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31"/>
  </p:notesMasterIdLst>
  <p:sldIdLst>
    <p:sldId id="259" r:id="rId4"/>
    <p:sldId id="260" r:id="rId5"/>
    <p:sldId id="261" r:id="rId6"/>
    <p:sldId id="292" r:id="rId7"/>
    <p:sldId id="290" r:id="rId8"/>
    <p:sldId id="262" r:id="rId9"/>
    <p:sldId id="267" r:id="rId10"/>
    <p:sldId id="266" r:id="rId11"/>
    <p:sldId id="280" r:id="rId12"/>
    <p:sldId id="295" r:id="rId13"/>
    <p:sldId id="300" r:id="rId14"/>
    <p:sldId id="271" r:id="rId15"/>
    <p:sldId id="311" r:id="rId16"/>
    <p:sldId id="291" r:id="rId17"/>
    <p:sldId id="294" r:id="rId18"/>
    <p:sldId id="438" r:id="rId19"/>
    <p:sldId id="287" r:id="rId20"/>
    <p:sldId id="289" r:id="rId21"/>
    <p:sldId id="439" r:id="rId22"/>
    <p:sldId id="440" r:id="rId23"/>
    <p:sldId id="441" r:id="rId24"/>
    <p:sldId id="442" r:id="rId25"/>
    <p:sldId id="272" r:id="rId26"/>
    <p:sldId id="281" r:id="rId27"/>
    <p:sldId id="307" r:id="rId28"/>
    <p:sldId id="443" r:id="rId29"/>
    <p:sldId id="28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99"/>
    <a:srgbClr val="0EAB9B"/>
    <a:srgbClr val="9AD9EF"/>
    <a:srgbClr val="A6CC83"/>
    <a:srgbClr val="0EAB9C"/>
    <a:srgbClr val="11AC9A"/>
    <a:srgbClr val="66CCFF"/>
    <a:srgbClr val="FF3399"/>
    <a:srgbClr val="660066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0357" autoAdjust="0"/>
  </p:normalViewPr>
  <p:slideViewPr>
    <p:cSldViewPr snapToGrid="0">
      <p:cViewPr varScale="1">
        <p:scale>
          <a:sx n="60" d="100"/>
          <a:sy n="60" d="100"/>
        </p:scale>
        <p:origin x="112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49" d="100"/>
          <a:sy n="49" d="100"/>
        </p:scale>
        <p:origin x="2740" y="5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6E4BB4-341C-4FA0-9D7C-7D90A4871948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647EEC-EDA6-4F0A-9AE2-09041C1F5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965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47EEC-EDA6-4F0A-9AE2-09041C1F51D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2394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47EEC-EDA6-4F0A-9AE2-09041C1F51D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8433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47EEC-EDA6-4F0A-9AE2-09041C1F51D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056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D7585-AD20-042E-341F-B9C2CB4D25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A8B6B1-6194-7ECB-B326-8DE8F56B0A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7280C4-5C14-4681-101F-AA45334E01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B4DF3D-9A30-4618-A468-F1F819E80DB0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187711-9BFE-08B2-D743-B4F80362C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869ED1-2048-2314-FD0A-5CACD5CC2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5F2BDA-1BF2-41C0-A579-A6EC9D25E7F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294BD298-54FE-35C7-B28E-6738838D28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524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6441B-FE76-E44C-38BF-E1BB2CDDD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93F903-10CA-F916-59E5-BAF4EED594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4B469A-657A-A51C-330B-9FF3D3795B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B4DF3D-9A30-4618-A468-F1F819E80DB0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FF183F-6788-6DBF-F94D-A807528A4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B269BC-A9EA-5905-9C53-8BA3CB05A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5F2BDA-1BF2-41C0-A579-A6EC9D25E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789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D920E63-2581-096D-9B3A-332A18E0B2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96DC06-1351-B64E-74B1-EDED880E79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A2FF4E-F121-EA86-7C27-B88587DC22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B4DF3D-9A30-4618-A468-F1F819E80DB0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B38A87-7495-129E-F048-7DF283A56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08652F-A5B9-E4CA-48B5-6322059EF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5F2BDA-1BF2-41C0-A579-A6EC9D25E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1475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3950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1948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8807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9965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5252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6299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A00B6012-A71B-F64D-CFDE-9C1704D530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1484"/>
            <a:ext cx="12192000" cy="8529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3656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697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0757E-179F-1C62-5C34-888BEB965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49C5AA-8D87-2DC2-5F77-A33FE2B83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1CBB77-A460-8DA1-37C9-774407DE01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B4DF3D-9A30-4618-A468-F1F819E80DB0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7C54CE-41D0-0D94-F1D0-E2E3DA2FE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A73149-6F51-E98B-FAF7-2B753A0F0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5F2BDA-1BF2-41C0-A579-A6EC9D25E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5556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3644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8801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5157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D3E43-6907-024F-CE1A-EF6C7DF93B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F4E3BB-A390-E95C-AAD6-87577CAAF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DC6AB2-8378-A6C4-022B-D703C8A74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963DC-BABD-44D7-89F6-6F9D22093DB3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C264C2-403F-D78A-739B-847D7AA23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81BC7C-E6B8-7A5C-2CD0-5B81BA9B9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5515B-BE00-4167-B375-F428BA710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7803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E5420-7572-8079-3658-D024B2E1C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0C97AC-64EB-F384-77F5-5A5DF1744B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4469B5-C2F0-9E42-2CF4-88037E544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963DC-BABD-44D7-89F6-6F9D22093DB3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5DC9A1-0A15-C1C7-1D0B-5A7FCCD78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991E4C-C08E-055A-F218-8B2927E79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5515B-BE00-4167-B375-F428BA710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2910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63577-D301-2750-EABA-4C1A88AC0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20035E-6FC0-94E7-CFB9-E2E236B681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E33EC4-5622-DF57-B19A-C0B484A1F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963DC-BABD-44D7-89F6-6F9D22093DB3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1AD3A3-2782-4282-8100-BCD019D71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9FD89D-EA72-B96E-FC3A-C1F43D982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5515B-BE00-4167-B375-F428BA710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2233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6A425-A211-3EB1-276B-BB25DC171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E2E3D6-C952-4FE5-22AF-2577D5722E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248642-0420-EA56-3666-3F554292B2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690A9D-276B-1097-5B92-EA50A6511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963DC-BABD-44D7-89F6-6F9D22093DB3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CC71FB-07D8-EFD2-525B-850755AD4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0B0258-8CEA-A5B7-E431-F77DECE55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5515B-BE00-4167-B375-F428BA710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5071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FE298-4F63-FFBF-38F5-C2C254CC0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90D542-B060-39A6-BD89-D1EE290392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BEBF93-FCB3-158F-47AC-2C8450C74E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85BE1F-0C4D-5E76-E8CF-723A83B008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AFEB30-B3B6-A4D7-54ED-5466CF01F8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44B345-4A25-A7E0-B157-D8A54204C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963DC-BABD-44D7-89F6-6F9D22093DB3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83EC5D-FA54-FA78-18E4-8086F6F62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B7B7A2F-0A4D-5224-9DB6-335649ECE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5515B-BE00-4167-B375-F428BA710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587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844A5-C9FC-2663-0DD2-3C62A591B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C10489-A0CF-02E1-D124-4BF87D770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963DC-BABD-44D7-89F6-6F9D22093DB3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89005E-98DD-5396-2BDF-2A36BB841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9E7ABE-7CE2-D84D-0FEC-7B1F5B2BE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5515B-BE00-4167-B375-F428BA710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2981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3F6E84-0A06-6FDE-9BE5-E644B99D7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963DC-BABD-44D7-89F6-6F9D22093DB3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948A74-434C-5AB0-02CF-18C230577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11240A-F19C-26E2-66E5-B2B630B21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5515B-BE00-4167-B375-F428BA710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704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AEB64-2A92-0958-FB7E-F6A56DF7F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39FEF5-69A1-52D9-F1A7-E1025F568B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4C002-49BF-4A52-B696-E45DB8BBC1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B4DF3D-9A30-4618-A468-F1F819E80DB0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871302-2D00-F9FC-1E7D-B21C5699A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46FE93-3758-8090-45DC-07310FCBA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5F2BDA-1BF2-41C0-A579-A6EC9D25E7F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decorated, painted&#10;&#10;Description automatically generated">
            <a:extLst>
              <a:ext uri="{FF2B5EF4-FFF2-40B4-BE49-F238E27FC236}">
                <a16:creationId xmlns:a16="http://schemas.microsoft.com/office/drawing/2014/main" id="{9BB3248A-57EC-9A79-2C31-62AFF8E6C7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90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9918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CD11E-4FFF-A359-242C-8F7C62426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2B6D4-8A58-D01B-7E69-AAD56257AD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3DF701-EBEB-4EFA-A792-73A820877E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906459-B825-6121-0433-7E2AD2536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963DC-BABD-44D7-89F6-6F9D22093DB3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1381F0-8481-38F1-0F4D-1E9FADE43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E2A2B7-1E1F-28B9-0DF5-1FC4D5989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5515B-BE00-4167-B375-F428BA710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3934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E1324-E655-77C7-DA06-6CAE2E271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35254F-2718-3C9B-D766-9FAC0BFB6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BE4528-0C43-8642-A80B-842C344ED8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553CE7-BF62-86E9-C820-397406105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963DC-BABD-44D7-89F6-6F9D22093DB3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E22EAA-B8E7-83AA-C0AA-6A3E0C7BE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B558A9-215A-5F30-D3C5-C23762D4E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5515B-BE00-4167-B375-F428BA710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8252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598B6-9358-7C8E-0434-921D0E5D2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2923EE-D84F-3B19-E4EB-787E98E6A6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BC7D4F-A50E-99E3-DB97-BBE702813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963DC-BABD-44D7-89F6-6F9D22093DB3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162203-EE48-8106-56C9-BA281178C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D92C07-BE2C-FECA-73A7-14D2DCEEC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5515B-BE00-4167-B375-F428BA710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3959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62B1E39-77A5-0CCF-464A-567725EFFB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3DB88F-8416-E524-11B4-37AA528331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4B3579-1E02-916B-F0CD-DD3A852DE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963DC-BABD-44D7-89F6-6F9D22093DB3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3AE5CD-2D5D-CE0F-D517-A878F63CC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36D9B7-8461-9A53-932E-2C49A8B31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5515B-BE00-4167-B375-F428BA710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2098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42" y="-32084"/>
            <a:ext cx="12249038" cy="6890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4028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1"/>
          <p:cNvSpPr txBox="1">
            <a:spLocks noGrp="1"/>
          </p:cNvSpPr>
          <p:nvPr>
            <p:ph type="title"/>
          </p:nvPr>
        </p:nvSpPr>
        <p:spPr>
          <a:xfrm>
            <a:off x="965200" y="593367"/>
            <a:ext cx="6756400" cy="10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71" name="Google Shape;371;p21"/>
          <p:cNvSpPr txBox="1">
            <a:spLocks noGrp="1"/>
          </p:cNvSpPr>
          <p:nvPr>
            <p:ph type="body" idx="1"/>
          </p:nvPr>
        </p:nvSpPr>
        <p:spPr>
          <a:xfrm>
            <a:off x="965167" y="2759000"/>
            <a:ext cx="3899600" cy="13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867">
                <a:solidFill>
                  <a:srgbClr val="FFFFFF"/>
                </a:solidFill>
              </a:defRPr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6718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2"/>
          <p:cNvSpPr txBox="1">
            <a:spLocks noGrp="1"/>
          </p:cNvSpPr>
          <p:nvPr>
            <p:ph type="title" hasCustomPrompt="1"/>
          </p:nvPr>
        </p:nvSpPr>
        <p:spPr>
          <a:xfrm>
            <a:off x="2406600" y="2438417"/>
            <a:ext cx="7378800" cy="16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0533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18" name="Google Shape;218;p12"/>
          <p:cNvSpPr txBox="1">
            <a:spLocks noGrp="1"/>
          </p:cNvSpPr>
          <p:nvPr>
            <p:ph type="body" idx="1"/>
          </p:nvPr>
        </p:nvSpPr>
        <p:spPr>
          <a:xfrm>
            <a:off x="2406600" y="3872784"/>
            <a:ext cx="7378800" cy="5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31789" algn="ctr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1219170" lvl="1" indent="-431789" algn="ctr">
              <a:spcBef>
                <a:spcPts val="2133"/>
              </a:spcBef>
              <a:spcAft>
                <a:spcPts val="0"/>
              </a:spcAft>
              <a:buSzPts val="1500"/>
              <a:buChar char="○"/>
              <a:defRPr/>
            </a:lvl2pPr>
            <a:lvl3pPr marL="1828754" lvl="2" indent="-431789" algn="ctr">
              <a:spcBef>
                <a:spcPts val="2133"/>
              </a:spcBef>
              <a:spcAft>
                <a:spcPts val="0"/>
              </a:spcAft>
              <a:buSzPts val="1500"/>
              <a:buChar char="■"/>
              <a:defRPr/>
            </a:lvl3pPr>
            <a:lvl4pPr marL="2438339" lvl="3" indent="-431789" algn="ctr">
              <a:spcBef>
                <a:spcPts val="2133"/>
              </a:spcBef>
              <a:spcAft>
                <a:spcPts val="0"/>
              </a:spcAft>
              <a:buSzPts val="1500"/>
              <a:buChar char="●"/>
              <a:defRPr/>
            </a:lvl4pPr>
            <a:lvl5pPr marL="3047924" lvl="4" indent="-431789" algn="ctr">
              <a:spcBef>
                <a:spcPts val="2133"/>
              </a:spcBef>
              <a:spcAft>
                <a:spcPts val="0"/>
              </a:spcAft>
              <a:buSzPts val="1500"/>
              <a:buChar char="○"/>
              <a:defRPr/>
            </a:lvl5pPr>
            <a:lvl6pPr marL="3657509" lvl="5" indent="-431789" algn="ctr">
              <a:spcBef>
                <a:spcPts val="2133"/>
              </a:spcBef>
              <a:spcAft>
                <a:spcPts val="0"/>
              </a:spcAft>
              <a:buSzPts val="15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93274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1">
            <a:extLst>
              <a:ext uri="{FF2B5EF4-FFF2-40B4-BE49-F238E27FC236}">
                <a16:creationId xmlns:a16="http://schemas.microsoft.com/office/drawing/2014/main" id="{2BCCCDA0-F89B-44BA-A43C-321596DC61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67000"/>
            <a:lum bright="20000" contrast="-40000"/>
          </a:blip>
          <a:stretch>
            <a:fillRect/>
          </a:stretch>
        </p:blipFill>
        <p:spPr>
          <a:xfrm rot="16200000">
            <a:off x="2904005" y="-2904004"/>
            <a:ext cx="6446520" cy="12254529"/>
          </a:xfrm>
          <a:prstGeom prst="rect">
            <a:avLst/>
          </a:prstGeom>
          <a:noFill/>
          <a:effectLst>
            <a:glow>
              <a:schemeClr val="accent1"/>
            </a:glow>
            <a:reflection endPos="650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13590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6D0BF-CAC1-A051-5B7D-31FEDF7C3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B8A2FD-1F10-09B2-C570-398CE818D0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52C37A-5859-9F75-A088-A81E75C538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51554F-88CB-8BF6-89DF-ED51391EC9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B4DF3D-9A30-4618-A468-F1F819E80DB0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764FBD-66C3-15BD-F9C6-743C26BC6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D0973C-140A-59C2-0697-E3D08869F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5F2BDA-1BF2-41C0-A579-A6EC9D25E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62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AE2D2-8341-693E-4734-627C4C911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DD307D-2E0C-E181-C173-54177B6CD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FB8528-53DB-2E06-67AB-84FA3553C7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EEE038-5239-5C68-C2BD-DC097C9293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E48C99-820F-E3CA-03AF-759CD4EC3D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E77119-2643-4C9F-D541-590731489C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B4DF3D-9A30-4618-A468-F1F819E80DB0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4E8270-5156-EE89-3D44-DD730AB91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CB66D8-F3B6-90F4-1096-F6379F283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5F2BDA-1BF2-41C0-A579-A6EC9D25E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97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B6254-4999-8A70-AB8A-5F991DBBB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5FED90-9BD4-700E-81A8-DC24DC2CD9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B4DF3D-9A30-4618-A468-F1F819E80DB0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A0E71A-710A-C764-1414-0785BFCE1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E1A93C-1201-1852-926E-2056B1512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5F2BDA-1BF2-41C0-A579-A6EC9D25E7F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artoon of a castle&#10;&#10;Description automatically generated with low confidence">
            <a:extLst>
              <a:ext uri="{FF2B5EF4-FFF2-40B4-BE49-F238E27FC236}">
                <a16:creationId xmlns:a16="http://schemas.microsoft.com/office/drawing/2014/main" id="{DFA15AE5-F7B1-032A-2F74-765F459448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93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926B59-CC09-B147-5301-3F2CB1F602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B4DF3D-9A30-4618-A468-F1F819E80DB0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2A0CA4-12EF-89EB-5FEB-9584ED9D4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C33322-BD87-4DAB-F3DE-AA7EA0476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5F2BDA-1BF2-41C0-A579-A6EC9D25E7FD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3EEE78D4-FD45-6E0C-EECF-4D6CA368C6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90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000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A9329-69DB-166E-4C13-2D25BA87C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2288CA-E26C-42CD-439F-43856D8A91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E28098-1CB1-6A20-A386-684E80AFC2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DE109D-C3C9-4C0D-245E-8547D8DB9F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B4DF3D-9A30-4618-A468-F1F819E80DB0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7D6A3E-E406-D6B2-AAA4-79CB6866C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8D1772-7F79-FD2C-D9BD-39E7EFA81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5F2BDA-1BF2-41C0-A579-A6EC9D25E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165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76C82-A4D9-53BB-60AB-82C374BE4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5DC2F6-91CF-A9B8-245E-EA440D6786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2D31AA-E741-1CB8-94CD-462C9A9E10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C47953-BFF3-6CFD-DA3D-1BEEF6F956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B4DF3D-9A30-4618-A468-F1F819E80DB0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B194DB-3022-EF9A-BE91-43DB080B0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4B8431-897C-D778-9F26-99DCD551D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5F2BDA-1BF2-41C0-A579-A6EC9D25E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169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17609594-1BBE-186E-2C79-A8050F7E5B0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337517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2C905056-2802-B220-6EA7-393FA807D9F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97659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8071D2F9-FA6D-9F7D-D140-A8473999F59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446494-ED22-B641-049E-D6B4D519A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046807-118B-5B04-E581-0FA61BB54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3DDF1C-89C3-567D-A48F-B7D4191DE6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4963DC-BABD-44D7-89F6-6F9D22093DB3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285A3D-FAD4-C3F7-12BB-52C0356889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C454ED-B1A9-62A5-41F4-58774B17E4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35515B-BE00-4167-B375-F428BA710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19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4.wdp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4.wdp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3.png"/><Relationship Id="rId5" Type="http://schemas.openxmlformats.org/officeDocument/2006/relationships/image" Target="../media/image50.pn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5.png"/><Relationship Id="rId7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16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1.svg"/><Relationship Id="rId7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8.xml"/><Relationship Id="rId6" Type="http://schemas.microsoft.com/office/2007/relationships/hdphoto" Target="../media/hdphoto2.wdp"/><Relationship Id="rId5" Type="http://schemas.openxmlformats.org/officeDocument/2006/relationships/image" Target="../media/image43.png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16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34.png"/><Relationship Id="rId7" Type="http://schemas.openxmlformats.org/officeDocument/2006/relationships/image" Target="../media/image61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35.svg"/><Relationship Id="rId9" Type="http://schemas.openxmlformats.org/officeDocument/2006/relationships/image" Target="../media/image63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13" Type="http://schemas.openxmlformats.org/officeDocument/2006/relationships/audio" Target="../media/audio1.wav"/><Relationship Id="rId3" Type="http://schemas.openxmlformats.org/officeDocument/2006/relationships/image" Target="../media/image64.png"/><Relationship Id="rId12" Type="http://schemas.openxmlformats.org/officeDocument/2006/relationships/image" Target="../media/image6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6.png"/><Relationship Id="rId10" Type="http://schemas.openxmlformats.org/officeDocument/2006/relationships/image" Target="../media/image126.png"/><Relationship Id="rId4" Type="http://schemas.openxmlformats.org/officeDocument/2006/relationships/image" Target="../media/image65.png"/><Relationship Id="rId9" Type="http://schemas.openxmlformats.org/officeDocument/2006/relationships/image" Target="../media/image12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3" Type="http://schemas.openxmlformats.org/officeDocument/2006/relationships/image" Target="../media/image27.png"/><Relationship Id="rId7" Type="http://schemas.openxmlformats.org/officeDocument/2006/relationships/image" Target="../media/image6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8.xml"/><Relationship Id="rId6" Type="http://schemas.microsoft.com/office/2007/relationships/hdphoto" Target="../media/hdphoto2.wdp"/><Relationship Id="rId5" Type="http://schemas.openxmlformats.org/officeDocument/2006/relationships/image" Target="../media/image43.pn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1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11" Type="http://schemas.openxmlformats.org/officeDocument/2006/relationships/image" Target="../media/image8.png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svg"/><Relationship Id="rId3" Type="http://schemas.openxmlformats.org/officeDocument/2006/relationships/image" Target="../media/image32.png"/><Relationship Id="rId7" Type="http://schemas.openxmlformats.org/officeDocument/2006/relationships/image" Target="../media/image35.sv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5" Type="http://schemas.openxmlformats.org/officeDocument/2006/relationships/image" Target="../media/image27.png"/><Relationship Id="rId15" Type="http://schemas.microsoft.com/office/2007/relationships/hdphoto" Target="../media/hdphoto2.wdp"/><Relationship Id="rId10" Type="http://schemas.openxmlformats.org/officeDocument/2006/relationships/image" Target="../media/image38.png"/><Relationship Id="rId4" Type="http://schemas.openxmlformats.org/officeDocument/2006/relationships/image" Target="../media/image33.svg"/><Relationship Id="rId9" Type="http://schemas.openxmlformats.org/officeDocument/2006/relationships/image" Target="../media/image37.svg"/><Relationship Id="rId1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1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artoon knight boy">
            <a:extLst>
              <a:ext uri="{FF2B5EF4-FFF2-40B4-BE49-F238E27FC236}">
                <a16:creationId xmlns:a16="http://schemas.microsoft.com/office/drawing/2014/main" id="{8D3A7F8F-9A87-ADF6-9472-A87EA9988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272" b="94409" l="9585" r="89617">
                        <a14:foregroundMark x1="54633" y1="5272" x2="54633" y2="15495"/>
                        <a14:foregroundMark x1="32109" y1="12620" x2="30032" y2="29872"/>
                        <a14:foregroundMark x1="30032" y1="29872" x2="31310" y2="15974"/>
                        <a14:foregroundMark x1="44409" y1="86262" x2="40256" y2="94249"/>
                        <a14:foregroundMark x1="69169" y1="89297" x2="70927" y2="94409"/>
                        <a14:foregroundMark x1="47444" y1="68211" x2="50799" y2="80351"/>
                        <a14:foregroundMark x1="59425" y1="56390" x2="59904" y2="69169"/>
                        <a14:foregroundMark x1="68211" y1="59265" x2="65335" y2="81629"/>
                        <a14:foregroundMark x1="65655" y1="56869" x2="67412" y2="65655"/>
                        <a14:foregroundMark x1="57188" y1="55911" x2="56709" y2="67093"/>
                        <a14:foregroundMark x1="49521" y1="53035" x2="50479" y2="594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91453" y="1939121"/>
            <a:ext cx="5140241" cy="4734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748FFF-B2D7-CEA9-5B89-0DF19C7DDC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788" y="183902"/>
            <a:ext cx="9187468" cy="513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757523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rtoon Castle Wallpapers - Top Free Cartoon Castle Backgrounds -  WallpaperAccess">
            <a:extLst>
              <a:ext uri="{FF2B5EF4-FFF2-40B4-BE49-F238E27FC236}">
                <a16:creationId xmlns:a16="http://schemas.microsoft.com/office/drawing/2014/main" id="{982CBD92-2FFF-FFDE-4129-72209DA945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1" b="6774"/>
          <a:stretch/>
        </p:blipFill>
        <p:spPr bwMode="auto">
          <a:xfrm>
            <a:off x="-75" y="0"/>
            <a:ext cx="121920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: Rounded Corners 7">
            <a:extLst>
              <a:ext uri="{FF2B5EF4-FFF2-40B4-BE49-F238E27FC236}">
                <a16:creationId xmlns:a16="http://schemas.microsoft.com/office/drawing/2014/main" id="{167DF26F-1B49-07D1-2B73-C0FA01781D53}"/>
              </a:ext>
            </a:extLst>
          </p:cNvPr>
          <p:cNvSpPr/>
          <p:nvPr/>
        </p:nvSpPr>
        <p:spPr>
          <a:xfrm>
            <a:off x="326175" y="361128"/>
            <a:ext cx="11702211" cy="6203540"/>
          </a:xfrm>
          <a:custGeom>
            <a:avLst/>
            <a:gdLst>
              <a:gd name="connsiteX0" fmla="*/ 0 w 11702211"/>
              <a:gd name="connsiteY0" fmla="*/ 616818 h 6203540"/>
              <a:gd name="connsiteX1" fmla="*/ 616818 w 11702211"/>
              <a:gd name="connsiteY1" fmla="*/ 0 h 6203540"/>
              <a:gd name="connsiteX2" fmla="*/ 11085393 w 11702211"/>
              <a:gd name="connsiteY2" fmla="*/ 0 h 6203540"/>
              <a:gd name="connsiteX3" fmla="*/ 11702211 w 11702211"/>
              <a:gd name="connsiteY3" fmla="*/ 616818 h 6203540"/>
              <a:gd name="connsiteX4" fmla="*/ 11702211 w 11702211"/>
              <a:gd name="connsiteY4" fmla="*/ 5586722 h 6203540"/>
              <a:gd name="connsiteX5" fmla="*/ 11085393 w 11702211"/>
              <a:gd name="connsiteY5" fmla="*/ 6203540 h 6203540"/>
              <a:gd name="connsiteX6" fmla="*/ 616818 w 11702211"/>
              <a:gd name="connsiteY6" fmla="*/ 6203540 h 6203540"/>
              <a:gd name="connsiteX7" fmla="*/ 0 w 11702211"/>
              <a:gd name="connsiteY7" fmla="*/ 5586722 h 6203540"/>
              <a:gd name="connsiteX8" fmla="*/ 0 w 11702211"/>
              <a:gd name="connsiteY8" fmla="*/ 616818 h 620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2211" h="6203540" fill="none" extrusionOk="0">
                <a:moveTo>
                  <a:pt x="0" y="616818"/>
                </a:moveTo>
                <a:cubicBezTo>
                  <a:pt x="-26224" y="271917"/>
                  <a:pt x="308979" y="26840"/>
                  <a:pt x="616818" y="0"/>
                </a:cubicBezTo>
                <a:cubicBezTo>
                  <a:pt x="5143597" y="130954"/>
                  <a:pt x="7002374" y="43574"/>
                  <a:pt x="11085393" y="0"/>
                </a:cubicBezTo>
                <a:cubicBezTo>
                  <a:pt x="11455109" y="44758"/>
                  <a:pt x="11731718" y="312303"/>
                  <a:pt x="11702211" y="616818"/>
                </a:cubicBezTo>
                <a:cubicBezTo>
                  <a:pt x="11551772" y="2928461"/>
                  <a:pt x="11788090" y="4922702"/>
                  <a:pt x="11702211" y="5586722"/>
                </a:cubicBezTo>
                <a:cubicBezTo>
                  <a:pt x="11667927" y="5933011"/>
                  <a:pt x="11376817" y="6169569"/>
                  <a:pt x="11085393" y="6203540"/>
                </a:cubicBezTo>
                <a:cubicBezTo>
                  <a:pt x="6727380" y="6358737"/>
                  <a:pt x="5740022" y="6366560"/>
                  <a:pt x="616818" y="6203540"/>
                </a:cubicBezTo>
                <a:cubicBezTo>
                  <a:pt x="280384" y="6146385"/>
                  <a:pt x="-16840" y="5937214"/>
                  <a:pt x="0" y="5586722"/>
                </a:cubicBezTo>
                <a:cubicBezTo>
                  <a:pt x="64656" y="3876467"/>
                  <a:pt x="-17807" y="2094983"/>
                  <a:pt x="0" y="616818"/>
                </a:cubicBezTo>
                <a:close/>
              </a:path>
              <a:path w="11702211" h="6203540" stroke="0" extrusionOk="0">
                <a:moveTo>
                  <a:pt x="0" y="616818"/>
                </a:moveTo>
                <a:cubicBezTo>
                  <a:pt x="-54916" y="242286"/>
                  <a:pt x="262996" y="4940"/>
                  <a:pt x="616818" y="0"/>
                </a:cubicBezTo>
                <a:cubicBezTo>
                  <a:pt x="5331067" y="132882"/>
                  <a:pt x="7517365" y="-84951"/>
                  <a:pt x="11085393" y="0"/>
                </a:cubicBezTo>
                <a:cubicBezTo>
                  <a:pt x="11412327" y="13403"/>
                  <a:pt x="11700073" y="287977"/>
                  <a:pt x="11702211" y="616818"/>
                </a:cubicBezTo>
                <a:cubicBezTo>
                  <a:pt x="11722398" y="1487812"/>
                  <a:pt x="11854691" y="3978929"/>
                  <a:pt x="11702211" y="5586722"/>
                </a:cubicBezTo>
                <a:cubicBezTo>
                  <a:pt x="11747824" y="5932792"/>
                  <a:pt x="11446412" y="6161639"/>
                  <a:pt x="11085393" y="6203540"/>
                </a:cubicBezTo>
                <a:cubicBezTo>
                  <a:pt x="7900622" y="6291179"/>
                  <a:pt x="5558683" y="6130861"/>
                  <a:pt x="616818" y="6203540"/>
                </a:cubicBezTo>
                <a:cubicBezTo>
                  <a:pt x="274952" y="6192031"/>
                  <a:pt x="-23127" y="5959521"/>
                  <a:pt x="0" y="5586722"/>
                </a:cubicBezTo>
                <a:cubicBezTo>
                  <a:pt x="-38581" y="4788035"/>
                  <a:pt x="63341" y="1266346"/>
                  <a:pt x="0" y="616818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44450" cap="rnd" cmpd="thickThin">
            <a:solidFill>
              <a:schemeClr val="accent6">
                <a:lumMod val="75000"/>
              </a:schemeClr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Hình ảnh 3" descr="Ảnh có chứa bản phác thảo, hình vẽ, minh họa, hình mẫu&#10;&#10;Mô tả được tạo tự động">
            <a:extLst>
              <a:ext uri="{FF2B5EF4-FFF2-40B4-BE49-F238E27FC236}">
                <a16:creationId xmlns:a16="http://schemas.microsoft.com/office/drawing/2014/main" id="{5C6AF473-5EAD-28FC-9D69-F3C9FD7D76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6" b="92730" l="9976" r="89984">
                        <a14:foregroundMark x1="45557" y1="51817" x2="49394" y2="63288"/>
                        <a14:foregroundMark x1="52302" y1="47052" x2="54281" y2="58239"/>
                        <a14:foregroundMark x1="57956" y1="45961" x2="60582" y2="57027"/>
                        <a14:foregroundMark x1="46931" y1="47496" x2="48465" y2="57633"/>
                        <a14:foregroundMark x1="44467" y1="45679" x2="39742" y2="54725"/>
                        <a14:foregroundMark x1="43417" y1="50283" x2="42044" y2="57027"/>
                        <a14:foregroundMark x1="51979" y1="31704" x2="50606" y2="40630"/>
                        <a14:foregroundMark x1="52746" y1="91357" x2="52746" y2="927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59" r="27259"/>
          <a:stretch/>
        </p:blipFill>
        <p:spPr>
          <a:xfrm>
            <a:off x="9349905" y="1266567"/>
            <a:ext cx="2913505" cy="5659229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80E9B911-F4F1-DB14-0369-3D4091C1198E}"/>
              </a:ext>
            </a:extLst>
          </p:cNvPr>
          <p:cNvGrpSpPr/>
          <p:nvPr/>
        </p:nvGrpSpPr>
        <p:grpSpPr>
          <a:xfrm>
            <a:off x="3707991" y="728652"/>
            <a:ext cx="6195449" cy="2042160"/>
            <a:chOff x="-6437112" y="-1923631"/>
            <a:chExt cx="6195449" cy="2042160"/>
          </a:xfrm>
        </p:grpSpPr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9E08A51C-BFF1-4F98-E0FC-84A44E8795E9}"/>
                </a:ext>
              </a:extLst>
            </p:cNvPr>
            <p:cNvSpPr/>
            <p:nvPr/>
          </p:nvSpPr>
          <p:spPr>
            <a:xfrm>
              <a:off x="-6437112" y="-1923631"/>
              <a:ext cx="6195449" cy="204216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EBF82528-C368-1E2B-60CB-DC966212287F}"/>
                </a:ext>
              </a:extLst>
            </p:cNvPr>
            <p:cNvSpPr txBox="1"/>
            <p:nvPr/>
          </p:nvSpPr>
          <p:spPr>
            <a:xfrm>
              <a:off x="-6135787" y="-1810492"/>
              <a:ext cx="5751304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/>
                <a:t> Giả sử mảnh đất hình chữ nhật được chia thành 5 phần bằng nhau, các bạn dự định trồng rau trên mấy phần? 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0FE0B142-88ED-69D6-7581-0630473F06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053" y="3433795"/>
            <a:ext cx="3912384" cy="1748612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12" name="Nhóm 7">
            <a:extLst>
              <a:ext uri="{FF2B5EF4-FFF2-40B4-BE49-F238E27FC236}">
                <a16:creationId xmlns:a16="http://schemas.microsoft.com/office/drawing/2014/main" id="{C87C9478-F35E-A5A5-AEE1-ACB54CAC8007}"/>
              </a:ext>
            </a:extLst>
          </p:cNvPr>
          <p:cNvGrpSpPr/>
          <p:nvPr/>
        </p:nvGrpSpPr>
        <p:grpSpPr>
          <a:xfrm>
            <a:off x="3779401" y="709545"/>
            <a:ext cx="6195449" cy="2042160"/>
            <a:chOff x="-6437112" y="-1923631"/>
            <a:chExt cx="6195449" cy="2042160"/>
          </a:xfrm>
        </p:grpSpPr>
        <p:sp>
          <p:nvSpPr>
            <p:cNvPr id="14" name="Hình chữ nhật: Góc Tròn 6">
              <a:extLst>
                <a:ext uri="{FF2B5EF4-FFF2-40B4-BE49-F238E27FC236}">
                  <a16:creationId xmlns:a16="http://schemas.microsoft.com/office/drawing/2014/main" id="{F5F64AD0-8D76-55FB-D447-85430DCA2A69}"/>
                </a:ext>
              </a:extLst>
            </p:cNvPr>
            <p:cNvSpPr/>
            <p:nvPr/>
          </p:nvSpPr>
          <p:spPr>
            <a:xfrm>
              <a:off x="-6437112" y="-1923631"/>
              <a:ext cx="6195449" cy="204216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5" name="Hộp Văn bản 4">
              <a:extLst>
                <a:ext uri="{FF2B5EF4-FFF2-40B4-BE49-F238E27FC236}">
                  <a16:creationId xmlns:a16="http://schemas.microsoft.com/office/drawing/2014/main" id="{0339C1EB-ACC6-CC47-D077-723E989E5A6B}"/>
                </a:ext>
              </a:extLst>
            </p:cNvPr>
            <p:cNvSpPr txBox="1"/>
            <p:nvPr/>
          </p:nvSpPr>
          <p:spPr>
            <a:xfrm>
              <a:off x="-6165136" y="-1429609"/>
              <a:ext cx="575130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/>
                <a:t>Chia hình chữ nhật thành 5 phần bằng nhau, tô màu 3 phần.</a:t>
              </a:r>
            </a:p>
          </p:txBody>
        </p:sp>
      </p:grpSp>
      <p:grpSp>
        <p:nvGrpSpPr>
          <p:cNvPr id="17" name="Nhóm 7">
            <a:extLst>
              <a:ext uri="{FF2B5EF4-FFF2-40B4-BE49-F238E27FC236}">
                <a16:creationId xmlns:a16="http://schemas.microsoft.com/office/drawing/2014/main" id="{D0F03803-76E4-F3B3-828F-896A8302AACC}"/>
              </a:ext>
            </a:extLst>
          </p:cNvPr>
          <p:cNvGrpSpPr/>
          <p:nvPr/>
        </p:nvGrpSpPr>
        <p:grpSpPr>
          <a:xfrm>
            <a:off x="3743696" y="719099"/>
            <a:ext cx="6195449" cy="2042160"/>
            <a:chOff x="-6437112" y="-1923631"/>
            <a:chExt cx="6195449" cy="2042160"/>
          </a:xfrm>
        </p:grpSpPr>
        <p:sp>
          <p:nvSpPr>
            <p:cNvPr id="18" name="Hình chữ nhật: Góc Tròn 6">
              <a:extLst>
                <a:ext uri="{FF2B5EF4-FFF2-40B4-BE49-F238E27FC236}">
                  <a16:creationId xmlns:a16="http://schemas.microsoft.com/office/drawing/2014/main" id="{E71D04BA-7865-CA52-B569-687376174D38}"/>
                </a:ext>
              </a:extLst>
            </p:cNvPr>
            <p:cNvSpPr/>
            <p:nvPr/>
          </p:nvSpPr>
          <p:spPr>
            <a:xfrm>
              <a:off x="-6437112" y="-1923631"/>
              <a:ext cx="6195449" cy="204216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4" name="Hộp Văn bản 4">
              <a:extLst>
                <a:ext uri="{FF2B5EF4-FFF2-40B4-BE49-F238E27FC236}">
                  <a16:creationId xmlns:a16="http://schemas.microsoft.com/office/drawing/2014/main" id="{A6CF90DA-7554-E4D1-982E-C9C4ACB08553}"/>
                </a:ext>
              </a:extLst>
            </p:cNvPr>
            <p:cNvSpPr txBox="1"/>
            <p:nvPr/>
          </p:nvSpPr>
          <p:spPr>
            <a:xfrm>
              <a:off x="-6165136" y="-1429609"/>
              <a:ext cx="575130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/>
                <a:t>Ta nói: Đã tô màu vào ba phần năm hình chữ nhật.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00848BD-F2B7-8934-9EAA-82E0D5E7C2C4}"/>
                  </a:ext>
                </a:extLst>
              </p:cNvPr>
              <p:cNvSpPr txBox="1"/>
              <p:nvPr/>
            </p:nvSpPr>
            <p:spPr>
              <a:xfrm>
                <a:off x="921759" y="839423"/>
                <a:ext cx="3006529" cy="15349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4400" b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6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6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00848BD-F2B7-8934-9EAA-82E0D5E7C2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759" y="839423"/>
                <a:ext cx="3006529" cy="1534972"/>
              </a:xfrm>
              <a:prstGeom prst="rect">
                <a:avLst/>
              </a:prstGeom>
              <a:blipFill>
                <a:blip r:embed="rId6"/>
                <a:stretch>
                  <a:fillRect l="-81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1E57F910-8AC1-DB96-E536-127F946DE439}"/>
              </a:ext>
            </a:extLst>
          </p:cNvPr>
          <p:cNvSpPr txBox="1"/>
          <p:nvPr/>
        </p:nvSpPr>
        <p:spPr>
          <a:xfrm>
            <a:off x="835505" y="2818190"/>
            <a:ext cx="6729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là: </a:t>
            </a:r>
            <a:r>
              <a:rPr lang="en-US" sz="40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 phần năm</a:t>
            </a:r>
            <a:endParaRPr lang="en-US" sz="40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F961EAE-6BFD-CD84-901E-00728F861591}"/>
                  </a:ext>
                </a:extLst>
              </p:cNvPr>
              <p:cNvSpPr txBox="1"/>
              <p:nvPr/>
            </p:nvSpPr>
            <p:spPr>
              <a:xfrm>
                <a:off x="921759" y="4896030"/>
                <a:ext cx="6164902" cy="12102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gọi</a:t>
                </a:r>
                <a:r>
                  <a:rPr lang="en-US" sz="4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b="1" i="1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400" b="1" i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b="1" i="1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400" b="1" i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F961EAE-6BFD-CD84-901E-00728F8615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759" y="4896030"/>
                <a:ext cx="6164902" cy="1210203"/>
              </a:xfrm>
              <a:prstGeom prst="rect">
                <a:avLst/>
              </a:prstGeom>
              <a:blipFill>
                <a:blip r:embed="rId7"/>
                <a:stretch>
                  <a:fillRect l="-3953" b="-85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4EDA6256-11E9-0A9B-838E-8844EC419D8D}"/>
              </a:ext>
            </a:extLst>
          </p:cNvPr>
          <p:cNvSpPr txBox="1"/>
          <p:nvPr/>
        </p:nvSpPr>
        <p:spPr>
          <a:xfrm>
            <a:off x="14259190" y="3689272"/>
            <a:ext cx="367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0520275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987238C-84B9-3160-28D8-E84F7FF6C26E}"/>
              </a:ext>
            </a:extLst>
          </p:cNvPr>
          <p:cNvSpPr/>
          <p:nvPr/>
        </p:nvSpPr>
        <p:spPr>
          <a:xfrm>
            <a:off x="245806" y="235974"/>
            <a:ext cx="11669485" cy="6449961"/>
          </a:xfrm>
          <a:custGeom>
            <a:avLst/>
            <a:gdLst>
              <a:gd name="connsiteX0" fmla="*/ 0 w 11669485"/>
              <a:gd name="connsiteY0" fmla="*/ 643190 h 6449961"/>
              <a:gd name="connsiteX1" fmla="*/ 643190 w 11669485"/>
              <a:gd name="connsiteY1" fmla="*/ 0 h 6449961"/>
              <a:gd name="connsiteX2" fmla="*/ 11026295 w 11669485"/>
              <a:gd name="connsiteY2" fmla="*/ 0 h 6449961"/>
              <a:gd name="connsiteX3" fmla="*/ 11669485 w 11669485"/>
              <a:gd name="connsiteY3" fmla="*/ 643190 h 6449961"/>
              <a:gd name="connsiteX4" fmla="*/ 11669485 w 11669485"/>
              <a:gd name="connsiteY4" fmla="*/ 5806771 h 6449961"/>
              <a:gd name="connsiteX5" fmla="*/ 11026295 w 11669485"/>
              <a:gd name="connsiteY5" fmla="*/ 6449961 h 6449961"/>
              <a:gd name="connsiteX6" fmla="*/ 643190 w 11669485"/>
              <a:gd name="connsiteY6" fmla="*/ 6449961 h 6449961"/>
              <a:gd name="connsiteX7" fmla="*/ 0 w 11669485"/>
              <a:gd name="connsiteY7" fmla="*/ 5806771 h 6449961"/>
              <a:gd name="connsiteX8" fmla="*/ 0 w 11669485"/>
              <a:gd name="connsiteY8" fmla="*/ 643190 h 6449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69485" h="6449961" fill="none" extrusionOk="0">
                <a:moveTo>
                  <a:pt x="0" y="643190"/>
                </a:moveTo>
                <a:cubicBezTo>
                  <a:pt x="2297" y="350144"/>
                  <a:pt x="295652" y="12900"/>
                  <a:pt x="643190" y="0"/>
                </a:cubicBezTo>
                <a:cubicBezTo>
                  <a:pt x="5176504" y="72427"/>
                  <a:pt x="9755444" y="61419"/>
                  <a:pt x="11026295" y="0"/>
                </a:cubicBezTo>
                <a:cubicBezTo>
                  <a:pt x="11378214" y="-22749"/>
                  <a:pt x="11632938" y="276911"/>
                  <a:pt x="11669485" y="643190"/>
                </a:cubicBezTo>
                <a:cubicBezTo>
                  <a:pt x="11770361" y="1174587"/>
                  <a:pt x="11562172" y="4811698"/>
                  <a:pt x="11669485" y="5806771"/>
                </a:cubicBezTo>
                <a:cubicBezTo>
                  <a:pt x="11682512" y="6095882"/>
                  <a:pt x="11372969" y="6440377"/>
                  <a:pt x="11026295" y="6449961"/>
                </a:cubicBezTo>
                <a:cubicBezTo>
                  <a:pt x="8536820" y="6479788"/>
                  <a:pt x="5271727" y="6370655"/>
                  <a:pt x="643190" y="6449961"/>
                </a:cubicBezTo>
                <a:cubicBezTo>
                  <a:pt x="341849" y="6443870"/>
                  <a:pt x="-26797" y="6167294"/>
                  <a:pt x="0" y="5806771"/>
                </a:cubicBezTo>
                <a:cubicBezTo>
                  <a:pt x="50037" y="3365218"/>
                  <a:pt x="770" y="1420718"/>
                  <a:pt x="0" y="643190"/>
                </a:cubicBezTo>
                <a:close/>
              </a:path>
              <a:path w="11669485" h="6449961" stroke="0" extrusionOk="0">
                <a:moveTo>
                  <a:pt x="0" y="643190"/>
                </a:moveTo>
                <a:cubicBezTo>
                  <a:pt x="21450" y="293813"/>
                  <a:pt x="292260" y="8947"/>
                  <a:pt x="643190" y="0"/>
                </a:cubicBezTo>
                <a:cubicBezTo>
                  <a:pt x="4187272" y="123000"/>
                  <a:pt x="5953247" y="-96860"/>
                  <a:pt x="11026295" y="0"/>
                </a:cubicBezTo>
                <a:cubicBezTo>
                  <a:pt x="11358716" y="-17379"/>
                  <a:pt x="11683351" y="260012"/>
                  <a:pt x="11669485" y="643190"/>
                </a:cubicBezTo>
                <a:cubicBezTo>
                  <a:pt x="11672658" y="2687857"/>
                  <a:pt x="11763752" y="4694969"/>
                  <a:pt x="11669485" y="5806771"/>
                </a:cubicBezTo>
                <a:cubicBezTo>
                  <a:pt x="11656663" y="6166640"/>
                  <a:pt x="11329506" y="6441449"/>
                  <a:pt x="11026295" y="6449961"/>
                </a:cubicBezTo>
                <a:cubicBezTo>
                  <a:pt x="9386561" y="6289254"/>
                  <a:pt x="2970112" y="6489628"/>
                  <a:pt x="643190" y="6449961"/>
                </a:cubicBezTo>
                <a:cubicBezTo>
                  <a:pt x="261928" y="6444702"/>
                  <a:pt x="-19084" y="6153349"/>
                  <a:pt x="0" y="5806771"/>
                </a:cubicBezTo>
                <a:cubicBezTo>
                  <a:pt x="32216" y="4333002"/>
                  <a:pt x="57206" y="1354730"/>
                  <a:pt x="0" y="643190"/>
                </a:cubicBezTo>
                <a:close/>
              </a:path>
            </a:pathLst>
          </a:custGeom>
          <a:solidFill>
            <a:sysClr val="window" lastClr="FFFFFF">
              <a:alpha val="83000"/>
            </a:sysClr>
          </a:solidFill>
          <a:ln w="38100" cap="flat" cmpd="sng" algn="ctr">
            <a:noFill/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9" name="Picture 16">
            <a:extLst>
              <a:ext uri="{FF2B5EF4-FFF2-40B4-BE49-F238E27FC236}">
                <a16:creationId xmlns:a16="http://schemas.microsoft.com/office/drawing/2014/main" id="{C9912274-87C7-A124-E70A-23F317C446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486912"/>
            <a:ext cx="7437141" cy="5670820"/>
          </a:xfrm>
          <a:prstGeom prst="rect">
            <a:avLst/>
          </a:prstGeom>
        </p:spPr>
      </p:pic>
      <p:pic>
        <p:nvPicPr>
          <p:cNvPr id="2" name="Picture 2" descr="Cartoon knight boy">
            <a:extLst>
              <a:ext uri="{FF2B5EF4-FFF2-40B4-BE49-F238E27FC236}">
                <a16:creationId xmlns:a16="http://schemas.microsoft.com/office/drawing/2014/main" id="{47B415E4-FFAF-9825-0E84-86AF92E33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17" b="94409" l="9585" r="89617">
                        <a14:foregroundMark x1="54633" y1="5272" x2="54633" y2="15495"/>
                        <a14:foregroundMark x1="32109" y1="12620" x2="30032" y2="29872"/>
                        <a14:foregroundMark x1="30032" y1="29872" x2="31310" y2="15974"/>
                        <a14:foregroundMark x1="44409" y1="86262" x2="40256" y2="94249"/>
                        <a14:foregroundMark x1="69169" y1="89297" x2="70927" y2="94409"/>
                        <a14:foregroundMark x1="47444" y1="68211" x2="50799" y2="80351"/>
                        <a14:foregroundMark x1="59425" y1="56390" x2="59904" y2="69169"/>
                        <a14:foregroundMark x1="68211" y1="59265" x2="65335" y2="81629"/>
                        <a14:foregroundMark x1="65655" y1="56869" x2="67412" y2="65655"/>
                        <a14:foregroundMark x1="57188" y1="55911" x2="56709" y2="67093"/>
                        <a14:foregroundMark x1="49521" y1="53035" x2="50479" y2="59425"/>
                        <a14:foregroundMark x1="53355" y1="1917" x2="52077" y2="1917"/>
                        <a14:foregroundMark x1="32268" y1="20607" x2="31310" y2="31470"/>
                        <a14:foregroundMark x1="32907" y1="30511" x2="32907" y2="35942"/>
                        <a14:foregroundMark x1="32109" y1="18371" x2="32268" y2="24441"/>
                        <a14:foregroundMark x1="32748" y1="19808" x2="32109" y2="246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79306" y="375116"/>
            <a:ext cx="6630528" cy="6107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D4770AD9-9B63-F23F-E7A7-F4D1EE2985CB}"/>
              </a:ext>
            </a:extLst>
          </p:cNvPr>
          <p:cNvSpPr txBox="1"/>
          <p:nvPr/>
        </p:nvSpPr>
        <p:spPr>
          <a:xfrm>
            <a:off x="678815" y="2491987"/>
            <a:ext cx="58261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ln w="114300">
                  <a:solidFill>
                    <a:schemeClr val="bg1"/>
                  </a:solidFill>
                </a:ln>
                <a:solidFill>
                  <a:schemeClr val="bg1"/>
                </a:solidFill>
                <a:latin typeface="UTM Mother" panose="02040603050506020204" pitchFamily="18" charset="0"/>
              </a:rPr>
              <a:t> Giới thiệu tử số, mẫu số; cách đọc, viết phân số</a:t>
            </a:r>
            <a:endParaRPr lang="en-US" sz="4800" dirty="0">
              <a:ln w="114300">
                <a:solidFill>
                  <a:schemeClr val="bg1"/>
                </a:solidFill>
              </a:ln>
              <a:solidFill>
                <a:schemeClr val="bg1"/>
              </a:solidFill>
              <a:effectLst/>
              <a:latin typeface="UTM Mother" panose="02040603050506020204" pitchFamily="18" charset="0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404328B-1714-E897-FCAA-1973EF10B856}"/>
              </a:ext>
            </a:extLst>
          </p:cNvPr>
          <p:cNvSpPr txBox="1"/>
          <p:nvPr/>
        </p:nvSpPr>
        <p:spPr>
          <a:xfrm>
            <a:off x="678815" y="2491987"/>
            <a:ext cx="58261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FF0000"/>
                </a:solidFill>
                <a:latin typeface="UTM Mother" panose="02040603050506020204" pitchFamily="18" charset="0"/>
              </a:rPr>
              <a:t> Giới thiệu tử số, mẫu số; cách đọc, viết phân số</a:t>
            </a:r>
            <a:endParaRPr lang="en-US" sz="4800" dirty="0">
              <a:solidFill>
                <a:srgbClr val="FF0000"/>
              </a:solidFill>
              <a:effectLst/>
              <a:latin typeface="UTM Mother" panose="02040603050506020204" pitchFamily="18" charset="0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103B7117-51DC-678F-90AC-EA10061C9F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213979" y="292688"/>
            <a:ext cx="2430164" cy="219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4789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rtoon Castle Wallpapers - Top Free Cartoon Castle Backgrounds -  WallpaperAccess">
            <a:extLst>
              <a:ext uri="{FF2B5EF4-FFF2-40B4-BE49-F238E27FC236}">
                <a16:creationId xmlns:a16="http://schemas.microsoft.com/office/drawing/2014/main" id="{982CBD92-2FFF-FFDE-4129-72209DA945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1" b="6774"/>
          <a:stretch/>
        </p:blipFill>
        <p:spPr bwMode="auto">
          <a:xfrm>
            <a:off x="-77" y="0"/>
            <a:ext cx="121920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7">
            <a:extLst>
              <a:ext uri="{FF2B5EF4-FFF2-40B4-BE49-F238E27FC236}">
                <a16:creationId xmlns:a16="http://schemas.microsoft.com/office/drawing/2014/main" id="{DED8F2E9-A812-A51D-50D8-CFB37ABB5B07}"/>
              </a:ext>
            </a:extLst>
          </p:cNvPr>
          <p:cNvSpPr/>
          <p:nvPr/>
        </p:nvSpPr>
        <p:spPr>
          <a:xfrm>
            <a:off x="6483689" y="327230"/>
            <a:ext cx="5189176" cy="6203540"/>
          </a:xfrm>
          <a:custGeom>
            <a:avLst/>
            <a:gdLst>
              <a:gd name="connsiteX0" fmla="*/ 0 w 5189176"/>
              <a:gd name="connsiteY0" fmla="*/ 515960 h 6203540"/>
              <a:gd name="connsiteX1" fmla="*/ 515960 w 5189176"/>
              <a:gd name="connsiteY1" fmla="*/ 0 h 6203540"/>
              <a:gd name="connsiteX2" fmla="*/ 4673216 w 5189176"/>
              <a:gd name="connsiteY2" fmla="*/ 0 h 6203540"/>
              <a:gd name="connsiteX3" fmla="*/ 5189176 w 5189176"/>
              <a:gd name="connsiteY3" fmla="*/ 515960 h 6203540"/>
              <a:gd name="connsiteX4" fmla="*/ 5189176 w 5189176"/>
              <a:gd name="connsiteY4" fmla="*/ 5687580 h 6203540"/>
              <a:gd name="connsiteX5" fmla="*/ 4673216 w 5189176"/>
              <a:gd name="connsiteY5" fmla="*/ 6203540 h 6203540"/>
              <a:gd name="connsiteX6" fmla="*/ 515960 w 5189176"/>
              <a:gd name="connsiteY6" fmla="*/ 6203540 h 6203540"/>
              <a:gd name="connsiteX7" fmla="*/ 0 w 5189176"/>
              <a:gd name="connsiteY7" fmla="*/ 5687580 h 6203540"/>
              <a:gd name="connsiteX8" fmla="*/ 0 w 5189176"/>
              <a:gd name="connsiteY8" fmla="*/ 515960 h 620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89176" h="6203540" fill="none" extrusionOk="0">
                <a:moveTo>
                  <a:pt x="0" y="515960"/>
                </a:moveTo>
                <a:cubicBezTo>
                  <a:pt x="-45943" y="223572"/>
                  <a:pt x="238348" y="6007"/>
                  <a:pt x="515960" y="0"/>
                </a:cubicBezTo>
                <a:cubicBezTo>
                  <a:pt x="2124758" y="130954"/>
                  <a:pt x="3752117" y="43574"/>
                  <a:pt x="4673216" y="0"/>
                </a:cubicBezTo>
                <a:cubicBezTo>
                  <a:pt x="4960519" y="3613"/>
                  <a:pt x="5201749" y="246404"/>
                  <a:pt x="5189176" y="515960"/>
                </a:cubicBezTo>
                <a:cubicBezTo>
                  <a:pt x="5038737" y="1046625"/>
                  <a:pt x="5275055" y="5088188"/>
                  <a:pt x="5189176" y="5687580"/>
                </a:cubicBezTo>
                <a:cubicBezTo>
                  <a:pt x="5163650" y="5976729"/>
                  <a:pt x="4947665" y="6196290"/>
                  <a:pt x="4673216" y="6203540"/>
                </a:cubicBezTo>
                <a:cubicBezTo>
                  <a:pt x="4206106" y="6358737"/>
                  <a:pt x="1964025" y="6366560"/>
                  <a:pt x="515960" y="6203540"/>
                </a:cubicBezTo>
                <a:cubicBezTo>
                  <a:pt x="233478" y="6170060"/>
                  <a:pt x="-9938" y="5978340"/>
                  <a:pt x="0" y="5687580"/>
                </a:cubicBezTo>
                <a:cubicBezTo>
                  <a:pt x="64656" y="4998206"/>
                  <a:pt x="-17807" y="3027726"/>
                  <a:pt x="0" y="515960"/>
                </a:cubicBezTo>
                <a:close/>
              </a:path>
              <a:path w="5189176" h="6203540" stroke="0" extrusionOk="0">
                <a:moveTo>
                  <a:pt x="0" y="515960"/>
                </a:moveTo>
                <a:cubicBezTo>
                  <a:pt x="-27257" y="214190"/>
                  <a:pt x="186542" y="16687"/>
                  <a:pt x="515960" y="0"/>
                </a:cubicBezTo>
                <a:cubicBezTo>
                  <a:pt x="2171042" y="132882"/>
                  <a:pt x="4031989" y="-84951"/>
                  <a:pt x="4673216" y="0"/>
                </a:cubicBezTo>
                <a:cubicBezTo>
                  <a:pt x="4939428" y="18306"/>
                  <a:pt x="5179926" y="282129"/>
                  <a:pt x="5189176" y="515960"/>
                </a:cubicBezTo>
                <a:cubicBezTo>
                  <a:pt x="5209363" y="1073717"/>
                  <a:pt x="5341656" y="3104581"/>
                  <a:pt x="5189176" y="5687580"/>
                </a:cubicBezTo>
                <a:cubicBezTo>
                  <a:pt x="5213802" y="5975458"/>
                  <a:pt x="4976095" y="6166657"/>
                  <a:pt x="4673216" y="6203540"/>
                </a:cubicBezTo>
                <a:cubicBezTo>
                  <a:pt x="4229091" y="6291179"/>
                  <a:pt x="2047692" y="6130861"/>
                  <a:pt x="515960" y="6203540"/>
                </a:cubicBezTo>
                <a:cubicBezTo>
                  <a:pt x="225427" y="6150363"/>
                  <a:pt x="-19255" y="5999296"/>
                  <a:pt x="0" y="5687580"/>
                </a:cubicBezTo>
                <a:cubicBezTo>
                  <a:pt x="-38581" y="3105858"/>
                  <a:pt x="63341" y="1567409"/>
                  <a:pt x="0" y="515960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44450" cap="rnd" cmpd="thickThin">
            <a:solidFill>
              <a:schemeClr val="accent6">
                <a:lumMod val="75000"/>
              </a:schemeClr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3" name="Rectangle: Rounded Corners 7">
            <a:extLst>
              <a:ext uri="{FF2B5EF4-FFF2-40B4-BE49-F238E27FC236}">
                <a16:creationId xmlns:a16="http://schemas.microsoft.com/office/drawing/2014/main" id="{167DF26F-1B49-07D1-2B73-C0FA01781D53}"/>
              </a:ext>
            </a:extLst>
          </p:cNvPr>
          <p:cNvSpPr/>
          <p:nvPr/>
        </p:nvSpPr>
        <p:spPr>
          <a:xfrm>
            <a:off x="244857" y="327230"/>
            <a:ext cx="5993898" cy="6203540"/>
          </a:xfrm>
          <a:custGeom>
            <a:avLst/>
            <a:gdLst>
              <a:gd name="connsiteX0" fmla="*/ 0 w 5993898"/>
              <a:gd name="connsiteY0" fmla="*/ 595973 h 6203540"/>
              <a:gd name="connsiteX1" fmla="*/ 595973 w 5993898"/>
              <a:gd name="connsiteY1" fmla="*/ 0 h 6203540"/>
              <a:gd name="connsiteX2" fmla="*/ 5397925 w 5993898"/>
              <a:gd name="connsiteY2" fmla="*/ 0 h 6203540"/>
              <a:gd name="connsiteX3" fmla="*/ 5993898 w 5993898"/>
              <a:gd name="connsiteY3" fmla="*/ 595973 h 6203540"/>
              <a:gd name="connsiteX4" fmla="*/ 5993898 w 5993898"/>
              <a:gd name="connsiteY4" fmla="*/ 5607567 h 6203540"/>
              <a:gd name="connsiteX5" fmla="*/ 5397925 w 5993898"/>
              <a:gd name="connsiteY5" fmla="*/ 6203540 h 6203540"/>
              <a:gd name="connsiteX6" fmla="*/ 595973 w 5993898"/>
              <a:gd name="connsiteY6" fmla="*/ 6203540 h 6203540"/>
              <a:gd name="connsiteX7" fmla="*/ 0 w 5993898"/>
              <a:gd name="connsiteY7" fmla="*/ 5607567 h 6203540"/>
              <a:gd name="connsiteX8" fmla="*/ 0 w 5993898"/>
              <a:gd name="connsiteY8" fmla="*/ 595973 h 620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93898" h="6203540" fill="none" extrusionOk="0">
                <a:moveTo>
                  <a:pt x="0" y="595973"/>
                </a:moveTo>
                <a:cubicBezTo>
                  <a:pt x="-33878" y="261346"/>
                  <a:pt x="293499" y="21813"/>
                  <a:pt x="595973" y="0"/>
                </a:cubicBezTo>
                <a:cubicBezTo>
                  <a:pt x="2290421" y="130954"/>
                  <a:pt x="3198307" y="43574"/>
                  <a:pt x="5397925" y="0"/>
                </a:cubicBezTo>
                <a:cubicBezTo>
                  <a:pt x="5761976" y="53764"/>
                  <a:pt x="6000588" y="275021"/>
                  <a:pt x="5993898" y="595973"/>
                </a:cubicBezTo>
                <a:cubicBezTo>
                  <a:pt x="5843459" y="2729266"/>
                  <a:pt x="6079777" y="4832434"/>
                  <a:pt x="5993898" y="5607567"/>
                </a:cubicBezTo>
                <a:cubicBezTo>
                  <a:pt x="5950828" y="5943787"/>
                  <a:pt x="5712981" y="6193818"/>
                  <a:pt x="5397925" y="6203540"/>
                </a:cubicBezTo>
                <a:cubicBezTo>
                  <a:pt x="3184880" y="6358737"/>
                  <a:pt x="1137527" y="6366560"/>
                  <a:pt x="595973" y="6203540"/>
                </a:cubicBezTo>
                <a:cubicBezTo>
                  <a:pt x="270068" y="6159685"/>
                  <a:pt x="-50706" y="5966322"/>
                  <a:pt x="0" y="5607567"/>
                </a:cubicBezTo>
                <a:cubicBezTo>
                  <a:pt x="64656" y="3567428"/>
                  <a:pt x="-17807" y="2630300"/>
                  <a:pt x="0" y="595973"/>
                </a:cubicBezTo>
                <a:close/>
              </a:path>
              <a:path w="5993898" h="6203540" stroke="0" extrusionOk="0">
                <a:moveTo>
                  <a:pt x="0" y="595973"/>
                </a:moveTo>
                <a:cubicBezTo>
                  <a:pt x="-31374" y="247474"/>
                  <a:pt x="218955" y="17967"/>
                  <a:pt x="595973" y="0"/>
                </a:cubicBezTo>
                <a:cubicBezTo>
                  <a:pt x="1904537" y="132882"/>
                  <a:pt x="3838013" y="-84951"/>
                  <a:pt x="5397925" y="0"/>
                </a:cubicBezTo>
                <a:cubicBezTo>
                  <a:pt x="5718775" y="8102"/>
                  <a:pt x="5992059" y="276991"/>
                  <a:pt x="5993898" y="595973"/>
                </a:cubicBezTo>
                <a:cubicBezTo>
                  <a:pt x="6014085" y="1458896"/>
                  <a:pt x="6146378" y="4310764"/>
                  <a:pt x="5993898" y="5607567"/>
                </a:cubicBezTo>
                <a:cubicBezTo>
                  <a:pt x="6054984" y="5943961"/>
                  <a:pt x="5747867" y="6160745"/>
                  <a:pt x="5397925" y="6203540"/>
                </a:cubicBezTo>
                <a:cubicBezTo>
                  <a:pt x="3815457" y="6291179"/>
                  <a:pt x="2438056" y="6130861"/>
                  <a:pt x="595973" y="6203540"/>
                </a:cubicBezTo>
                <a:cubicBezTo>
                  <a:pt x="260204" y="6140390"/>
                  <a:pt x="-34642" y="5984856"/>
                  <a:pt x="0" y="5607567"/>
                </a:cubicBezTo>
                <a:cubicBezTo>
                  <a:pt x="-38581" y="3690021"/>
                  <a:pt x="63341" y="2231720"/>
                  <a:pt x="0" y="595973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44450" cap="rnd" cmpd="thickThin">
            <a:solidFill>
              <a:schemeClr val="accent6">
                <a:lumMod val="75000"/>
              </a:schemeClr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9" name="Hộp Văn bản 38">
            <a:extLst>
              <a:ext uri="{FF2B5EF4-FFF2-40B4-BE49-F238E27FC236}">
                <a16:creationId xmlns:a16="http://schemas.microsoft.com/office/drawing/2014/main" id="{979A0AE9-F6BF-089E-3629-90903321D2B6}"/>
              </a:ext>
            </a:extLst>
          </p:cNvPr>
          <p:cNvSpPr txBox="1"/>
          <p:nvPr/>
        </p:nvSpPr>
        <p:spPr>
          <a:xfrm>
            <a:off x="519135" y="652813"/>
            <a:ext cx="55768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/>
              <a:t>Mỗi phân số gồm có tử số và mẫu số, tử số ở trên dấu gạch ngang, mẫu </a:t>
            </a:r>
            <a:r>
              <a:rPr lang="vi-VN" sz="2800"/>
              <a:t>số ở dưới dấu gạch ngang.</a:t>
            </a:r>
          </a:p>
        </p:txBody>
      </p:sp>
      <p:pic>
        <p:nvPicPr>
          <p:cNvPr id="2" name="Hình ảnh 1" descr="Ảnh có chứa bản phác thảo, hình vẽ, minh họa, hình mẫu&#10;&#10;Mô tả được tạo tự động">
            <a:extLst>
              <a:ext uri="{FF2B5EF4-FFF2-40B4-BE49-F238E27FC236}">
                <a16:creationId xmlns:a16="http://schemas.microsoft.com/office/drawing/2014/main" id="{8E71F4D5-A00F-C65D-D22C-ADA8EFB3B0A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76" b="92730" l="9976" r="89984">
                        <a14:foregroundMark x1="45557" y1="51817" x2="49394" y2="63288"/>
                        <a14:foregroundMark x1="52302" y1="47052" x2="54281" y2="58239"/>
                        <a14:foregroundMark x1="57956" y1="45961" x2="60582" y2="57027"/>
                        <a14:foregroundMark x1="46931" y1="47496" x2="48465" y2="57633"/>
                        <a14:foregroundMark x1="44467" y1="45679" x2="39742" y2="54725"/>
                        <a14:foregroundMark x1="43417" y1="50283" x2="42044" y2="57027"/>
                        <a14:foregroundMark x1="51979" y1="31704" x2="50606" y2="40630"/>
                        <a14:foregroundMark x1="52746" y1="91357" x2="52746" y2="927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59" r="27259"/>
          <a:stretch/>
        </p:blipFill>
        <p:spPr>
          <a:xfrm flipH="1">
            <a:off x="2200855" y="2681810"/>
            <a:ext cx="2255397" cy="4380912"/>
          </a:xfrm>
          <a:prstGeom prst="rect">
            <a:avLst/>
          </a:prstGeom>
        </p:spPr>
      </p:pic>
      <p:pic>
        <p:nvPicPr>
          <p:cNvPr id="6" name="Hình ảnh 5" descr="Ảnh có chứa phim hoạt hình, hình mẫu, Phim hoạt hình, cười&#10;&#10;Mô tả được tạo tự động">
            <a:extLst>
              <a:ext uri="{FF2B5EF4-FFF2-40B4-BE49-F238E27FC236}">
                <a16:creationId xmlns:a16="http://schemas.microsoft.com/office/drawing/2014/main" id="{CDAB03A1-2690-E474-1997-8EAD552DD5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668" y="3518213"/>
            <a:ext cx="2357276" cy="3661788"/>
          </a:xfrm>
          <a:prstGeom prst="rect">
            <a:avLst/>
          </a:prstGeom>
        </p:spPr>
      </p:pic>
      <p:pic>
        <p:nvPicPr>
          <p:cNvPr id="3" name="Âm trả lời đúng">
            <a:hlinkClick r:id="" action="ppaction://media"/>
            <a:extLst>
              <a:ext uri="{FF2B5EF4-FFF2-40B4-BE49-F238E27FC236}">
                <a16:creationId xmlns:a16="http://schemas.microsoft.com/office/drawing/2014/main" id="{EBF740C9-F9DC-6EFE-0F11-8A9E5EA777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46227" y="2681810"/>
            <a:ext cx="487363" cy="48736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25ACEC8-C1FB-87EE-A06D-97F8BA4DF6A6}"/>
              </a:ext>
            </a:extLst>
          </p:cNvPr>
          <p:cNvGrpSpPr/>
          <p:nvPr/>
        </p:nvGrpSpPr>
        <p:grpSpPr>
          <a:xfrm>
            <a:off x="7479166" y="2106409"/>
            <a:ext cx="960521" cy="2125527"/>
            <a:chOff x="9612631" y="3160924"/>
            <a:chExt cx="960521" cy="212552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9130599-0FC5-6BB2-6025-056F136E09D3}"/>
                </a:ext>
              </a:extLst>
            </p:cNvPr>
            <p:cNvSpPr/>
            <p:nvPr/>
          </p:nvSpPr>
          <p:spPr>
            <a:xfrm>
              <a:off x="9711635" y="3160924"/>
              <a:ext cx="731290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kumimoji="0" lang="en-US" sz="72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B06D0CF-3998-76DC-963A-2F82F60967D1}"/>
                </a:ext>
              </a:extLst>
            </p:cNvPr>
            <p:cNvSpPr/>
            <p:nvPr/>
          </p:nvSpPr>
          <p:spPr>
            <a:xfrm>
              <a:off x="9763541" y="4086122"/>
              <a:ext cx="731290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  <a:endParaRPr kumimoji="0" lang="en-US" sz="72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8FDDFE2-F578-B2DA-8941-774D0D9C3AA6}"/>
                </a:ext>
              </a:extLst>
            </p:cNvPr>
            <p:cNvCxnSpPr/>
            <p:nvPr/>
          </p:nvCxnSpPr>
          <p:spPr>
            <a:xfrm>
              <a:off x="9612631" y="419643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DF7D977-DB89-2D96-AB8E-113413F7C64C}"/>
              </a:ext>
            </a:extLst>
          </p:cNvPr>
          <p:cNvCxnSpPr>
            <a:cxnSpLocks/>
          </p:cNvCxnSpPr>
          <p:nvPr/>
        </p:nvCxnSpPr>
        <p:spPr>
          <a:xfrm flipV="1">
            <a:off x="8400475" y="1936734"/>
            <a:ext cx="1378702" cy="656860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18CC2DC-8167-16AF-0EFA-FA29409003A5}"/>
              </a:ext>
            </a:extLst>
          </p:cNvPr>
          <p:cNvCxnSpPr>
            <a:cxnSpLocks/>
          </p:cNvCxnSpPr>
          <p:nvPr/>
        </p:nvCxnSpPr>
        <p:spPr>
          <a:xfrm>
            <a:off x="8567160" y="3809593"/>
            <a:ext cx="1423985" cy="416281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21C2E45-9232-0077-B12F-21C5A460D073}"/>
              </a:ext>
            </a:extLst>
          </p:cNvPr>
          <p:cNvGrpSpPr/>
          <p:nvPr/>
        </p:nvGrpSpPr>
        <p:grpSpPr>
          <a:xfrm>
            <a:off x="8918902" y="1122145"/>
            <a:ext cx="1894159" cy="815464"/>
            <a:chOff x="2679831" y="2100456"/>
            <a:chExt cx="3215541" cy="815464"/>
          </a:xfrm>
          <a:solidFill>
            <a:schemeClr val="accent2">
              <a:lumMod val="20000"/>
              <a:lumOff val="80000"/>
            </a:schemeClr>
          </a:solidFill>
        </p:grpSpPr>
        <p:grpSp>
          <p:nvGrpSpPr>
            <p:cNvPr id="14" name="组合 40">
              <a:extLst>
                <a:ext uri="{FF2B5EF4-FFF2-40B4-BE49-F238E27FC236}">
                  <a16:creationId xmlns:a16="http://schemas.microsoft.com/office/drawing/2014/main" id="{380355A8-F70F-6C4F-3EEA-4D94F0281ED0}"/>
                </a:ext>
              </a:extLst>
            </p:cNvPr>
            <p:cNvGrpSpPr/>
            <p:nvPr/>
          </p:nvGrpSpPr>
          <p:grpSpPr>
            <a:xfrm>
              <a:off x="2679831" y="2100457"/>
              <a:ext cx="3215541" cy="815463"/>
              <a:chOff x="1360229" y="-894320"/>
              <a:chExt cx="1449788" cy="455360"/>
            </a:xfrm>
            <a:grpFill/>
          </p:grpSpPr>
          <p:sp>
            <p:nvSpPr>
              <p:cNvPr id="16" name="矩形 45">
                <a:extLst>
                  <a:ext uri="{FF2B5EF4-FFF2-40B4-BE49-F238E27FC236}">
                    <a16:creationId xmlns:a16="http://schemas.microsoft.com/office/drawing/2014/main" id="{BAE9E7C7-CED3-11E7-1614-42D1A2CD0546}"/>
                  </a:ext>
                </a:extLst>
              </p:cNvPr>
              <p:cNvSpPr/>
              <p:nvPr/>
            </p:nvSpPr>
            <p:spPr>
              <a:xfrm>
                <a:off x="1381267" y="-85806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</a:endParaRPr>
              </a:p>
            </p:txBody>
          </p:sp>
          <p:sp>
            <p:nvSpPr>
              <p:cNvPr id="17" name="矩形 46">
                <a:extLst>
                  <a:ext uri="{FF2B5EF4-FFF2-40B4-BE49-F238E27FC236}">
                    <a16:creationId xmlns:a16="http://schemas.microsoft.com/office/drawing/2014/main" id="{B0514A97-94AF-41B6-B74F-5E9C8C9C5DFB}"/>
                  </a:ext>
                </a:extLst>
              </p:cNvPr>
              <p:cNvSpPr/>
              <p:nvPr/>
            </p:nvSpPr>
            <p:spPr>
              <a:xfrm>
                <a:off x="1360229" y="-89432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1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  <a:cs typeface="字魂105号-简雅黑" panose="00000500000000000000" pitchFamily="2" charset="-122"/>
                </a:endParaRPr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45D9408-D688-4402-8FDE-18ED7289B69E}"/>
                </a:ext>
              </a:extLst>
            </p:cNvPr>
            <p:cNvSpPr/>
            <p:nvPr/>
          </p:nvSpPr>
          <p:spPr>
            <a:xfrm>
              <a:off x="2688428" y="2100456"/>
              <a:ext cx="2993185" cy="76944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Tử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98C82A6-2D65-C1F0-6212-A928038DE560}"/>
              </a:ext>
            </a:extLst>
          </p:cNvPr>
          <p:cNvGrpSpPr/>
          <p:nvPr/>
        </p:nvGrpSpPr>
        <p:grpSpPr>
          <a:xfrm>
            <a:off x="8702184" y="4348984"/>
            <a:ext cx="2252378" cy="873638"/>
            <a:chOff x="2679830" y="2100457"/>
            <a:chExt cx="2438031" cy="873638"/>
          </a:xfrm>
          <a:solidFill>
            <a:schemeClr val="accent1">
              <a:lumMod val="20000"/>
              <a:lumOff val="80000"/>
            </a:schemeClr>
          </a:solidFill>
        </p:grpSpPr>
        <p:grpSp>
          <p:nvGrpSpPr>
            <p:cNvPr id="19" name="组合 40">
              <a:extLst>
                <a:ext uri="{FF2B5EF4-FFF2-40B4-BE49-F238E27FC236}">
                  <a16:creationId xmlns:a16="http://schemas.microsoft.com/office/drawing/2014/main" id="{78EC8258-BF12-620D-106E-7B828806F96F}"/>
                </a:ext>
              </a:extLst>
            </p:cNvPr>
            <p:cNvGrpSpPr/>
            <p:nvPr/>
          </p:nvGrpSpPr>
          <p:grpSpPr>
            <a:xfrm>
              <a:off x="2679830" y="2100457"/>
              <a:ext cx="2438031" cy="815463"/>
              <a:chOff x="1360229" y="-894320"/>
              <a:chExt cx="1099233" cy="455360"/>
            </a:xfrm>
            <a:grpFill/>
          </p:grpSpPr>
          <p:sp>
            <p:nvSpPr>
              <p:cNvPr id="21" name="矩形 45">
                <a:extLst>
                  <a:ext uri="{FF2B5EF4-FFF2-40B4-BE49-F238E27FC236}">
                    <a16:creationId xmlns:a16="http://schemas.microsoft.com/office/drawing/2014/main" id="{D074C616-1996-0F27-24B3-4BD205CC9F6E}"/>
                  </a:ext>
                </a:extLst>
              </p:cNvPr>
              <p:cNvSpPr/>
              <p:nvPr/>
            </p:nvSpPr>
            <p:spPr>
              <a:xfrm>
                <a:off x="1381268" y="-858060"/>
                <a:ext cx="1009137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</a:endParaRPr>
              </a:p>
            </p:txBody>
          </p:sp>
          <p:sp>
            <p:nvSpPr>
              <p:cNvPr id="22" name="矩形 46">
                <a:extLst>
                  <a:ext uri="{FF2B5EF4-FFF2-40B4-BE49-F238E27FC236}">
                    <a16:creationId xmlns:a16="http://schemas.microsoft.com/office/drawing/2014/main" id="{DBE68D1E-FD2C-44BA-CBD1-3672E179DFEB}"/>
                  </a:ext>
                </a:extLst>
              </p:cNvPr>
              <p:cNvSpPr/>
              <p:nvPr/>
            </p:nvSpPr>
            <p:spPr>
              <a:xfrm>
                <a:off x="1360229" y="-894320"/>
                <a:ext cx="1099233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1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  <a:cs typeface="字魂105号-简雅黑" panose="00000500000000000000" pitchFamily="2" charset="-122"/>
                </a:endParaRPr>
              </a:p>
            </p:txBody>
          </p:sp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563CE72-F5DC-337B-E135-38C0B8615A8F}"/>
                </a:ext>
              </a:extLst>
            </p:cNvPr>
            <p:cNvSpPr/>
            <p:nvPr/>
          </p:nvSpPr>
          <p:spPr>
            <a:xfrm>
              <a:off x="2814339" y="2204654"/>
              <a:ext cx="2238204" cy="76944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62566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7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23" grpId="0" animBg="1"/>
      <p:bldP spid="3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rtoon Castle Wallpapers - Top Free Cartoon Castle Backgrounds -  WallpaperAccess">
            <a:extLst>
              <a:ext uri="{FF2B5EF4-FFF2-40B4-BE49-F238E27FC236}">
                <a16:creationId xmlns:a16="http://schemas.microsoft.com/office/drawing/2014/main" id="{982CBD92-2FFF-FFDE-4129-72209DA945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1" b="6774"/>
          <a:stretch/>
        </p:blipFill>
        <p:spPr bwMode="auto">
          <a:xfrm>
            <a:off x="-77" y="0"/>
            <a:ext cx="121920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: Rounded Corners 7">
            <a:extLst>
              <a:ext uri="{FF2B5EF4-FFF2-40B4-BE49-F238E27FC236}">
                <a16:creationId xmlns:a16="http://schemas.microsoft.com/office/drawing/2014/main" id="{167DF26F-1B49-07D1-2B73-C0FA01781D53}"/>
              </a:ext>
            </a:extLst>
          </p:cNvPr>
          <p:cNvSpPr/>
          <p:nvPr/>
        </p:nvSpPr>
        <p:spPr>
          <a:xfrm>
            <a:off x="244857" y="327230"/>
            <a:ext cx="11428008" cy="6203540"/>
          </a:xfrm>
          <a:custGeom>
            <a:avLst/>
            <a:gdLst>
              <a:gd name="connsiteX0" fmla="*/ 0 w 11428008"/>
              <a:gd name="connsiteY0" fmla="*/ 616818 h 6203540"/>
              <a:gd name="connsiteX1" fmla="*/ 616818 w 11428008"/>
              <a:gd name="connsiteY1" fmla="*/ 0 h 6203540"/>
              <a:gd name="connsiteX2" fmla="*/ 10811190 w 11428008"/>
              <a:gd name="connsiteY2" fmla="*/ 0 h 6203540"/>
              <a:gd name="connsiteX3" fmla="*/ 11428008 w 11428008"/>
              <a:gd name="connsiteY3" fmla="*/ 616818 h 6203540"/>
              <a:gd name="connsiteX4" fmla="*/ 11428008 w 11428008"/>
              <a:gd name="connsiteY4" fmla="*/ 5586722 h 6203540"/>
              <a:gd name="connsiteX5" fmla="*/ 10811190 w 11428008"/>
              <a:gd name="connsiteY5" fmla="*/ 6203540 h 6203540"/>
              <a:gd name="connsiteX6" fmla="*/ 616818 w 11428008"/>
              <a:gd name="connsiteY6" fmla="*/ 6203540 h 6203540"/>
              <a:gd name="connsiteX7" fmla="*/ 0 w 11428008"/>
              <a:gd name="connsiteY7" fmla="*/ 5586722 h 6203540"/>
              <a:gd name="connsiteX8" fmla="*/ 0 w 11428008"/>
              <a:gd name="connsiteY8" fmla="*/ 616818 h 620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8008" h="6203540" fill="none" extrusionOk="0">
                <a:moveTo>
                  <a:pt x="0" y="616818"/>
                </a:moveTo>
                <a:cubicBezTo>
                  <a:pt x="-26224" y="271917"/>
                  <a:pt x="308979" y="26840"/>
                  <a:pt x="616818" y="0"/>
                </a:cubicBezTo>
                <a:cubicBezTo>
                  <a:pt x="2417600" y="130954"/>
                  <a:pt x="8424717" y="43574"/>
                  <a:pt x="10811190" y="0"/>
                </a:cubicBezTo>
                <a:cubicBezTo>
                  <a:pt x="11180906" y="44758"/>
                  <a:pt x="11457515" y="312303"/>
                  <a:pt x="11428008" y="616818"/>
                </a:cubicBezTo>
                <a:cubicBezTo>
                  <a:pt x="11277569" y="2928461"/>
                  <a:pt x="11513887" y="4922702"/>
                  <a:pt x="11428008" y="5586722"/>
                </a:cubicBezTo>
                <a:cubicBezTo>
                  <a:pt x="11393724" y="5933011"/>
                  <a:pt x="11102614" y="6169569"/>
                  <a:pt x="10811190" y="6203540"/>
                </a:cubicBezTo>
                <a:cubicBezTo>
                  <a:pt x="7388411" y="6358737"/>
                  <a:pt x="4913333" y="6366560"/>
                  <a:pt x="616818" y="6203540"/>
                </a:cubicBezTo>
                <a:cubicBezTo>
                  <a:pt x="280384" y="6146385"/>
                  <a:pt x="-16840" y="5937214"/>
                  <a:pt x="0" y="5586722"/>
                </a:cubicBezTo>
                <a:cubicBezTo>
                  <a:pt x="64656" y="3876467"/>
                  <a:pt x="-17807" y="2094983"/>
                  <a:pt x="0" y="616818"/>
                </a:cubicBezTo>
                <a:close/>
              </a:path>
              <a:path w="11428008" h="6203540" stroke="0" extrusionOk="0">
                <a:moveTo>
                  <a:pt x="0" y="616818"/>
                </a:moveTo>
                <a:cubicBezTo>
                  <a:pt x="-54916" y="242286"/>
                  <a:pt x="262996" y="4940"/>
                  <a:pt x="616818" y="0"/>
                </a:cubicBezTo>
                <a:cubicBezTo>
                  <a:pt x="1661393" y="132882"/>
                  <a:pt x="9621704" y="-84951"/>
                  <a:pt x="10811190" y="0"/>
                </a:cubicBezTo>
                <a:cubicBezTo>
                  <a:pt x="11138124" y="13403"/>
                  <a:pt x="11425870" y="287977"/>
                  <a:pt x="11428008" y="616818"/>
                </a:cubicBezTo>
                <a:cubicBezTo>
                  <a:pt x="11448195" y="1487812"/>
                  <a:pt x="11580488" y="3978929"/>
                  <a:pt x="11428008" y="5586722"/>
                </a:cubicBezTo>
                <a:cubicBezTo>
                  <a:pt x="11473621" y="5932792"/>
                  <a:pt x="11172209" y="6161639"/>
                  <a:pt x="10811190" y="6203540"/>
                </a:cubicBezTo>
                <a:cubicBezTo>
                  <a:pt x="9082923" y="6291179"/>
                  <a:pt x="2816369" y="6130861"/>
                  <a:pt x="616818" y="6203540"/>
                </a:cubicBezTo>
                <a:cubicBezTo>
                  <a:pt x="274952" y="6192031"/>
                  <a:pt x="-23127" y="5959521"/>
                  <a:pt x="0" y="5586722"/>
                </a:cubicBezTo>
                <a:cubicBezTo>
                  <a:pt x="-38581" y="4788035"/>
                  <a:pt x="63341" y="1266346"/>
                  <a:pt x="0" y="616818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44450" cap="rnd" cmpd="thickThin">
            <a:solidFill>
              <a:schemeClr val="accent6">
                <a:lumMod val="75000"/>
              </a:schemeClr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solidFill>
                  <a:srgbClr val="F79646">
                    <a:lumMod val="75000"/>
                  </a:srgbClr>
                </a:solidFill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Hình ảnh 1" descr="Ảnh có chứa bản phác thảo, hình vẽ, minh họa, hình mẫu&#10;&#10;Mô tả được tạo tự động">
            <a:extLst>
              <a:ext uri="{FF2B5EF4-FFF2-40B4-BE49-F238E27FC236}">
                <a16:creationId xmlns:a16="http://schemas.microsoft.com/office/drawing/2014/main" id="{8E71F4D5-A00F-C65D-D22C-ADA8EFB3B0A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76" b="92730" l="9976" r="89984">
                        <a14:foregroundMark x1="45557" y1="51817" x2="49394" y2="63288"/>
                        <a14:foregroundMark x1="52302" y1="47052" x2="54281" y2="58239"/>
                        <a14:foregroundMark x1="57956" y1="45961" x2="60582" y2="57027"/>
                        <a14:foregroundMark x1="46931" y1="47496" x2="48465" y2="57633"/>
                        <a14:foregroundMark x1="44467" y1="45679" x2="39742" y2="54725"/>
                        <a14:foregroundMark x1="43417" y1="50283" x2="42044" y2="57027"/>
                        <a14:foregroundMark x1="51979" y1="31704" x2="50606" y2="40630"/>
                        <a14:foregroundMark x1="52746" y1="91357" x2="52746" y2="927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59" r="27259"/>
          <a:stretch/>
        </p:blipFill>
        <p:spPr>
          <a:xfrm flipH="1">
            <a:off x="-108057" y="2909056"/>
            <a:ext cx="2255397" cy="4380912"/>
          </a:xfrm>
          <a:prstGeom prst="rect">
            <a:avLst/>
          </a:prstGeom>
        </p:spPr>
      </p:pic>
      <p:pic>
        <p:nvPicPr>
          <p:cNvPr id="6" name="Hình ảnh 5" descr="Ảnh có chứa phim hoạt hình, hình mẫu, Phim hoạt hình, cười&#10;&#10;Mô tả được tạo tự động">
            <a:extLst>
              <a:ext uri="{FF2B5EF4-FFF2-40B4-BE49-F238E27FC236}">
                <a16:creationId xmlns:a16="http://schemas.microsoft.com/office/drawing/2014/main" id="{CDAB03A1-2690-E474-1997-8EAD552DD5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227" y="3565645"/>
            <a:ext cx="2357276" cy="3661788"/>
          </a:xfrm>
          <a:prstGeom prst="rect">
            <a:avLst/>
          </a:prstGeom>
        </p:spPr>
      </p:pic>
      <p:pic>
        <p:nvPicPr>
          <p:cNvPr id="3" name="Âm trả lời đúng">
            <a:hlinkClick r:id="" action="ppaction://media"/>
            <a:extLst>
              <a:ext uri="{FF2B5EF4-FFF2-40B4-BE49-F238E27FC236}">
                <a16:creationId xmlns:a16="http://schemas.microsoft.com/office/drawing/2014/main" id="{EBF740C9-F9DC-6EFE-0F11-8A9E5EA777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46227" y="2681810"/>
            <a:ext cx="487363" cy="48736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25ACEC8-C1FB-87EE-A06D-97F8BA4DF6A6}"/>
              </a:ext>
            </a:extLst>
          </p:cNvPr>
          <p:cNvGrpSpPr/>
          <p:nvPr/>
        </p:nvGrpSpPr>
        <p:grpSpPr>
          <a:xfrm>
            <a:off x="1775833" y="1927481"/>
            <a:ext cx="960521" cy="2125527"/>
            <a:chOff x="9612631" y="3160924"/>
            <a:chExt cx="960521" cy="212552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9130599-0FC5-6BB2-6025-056F136E09D3}"/>
                </a:ext>
              </a:extLst>
            </p:cNvPr>
            <p:cNvSpPr/>
            <p:nvPr/>
          </p:nvSpPr>
          <p:spPr>
            <a:xfrm>
              <a:off x="9711635" y="3160924"/>
              <a:ext cx="731290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  <a:endParaRPr kumimoji="0" lang="en-US" sz="72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B06D0CF-3998-76DC-963A-2F82F60967D1}"/>
                </a:ext>
              </a:extLst>
            </p:cNvPr>
            <p:cNvSpPr/>
            <p:nvPr/>
          </p:nvSpPr>
          <p:spPr>
            <a:xfrm>
              <a:off x="9763541" y="4086122"/>
              <a:ext cx="731290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</a:t>
              </a:r>
              <a:endParaRPr kumimoji="0" lang="en-US" sz="72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8FDDFE2-F578-B2DA-8941-774D0D9C3AA6}"/>
                </a:ext>
              </a:extLst>
            </p:cNvPr>
            <p:cNvCxnSpPr/>
            <p:nvPr/>
          </p:nvCxnSpPr>
          <p:spPr>
            <a:xfrm>
              <a:off x="9612631" y="419643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DF7D977-DB89-2D96-AB8E-113413F7C64C}"/>
              </a:ext>
            </a:extLst>
          </p:cNvPr>
          <p:cNvCxnSpPr>
            <a:cxnSpLocks/>
          </p:cNvCxnSpPr>
          <p:nvPr/>
        </p:nvCxnSpPr>
        <p:spPr>
          <a:xfrm flipH="1">
            <a:off x="2606127" y="2420711"/>
            <a:ext cx="2124498" cy="1144934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18CC2DC-8167-16AF-0EFA-FA29409003A5}"/>
              </a:ext>
            </a:extLst>
          </p:cNvPr>
          <p:cNvCxnSpPr>
            <a:cxnSpLocks/>
          </p:cNvCxnSpPr>
          <p:nvPr/>
        </p:nvCxnSpPr>
        <p:spPr>
          <a:xfrm flipH="1" flipV="1">
            <a:off x="2606127" y="2527645"/>
            <a:ext cx="2363993" cy="1038000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945D9408-D688-4402-8FDE-18ED7289B69E}"/>
              </a:ext>
            </a:extLst>
          </p:cNvPr>
          <p:cNvSpPr/>
          <p:nvPr/>
        </p:nvSpPr>
        <p:spPr>
          <a:xfrm>
            <a:off x="4863549" y="1589440"/>
            <a:ext cx="6604787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 số cho biết mảnh đất được chia thành 5 phần bằng nhau.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563CE72-F5DC-337B-E135-38C0B8615A8F}"/>
              </a:ext>
            </a:extLst>
          </p:cNvPr>
          <p:cNvSpPr/>
          <p:nvPr/>
        </p:nvSpPr>
        <p:spPr>
          <a:xfrm>
            <a:off x="5037847" y="3208647"/>
            <a:ext cx="5949905" cy="1077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Tử số chỉ 3 phần bằng nhau như vậy.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72101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7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artoon Castle Wallpapers - Top Free Cartoon Castle Backgrounds -  WallpaperAccess">
            <a:extLst>
              <a:ext uri="{FF2B5EF4-FFF2-40B4-BE49-F238E27FC236}">
                <a16:creationId xmlns:a16="http://schemas.microsoft.com/office/drawing/2014/main" id="{B5C551F9-FE11-8FDF-74FC-95BEA0735A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1" b="6774"/>
          <a:stretch/>
        </p:blipFill>
        <p:spPr bwMode="auto">
          <a:xfrm>
            <a:off x="-75" y="0"/>
            <a:ext cx="121920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: Rounded Corners 7">
            <a:extLst>
              <a:ext uri="{FF2B5EF4-FFF2-40B4-BE49-F238E27FC236}">
                <a16:creationId xmlns:a16="http://schemas.microsoft.com/office/drawing/2014/main" id="{D29555C9-2DE3-5C9B-E2E1-D9CD301BEE62}"/>
              </a:ext>
            </a:extLst>
          </p:cNvPr>
          <p:cNvSpPr/>
          <p:nvPr/>
        </p:nvSpPr>
        <p:spPr>
          <a:xfrm>
            <a:off x="196770" y="361128"/>
            <a:ext cx="11609408" cy="6203540"/>
          </a:xfrm>
          <a:custGeom>
            <a:avLst/>
            <a:gdLst>
              <a:gd name="connsiteX0" fmla="*/ 0 w 11609408"/>
              <a:gd name="connsiteY0" fmla="*/ 616818 h 6203540"/>
              <a:gd name="connsiteX1" fmla="*/ 616818 w 11609408"/>
              <a:gd name="connsiteY1" fmla="*/ 0 h 6203540"/>
              <a:gd name="connsiteX2" fmla="*/ 10992590 w 11609408"/>
              <a:gd name="connsiteY2" fmla="*/ 0 h 6203540"/>
              <a:gd name="connsiteX3" fmla="*/ 11609408 w 11609408"/>
              <a:gd name="connsiteY3" fmla="*/ 616818 h 6203540"/>
              <a:gd name="connsiteX4" fmla="*/ 11609408 w 11609408"/>
              <a:gd name="connsiteY4" fmla="*/ 5586722 h 6203540"/>
              <a:gd name="connsiteX5" fmla="*/ 10992590 w 11609408"/>
              <a:gd name="connsiteY5" fmla="*/ 6203540 h 6203540"/>
              <a:gd name="connsiteX6" fmla="*/ 616818 w 11609408"/>
              <a:gd name="connsiteY6" fmla="*/ 6203540 h 6203540"/>
              <a:gd name="connsiteX7" fmla="*/ 0 w 11609408"/>
              <a:gd name="connsiteY7" fmla="*/ 5586722 h 6203540"/>
              <a:gd name="connsiteX8" fmla="*/ 0 w 11609408"/>
              <a:gd name="connsiteY8" fmla="*/ 616818 h 620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09408" h="6203540" fill="none" extrusionOk="0">
                <a:moveTo>
                  <a:pt x="0" y="616818"/>
                </a:moveTo>
                <a:cubicBezTo>
                  <a:pt x="-26224" y="271917"/>
                  <a:pt x="308979" y="26840"/>
                  <a:pt x="616818" y="0"/>
                </a:cubicBezTo>
                <a:cubicBezTo>
                  <a:pt x="4190959" y="130954"/>
                  <a:pt x="8833826" y="43574"/>
                  <a:pt x="10992590" y="0"/>
                </a:cubicBezTo>
                <a:cubicBezTo>
                  <a:pt x="11362306" y="44758"/>
                  <a:pt x="11638915" y="312303"/>
                  <a:pt x="11609408" y="616818"/>
                </a:cubicBezTo>
                <a:cubicBezTo>
                  <a:pt x="11458969" y="2928461"/>
                  <a:pt x="11695287" y="4922702"/>
                  <a:pt x="11609408" y="5586722"/>
                </a:cubicBezTo>
                <a:cubicBezTo>
                  <a:pt x="11575124" y="5933011"/>
                  <a:pt x="11284014" y="6169569"/>
                  <a:pt x="10992590" y="6203540"/>
                </a:cubicBezTo>
                <a:cubicBezTo>
                  <a:pt x="7031194" y="6358737"/>
                  <a:pt x="4090144" y="6366560"/>
                  <a:pt x="616818" y="6203540"/>
                </a:cubicBezTo>
                <a:cubicBezTo>
                  <a:pt x="280384" y="6146385"/>
                  <a:pt x="-16840" y="5937214"/>
                  <a:pt x="0" y="5586722"/>
                </a:cubicBezTo>
                <a:cubicBezTo>
                  <a:pt x="64656" y="3876467"/>
                  <a:pt x="-17807" y="2094983"/>
                  <a:pt x="0" y="616818"/>
                </a:cubicBezTo>
                <a:close/>
              </a:path>
              <a:path w="11609408" h="6203540" stroke="0" extrusionOk="0">
                <a:moveTo>
                  <a:pt x="0" y="616818"/>
                </a:moveTo>
                <a:cubicBezTo>
                  <a:pt x="-54916" y="242286"/>
                  <a:pt x="262996" y="4940"/>
                  <a:pt x="616818" y="0"/>
                </a:cubicBezTo>
                <a:cubicBezTo>
                  <a:pt x="4029011" y="132882"/>
                  <a:pt x="6779391" y="-84951"/>
                  <a:pt x="10992590" y="0"/>
                </a:cubicBezTo>
                <a:cubicBezTo>
                  <a:pt x="11319524" y="13403"/>
                  <a:pt x="11607270" y="287977"/>
                  <a:pt x="11609408" y="616818"/>
                </a:cubicBezTo>
                <a:cubicBezTo>
                  <a:pt x="11629595" y="1487812"/>
                  <a:pt x="11761888" y="3978929"/>
                  <a:pt x="11609408" y="5586722"/>
                </a:cubicBezTo>
                <a:cubicBezTo>
                  <a:pt x="11655021" y="5932792"/>
                  <a:pt x="11353609" y="6161639"/>
                  <a:pt x="10992590" y="6203540"/>
                </a:cubicBezTo>
                <a:cubicBezTo>
                  <a:pt x="9740935" y="6291179"/>
                  <a:pt x="3270480" y="6130861"/>
                  <a:pt x="616818" y="6203540"/>
                </a:cubicBezTo>
                <a:cubicBezTo>
                  <a:pt x="274952" y="6192031"/>
                  <a:pt x="-23127" y="5959521"/>
                  <a:pt x="0" y="5586722"/>
                </a:cubicBezTo>
                <a:cubicBezTo>
                  <a:pt x="-38581" y="4788035"/>
                  <a:pt x="63341" y="1266346"/>
                  <a:pt x="0" y="616818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44450" cap="rnd" cmpd="thickThin">
            <a:solidFill>
              <a:schemeClr val="accent6">
                <a:lumMod val="75000"/>
              </a:schemeClr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2DC6E636-5A7B-12E7-AE66-D35B30C050BF}"/>
              </a:ext>
            </a:extLst>
          </p:cNvPr>
          <p:cNvSpPr/>
          <p:nvPr/>
        </p:nvSpPr>
        <p:spPr>
          <a:xfrm>
            <a:off x="540671" y="885701"/>
            <a:ext cx="4725854" cy="519703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Hình ảnh 4" descr="Ảnh có chứa Đồ họa, thiết kế, tác phẩm nghệ thuật&#10;&#10;Mô tả được tạo tự động">
            <a:extLst>
              <a:ext uri="{FF2B5EF4-FFF2-40B4-BE49-F238E27FC236}">
                <a16:creationId xmlns:a16="http://schemas.microsoft.com/office/drawing/2014/main" id="{02E7DF25-03C0-6379-A01C-DEFF752F23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t="21567" r="11211" b="17603"/>
          <a:stretch/>
        </p:blipFill>
        <p:spPr>
          <a:xfrm>
            <a:off x="5015951" y="293332"/>
            <a:ext cx="5933164" cy="4710181"/>
          </a:xfrm>
          <a:prstGeom prst="rect">
            <a:avLst/>
          </a:prstGeom>
        </p:spPr>
      </p:pic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04E80C7F-6E9E-ECCE-AAB7-489092438D18}"/>
              </a:ext>
            </a:extLst>
          </p:cNvPr>
          <p:cNvSpPr txBox="1"/>
          <p:nvPr/>
        </p:nvSpPr>
        <p:spPr>
          <a:xfrm>
            <a:off x="6123588" y="929673"/>
            <a:ext cx="396958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>
                <a:latin typeface="Calibri" panose="020F0502020204030204" pitchFamily="34" charset="0"/>
                <a:cs typeface="Calibri" panose="020F0502020204030204" pitchFamily="34" charset="0"/>
              </a:rPr>
              <a:t>Khi viết (hay đọc) phân số, ta viết (hay đọc) tử số trước, kẻ gạch ngang rồi viết (hay đọc) mẫu số.</a:t>
            </a:r>
          </a:p>
        </p:txBody>
      </p:sp>
      <p:pic>
        <p:nvPicPr>
          <p:cNvPr id="17" name="Hình ảnh 16" descr="Ảnh có chứa hình vẽ, minh họa, phim hoạt hình, tác phẩm nghệ thuật&#10;&#10;Mô tả được tạo tự động">
            <a:extLst>
              <a:ext uri="{FF2B5EF4-FFF2-40B4-BE49-F238E27FC236}">
                <a16:creationId xmlns:a16="http://schemas.microsoft.com/office/drawing/2014/main" id="{5243F92D-FAD6-83E6-0E55-398BDD9C1B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8" r="22550"/>
          <a:stretch/>
        </p:blipFill>
        <p:spPr>
          <a:xfrm>
            <a:off x="9829426" y="3416623"/>
            <a:ext cx="1809194" cy="346711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9141128-9790-A0F7-8A75-E569F3EF0FD5}"/>
              </a:ext>
            </a:extLst>
          </p:cNvPr>
          <p:cNvGrpSpPr/>
          <p:nvPr/>
        </p:nvGrpSpPr>
        <p:grpSpPr>
          <a:xfrm>
            <a:off x="2254240" y="2206945"/>
            <a:ext cx="960521" cy="2125527"/>
            <a:chOff x="9612631" y="3160924"/>
            <a:chExt cx="960521" cy="212552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FA40273-CF5C-9F7B-3E3E-E361C2BEEB0E}"/>
                </a:ext>
              </a:extLst>
            </p:cNvPr>
            <p:cNvSpPr/>
            <p:nvPr/>
          </p:nvSpPr>
          <p:spPr>
            <a:xfrm>
              <a:off x="9711635" y="3160924"/>
              <a:ext cx="731290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  <a:endParaRPr kumimoji="0" lang="en-US" sz="72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8C83783-9460-F3A2-2DBD-93F9E47F020A}"/>
                </a:ext>
              </a:extLst>
            </p:cNvPr>
            <p:cNvSpPr/>
            <p:nvPr/>
          </p:nvSpPr>
          <p:spPr>
            <a:xfrm>
              <a:off x="9763541" y="4086122"/>
              <a:ext cx="731290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</a:t>
              </a:r>
              <a:endParaRPr kumimoji="0" lang="en-US" sz="72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6CE4E65-0177-76E6-F8C4-8C0B478CDB14}"/>
                </a:ext>
              </a:extLst>
            </p:cNvPr>
            <p:cNvCxnSpPr/>
            <p:nvPr/>
          </p:nvCxnSpPr>
          <p:spPr>
            <a:xfrm>
              <a:off x="9612631" y="419643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748256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Cartoon Castle Wallpapers - Top Free Cartoon Castle Backgrounds -  WallpaperAccess">
            <a:extLst>
              <a:ext uri="{FF2B5EF4-FFF2-40B4-BE49-F238E27FC236}">
                <a16:creationId xmlns:a16="http://schemas.microsoft.com/office/drawing/2014/main" id="{401F695E-7889-1173-3325-06D2D74BF0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1" b="6774"/>
          <a:stretch/>
        </p:blipFill>
        <p:spPr bwMode="auto">
          <a:xfrm>
            <a:off x="-75" y="0"/>
            <a:ext cx="121920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: Rounded Corners 7">
            <a:extLst>
              <a:ext uri="{FF2B5EF4-FFF2-40B4-BE49-F238E27FC236}">
                <a16:creationId xmlns:a16="http://schemas.microsoft.com/office/drawing/2014/main" id="{EB859E55-ECE2-0BFF-CACA-32DD24C887DF}"/>
              </a:ext>
            </a:extLst>
          </p:cNvPr>
          <p:cNvSpPr/>
          <p:nvPr/>
        </p:nvSpPr>
        <p:spPr>
          <a:xfrm>
            <a:off x="277793" y="361128"/>
            <a:ext cx="11750594" cy="6203540"/>
          </a:xfrm>
          <a:custGeom>
            <a:avLst/>
            <a:gdLst>
              <a:gd name="connsiteX0" fmla="*/ 0 w 11750594"/>
              <a:gd name="connsiteY0" fmla="*/ 616818 h 6203540"/>
              <a:gd name="connsiteX1" fmla="*/ 616818 w 11750594"/>
              <a:gd name="connsiteY1" fmla="*/ 0 h 6203540"/>
              <a:gd name="connsiteX2" fmla="*/ 11133776 w 11750594"/>
              <a:gd name="connsiteY2" fmla="*/ 0 h 6203540"/>
              <a:gd name="connsiteX3" fmla="*/ 11750594 w 11750594"/>
              <a:gd name="connsiteY3" fmla="*/ 616818 h 6203540"/>
              <a:gd name="connsiteX4" fmla="*/ 11750594 w 11750594"/>
              <a:gd name="connsiteY4" fmla="*/ 5586722 h 6203540"/>
              <a:gd name="connsiteX5" fmla="*/ 11133776 w 11750594"/>
              <a:gd name="connsiteY5" fmla="*/ 6203540 h 6203540"/>
              <a:gd name="connsiteX6" fmla="*/ 616818 w 11750594"/>
              <a:gd name="connsiteY6" fmla="*/ 6203540 h 6203540"/>
              <a:gd name="connsiteX7" fmla="*/ 0 w 11750594"/>
              <a:gd name="connsiteY7" fmla="*/ 5586722 h 6203540"/>
              <a:gd name="connsiteX8" fmla="*/ 0 w 11750594"/>
              <a:gd name="connsiteY8" fmla="*/ 616818 h 620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50594" h="6203540" fill="none" extrusionOk="0">
                <a:moveTo>
                  <a:pt x="0" y="616818"/>
                </a:moveTo>
                <a:cubicBezTo>
                  <a:pt x="-26224" y="271917"/>
                  <a:pt x="308979" y="26840"/>
                  <a:pt x="616818" y="0"/>
                </a:cubicBezTo>
                <a:cubicBezTo>
                  <a:pt x="3355727" y="130954"/>
                  <a:pt x="7969798" y="43574"/>
                  <a:pt x="11133776" y="0"/>
                </a:cubicBezTo>
                <a:cubicBezTo>
                  <a:pt x="11503492" y="44758"/>
                  <a:pt x="11780101" y="312303"/>
                  <a:pt x="11750594" y="616818"/>
                </a:cubicBezTo>
                <a:cubicBezTo>
                  <a:pt x="11600155" y="2928461"/>
                  <a:pt x="11836473" y="4922702"/>
                  <a:pt x="11750594" y="5586722"/>
                </a:cubicBezTo>
                <a:cubicBezTo>
                  <a:pt x="11716310" y="5933011"/>
                  <a:pt x="11425200" y="6169569"/>
                  <a:pt x="11133776" y="6203540"/>
                </a:cubicBezTo>
                <a:cubicBezTo>
                  <a:pt x="7052016" y="6358737"/>
                  <a:pt x="4557175" y="6366560"/>
                  <a:pt x="616818" y="6203540"/>
                </a:cubicBezTo>
                <a:cubicBezTo>
                  <a:pt x="280384" y="6146385"/>
                  <a:pt x="-16840" y="5937214"/>
                  <a:pt x="0" y="5586722"/>
                </a:cubicBezTo>
                <a:cubicBezTo>
                  <a:pt x="64656" y="3876467"/>
                  <a:pt x="-17807" y="2094983"/>
                  <a:pt x="0" y="616818"/>
                </a:cubicBezTo>
                <a:close/>
              </a:path>
              <a:path w="11750594" h="6203540" stroke="0" extrusionOk="0">
                <a:moveTo>
                  <a:pt x="0" y="616818"/>
                </a:moveTo>
                <a:cubicBezTo>
                  <a:pt x="-54916" y="242286"/>
                  <a:pt x="262996" y="4940"/>
                  <a:pt x="616818" y="0"/>
                </a:cubicBezTo>
                <a:cubicBezTo>
                  <a:pt x="5647622" y="132882"/>
                  <a:pt x="9582848" y="-84951"/>
                  <a:pt x="11133776" y="0"/>
                </a:cubicBezTo>
                <a:cubicBezTo>
                  <a:pt x="11460710" y="13403"/>
                  <a:pt x="11748456" y="287977"/>
                  <a:pt x="11750594" y="616818"/>
                </a:cubicBezTo>
                <a:cubicBezTo>
                  <a:pt x="11770781" y="1487812"/>
                  <a:pt x="11903074" y="3978929"/>
                  <a:pt x="11750594" y="5586722"/>
                </a:cubicBezTo>
                <a:cubicBezTo>
                  <a:pt x="11796207" y="5932792"/>
                  <a:pt x="11494795" y="6161639"/>
                  <a:pt x="11133776" y="6203540"/>
                </a:cubicBezTo>
                <a:cubicBezTo>
                  <a:pt x="7303444" y="6291179"/>
                  <a:pt x="2665614" y="6130861"/>
                  <a:pt x="616818" y="6203540"/>
                </a:cubicBezTo>
                <a:cubicBezTo>
                  <a:pt x="274952" y="6192031"/>
                  <a:pt x="-23127" y="5959521"/>
                  <a:pt x="0" y="5586722"/>
                </a:cubicBezTo>
                <a:cubicBezTo>
                  <a:pt x="-38581" y="4788035"/>
                  <a:pt x="63341" y="1266346"/>
                  <a:pt x="0" y="616818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44450" cap="rnd" cmpd="thickThin">
            <a:solidFill>
              <a:schemeClr val="accent6">
                <a:lumMod val="75000"/>
              </a:schemeClr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0" name="Hình chữ nhật: Góc Tròn 19">
            <a:extLst>
              <a:ext uri="{FF2B5EF4-FFF2-40B4-BE49-F238E27FC236}">
                <a16:creationId xmlns:a16="http://schemas.microsoft.com/office/drawing/2014/main" id="{8B313603-6412-6108-11DC-29111EBB9F52}"/>
              </a:ext>
            </a:extLst>
          </p:cNvPr>
          <p:cNvSpPr/>
          <p:nvPr/>
        </p:nvSpPr>
        <p:spPr>
          <a:xfrm>
            <a:off x="625033" y="1061251"/>
            <a:ext cx="4402908" cy="519703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Âm trả lời đúng">
            <a:hlinkClick r:id="" action="ppaction://media"/>
            <a:extLst>
              <a:ext uri="{FF2B5EF4-FFF2-40B4-BE49-F238E27FC236}">
                <a16:creationId xmlns:a16="http://schemas.microsoft.com/office/drawing/2014/main" id="{18392D5A-28DC-9B84-F644-01C4A8AB6F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46227" y="2681810"/>
            <a:ext cx="487363" cy="487363"/>
          </a:xfrm>
          <a:prstGeom prst="rect">
            <a:avLst/>
          </a:prstGeom>
        </p:spPr>
      </p:pic>
      <p:sp>
        <p:nvSpPr>
          <p:cNvPr id="3" name="Hình chữ nhật: Góc Tròn 19">
            <a:extLst>
              <a:ext uri="{FF2B5EF4-FFF2-40B4-BE49-F238E27FC236}">
                <a16:creationId xmlns:a16="http://schemas.microsoft.com/office/drawing/2014/main" id="{85F059AC-F1E2-7E1A-5F4B-51954D4BDB07}"/>
              </a:ext>
            </a:extLst>
          </p:cNvPr>
          <p:cNvSpPr/>
          <p:nvPr/>
        </p:nvSpPr>
        <p:spPr>
          <a:xfrm>
            <a:off x="6726030" y="1061251"/>
            <a:ext cx="4402908" cy="519703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5CADD0-D0AD-AAE8-4D6E-A07960309A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062" y="1879184"/>
            <a:ext cx="3748781" cy="257997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97BA315-40FC-AFFF-2128-506C0F0A3B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834" y="1711761"/>
            <a:ext cx="1875326" cy="2914823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36086DE-94D4-19A5-B8A7-FFBF8545F3E8}"/>
              </a:ext>
            </a:extLst>
          </p:cNvPr>
          <p:cNvSpPr/>
          <p:nvPr/>
        </p:nvSpPr>
        <p:spPr>
          <a:xfrm>
            <a:off x="2578308" y="3659767"/>
            <a:ext cx="854440" cy="7993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CD74BCA-FC66-EF1F-2CF1-7852C1F3349C}"/>
              </a:ext>
            </a:extLst>
          </p:cNvPr>
          <p:cNvSpPr/>
          <p:nvPr/>
        </p:nvSpPr>
        <p:spPr>
          <a:xfrm>
            <a:off x="8515276" y="3665658"/>
            <a:ext cx="1098415" cy="9609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ộp Văn bản 17">
            <a:extLst>
              <a:ext uri="{FF2B5EF4-FFF2-40B4-BE49-F238E27FC236}">
                <a16:creationId xmlns:a16="http://schemas.microsoft.com/office/drawing/2014/main" id="{AF2E0373-DE24-99D7-9621-E35C425903CD}"/>
              </a:ext>
            </a:extLst>
          </p:cNvPr>
          <p:cNvSpPr txBox="1"/>
          <p:nvPr/>
        </p:nvSpPr>
        <p:spPr>
          <a:xfrm>
            <a:off x="1447953" y="4626583"/>
            <a:ext cx="39695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>
                <a:latin typeface="Calibri" panose="020F0502020204030204" pitchFamily="34" charset="0"/>
                <a:cs typeface="Calibri" panose="020F0502020204030204" pitchFamily="34" charset="0"/>
              </a:rPr>
              <a:t> Hai phầ</a:t>
            </a:r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n năm</a:t>
            </a:r>
            <a:endParaRPr lang="vi-VN" sz="32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Hộp Văn bản 17">
            <a:extLst>
              <a:ext uri="{FF2B5EF4-FFF2-40B4-BE49-F238E27FC236}">
                <a16:creationId xmlns:a16="http://schemas.microsoft.com/office/drawing/2014/main" id="{160BA534-095D-4847-2E01-F9E7A21DB44B}"/>
              </a:ext>
            </a:extLst>
          </p:cNvPr>
          <p:cNvSpPr txBox="1"/>
          <p:nvPr/>
        </p:nvSpPr>
        <p:spPr>
          <a:xfrm>
            <a:off x="7895365" y="4741931"/>
            <a:ext cx="39695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vi-VN" sz="3200" b="1">
                <a:latin typeface="Calibri" panose="020F0502020204030204" pitchFamily="34" charset="0"/>
                <a:cs typeface="Calibri" panose="020F0502020204030204" pitchFamily="34" charset="0"/>
              </a:rPr>
              <a:t> phầ</a:t>
            </a:r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n chín</a:t>
            </a:r>
            <a:endParaRPr lang="vi-VN" sz="32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7094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7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" grpId="0" animBg="1"/>
      <p:bldP spid="23" grpId="0" animBg="1"/>
      <p:bldP spid="24" grpId="0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toon Castle Wallpapers - Top Free Cartoon Castle Backgrounds -  WallpaperAccess">
            <a:extLst>
              <a:ext uri="{FF2B5EF4-FFF2-40B4-BE49-F238E27FC236}">
                <a16:creationId xmlns:a16="http://schemas.microsoft.com/office/drawing/2014/main" id="{C61C6754-DBA8-1AFB-F6E9-C6C03BFA4C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1" b="6774"/>
          <a:stretch/>
        </p:blipFill>
        <p:spPr bwMode="auto">
          <a:xfrm>
            <a:off x="-75" y="0"/>
            <a:ext cx="121920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7">
            <a:extLst>
              <a:ext uri="{FF2B5EF4-FFF2-40B4-BE49-F238E27FC236}">
                <a16:creationId xmlns:a16="http://schemas.microsoft.com/office/drawing/2014/main" id="{8EAD7887-BF2E-276D-8E37-6F8D6349E932}"/>
              </a:ext>
            </a:extLst>
          </p:cNvPr>
          <p:cNvSpPr/>
          <p:nvPr/>
        </p:nvSpPr>
        <p:spPr>
          <a:xfrm>
            <a:off x="277793" y="361128"/>
            <a:ext cx="11750594" cy="6203540"/>
          </a:xfrm>
          <a:custGeom>
            <a:avLst/>
            <a:gdLst>
              <a:gd name="connsiteX0" fmla="*/ 0 w 11750594"/>
              <a:gd name="connsiteY0" fmla="*/ 616818 h 6203540"/>
              <a:gd name="connsiteX1" fmla="*/ 616818 w 11750594"/>
              <a:gd name="connsiteY1" fmla="*/ 0 h 6203540"/>
              <a:gd name="connsiteX2" fmla="*/ 11133776 w 11750594"/>
              <a:gd name="connsiteY2" fmla="*/ 0 h 6203540"/>
              <a:gd name="connsiteX3" fmla="*/ 11750594 w 11750594"/>
              <a:gd name="connsiteY3" fmla="*/ 616818 h 6203540"/>
              <a:gd name="connsiteX4" fmla="*/ 11750594 w 11750594"/>
              <a:gd name="connsiteY4" fmla="*/ 5586722 h 6203540"/>
              <a:gd name="connsiteX5" fmla="*/ 11133776 w 11750594"/>
              <a:gd name="connsiteY5" fmla="*/ 6203540 h 6203540"/>
              <a:gd name="connsiteX6" fmla="*/ 616818 w 11750594"/>
              <a:gd name="connsiteY6" fmla="*/ 6203540 h 6203540"/>
              <a:gd name="connsiteX7" fmla="*/ 0 w 11750594"/>
              <a:gd name="connsiteY7" fmla="*/ 5586722 h 6203540"/>
              <a:gd name="connsiteX8" fmla="*/ 0 w 11750594"/>
              <a:gd name="connsiteY8" fmla="*/ 616818 h 620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50594" h="6203540" fill="none" extrusionOk="0">
                <a:moveTo>
                  <a:pt x="0" y="616818"/>
                </a:moveTo>
                <a:cubicBezTo>
                  <a:pt x="-26224" y="271917"/>
                  <a:pt x="308979" y="26840"/>
                  <a:pt x="616818" y="0"/>
                </a:cubicBezTo>
                <a:cubicBezTo>
                  <a:pt x="3355727" y="130954"/>
                  <a:pt x="7969798" y="43574"/>
                  <a:pt x="11133776" y="0"/>
                </a:cubicBezTo>
                <a:cubicBezTo>
                  <a:pt x="11503492" y="44758"/>
                  <a:pt x="11780101" y="312303"/>
                  <a:pt x="11750594" y="616818"/>
                </a:cubicBezTo>
                <a:cubicBezTo>
                  <a:pt x="11600155" y="2928461"/>
                  <a:pt x="11836473" y="4922702"/>
                  <a:pt x="11750594" y="5586722"/>
                </a:cubicBezTo>
                <a:cubicBezTo>
                  <a:pt x="11716310" y="5933011"/>
                  <a:pt x="11425200" y="6169569"/>
                  <a:pt x="11133776" y="6203540"/>
                </a:cubicBezTo>
                <a:cubicBezTo>
                  <a:pt x="7052016" y="6358737"/>
                  <a:pt x="4557175" y="6366560"/>
                  <a:pt x="616818" y="6203540"/>
                </a:cubicBezTo>
                <a:cubicBezTo>
                  <a:pt x="280384" y="6146385"/>
                  <a:pt x="-16840" y="5937214"/>
                  <a:pt x="0" y="5586722"/>
                </a:cubicBezTo>
                <a:cubicBezTo>
                  <a:pt x="64656" y="3876467"/>
                  <a:pt x="-17807" y="2094983"/>
                  <a:pt x="0" y="616818"/>
                </a:cubicBezTo>
                <a:close/>
              </a:path>
              <a:path w="11750594" h="6203540" stroke="0" extrusionOk="0">
                <a:moveTo>
                  <a:pt x="0" y="616818"/>
                </a:moveTo>
                <a:cubicBezTo>
                  <a:pt x="-54916" y="242286"/>
                  <a:pt x="262996" y="4940"/>
                  <a:pt x="616818" y="0"/>
                </a:cubicBezTo>
                <a:cubicBezTo>
                  <a:pt x="5647622" y="132882"/>
                  <a:pt x="9582848" y="-84951"/>
                  <a:pt x="11133776" y="0"/>
                </a:cubicBezTo>
                <a:cubicBezTo>
                  <a:pt x="11460710" y="13403"/>
                  <a:pt x="11748456" y="287977"/>
                  <a:pt x="11750594" y="616818"/>
                </a:cubicBezTo>
                <a:cubicBezTo>
                  <a:pt x="11770781" y="1487812"/>
                  <a:pt x="11903074" y="3978929"/>
                  <a:pt x="11750594" y="5586722"/>
                </a:cubicBezTo>
                <a:cubicBezTo>
                  <a:pt x="11796207" y="5932792"/>
                  <a:pt x="11494795" y="6161639"/>
                  <a:pt x="11133776" y="6203540"/>
                </a:cubicBezTo>
                <a:cubicBezTo>
                  <a:pt x="7303444" y="6291179"/>
                  <a:pt x="2665614" y="6130861"/>
                  <a:pt x="616818" y="6203540"/>
                </a:cubicBezTo>
                <a:cubicBezTo>
                  <a:pt x="274952" y="6192031"/>
                  <a:pt x="-23127" y="5959521"/>
                  <a:pt x="0" y="5586722"/>
                </a:cubicBezTo>
                <a:cubicBezTo>
                  <a:pt x="-38581" y="4788035"/>
                  <a:pt x="63341" y="1266346"/>
                  <a:pt x="0" y="616818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44450" cap="rnd" cmpd="thickThin">
            <a:solidFill>
              <a:schemeClr val="accent6">
                <a:lumMod val="75000"/>
              </a:schemeClr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E3818C22-C9CA-CBA2-32E2-EA1CF6C0C0AE}"/>
              </a:ext>
            </a:extLst>
          </p:cNvPr>
          <p:cNvSpPr/>
          <p:nvPr/>
        </p:nvSpPr>
        <p:spPr>
          <a:xfrm>
            <a:off x="333376" y="247650"/>
            <a:ext cx="11695012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2E30A10-9226-D797-CF29-678867BC3DC2}"/>
              </a:ext>
            </a:extLst>
          </p:cNvPr>
          <p:cNvSpPr/>
          <p:nvPr/>
        </p:nvSpPr>
        <p:spPr>
          <a:xfrm>
            <a:off x="781050" y="1123949"/>
            <a:ext cx="10915650" cy="4391025"/>
          </a:xfrm>
          <a:prstGeom prst="roundRect">
            <a:avLst/>
          </a:prstGeom>
          <a:solidFill>
            <a:srgbClr val="FBD5F1"/>
          </a:solidFill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phân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đều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tử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Tử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tự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nhiên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trên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gạch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ngang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tự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nhiên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0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dưới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gạch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ngang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653147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19">
            <a:extLst>
              <a:ext uri="{FF2B5EF4-FFF2-40B4-BE49-F238E27FC236}">
                <a16:creationId xmlns:a16="http://schemas.microsoft.com/office/drawing/2014/main" id="{6A609845-3FD2-EC92-A8CD-1A44058DF6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496" r="1" b="24995"/>
          <a:stretch/>
        </p:blipFill>
        <p:spPr>
          <a:xfrm flipH="1">
            <a:off x="432619" y="0"/>
            <a:ext cx="12968749" cy="6858000"/>
          </a:xfrm>
          <a:prstGeom prst="rect">
            <a:avLst/>
          </a:prstGeom>
        </p:spPr>
      </p:pic>
      <p:pic>
        <p:nvPicPr>
          <p:cNvPr id="11" name="Picture 15">
            <a:extLst>
              <a:ext uri="{FF2B5EF4-FFF2-40B4-BE49-F238E27FC236}">
                <a16:creationId xmlns:a16="http://schemas.microsoft.com/office/drawing/2014/main" id="{3D659FA5-E70B-E0A7-40D6-F11C6174D3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9292" y="-1139937"/>
            <a:ext cx="4360111" cy="5965617"/>
          </a:xfrm>
          <a:prstGeom prst="rect">
            <a:avLst/>
          </a:prstGeom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944B7ADA-B45B-8EC4-DBBD-249E61A181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440499" y="139170"/>
            <a:ext cx="2038904" cy="2269653"/>
          </a:xfrm>
          <a:prstGeom prst="rect">
            <a:avLst/>
          </a:prstGeom>
        </p:spPr>
      </p:pic>
      <p:pic>
        <p:nvPicPr>
          <p:cNvPr id="3" name="Picture 2" descr="Cartoon knight boy">
            <a:extLst>
              <a:ext uri="{FF2B5EF4-FFF2-40B4-BE49-F238E27FC236}">
                <a16:creationId xmlns:a16="http://schemas.microsoft.com/office/drawing/2014/main" id="{76EC8FB9-2749-A3D1-2E80-3117B4BCC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272" b="94409" l="9585" r="89617">
                        <a14:foregroundMark x1="54633" y1="5272" x2="54633" y2="15495"/>
                        <a14:foregroundMark x1="32109" y1="12620" x2="30032" y2="29872"/>
                        <a14:foregroundMark x1="30032" y1="29872" x2="31310" y2="15974"/>
                        <a14:foregroundMark x1="44409" y1="86262" x2="40256" y2="94249"/>
                        <a14:foregroundMark x1="69169" y1="89297" x2="70927" y2="94409"/>
                        <a14:foregroundMark x1="47444" y1="68211" x2="50799" y2="80351"/>
                        <a14:foregroundMark x1="59425" y1="56390" x2="59904" y2="69169"/>
                        <a14:foregroundMark x1="68211" y1="59265" x2="65335" y2="81629"/>
                        <a14:foregroundMark x1="65655" y1="56869" x2="67412" y2="65655"/>
                        <a14:foregroundMark x1="57188" y1="55911" x2="56709" y2="67093"/>
                        <a14:foregroundMark x1="49521" y1="53035" x2="50479" y2="594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94197" y="3736429"/>
            <a:ext cx="4274081" cy="3937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549D4C6-1DC5-4917-16F2-79E02E88EEF4}"/>
              </a:ext>
            </a:extLst>
          </p:cNvPr>
          <p:cNvSpPr txBox="1"/>
          <p:nvPr/>
        </p:nvSpPr>
        <p:spPr>
          <a:xfrm>
            <a:off x="400467" y="2156991"/>
            <a:ext cx="3741829" cy="2015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vi-VN" sz="600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latin typeface="UTM Mother" panose="02040603050506020204" pitchFamily="18" charset="0"/>
                <a:cs typeface="Arial" panose="020B0604020202020204" pitchFamily="34" charset="0"/>
              </a:rPr>
              <a:t>Thực</a:t>
            </a: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vi-VN" sz="600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latin typeface="UTM Mother" panose="02040603050506020204" pitchFamily="18" charset="0"/>
                <a:cs typeface="Arial" panose="020B0604020202020204" pitchFamily="34" charset="0"/>
              </a:rPr>
              <a:t>hành</a:t>
            </a:r>
            <a:endParaRPr lang="sv-SE" sz="7200" dirty="0">
              <a:ln w="101600">
                <a:solidFill>
                  <a:schemeClr val="bg1"/>
                </a:solidFill>
              </a:ln>
              <a:solidFill>
                <a:schemeClr val="bg1"/>
              </a:solidFill>
              <a:latin typeface="UTM Mother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E6F57464-4C00-DB43-3CFC-E0BA493A1792}"/>
              </a:ext>
            </a:extLst>
          </p:cNvPr>
          <p:cNvSpPr txBox="1"/>
          <p:nvPr/>
        </p:nvSpPr>
        <p:spPr>
          <a:xfrm>
            <a:off x="371100" y="2140805"/>
            <a:ext cx="3741829" cy="2015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vi-VN" sz="6000">
                <a:solidFill>
                  <a:srgbClr val="C00000"/>
                </a:solidFill>
                <a:latin typeface="UTM Mother" panose="02040603050506020204" pitchFamily="18" charset="0"/>
                <a:cs typeface="Arial" panose="020B0604020202020204" pitchFamily="34" charset="0"/>
              </a:rPr>
              <a:t>Thực </a:t>
            </a: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vi-VN" sz="6000">
                <a:solidFill>
                  <a:srgbClr val="C00000"/>
                </a:solidFill>
                <a:latin typeface="UTM Mother" panose="02040603050506020204" pitchFamily="18" charset="0"/>
                <a:cs typeface="Arial" panose="020B0604020202020204" pitchFamily="34" charset="0"/>
              </a:rPr>
              <a:t>hành</a:t>
            </a:r>
            <a:endParaRPr lang="sv-SE" sz="7200" dirty="0">
              <a:solidFill>
                <a:srgbClr val="C00000"/>
              </a:solidFill>
              <a:latin typeface="UTM Mother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78869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artoon Castle Wallpapers - Top Free Cartoon Castle Backgrounds -  WallpaperAccess">
            <a:extLst>
              <a:ext uri="{FF2B5EF4-FFF2-40B4-BE49-F238E27FC236}">
                <a16:creationId xmlns:a16="http://schemas.microsoft.com/office/drawing/2014/main" id="{29284B30-4830-9E73-50F7-AF3B50DAB7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1" b="6774"/>
          <a:stretch/>
        </p:blipFill>
        <p:spPr bwMode="auto">
          <a:xfrm>
            <a:off x="-75" y="0"/>
            <a:ext cx="121920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8AC2DFC-8547-C0EA-965B-893D18A4C3E6}"/>
              </a:ext>
            </a:extLst>
          </p:cNvPr>
          <p:cNvSpPr/>
          <p:nvPr/>
        </p:nvSpPr>
        <p:spPr>
          <a:xfrm>
            <a:off x="233964" y="274067"/>
            <a:ext cx="11695012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4" name="Rectangle: Rounded Corners 3">
            <a:extLst>
              <a:ext uri="{FF2B5EF4-FFF2-40B4-BE49-F238E27FC236}">
                <a16:creationId xmlns:a16="http://schemas.microsoft.com/office/drawing/2014/main" id="{353D8073-A855-5676-D8E8-AAE87111A17E}"/>
              </a:ext>
            </a:extLst>
          </p:cNvPr>
          <p:cNvSpPr/>
          <p:nvPr/>
        </p:nvSpPr>
        <p:spPr>
          <a:xfrm>
            <a:off x="1615210" y="535899"/>
            <a:ext cx="9399854" cy="1144151"/>
          </a:xfrm>
          <a:custGeom>
            <a:avLst/>
            <a:gdLst>
              <a:gd name="connsiteX0" fmla="*/ 0 w 9399854"/>
              <a:gd name="connsiteY0" fmla="*/ 190696 h 1144151"/>
              <a:gd name="connsiteX1" fmla="*/ 190696 w 9399854"/>
              <a:gd name="connsiteY1" fmla="*/ 0 h 1144151"/>
              <a:gd name="connsiteX2" fmla="*/ 794239 w 9399854"/>
              <a:gd name="connsiteY2" fmla="*/ 0 h 1144151"/>
              <a:gd name="connsiteX3" fmla="*/ 1668336 w 9399854"/>
              <a:gd name="connsiteY3" fmla="*/ 0 h 1144151"/>
              <a:gd name="connsiteX4" fmla="*/ 2091510 w 9399854"/>
              <a:gd name="connsiteY4" fmla="*/ 0 h 1144151"/>
              <a:gd name="connsiteX5" fmla="*/ 2875423 w 9399854"/>
              <a:gd name="connsiteY5" fmla="*/ 0 h 1144151"/>
              <a:gd name="connsiteX6" fmla="*/ 3659335 w 9399854"/>
              <a:gd name="connsiteY6" fmla="*/ 0 h 1144151"/>
              <a:gd name="connsiteX7" fmla="*/ 4443248 w 9399854"/>
              <a:gd name="connsiteY7" fmla="*/ 0 h 1144151"/>
              <a:gd name="connsiteX8" fmla="*/ 4956606 w 9399854"/>
              <a:gd name="connsiteY8" fmla="*/ 0 h 1144151"/>
              <a:gd name="connsiteX9" fmla="*/ 5469965 w 9399854"/>
              <a:gd name="connsiteY9" fmla="*/ 0 h 1144151"/>
              <a:gd name="connsiteX10" fmla="*/ 6344062 w 9399854"/>
              <a:gd name="connsiteY10" fmla="*/ 0 h 1144151"/>
              <a:gd name="connsiteX11" fmla="*/ 7037790 w 9399854"/>
              <a:gd name="connsiteY11" fmla="*/ 0 h 1144151"/>
              <a:gd name="connsiteX12" fmla="*/ 7731518 w 9399854"/>
              <a:gd name="connsiteY12" fmla="*/ 0 h 1144151"/>
              <a:gd name="connsiteX13" fmla="*/ 8605615 w 9399854"/>
              <a:gd name="connsiteY13" fmla="*/ 0 h 1144151"/>
              <a:gd name="connsiteX14" fmla="*/ 9209158 w 9399854"/>
              <a:gd name="connsiteY14" fmla="*/ 0 h 1144151"/>
              <a:gd name="connsiteX15" fmla="*/ 9399854 w 9399854"/>
              <a:gd name="connsiteY15" fmla="*/ 190696 h 1144151"/>
              <a:gd name="connsiteX16" fmla="*/ 9399854 w 9399854"/>
              <a:gd name="connsiteY16" fmla="*/ 572076 h 1144151"/>
              <a:gd name="connsiteX17" fmla="*/ 9399854 w 9399854"/>
              <a:gd name="connsiteY17" fmla="*/ 953455 h 1144151"/>
              <a:gd name="connsiteX18" fmla="*/ 9209158 w 9399854"/>
              <a:gd name="connsiteY18" fmla="*/ 1144151 h 1144151"/>
              <a:gd name="connsiteX19" fmla="*/ 8335061 w 9399854"/>
              <a:gd name="connsiteY19" fmla="*/ 1144151 h 1144151"/>
              <a:gd name="connsiteX20" fmla="*/ 7821702 w 9399854"/>
              <a:gd name="connsiteY20" fmla="*/ 1144151 h 1144151"/>
              <a:gd name="connsiteX21" fmla="*/ 6947605 w 9399854"/>
              <a:gd name="connsiteY21" fmla="*/ 1144151 h 1144151"/>
              <a:gd name="connsiteX22" fmla="*/ 6163693 w 9399854"/>
              <a:gd name="connsiteY22" fmla="*/ 1144151 h 1144151"/>
              <a:gd name="connsiteX23" fmla="*/ 5650334 w 9399854"/>
              <a:gd name="connsiteY23" fmla="*/ 1144151 h 1144151"/>
              <a:gd name="connsiteX24" fmla="*/ 5136976 w 9399854"/>
              <a:gd name="connsiteY24" fmla="*/ 1144151 h 1144151"/>
              <a:gd name="connsiteX25" fmla="*/ 4353063 w 9399854"/>
              <a:gd name="connsiteY25" fmla="*/ 1144151 h 1144151"/>
              <a:gd name="connsiteX26" fmla="*/ 3929889 w 9399854"/>
              <a:gd name="connsiteY26" fmla="*/ 1144151 h 1144151"/>
              <a:gd name="connsiteX27" fmla="*/ 3326346 w 9399854"/>
              <a:gd name="connsiteY27" fmla="*/ 1144151 h 1144151"/>
              <a:gd name="connsiteX28" fmla="*/ 2632618 w 9399854"/>
              <a:gd name="connsiteY28" fmla="*/ 1144151 h 1144151"/>
              <a:gd name="connsiteX29" fmla="*/ 2209444 w 9399854"/>
              <a:gd name="connsiteY29" fmla="*/ 1144151 h 1144151"/>
              <a:gd name="connsiteX30" fmla="*/ 1696085 w 9399854"/>
              <a:gd name="connsiteY30" fmla="*/ 1144151 h 1144151"/>
              <a:gd name="connsiteX31" fmla="*/ 1272911 w 9399854"/>
              <a:gd name="connsiteY31" fmla="*/ 1144151 h 1144151"/>
              <a:gd name="connsiteX32" fmla="*/ 190696 w 9399854"/>
              <a:gd name="connsiteY32" fmla="*/ 1144151 h 1144151"/>
              <a:gd name="connsiteX33" fmla="*/ 0 w 9399854"/>
              <a:gd name="connsiteY33" fmla="*/ 953455 h 1144151"/>
              <a:gd name="connsiteX34" fmla="*/ 0 w 9399854"/>
              <a:gd name="connsiteY34" fmla="*/ 594958 h 1144151"/>
              <a:gd name="connsiteX35" fmla="*/ 0 w 9399854"/>
              <a:gd name="connsiteY35" fmla="*/ 190696 h 1144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9399854" h="1144151" fill="none" extrusionOk="0">
                <a:moveTo>
                  <a:pt x="0" y="190696"/>
                </a:moveTo>
                <a:cubicBezTo>
                  <a:pt x="25401" y="88983"/>
                  <a:pt x="105020" y="8941"/>
                  <a:pt x="190696" y="0"/>
                </a:cubicBezTo>
                <a:cubicBezTo>
                  <a:pt x="365438" y="28897"/>
                  <a:pt x="601104" y="24346"/>
                  <a:pt x="794239" y="0"/>
                </a:cubicBezTo>
                <a:cubicBezTo>
                  <a:pt x="987374" y="-24346"/>
                  <a:pt x="1446332" y="-18842"/>
                  <a:pt x="1668336" y="0"/>
                </a:cubicBezTo>
                <a:cubicBezTo>
                  <a:pt x="1890340" y="18842"/>
                  <a:pt x="1960143" y="4413"/>
                  <a:pt x="2091510" y="0"/>
                </a:cubicBezTo>
                <a:cubicBezTo>
                  <a:pt x="2222877" y="-4413"/>
                  <a:pt x="2527379" y="-30438"/>
                  <a:pt x="2875423" y="0"/>
                </a:cubicBezTo>
                <a:cubicBezTo>
                  <a:pt x="3223467" y="30438"/>
                  <a:pt x="3377713" y="1157"/>
                  <a:pt x="3659335" y="0"/>
                </a:cubicBezTo>
                <a:cubicBezTo>
                  <a:pt x="3940957" y="-1157"/>
                  <a:pt x="4284324" y="9084"/>
                  <a:pt x="4443248" y="0"/>
                </a:cubicBezTo>
                <a:cubicBezTo>
                  <a:pt x="4602172" y="-9084"/>
                  <a:pt x="4841418" y="-20057"/>
                  <a:pt x="4956606" y="0"/>
                </a:cubicBezTo>
                <a:cubicBezTo>
                  <a:pt x="5071794" y="20057"/>
                  <a:pt x="5347669" y="23739"/>
                  <a:pt x="5469965" y="0"/>
                </a:cubicBezTo>
                <a:cubicBezTo>
                  <a:pt x="5592261" y="-23739"/>
                  <a:pt x="6110959" y="-40698"/>
                  <a:pt x="6344062" y="0"/>
                </a:cubicBezTo>
                <a:cubicBezTo>
                  <a:pt x="6577165" y="40698"/>
                  <a:pt x="6807787" y="-27902"/>
                  <a:pt x="7037790" y="0"/>
                </a:cubicBezTo>
                <a:cubicBezTo>
                  <a:pt x="7267793" y="27902"/>
                  <a:pt x="7493170" y="14805"/>
                  <a:pt x="7731518" y="0"/>
                </a:cubicBezTo>
                <a:cubicBezTo>
                  <a:pt x="7969866" y="-14805"/>
                  <a:pt x="8354773" y="36004"/>
                  <a:pt x="8605615" y="0"/>
                </a:cubicBezTo>
                <a:cubicBezTo>
                  <a:pt x="8856457" y="-36004"/>
                  <a:pt x="8948500" y="-25109"/>
                  <a:pt x="9209158" y="0"/>
                </a:cubicBezTo>
                <a:cubicBezTo>
                  <a:pt x="9309793" y="-866"/>
                  <a:pt x="9396430" y="85915"/>
                  <a:pt x="9399854" y="190696"/>
                </a:cubicBezTo>
                <a:cubicBezTo>
                  <a:pt x="9398988" y="303948"/>
                  <a:pt x="9396857" y="405596"/>
                  <a:pt x="9399854" y="572076"/>
                </a:cubicBezTo>
                <a:cubicBezTo>
                  <a:pt x="9402851" y="738556"/>
                  <a:pt x="9393959" y="807428"/>
                  <a:pt x="9399854" y="953455"/>
                </a:cubicBezTo>
                <a:cubicBezTo>
                  <a:pt x="9423716" y="1056222"/>
                  <a:pt x="9321179" y="1144115"/>
                  <a:pt x="9209158" y="1144151"/>
                </a:cubicBezTo>
                <a:cubicBezTo>
                  <a:pt x="8943912" y="1123352"/>
                  <a:pt x="8552697" y="1156110"/>
                  <a:pt x="8335061" y="1144151"/>
                </a:cubicBezTo>
                <a:cubicBezTo>
                  <a:pt x="8117425" y="1132192"/>
                  <a:pt x="8019113" y="1128797"/>
                  <a:pt x="7821702" y="1144151"/>
                </a:cubicBezTo>
                <a:cubicBezTo>
                  <a:pt x="7624291" y="1159505"/>
                  <a:pt x="7209664" y="1112365"/>
                  <a:pt x="6947605" y="1144151"/>
                </a:cubicBezTo>
                <a:cubicBezTo>
                  <a:pt x="6685546" y="1175937"/>
                  <a:pt x="6358110" y="1110347"/>
                  <a:pt x="6163693" y="1144151"/>
                </a:cubicBezTo>
                <a:cubicBezTo>
                  <a:pt x="5969276" y="1177955"/>
                  <a:pt x="5758820" y="1154892"/>
                  <a:pt x="5650334" y="1144151"/>
                </a:cubicBezTo>
                <a:cubicBezTo>
                  <a:pt x="5541848" y="1133410"/>
                  <a:pt x="5261722" y="1165893"/>
                  <a:pt x="5136976" y="1144151"/>
                </a:cubicBezTo>
                <a:cubicBezTo>
                  <a:pt x="5012230" y="1122409"/>
                  <a:pt x="4549231" y="1145133"/>
                  <a:pt x="4353063" y="1144151"/>
                </a:cubicBezTo>
                <a:cubicBezTo>
                  <a:pt x="4156895" y="1143169"/>
                  <a:pt x="4123208" y="1145438"/>
                  <a:pt x="3929889" y="1144151"/>
                </a:cubicBezTo>
                <a:cubicBezTo>
                  <a:pt x="3736570" y="1142864"/>
                  <a:pt x="3577686" y="1114480"/>
                  <a:pt x="3326346" y="1144151"/>
                </a:cubicBezTo>
                <a:cubicBezTo>
                  <a:pt x="3075006" y="1173822"/>
                  <a:pt x="2965297" y="1132220"/>
                  <a:pt x="2632618" y="1144151"/>
                </a:cubicBezTo>
                <a:cubicBezTo>
                  <a:pt x="2299939" y="1156082"/>
                  <a:pt x="2314483" y="1132046"/>
                  <a:pt x="2209444" y="1144151"/>
                </a:cubicBezTo>
                <a:cubicBezTo>
                  <a:pt x="2104405" y="1156256"/>
                  <a:pt x="1877127" y="1156747"/>
                  <a:pt x="1696085" y="1144151"/>
                </a:cubicBezTo>
                <a:cubicBezTo>
                  <a:pt x="1515043" y="1131555"/>
                  <a:pt x="1422852" y="1160115"/>
                  <a:pt x="1272911" y="1144151"/>
                </a:cubicBezTo>
                <a:cubicBezTo>
                  <a:pt x="1122970" y="1128187"/>
                  <a:pt x="454357" y="1160654"/>
                  <a:pt x="190696" y="1144151"/>
                </a:cubicBezTo>
                <a:cubicBezTo>
                  <a:pt x="101726" y="1139304"/>
                  <a:pt x="-14056" y="1076651"/>
                  <a:pt x="0" y="953455"/>
                </a:cubicBezTo>
                <a:cubicBezTo>
                  <a:pt x="11356" y="858895"/>
                  <a:pt x="-11672" y="765447"/>
                  <a:pt x="0" y="594958"/>
                </a:cubicBezTo>
                <a:cubicBezTo>
                  <a:pt x="11672" y="424469"/>
                  <a:pt x="-1276" y="343300"/>
                  <a:pt x="0" y="190696"/>
                </a:cubicBezTo>
                <a:close/>
              </a:path>
              <a:path w="9399854" h="1144151" stroke="0" extrusionOk="0">
                <a:moveTo>
                  <a:pt x="0" y="190696"/>
                </a:moveTo>
                <a:cubicBezTo>
                  <a:pt x="-4080" y="88868"/>
                  <a:pt x="70271" y="-20819"/>
                  <a:pt x="190696" y="0"/>
                </a:cubicBezTo>
                <a:cubicBezTo>
                  <a:pt x="536372" y="-30672"/>
                  <a:pt x="651451" y="11190"/>
                  <a:pt x="884424" y="0"/>
                </a:cubicBezTo>
                <a:cubicBezTo>
                  <a:pt x="1117397" y="-11190"/>
                  <a:pt x="1355042" y="-6946"/>
                  <a:pt x="1487967" y="0"/>
                </a:cubicBezTo>
                <a:cubicBezTo>
                  <a:pt x="1620892" y="6946"/>
                  <a:pt x="1749778" y="21515"/>
                  <a:pt x="2001326" y="0"/>
                </a:cubicBezTo>
                <a:cubicBezTo>
                  <a:pt x="2252874" y="-21515"/>
                  <a:pt x="2309669" y="-3435"/>
                  <a:pt x="2514684" y="0"/>
                </a:cubicBezTo>
                <a:cubicBezTo>
                  <a:pt x="2719699" y="3435"/>
                  <a:pt x="2926762" y="26105"/>
                  <a:pt x="3118228" y="0"/>
                </a:cubicBezTo>
                <a:cubicBezTo>
                  <a:pt x="3309694" y="-26105"/>
                  <a:pt x="3513451" y="-8548"/>
                  <a:pt x="3631586" y="0"/>
                </a:cubicBezTo>
                <a:cubicBezTo>
                  <a:pt x="3749721" y="8548"/>
                  <a:pt x="4062905" y="38324"/>
                  <a:pt x="4415499" y="0"/>
                </a:cubicBezTo>
                <a:cubicBezTo>
                  <a:pt x="4768093" y="-38324"/>
                  <a:pt x="4726643" y="6829"/>
                  <a:pt x="5019042" y="0"/>
                </a:cubicBezTo>
                <a:cubicBezTo>
                  <a:pt x="5311441" y="-6829"/>
                  <a:pt x="5295272" y="-14562"/>
                  <a:pt x="5532400" y="0"/>
                </a:cubicBezTo>
                <a:cubicBezTo>
                  <a:pt x="5769528" y="14562"/>
                  <a:pt x="6161386" y="-12420"/>
                  <a:pt x="6406498" y="0"/>
                </a:cubicBezTo>
                <a:cubicBezTo>
                  <a:pt x="6651610" y="12420"/>
                  <a:pt x="6706507" y="-11421"/>
                  <a:pt x="6829671" y="0"/>
                </a:cubicBezTo>
                <a:cubicBezTo>
                  <a:pt x="6952835" y="11421"/>
                  <a:pt x="7221169" y="-861"/>
                  <a:pt x="7523399" y="0"/>
                </a:cubicBezTo>
                <a:cubicBezTo>
                  <a:pt x="7825629" y="861"/>
                  <a:pt x="7902831" y="16426"/>
                  <a:pt x="8036758" y="0"/>
                </a:cubicBezTo>
                <a:cubicBezTo>
                  <a:pt x="8170685" y="-16426"/>
                  <a:pt x="8849105" y="-28736"/>
                  <a:pt x="9209158" y="0"/>
                </a:cubicBezTo>
                <a:cubicBezTo>
                  <a:pt x="9300355" y="9761"/>
                  <a:pt x="9396426" y="83719"/>
                  <a:pt x="9399854" y="190696"/>
                </a:cubicBezTo>
                <a:cubicBezTo>
                  <a:pt x="9408575" y="355933"/>
                  <a:pt x="9407712" y="468661"/>
                  <a:pt x="9399854" y="549193"/>
                </a:cubicBezTo>
                <a:cubicBezTo>
                  <a:pt x="9391996" y="629725"/>
                  <a:pt x="9383355" y="839634"/>
                  <a:pt x="9399854" y="953455"/>
                </a:cubicBezTo>
                <a:cubicBezTo>
                  <a:pt x="9405428" y="1057589"/>
                  <a:pt x="9299409" y="1132148"/>
                  <a:pt x="9209158" y="1144151"/>
                </a:cubicBezTo>
                <a:cubicBezTo>
                  <a:pt x="9000392" y="1143233"/>
                  <a:pt x="8912331" y="1134675"/>
                  <a:pt x="8695799" y="1144151"/>
                </a:cubicBezTo>
                <a:cubicBezTo>
                  <a:pt x="8479267" y="1153627"/>
                  <a:pt x="8024830" y="1171768"/>
                  <a:pt x="7821702" y="1144151"/>
                </a:cubicBezTo>
                <a:cubicBezTo>
                  <a:pt x="7618574" y="1116534"/>
                  <a:pt x="7296501" y="1186157"/>
                  <a:pt x="6947605" y="1144151"/>
                </a:cubicBezTo>
                <a:cubicBezTo>
                  <a:pt x="6598709" y="1102145"/>
                  <a:pt x="6540653" y="1172983"/>
                  <a:pt x="6253877" y="1144151"/>
                </a:cubicBezTo>
                <a:cubicBezTo>
                  <a:pt x="5967101" y="1115319"/>
                  <a:pt x="6010165" y="1127260"/>
                  <a:pt x="5830703" y="1144151"/>
                </a:cubicBezTo>
                <a:cubicBezTo>
                  <a:pt x="5651241" y="1161042"/>
                  <a:pt x="5495153" y="1165086"/>
                  <a:pt x="5407529" y="1144151"/>
                </a:cubicBezTo>
                <a:cubicBezTo>
                  <a:pt x="5319905" y="1123216"/>
                  <a:pt x="4815101" y="1133020"/>
                  <a:pt x="4623617" y="1144151"/>
                </a:cubicBezTo>
                <a:cubicBezTo>
                  <a:pt x="4432133" y="1155282"/>
                  <a:pt x="4299256" y="1127161"/>
                  <a:pt x="4020074" y="1144151"/>
                </a:cubicBezTo>
                <a:cubicBezTo>
                  <a:pt x="3740892" y="1161141"/>
                  <a:pt x="3342141" y="1126409"/>
                  <a:pt x="3145977" y="1144151"/>
                </a:cubicBezTo>
                <a:cubicBezTo>
                  <a:pt x="2949813" y="1161893"/>
                  <a:pt x="2766514" y="1151633"/>
                  <a:pt x="2632618" y="1144151"/>
                </a:cubicBezTo>
                <a:cubicBezTo>
                  <a:pt x="2498722" y="1136669"/>
                  <a:pt x="2290783" y="1160880"/>
                  <a:pt x="2119259" y="1144151"/>
                </a:cubicBezTo>
                <a:cubicBezTo>
                  <a:pt x="1947735" y="1127422"/>
                  <a:pt x="1798244" y="1129640"/>
                  <a:pt x="1696085" y="1144151"/>
                </a:cubicBezTo>
                <a:cubicBezTo>
                  <a:pt x="1593926" y="1158662"/>
                  <a:pt x="1298332" y="1135932"/>
                  <a:pt x="1182727" y="1144151"/>
                </a:cubicBezTo>
                <a:cubicBezTo>
                  <a:pt x="1067122" y="1152370"/>
                  <a:pt x="512291" y="1178269"/>
                  <a:pt x="190696" y="1144151"/>
                </a:cubicBezTo>
                <a:cubicBezTo>
                  <a:pt x="89631" y="1120745"/>
                  <a:pt x="-3480" y="1054146"/>
                  <a:pt x="0" y="953455"/>
                </a:cubicBezTo>
                <a:cubicBezTo>
                  <a:pt x="-3862" y="765123"/>
                  <a:pt x="1141" y="671943"/>
                  <a:pt x="0" y="564448"/>
                </a:cubicBezTo>
                <a:cubicBezTo>
                  <a:pt x="-1141" y="456953"/>
                  <a:pt x="-17316" y="334237"/>
                  <a:pt x="0" y="1906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bg2">
                <a:lumMod val="10000"/>
              </a:schemeClr>
            </a:solidFill>
            <a:extLst>
              <a:ext uri="{C807C97D-BFC1-408E-A445-0C87EB9F89A2}">
                <ask:lineSketchStyleProps xmlns:ask="http://schemas.microsoft.com/office/drawing/2018/sketchyshapes" sd="245639012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>
              <a:solidFill>
                <a:srgbClr val="FF00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C6B25EE-B9C6-BDAE-7D58-AD4F2257D0C4}"/>
              </a:ext>
            </a:extLst>
          </p:cNvPr>
          <p:cNvSpPr txBox="1"/>
          <p:nvPr/>
        </p:nvSpPr>
        <p:spPr>
          <a:xfrm>
            <a:off x="2027336" y="622532"/>
            <a:ext cx="8987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>
                <a:solidFill>
                  <a:srgbClr val="FF0000"/>
                </a:solidFill>
              </a:rPr>
              <a:t>Viết rồi đọc phân số chỉ phần đã tô màu trong mỗi hình dưới đây. Với mỗi phân số, mẫu số cho biết gì, tử số chỉ gì?</a:t>
            </a: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A20C7266-DB15-1C65-A2AD-B759A5914465}"/>
              </a:ext>
            </a:extLst>
          </p:cNvPr>
          <p:cNvSpPr/>
          <p:nvPr/>
        </p:nvSpPr>
        <p:spPr>
          <a:xfrm>
            <a:off x="689704" y="647656"/>
            <a:ext cx="1011382" cy="789710"/>
          </a:xfrm>
          <a:prstGeom prst="triangle">
            <a:avLst/>
          </a:prstGeom>
          <a:solidFill>
            <a:srgbClr val="66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921E33-8F40-2670-47A8-B9A71853F0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16" y="2131453"/>
            <a:ext cx="10410707" cy="187891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CE46FC9-C5F8-1CA6-28B3-CF4F2F742B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9293" y="3937993"/>
            <a:ext cx="2424895" cy="237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6341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4" grpId="0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artoon Castle Wallpapers - Top Free Cartoon Castle Backgrounds -  WallpaperAccess">
            <a:extLst>
              <a:ext uri="{FF2B5EF4-FFF2-40B4-BE49-F238E27FC236}">
                <a16:creationId xmlns:a16="http://schemas.microsoft.com/office/drawing/2014/main" id="{29284B30-4830-9E73-50F7-AF3B50DAB7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1" b="6774"/>
          <a:stretch/>
        </p:blipFill>
        <p:spPr bwMode="auto">
          <a:xfrm>
            <a:off x="-75" y="0"/>
            <a:ext cx="121920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8AC2DFC-8547-C0EA-965B-893D18A4C3E6}"/>
              </a:ext>
            </a:extLst>
          </p:cNvPr>
          <p:cNvSpPr/>
          <p:nvPr/>
        </p:nvSpPr>
        <p:spPr>
          <a:xfrm>
            <a:off x="233964" y="274067"/>
            <a:ext cx="11695012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921E33-8F40-2670-47A8-B9A71853F0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181" b="-7430"/>
          <a:stretch/>
        </p:blipFill>
        <p:spPr>
          <a:xfrm>
            <a:off x="667843" y="1779901"/>
            <a:ext cx="3591450" cy="334477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86ACB60-40C4-7DD3-9ECE-B53410E273D6}"/>
              </a:ext>
            </a:extLst>
          </p:cNvPr>
          <p:cNvGrpSpPr/>
          <p:nvPr/>
        </p:nvGrpSpPr>
        <p:grpSpPr>
          <a:xfrm>
            <a:off x="4693172" y="1891586"/>
            <a:ext cx="960521" cy="2125527"/>
            <a:chOff x="9612631" y="3160924"/>
            <a:chExt cx="960521" cy="212552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D640972-58FF-699A-8CF8-44FF36FA0E8F}"/>
                </a:ext>
              </a:extLst>
            </p:cNvPr>
            <p:cNvSpPr/>
            <p:nvPr/>
          </p:nvSpPr>
          <p:spPr>
            <a:xfrm>
              <a:off x="9711635" y="3160924"/>
              <a:ext cx="731290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  <a:endParaRPr kumimoji="0" lang="en-US" sz="72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6B51484-E4E4-8AE5-6249-646DB9B183F2}"/>
                </a:ext>
              </a:extLst>
            </p:cNvPr>
            <p:cNvSpPr/>
            <p:nvPr/>
          </p:nvSpPr>
          <p:spPr>
            <a:xfrm>
              <a:off x="9763541" y="4086122"/>
              <a:ext cx="731290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  <a:endParaRPr kumimoji="0" lang="en-US" sz="72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1FB0BEC0-74FD-AE04-4E7C-07F8FC34F33F}"/>
                </a:ext>
              </a:extLst>
            </p:cNvPr>
            <p:cNvCxnSpPr/>
            <p:nvPr/>
          </p:nvCxnSpPr>
          <p:spPr>
            <a:xfrm>
              <a:off x="9612631" y="419643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7931711-43B7-34AD-5DAC-9A9D1C51B3F0}"/>
              </a:ext>
            </a:extLst>
          </p:cNvPr>
          <p:cNvCxnSpPr>
            <a:cxnSpLocks/>
          </p:cNvCxnSpPr>
          <p:nvPr/>
        </p:nvCxnSpPr>
        <p:spPr>
          <a:xfrm flipV="1">
            <a:off x="5652515" y="1937609"/>
            <a:ext cx="1378702" cy="656860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26C5761-A8A7-B9DC-11C3-7D2EA6A45537}"/>
              </a:ext>
            </a:extLst>
          </p:cNvPr>
          <p:cNvCxnSpPr>
            <a:cxnSpLocks/>
          </p:cNvCxnSpPr>
          <p:nvPr/>
        </p:nvCxnSpPr>
        <p:spPr>
          <a:xfrm>
            <a:off x="5768746" y="3403531"/>
            <a:ext cx="1423985" cy="416281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5EA130BC-6E53-FB90-2C98-6EEFD1130FD3}"/>
              </a:ext>
            </a:extLst>
          </p:cNvPr>
          <p:cNvSpPr/>
          <p:nvPr/>
        </p:nvSpPr>
        <p:spPr>
          <a:xfrm>
            <a:off x="7386105" y="3358160"/>
            <a:ext cx="3886498" cy="1200329"/>
          </a:xfrm>
          <a:prstGeom prst="rect">
            <a:avLst/>
          </a:prstGeom>
          <a:solidFill>
            <a:srgbClr val="FFFF99"/>
          </a:solidFill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số 2 cho biết 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 tròn được chia làm 2 phần bằng nhau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DEE34E7-4E21-52B2-C5AD-35DDA0F254D6}"/>
              </a:ext>
            </a:extLst>
          </p:cNvPr>
          <p:cNvSpPr/>
          <p:nvPr/>
        </p:nvSpPr>
        <p:spPr>
          <a:xfrm>
            <a:off x="7265256" y="1246293"/>
            <a:ext cx="3886498" cy="830997"/>
          </a:xfrm>
          <a:prstGeom prst="rect">
            <a:avLst/>
          </a:prstGeom>
          <a:solidFill>
            <a:srgbClr val="FFFF99"/>
          </a:solidFill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Tử số 1 cho biết có 1 phần như thế được tô màu.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90ABCCA-DF3A-52FB-FE31-71EF0A121E1F}"/>
              </a:ext>
            </a:extLst>
          </p:cNvPr>
          <p:cNvSpPr txBox="1"/>
          <p:nvPr/>
        </p:nvSpPr>
        <p:spPr>
          <a:xfrm>
            <a:off x="2415242" y="5234989"/>
            <a:ext cx="62164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</a:rPr>
              <a:t>Một phần hai</a:t>
            </a:r>
          </a:p>
        </p:txBody>
      </p:sp>
    </p:spTree>
    <p:extLst>
      <p:ext uri="{BB962C8B-B14F-4D97-AF65-F5344CB8AC3E}">
        <p14:creationId xmlns:p14="http://schemas.microsoft.com/office/powerpoint/2010/main" val="1497243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 animBg="1"/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8">
            <a:extLst>
              <a:ext uri="{FF2B5EF4-FFF2-40B4-BE49-F238E27FC236}">
                <a16:creationId xmlns:a16="http://schemas.microsoft.com/office/drawing/2014/main" id="{92172006-CC93-9285-CDFA-261F312C5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950591">
            <a:off x="-2478" y="258883"/>
            <a:ext cx="4156289" cy="14806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58E925-8337-108B-2C1D-D2B83A3EB33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28338"/>
          <a:stretch>
            <a:fillRect/>
          </a:stretch>
        </p:blipFill>
        <p:spPr>
          <a:xfrm>
            <a:off x="2804830" y="416094"/>
            <a:ext cx="9387170" cy="6187263"/>
          </a:xfrm>
          <a:prstGeom prst="rect">
            <a:avLst/>
          </a:prstGeom>
        </p:spPr>
      </p:pic>
      <p:pic>
        <p:nvPicPr>
          <p:cNvPr id="9" name="Picture 19">
            <a:extLst>
              <a:ext uri="{FF2B5EF4-FFF2-40B4-BE49-F238E27FC236}">
                <a16:creationId xmlns:a16="http://schemas.microsoft.com/office/drawing/2014/main" id="{1E39FB22-1770-F99F-F664-1D7EE327827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-650161" y="1037820"/>
            <a:ext cx="5673573" cy="61949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7107831-E160-9E84-B221-8915EDB70503}"/>
              </a:ext>
            </a:extLst>
          </p:cNvPr>
          <p:cNvSpPr txBox="1"/>
          <p:nvPr/>
        </p:nvSpPr>
        <p:spPr>
          <a:xfrm>
            <a:off x="6289857" y="2607198"/>
            <a:ext cx="32858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err="1">
                <a:solidFill>
                  <a:schemeClr val="accent1">
                    <a:lumMod val="75000"/>
                  </a:schemeClr>
                </a:solidFill>
                <a:latin typeface="UVN Banh Mi" pitchFamily="2" charset="0"/>
              </a:rPr>
              <a:t>Bài</a:t>
            </a:r>
            <a:r>
              <a:rPr lang="en-US" sz="4000" b="1">
                <a:solidFill>
                  <a:schemeClr val="accent1">
                    <a:lumMod val="75000"/>
                  </a:schemeClr>
                </a:solidFill>
                <a:latin typeface="UVN Banh Mi" pitchFamily="2" charset="0"/>
              </a:rPr>
              <a:t> 60 – Tiết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59C768-7ABB-938A-CCD6-A0E422117D5D}"/>
              </a:ext>
            </a:extLst>
          </p:cNvPr>
          <p:cNvSpPr txBox="1"/>
          <p:nvPr/>
        </p:nvSpPr>
        <p:spPr>
          <a:xfrm>
            <a:off x="5265775" y="1769503"/>
            <a:ext cx="533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UTM Duepuntozero" panose="02040603050506020204" pitchFamily="18" charset="0"/>
              </a:rPr>
              <a:t>Thứ</a:t>
            </a:r>
            <a:r>
              <a:rPr lang="en-US" sz="3600" b="1" dirty="0">
                <a:latin typeface="UTM Duepuntozero" panose="02040603050506020204" pitchFamily="18" charset="0"/>
              </a:rPr>
              <a:t> … </a:t>
            </a:r>
            <a:r>
              <a:rPr lang="en-US" sz="3600" b="1" dirty="0" err="1">
                <a:latin typeface="UTM Duepuntozero" panose="02040603050506020204" pitchFamily="18" charset="0"/>
              </a:rPr>
              <a:t>ngày</a:t>
            </a:r>
            <a:r>
              <a:rPr lang="en-US" sz="3600" b="1" dirty="0">
                <a:latin typeface="UTM Duepuntozero" panose="02040603050506020204" pitchFamily="18" charset="0"/>
              </a:rPr>
              <a:t> … </a:t>
            </a:r>
            <a:r>
              <a:rPr lang="en-US" sz="3600" b="1" dirty="0" err="1">
                <a:latin typeface="UTM Duepuntozero" panose="02040603050506020204" pitchFamily="18" charset="0"/>
              </a:rPr>
              <a:t>tháng</a:t>
            </a:r>
            <a:r>
              <a:rPr lang="en-US" sz="3600" b="1" dirty="0">
                <a:latin typeface="UTM Duepuntozero" panose="02040603050506020204" pitchFamily="18" charset="0"/>
              </a:rPr>
              <a:t> … </a:t>
            </a:r>
            <a:r>
              <a:rPr lang="en-US" sz="3600" b="1" dirty="0" err="1">
                <a:latin typeface="UTM Duepuntozero" panose="02040603050506020204" pitchFamily="18" charset="0"/>
              </a:rPr>
              <a:t>năm</a:t>
            </a:r>
            <a:r>
              <a:rPr lang="en-US" sz="3600" b="1" dirty="0">
                <a:latin typeface="UTM Duepuntozero" panose="02040603050506020204" pitchFamily="18" charset="0"/>
              </a:rPr>
              <a:t> …</a:t>
            </a:r>
          </a:p>
        </p:txBody>
      </p:sp>
      <p:pic>
        <p:nvPicPr>
          <p:cNvPr id="3" name="Picture 2" descr="Cartoon knight boy">
            <a:extLst>
              <a:ext uri="{FF2B5EF4-FFF2-40B4-BE49-F238E27FC236}">
                <a16:creationId xmlns:a16="http://schemas.microsoft.com/office/drawing/2014/main" id="{1BBF2CEE-3C65-1613-537F-3768C2E03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272" b="94409" l="9585" r="89617">
                        <a14:foregroundMark x1="54633" y1="5272" x2="54633" y2="15495"/>
                        <a14:foregroundMark x1="32109" y1="12620" x2="30032" y2="29872"/>
                        <a14:foregroundMark x1="30032" y1="29872" x2="31310" y2="15974"/>
                        <a14:foregroundMark x1="44409" y1="86262" x2="40256" y2="94249"/>
                        <a14:foregroundMark x1="69169" y1="89297" x2="70927" y2="94409"/>
                        <a14:foregroundMark x1="47444" y1="68211" x2="50799" y2="80351"/>
                        <a14:foregroundMark x1="59425" y1="56390" x2="59904" y2="69169"/>
                        <a14:foregroundMark x1="68211" y1="59265" x2="65335" y2="81629"/>
                        <a14:foregroundMark x1="65655" y1="56869" x2="67412" y2="65655"/>
                        <a14:foregroundMark x1="57188" y1="55911" x2="56709" y2="67093"/>
                        <a14:foregroundMark x1="49521" y1="53035" x2="50479" y2="594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1424" y="4323993"/>
            <a:ext cx="2474453" cy="2279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3FF9F054-585F-6A93-9B0F-10BF8DA0D4BB}"/>
              </a:ext>
            </a:extLst>
          </p:cNvPr>
          <p:cNvSpPr txBox="1"/>
          <p:nvPr/>
        </p:nvSpPr>
        <p:spPr>
          <a:xfrm>
            <a:off x="4255866" y="3255358"/>
            <a:ext cx="768698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6000">
                <a:ln w="120650">
                  <a:solidFill>
                    <a:schemeClr val="bg1"/>
                  </a:solidFill>
                </a:ln>
                <a:solidFill>
                  <a:schemeClr val="bg1"/>
                </a:solidFill>
                <a:latin typeface="UTM Mother" panose="02040603050506020204" pitchFamily="18" charset="0"/>
              </a:rPr>
              <a:t>Phân số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850CC4D4-1413-A774-A567-2C4885442163}"/>
              </a:ext>
            </a:extLst>
          </p:cNvPr>
          <p:cNvSpPr txBox="1"/>
          <p:nvPr/>
        </p:nvSpPr>
        <p:spPr>
          <a:xfrm>
            <a:off x="4255866" y="3236642"/>
            <a:ext cx="768698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Mother" panose="02040603050506020204" pitchFamily="18" charset="0"/>
                <a:ea typeface="+mn-ea"/>
                <a:cs typeface="+mn-cs"/>
              </a:rPr>
              <a:t>Phân</a:t>
            </a:r>
            <a:r>
              <a:rPr kumimoji="0" lang="en-US" sz="6000" b="0" i="0" u="none" strike="noStrike" kern="1200" cap="none" spc="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Mother" panose="02040603050506020204" pitchFamily="18" charset="0"/>
                <a:ea typeface="+mn-ea"/>
                <a:cs typeface="+mn-cs"/>
              </a:rPr>
              <a:t> số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Mother" panose="02040603050506020204" pitchFamily="18" charset="0"/>
              <a:ea typeface="+mn-ea"/>
              <a:cs typeface="+mn-cs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4777BC8E-0EF5-5830-BA76-C146B22278E5}"/>
              </a:ext>
            </a:extLst>
          </p:cNvPr>
          <p:cNvSpPr txBox="1"/>
          <p:nvPr/>
        </p:nvSpPr>
        <p:spPr>
          <a:xfrm rot="20520827">
            <a:off x="989369" y="411968"/>
            <a:ext cx="211729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vi-VN" sz="4800">
                <a:solidFill>
                  <a:srgbClr val="FFFF00"/>
                </a:solidFill>
                <a:latin typeface="UTM Mother" panose="02040603050506020204" pitchFamily="18" charset="0"/>
                <a:cs typeface="Arial" panose="020B0604020202020204" pitchFamily="34" charset="0"/>
              </a:rPr>
              <a:t>Toán</a:t>
            </a:r>
            <a:endParaRPr lang="sv-SE" sz="4800" dirty="0">
              <a:solidFill>
                <a:srgbClr val="FFFF00"/>
              </a:solidFill>
              <a:latin typeface="UTM Mother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AB9C44-78B2-3FD7-1610-F75B576797A3}"/>
              </a:ext>
            </a:extLst>
          </p:cNvPr>
          <p:cNvSpPr txBox="1"/>
          <p:nvPr/>
        </p:nvSpPr>
        <p:spPr>
          <a:xfrm>
            <a:off x="141424" y="254643"/>
            <a:ext cx="367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6701122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  <p:bldP spid="2" grpId="0"/>
      <p:bldP spid="12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artoon Castle Wallpapers - Top Free Cartoon Castle Backgrounds -  WallpaperAccess">
            <a:extLst>
              <a:ext uri="{FF2B5EF4-FFF2-40B4-BE49-F238E27FC236}">
                <a16:creationId xmlns:a16="http://schemas.microsoft.com/office/drawing/2014/main" id="{29284B30-4830-9E73-50F7-AF3B50DAB7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1" b="6774"/>
          <a:stretch/>
        </p:blipFill>
        <p:spPr bwMode="auto">
          <a:xfrm>
            <a:off x="-75" y="0"/>
            <a:ext cx="121920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8AC2DFC-8547-C0EA-965B-893D18A4C3E6}"/>
              </a:ext>
            </a:extLst>
          </p:cNvPr>
          <p:cNvSpPr/>
          <p:nvPr/>
        </p:nvSpPr>
        <p:spPr>
          <a:xfrm>
            <a:off x="233964" y="274067"/>
            <a:ext cx="11695012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921E33-8F40-2670-47A8-B9A71853F0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1" t="2593" r="55510" b="-10023"/>
          <a:stretch/>
        </p:blipFill>
        <p:spPr>
          <a:xfrm>
            <a:off x="966687" y="1498257"/>
            <a:ext cx="3591450" cy="334477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86ACB60-40C4-7DD3-9ECE-B53410E273D6}"/>
              </a:ext>
            </a:extLst>
          </p:cNvPr>
          <p:cNvGrpSpPr/>
          <p:nvPr/>
        </p:nvGrpSpPr>
        <p:grpSpPr>
          <a:xfrm>
            <a:off x="4693172" y="1891586"/>
            <a:ext cx="960521" cy="2125527"/>
            <a:chOff x="9612631" y="3160924"/>
            <a:chExt cx="960521" cy="212552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D640972-58FF-699A-8CF8-44FF36FA0E8F}"/>
                </a:ext>
              </a:extLst>
            </p:cNvPr>
            <p:cNvSpPr/>
            <p:nvPr/>
          </p:nvSpPr>
          <p:spPr>
            <a:xfrm>
              <a:off x="9711635" y="3160924"/>
              <a:ext cx="731290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  <a:endParaRPr kumimoji="0" lang="en-US" sz="72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6B51484-E4E4-8AE5-6249-646DB9B183F2}"/>
                </a:ext>
              </a:extLst>
            </p:cNvPr>
            <p:cNvSpPr/>
            <p:nvPr/>
          </p:nvSpPr>
          <p:spPr>
            <a:xfrm>
              <a:off x="9763541" y="4086122"/>
              <a:ext cx="731290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</a:t>
              </a:r>
              <a:endParaRPr kumimoji="0" lang="en-US" sz="72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1FB0BEC0-74FD-AE04-4E7C-07F8FC34F33F}"/>
                </a:ext>
              </a:extLst>
            </p:cNvPr>
            <p:cNvCxnSpPr/>
            <p:nvPr/>
          </p:nvCxnSpPr>
          <p:spPr>
            <a:xfrm>
              <a:off x="9612631" y="419643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7931711-43B7-34AD-5DAC-9A9D1C51B3F0}"/>
              </a:ext>
            </a:extLst>
          </p:cNvPr>
          <p:cNvCxnSpPr>
            <a:cxnSpLocks/>
          </p:cNvCxnSpPr>
          <p:nvPr/>
        </p:nvCxnSpPr>
        <p:spPr>
          <a:xfrm flipV="1">
            <a:off x="5652515" y="1937609"/>
            <a:ext cx="1378702" cy="656860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26C5761-A8A7-B9DC-11C3-7D2EA6A45537}"/>
              </a:ext>
            </a:extLst>
          </p:cNvPr>
          <p:cNvCxnSpPr>
            <a:cxnSpLocks/>
          </p:cNvCxnSpPr>
          <p:nvPr/>
        </p:nvCxnSpPr>
        <p:spPr>
          <a:xfrm>
            <a:off x="5768746" y="3403531"/>
            <a:ext cx="1423985" cy="416281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5EA130BC-6E53-FB90-2C98-6EEFD1130FD3}"/>
              </a:ext>
            </a:extLst>
          </p:cNvPr>
          <p:cNvSpPr/>
          <p:nvPr/>
        </p:nvSpPr>
        <p:spPr>
          <a:xfrm>
            <a:off x="7386105" y="3358160"/>
            <a:ext cx="3886498" cy="1200329"/>
          </a:xfrm>
          <a:prstGeom prst="rect">
            <a:avLst/>
          </a:prstGeom>
          <a:solidFill>
            <a:srgbClr val="FFFF99"/>
          </a:solidFill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24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Mẫu số 4 cho biết hình tam giác được chia làm 4 phần bằng nhau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DEE34E7-4E21-52B2-C5AD-35DDA0F254D6}"/>
              </a:ext>
            </a:extLst>
          </p:cNvPr>
          <p:cNvSpPr/>
          <p:nvPr/>
        </p:nvSpPr>
        <p:spPr>
          <a:xfrm>
            <a:off x="7265256" y="1246293"/>
            <a:ext cx="3886498" cy="830997"/>
          </a:xfrm>
          <a:prstGeom prst="rect">
            <a:avLst/>
          </a:prstGeom>
          <a:solidFill>
            <a:srgbClr val="FFFF99"/>
          </a:solidFill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24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Tử số 1 cho biết có 1 phần như thế được tô màu.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90ABCCA-DF3A-52FB-FE31-71EF0A121E1F}"/>
              </a:ext>
            </a:extLst>
          </p:cNvPr>
          <p:cNvSpPr txBox="1"/>
          <p:nvPr/>
        </p:nvSpPr>
        <p:spPr>
          <a:xfrm>
            <a:off x="2415242" y="5234989"/>
            <a:ext cx="62164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 phần tư</a:t>
            </a:r>
          </a:p>
        </p:txBody>
      </p:sp>
    </p:spTree>
    <p:extLst>
      <p:ext uri="{BB962C8B-B14F-4D97-AF65-F5344CB8AC3E}">
        <p14:creationId xmlns:p14="http://schemas.microsoft.com/office/powerpoint/2010/main" val="19393485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 animBg="1"/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artoon Castle Wallpapers - Top Free Cartoon Castle Backgrounds -  WallpaperAccess">
            <a:extLst>
              <a:ext uri="{FF2B5EF4-FFF2-40B4-BE49-F238E27FC236}">
                <a16:creationId xmlns:a16="http://schemas.microsoft.com/office/drawing/2014/main" id="{29284B30-4830-9E73-50F7-AF3B50DAB7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1" b="6774"/>
          <a:stretch/>
        </p:blipFill>
        <p:spPr bwMode="auto">
          <a:xfrm>
            <a:off x="-75" y="0"/>
            <a:ext cx="121920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8AC2DFC-8547-C0EA-965B-893D18A4C3E6}"/>
              </a:ext>
            </a:extLst>
          </p:cNvPr>
          <p:cNvSpPr/>
          <p:nvPr/>
        </p:nvSpPr>
        <p:spPr>
          <a:xfrm>
            <a:off x="233964" y="274067"/>
            <a:ext cx="11695012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921E33-8F40-2670-47A8-B9A71853F0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50" t="7456" r="31754" b="-14885"/>
          <a:stretch/>
        </p:blipFill>
        <p:spPr>
          <a:xfrm>
            <a:off x="549221" y="1661791"/>
            <a:ext cx="4294861" cy="334477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86ACB60-40C4-7DD3-9ECE-B53410E273D6}"/>
              </a:ext>
            </a:extLst>
          </p:cNvPr>
          <p:cNvGrpSpPr/>
          <p:nvPr/>
        </p:nvGrpSpPr>
        <p:grpSpPr>
          <a:xfrm>
            <a:off x="4693172" y="1891586"/>
            <a:ext cx="960521" cy="2125527"/>
            <a:chOff x="9612631" y="3160924"/>
            <a:chExt cx="960521" cy="212552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D640972-58FF-699A-8CF8-44FF36FA0E8F}"/>
                </a:ext>
              </a:extLst>
            </p:cNvPr>
            <p:cNvSpPr/>
            <p:nvPr/>
          </p:nvSpPr>
          <p:spPr>
            <a:xfrm>
              <a:off x="9711635" y="3160924"/>
              <a:ext cx="731290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  <a:endParaRPr kumimoji="0" lang="en-US" sz="72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6B51484-E4E4-8AE5-6249-646DB9B183F2}"/>
                </a:ext>
              </a:extLst>
            </p:cNvPr>
            <p:cNvSpPr/>
            <p:nvPr/>
          </p:nvSpPr>
          <p:spPr>
            <a:xfrm>
              <a:off x="9763541" y="4086122"/>
              <a:ext cx="731290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</a:t>
              </a:r>
              <a:endParaRPr kumimoji="0" lang="en-US" sz="72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1FB0BEC0-74FD-AE04-4E7C-07F8FC34F33F}"/>
                </a:ext>
              </a:extLst>
            </p:cNvPr>
            <p:cNvCxnSpPr/>
            <p:nvPr/>
          </p:nvCxnSpPr>
          <p:spPr>
            <a:xfrm>
              <a:off x="9612631" y="419643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7931711-43B7-34AD-5DAC-9A9D1C51B3F0}"/>
              </a:ext>
            </a:extLst>
          </p:cNvPr>
          <p:cNvCxnSpPr>
            <a:cxnSpLocks/>
          </p:cNvCxnSpPr>
          <p:nvPr/>
        </p:nvCxnSpPr>
        <p:spPr>
          <a:xfrm flipV="1">
            <a:off x="5652515" y="1937609"/>
            <a:ext cx="1378702" cy="656860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26C5761-A8A7-B9DC-11C3-7D2EA6A45537}"/>
              </a:ext>
            </a:extLst>
          </p:cNvPr>
          <p:cNvCxnSpPr>
            <a:cxnSpLocks/>
          </p:cNvCxnSpPr>
          <p:nvPr/>
        </p:nvCxnSpPr>
        <p:spPr>
          <a:xfrm>
            <a:off x="5768746" y="3403531"/>
            <a:ext cx="1423985" cy="416281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5EA130BC-6E53-FB90-2C98-6EEFD1130FD3}"/>
              </a:ext>
            </a:extLst>
          </p:cNvPr>
          <p:cNvSpPr/>
          <p:nvPr/>
        </p:nvSpPr>
        <p:spPr>
          <a:xfrm>
            <a:off x="7386105" y="3358160"/>
            <a:ext cx="3886498" cy="1200329"/>
          </a:xfrm>
          <a:prstGeom prst="rect">
            <a:avLst/>
          </a:prstGeom>
          <a:solidFill>
            <a:srgbClr val="FFFF99"/>
          </a:solidFill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24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Mẫu số 4 cho biết hình thoi được chia làm 4 phần bằng nhau.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DEE34E7-4E21-52B2-C5AD-35DDA0F254D6}"/>
              </a:ext>
            </a:extLst>
          </p:cNvPr>
          <p:cNvSpPr/>
          <p:nvPr/>
        </p:nvSpPr>
        <p:spPr>
          <a:xfrm>
            <a:off x="7265256" y="1246293"/>
            <a:ext cx="3886498" cy="830997"/>
          </a:xfrm>
          <a:prstGeom prst="rect">
            <a:avLst/>
          </a:prstGeom>
          <a:solidFill>
            <a:srgbClr val="FFFF99"/>
          </a:solidFill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24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Tử số 2 cho biết có 2 phần như thế được tô màu.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90ABCCA-DF3A-52FB-FE31-71EF0A121E1F}"/>
              </a:ext>
            </a:extLst>
          </p:cNvPr>
          <p:cNvSpPr txBox="1"/>
          <p:nvPr/>
        </p:nvSpPr>
        <p:spPr>
          <a:xfrm>
            <a:off x="2415242" y="5234989"/>
            <a:ext cx="62164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Hai phần tư</a:t>
            </a:r>
          </a:p>
        </p:txBody>
      </p:sp>
    </p:spTree>
    <p:extLst>
      <p:ext uri="{BB962C8B-B14F-4D97-AF65-F5344CB8AC3E}">
        <p14:creationId xmlns:p14="http://schemas.microsoft.com/office/powerpoint/2010/main" val="12019983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 animBg="1"/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artoon Castle Wallpapers - Top Free Cartoon Castle Backgrounds -  WallpaperAccess">
            <a:extLst>
              <a:ext uri="{FF2B5EF4-FFF2-40B4-BE49-F238E27FC236}">
                <a16:creationId xmlns:a16="http://schemas.microsoft.com/office/drawing/2014/main" id="{29284B30-4830-9E73-50F7-AF3B50DAB7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1" b="6774"/>
          <a:stretch/>
        </p:blipFill>
        <p:spPr bwMode="auto">
          <a:xfrm>
            <a:off x="-75" y="0"/>
            <a:ext cx="121920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8AC2DFC-8547-C0EA-965B-893D18A4C3E6}"/>
              </a:ext>
            </a:extLst>
          </p:cNvPr>
          <p:cNvSpPr/>
          <p:nvPr/>
        </p:nvSpPr>
        <p:spPr>
          <a:xfrm>
            <a:off x="233964" y="274067"/>
            <a:ext cx="11695012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921E33-8F40-2670-47A8-B9A71853F0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23" t="-971" r="-1839" b="-6458"/>
          <a:stretch/>
        </p:blipFill>
        <p:spPr>
          <a:xfrm>
            <a:off x="251234" y="1780700"/>
            <a:ext cx="4171161" cy="306156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86ACB60-40C4-7DD3-9ECE-B53410E273D6}"/>
              </a:ext>
            </a:extLst>
          </p:cNvPr>
          <p:cNvGrpSpPr/>
          <p:nvPr/>
        </p:nvGrpSpPr>
        <p:grpSpPr>
          <a:xfrm>
            <a:off x="4758133" y="1792561"/>
            <a:ext cx="960521" cy="2125527"/>
            <a:chOff x="9612631" y="3160924"/>
            <a:chExt cx="960521" cy="212552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D640972-58FF-699A-8CF8-44FF36FA0E8F}"/>
                </a:ext>
              </a:extLst>
            </p:cNvPr>
            <p:cNvSpPr/>
            <p:nvPr/>
          </p:nvSpPr>
          <p:spPr>
            <a:xfrm>
              <a:off x="9711635" y="3160924"/>
              <a:ext cx="731290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  <a:endParaRPr kumimoji="0" lang="en-US" sz="72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6B51484-E4E4-8AE5-6249-646DB9B183F2}"/>
                </a:ext>
              </a:extLst>
            </p:cNvPr>
            <p:cNvSpPr/>
            <p:nvPr/>
          </p:nvSpPr>
          <p:spPr>
            <a:xfrm>
              <a:off x="9763541" y="4086122"/>
              <a:ext cx="731290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</a:t>
              </a:r>
              <a:endParaRPr kumimoji="0" lang="en-US" sz="72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1FB0BEC0-74FD-AE04-4E7C-07F8FC34F33F}"/>
                </a:ext>
              </a:extLst>
            </p:cNvPr>
            <p:cNvCxnSpPr/>
            <p:nvPr/>
          </p:nvCxnSpPr>
          <p:spPr>
            <a:xfrm>
              <a:off x="9612631" y="419643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7931711-43B7-34AD-5DAC-9A9D1C51B3F0}"/>
              </a:ext>
            </a:extLst>
          </p:cNvPr>
          <p:cNvCxnSpPr>
            <a:cxnSpLocks/>
          </p:cNvCxnSpPr>
          <p:nvPr/>
        </p:nvCxnSpPr>
        <p:spPr>
          <a:xfrm flipV="1">
            <a:off x="5652515" y="1937609"/>
            <a:ext cx="1378702" cy="656860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26C5761-A8A7-B9DC-11C3-7D2EA6A45537}"/>
              </a:ext>
            </a:extLst>
          </p:cNvPr>
          <p:cNvCxnSpPr>
            <a:cxnSpLocks/>
          </p:cNvCxnSpPr>
          <p:nvPr/>
        </p:nvCxnSpPr>
        <p:spPr>
          <a:xfrm>
            <a:off x="5768746" y="3403531"/>
            <a:ext cx="1423985" cy="416281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5EA130BC-6E53-FB90-2C98-6EEFD1130FD3}"/>
              </a:ext>
            </a:extLst>
          </p:cNvPr>
          <p:cNvSpPr/>
          <p:nvPr/>
        </p:nvSpPr>
        <p:spPr>
          <a:xfrm>
            <a:off x="7386105" y="3358160"/>
            <a:ext cx="3886498" cy="830997"/>
          </a:xfrm>
          <a:prstGeom prst="rect">
            <a:avLst/>
          </a:prstGeom>
          <a:solidFill>
            <a:srgbClr val="FFFF99"/>
          </a:solidFill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24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Mẫu số 8 cho biết hình vẽ gồm 8 chiếc lá bằng nhau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DEE34E7-4E21-52B2-C5AD-35DDA0F254D6}"/>
              </a:ext>
            </a:extLst>
          </p:cNvPr>
          <p:cNvSpPr/>
          <p:nvPr/>
        </p:nvSpPr>
        <p:spPr>
          <a:xfrm>
            <a:off x="7265256" y="1246293"/>
            <a:ext cx="3886498" cy="830997"/>
          </a:xfrm>
          <a:prstGeom prst="rect">
            <a:avLst/>
          </a:prstGeom>
          <a:solidFill>
            <a:srgbClr val="FFFF99"/>
          </a:solidFill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24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Tử số 3 cho biết có 3 chiếc lá như thế được tô màu.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90ABCCA-DF3A-52FB-FE31-71EF0A121E1F}"/>
              </a:ext>
            </a:extLst>
          </p:cNvPr>
          <p:cNvSpPr txBox="1"/>
          <p:nvPr/>
        </p:nvSpPr>
        <p:spPr>
          <a:xfrm>
            <a:off x="2415242" y="5234989"/>
            <a:ext cx="62164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>
                <a:solidFill>
                  <a:srgbClr val="FF0000"/>
                </a:solidFill>
                <a:latin typeface="Calibri"/>
              </a:rPr>
              <a:t>Ba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phần tám</a:t>
            </a:r>
          </a:p>
        </p:txBody>
      </p:sp>
    </p:spTree>
    <p:extLst>
      <p:ext uri="{BB962C8B-B14F-4D97-AF65-F5344CB8AC3E}">
        <p14:creationId xmlns:p14="http://schemas.microsoft.com/office/powerpoint/2010/main" val="32156235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 animBg="1"/>
      <p:bldP spid="2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artoon Castle Wallpapers - Top Free Cartoon Castle Backgrounds -  WallpaperAccess">
            <a:extLst>
              <a:ext uri="{FF2B5EF4-FFF2-40B4-BE49-F238E27FC236}">
                <a16:creationId xmlns:a16="http://schemas.microsoft.com/office/drawing/2014/main" id="{0D34C1A8-0E0A-63CB-4053-52878C2B8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9">
            <a:extLst>
              <a:ext uri="{FF2B5EF4-FFF2-40B4-BE49-F238E27FC236}">
                <a16:creationId xmlns:a16="http://schemas.microsoft.com/office/drawing/2014/main" id="{D0991F5E-26D7-654C-F670-0B3F2945EE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883486" y="4082069"/>
            <a:ext cx="1332119" cy="2237288"/>
          </a:xfrm>
          <a:prstGeom prst="rect">
            <a:avLst/>
          </a:prstGeom>
        </p:spPr>
      </p:pic>
      <p:pic>
        <p:nvPicPr>
          <p:cNvPr id="8" name="Hình ảnh 7" descr="Ảnh có chứa bản phác thảo, bờm, Tượng động vật, con ngựa&#10;&#10;Mô tả được tạo tự động">
            <a:extLst>
              <a:ext uri="{FF2B5EF4-FFF2-40B4-BE49-F238E27FC236}">
                <a16:creationId xmlns:a16="http://schemas.microsoft.com/office/drawing/2014/main" id="{95E1991D-FEDC-0291-27DE-92B117788A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51" y="3123966"/>
            <a:ext cx="4791501" cy="3481824"/>
          </a:xfrm>
          <a:prstGeom prst="rect">
            <a:avLst/>
          </a:prstGeom>
        </p:spPr>
      </p:pic>
      <p:pic>
        <p:nvPicPr>
          <p:cNvPr id="5" name="Picture 2" descr="Cartoon knight boy">
            <a:extLst>
              <a:ext uri="{FF2B5EF4-FFF2-40B4-BE49-F238E27FC236}">
                <a16:creationId xmlns:a16="http://schemas.microsoft.com/office/drawing/2014/main" id="{0299C3F2-93CF-4D7D-2389-7FC8BD1FA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17" b="94409" l="9585" r="89617">
                        <a14:foregroundMark x1="54633" y1="5272" x2="54633" y2="15495"/>
                        <a14:foregroundMark x1="32109" y1="12620" x2="30032" y2="29872"/>
                        <a14:foregroundMark x1="30032" y1="29872" x2="31310" y2="15974"/>
                        <a14:foregroundMark x1="44409" y1="86262" x2="40256" y2="94249"/>
                        <a14:foregroundMark x1="69169" y1="89297" x2="70927" y2="94409"/>
                        <a14:foregroundMark x1="47444" y1="68211" x2="50799" y2="80351"/>
                        <a14:foregroundMark x1="59425" y1="56390" x2="59904" y2="69169"/>
                        <a14:foregroundMark x1="68211" y1="59265" x2="65335" y2="81629"/>
                        <a14:foregroundMark x1="65655" y1="56869" x2="67412" y2="65655"/>
                        <a14:foregroundMark x1="57188" y1="55911" x2="56709" y2="67093"/>
                        <a14:foregroundMark x1="49521" y1="53035" x2="50479" y2="59425"/>
                        <a14:foregroundMark x1="53355" y1="1917" x2="52077" y2="1917"/>
                        <a14:foregroundMark x1="32268" y1="20607" x2="31310" y2="31470"/>
                        <a14:foregroundMark x1="32907" y1="30511" x2="32907" y2="35942"/>
                        <a14:foregroundMark x1="32109" y1="18371" x2="32268" y2="24441"/>
                        <a14:foregroundMark x1="32748" y1="19808" x2="32109" y2="246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83655" y="4139548"/>
            <a:ext cx="2814224" cy="2592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77991488-8A16-5241-A332-1472B9EEA252}"/>
              </a:ext>
            </a:extLst>
          </p:cNvPr>
          <p:cNvSpPr txBox="1"/>
          <p:nvPr/>
        </p:nvSpPr>
        <p:spPr>
          <a:xfrm>
            <a:off x="2147831" y="606892"/>
            <a:ext cx="816479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n w="149225">
                  <a:solidFill>
                    <a:schemeClr val="bg1"/>
                  </a:solidFill>
                </a:ln>
                <a:solidFill>
                  <a:schemeClr val="bg1"/>
                </a:solidFill>
                <a:latin typeface="Coiny" panose="02000903060500060000" pitchFamily="2" charset="0"/>
              </a:rPr>
              <a:t>Chúc</a:t>
            </a:r>
            <a:r>
              <a:rPr lang="en-US" sz="5400" dirty="0">
                <a:ln w="149225">
                  <a:solidFill>
                    <a:schemeClr val="bg1"/>
                  </a:solidFill>
                </a:ln>
                <a:solidFill>
                  <a:schemeClr val="bg1"/>
                </a:solidFill>
                <a:latin typeface="Coiny" panose="02000903060500060000" pitchFamily="2" charset="0"/>
              </a:rPr>
              <a:t> </a:t>
            </a:r>
            <a:r>
              <a:rPr lang="en-US" sz="5400" err="1">
                <a:ln w="149225">
                  <a:solidFill>
                    <a:schemeClr val="bg1"/>
                  </a:solidFill>
                </a:ln>
                <a:solidFill>
                  <a:schemeClr val="bg1"/>
                </a:solidFill>
                <a:latin typeface="Coiny" panose="02000903060500060000" pitchFamily="2" charset="0"/>
              </a:rPr>
              <a:t>mừng</a:t>
            </a:r>
            <a:r>
              <a:rPr lang="en-US" sz="5400">
                <a:ln w="149225">
                  <a:solidFill>
                    <a:schemeClr val="bg1"/>
                  </a:solidFill>
                </a:ln>
                <a:solidFill>
                  <a:schemeClr val="bg1"/>
                </a:solidFill>
                <a:latin typeface="Coiny" panose="02000903060500060000" pitchFamily="2" charset="0"/>
              </a:rPr>
              <a:t> Hiệp sĩ </a:t>
            </a:r>
            <a:r>
              <a:rPr lang="en-US" sz="5400" dirty="0" err="1">
                <a:ln w="149225">
                  <a:solidFill>
                    <a:schemeClr val="bg1"/>
                  </a:solidFill>
                </a:ln>
                <a:solidFill>
                  <a:schemeClr val="bg1"/>
                </a:solidFill>
                <a:latin typeface="Coiny" panose="02000903060500060000" pitchFamily="2" charset="0"/>
              </a:rPr>
              <a:t>đã</a:t>
            </a:r>
            <a:r>
              <a:rPr lang="en-US" sz="5400" dirty="0">
                <a:ln w="149225">
                  <a:solidFill>
                    <a:schemeClr val="bg1"/>
                  </a:solidFill>
                </a:ln>
                <a:solidFill>
                  <a:schemeClr val="bg1"/>
                </a:solidFill>
                <a:latin typeface="Coiny" panose="02000903060500060000" pitchFamily="2" charset="0"/>
              </a:rPr>
              <a:t> </a:t>
            </a:r>
            <a:r>
              <a:rPr lang="en-US" sz="5400" dirty="0" err="1">
                <a:ln w="149225">
                  <a:solidFill>
                    <a:schemeClr val="bg1"/>
                  </a:solidFill>
                </a:ln>
                <a:solidFill>
                  <a:schemeClr val="bg1"/>
                </a:solidFill>
                <a:latin typeface="Coiny" panose="02000903060500060000" pitchFamily="2" charset="0"/>
              </a:rPr>
              <a:t>giải</a:t>
            </a:r>
            <a:r>
              <a:rPr lang="en-US" sz="5400" dirty="0">
                <a:ln w="149225">
                  <a:solidFill>
                    <a:schemeClr val="bg1"/>
                  </a:solidFill>
                </a:ln>
                <a:solidFill>
                  <a:schemeClr val="bg1"/>
                </a:solidFill>
                <a:latin typeface="Coiny" panose="02000903060500060000" pitchFamily="2" charset="0"/>
              </a:rPr>
              <a:t> </a:t>
            </a:r>
            <a:r>
              <a:rPr lang="en-US" sz="5400" dirty="0" err="1">
                <a:ln w="149225">
                  <a:solidFill>
                    <a:schemeClr val="bg1"/>
                  </a:solidFill>
                </a:ln>
                <a:solidFill>
                  <a:schemeClr val="bg1"/>
                </a:solidFill>
                <a:latin typeface="Coiny" panose="02000903060500060000" pitchFamily="2" charset="0"/>
              </a:rPr>
              <a:t>cứu</a:t>
            </a:r>
            <a:r>
              <a:rPr lang="en-US" sz="5400" dirty="0">
                <a:ln w="149225">
                  <a:solidFill>
                    <a:schemeClr val="bg1"/>
                  </a:solidFill>
                </a:ln>
                <a:solidFill>
                  <a:schemeClr val="bg1"/>
                </a:solidFill>
                <a:latin typeface="Coiny" panose="02000903060500060000" pitchFamily="2" charset="0"/>
              </a:rPr>
              <a:t> </a:t>
            </a:r>
            <a:r>
              <a:rPr lang="en-US" sz="5400" dirty="0" err="1">
                <a:ln w="149225">
                  <a:solidFill>
                    <a:schemeClr val="bg1"/>
                  </a:solidFill>
                </a:ln>
                <a:solidFill>
                  <a:schemeClr val="bg1"/>
                </a:solidFill>
                <a:latin typeface="Coiny" panose="02000903060500060000" pitchFamily="2" charset="0"/>
              </a:rPr>
              <a:t>Công</a:t>
            </a:r>
            <a:r>
              <a:rPr lang="en-US" sz="5400" dirty="0">
                <a:ln w="149225">
                  <a:solidFill>
                    <a:schemeClr val="bg1"/>
                  </a:solidFill>
                </a:ln>
                <a:solidFill>
                  <a:schemeClr val="bg1"/>
                </a:solidFill>
                <a:latin typeface="Coiny" panose="02000903060500060000" pitchFamily="2" charset="0"/>
              </a:rPr>
              <a:t> </a:t>
            </a:r>
            <a:r>
              <a:rPr lang="en-US" sz="5400" dirty="0" err="1">
                <a:ln w="149225">
                  <a:solidFill>
                    <a:schemeClr val="bg1"/>
                  </a:solidFill>
                </a:ln>
                <a:solidFill>
                  <a:schemeClr val="bg1"/>
                </a:solidFill>
                <a:latin typeface="Coiny" panose="02000903060500060000" pitchFamily="2" charset="0"/>
              </a:rPr>
              <a:t>chúa</a:t>
            </a:r>
            <a:r>
              <a:rPr lang="en-US" sz="5400" dirty="0">
                <a:ln w="149225">
                  <a:solidFill>
                    <a:schemeClr val="bg1"/>
                  </a:solidFill>
                </a:ln>
                <a:solidFill>
                  <a:schemeClr val="bg1"/>
                </a:solidFill>
                <a:latin typeface="Coiny" panose="02000903060500060000" pitchFamily="2" charset="0"/>
              </a:rPr>
              <a:t> </a:t>
            </a:r>
            <a:r>
              <a:rPr lang="en-US" sz="5400" dirty="0" err="1">
                <a:ln w="149225">
                  <a:solidFill>
                    <a:schemeClr val="bg1"/>
                  </a:solidFill>
                </a:ln>
                <a:solidFill>
                  <a:schemeClr val="bg1"/>
                </a:solidFill>
                <a:latin typeface="Coiny" panose="02000903060500060000" pitchFamily="2" charset="0"/>
              </a:rPr>
              <a:t>thành</a:t>
            </a:r>
            <a:r>
              <a:rPr lang="en-US" sz="5400" dirty="0">
                <a:ln w="149225">
                  <a:solidFill>
                    <a:schemeClr val="bg1"/>
                  </a:solidFill>
                </a:ln>
                <a:solidFill>
                  <a:schemeClr val="bg1"/>
                </a:solidFill>
                <a:latin typeface="Coiny" panose="02000903060500060000" pitchFamily="2" charset="0"/>
              </a:rPr>
              <a:t> </a:t>
            </a:r>
            <a:r>
              <a:rPr lang="en-US" sz="5400" dirty="0" err="1">
                <a:ln w="149225">
                  <a:solidFill>
                    <a:schemeClr val="bg1"/>
                  </a:solidFill>
                </a:ln>
                <a:solidFill>
                  <a:schemeClr val="bg1"/>
                </a:solidFill>
                <a:latin typeface="Coiny" panose="02000903060500060000" pitchFamily="2" charset="0"/>
              </a:rPr>
              <a:t>công</a:t>
            </a:r>
            <a:r>
              <a:rPr lang="en-US" sz="5400" dirty="0">
                <a:ln w="149225">
                  <a:solidFill>
                    <a:schemeClr val="bg1"/>
                  </a:solidFill>
                </a:ln>
                <a:solidFill>
                  <a:schemeClr val="bg1"/>
                </a:solidFill>
                <a:latin typeface="Coiny" panose="02000903060500060000" pitchFamily="2" charset="0"/>
              </a:rPr>
              <a:t>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192149-030A-64FB-40CB-447CE708DD49}"/>
              </a:ext>
            </a:extLst>
          </p:cNvPr>
          <p:cNvSpPr txBox="1"/>
          <p:nvPr/>
        </p:nvSpPr>
        <p:spPr>
          <a:xfrm>
            <a:off x="2133208" y="606893"/>
            <a:ext cx="816479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Coiny" panose="02000903060500060000" pitchFamily="2" charset="0"/>
              </a:rPr>
              <a:t>Chúc</a:t>
            </a:r>
            <a:r>
              <a:rPr lang="en-US" sz="5400" dirty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Coiny" panose="02000903060500060000" pitchFamily="2" charset="0"/>
              </a:rPr>
              <a:t> </a:t>
            </a:r>
            <a:r>
              <a:rPr lang="en-US" sz="5400" err="1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Coiny" panose="02000903060500060000" pitchFamily="2" charset="0"/>
              </a:rPr>
              <a:t>mừng</a:t>
            </a:r>
            <a:r>
              <a:rPr lang="en-US" sz="540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Coiny" panose="02000903060500060000" pitchFamily="2" charset="0"/>
              </a:rPr>
              <a:t> Hiệp sĩ </a:t>
            </a:r>
            <a:r>
              <a:rPr lang="en-US" sz="5400" dirty="0" err="1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Coiny" panose="02000903060500060000" pitchFamily="2" charset="0"/>
              </a:rPr>
              <a:t>đã</a:t>
            </a:r>
            <a:r>
              <a:rPr lang="en-US" sz="5400" dirty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Coiny" panose="02000903060500060000" pitchFamily="2" charset="0"/>
              </a:rPr>
              <a:t> </a:t>
            </a:r>
            <a:r>
              <a:rPr lang="en-US" sz="5400" dirty="0" err="1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Coiny" panose="02000903060500060000" pitchFamily="2" charset="0"/>
              </a:rPr>
              <a:t>giải</a:t>
            </a:r>
            <a:r>
              <a:rPr lang="en-US" sz="5400" dirty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Coiny" panose="02000903060500060000" pitchFamily="2" charset="0"/>
              </a:rPr>
              <a:t> </a:t>
            </a:r>
            <a:r>
              <a:rPr lang="en-US" sz="5400" dirty="0" err="1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Coiny" panose="02000903060500060000" pitchFamily="2" charset="0"/>
              </a:rPr>
              <a:t>cứu</a:t>
            </a:r>
            <a:r>
              <a:rPr lang="en-US" sz="5400" dirty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Coiny" panose="02000903060500060000" pitchFamily="2" charset="0"/>
              </a:rPr>
              <a:t> </a:t>
            </a:r>
            <a:r>
              <a:rPr lang="en-US" sz="5400" dirty="0" err="1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Coiny" panose="02000903060500060000" pitchFamily="2" charset="0"/>
              </a:rPr>
              <a:t>Công</a:t>
            </a:r>
            <a:r>
              <a:rPr lang="en-US" sz="5400" dirty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Coiny" panose="02000903060500060000" pitchFamily="2" charset="0"/>
              </a:rPr>
              <a:t> </a:t>
            </a:r>
            <a:r>
              <a:rPr lang="en-US" sz="5400" dirty="0" err="1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Coiny" panose="02000903060500060000" pitchFamily="2" charset="0"/>
              </a:rPr>
              <a:t>chúa</a:t>
            </a:r>
            <a:r>
              <a:rPr lang="en-US" sz="5400" dirty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Coiny" panose="02000903060500060000" pitchFamily="2" charset="0"/>
              </a:rPr>
              <a:t> </a:t>
            </a:r>
            <a:r>
              <a:rPr lang="en-US" sz="5400" dirty="0" err="1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Coiny" panose="02000903060500060000" pitchFamily="2" charset="0"/>
              </a:rPr>
              <a:t>thành</a:t>
            </a:r>
            <a:r>
              <a:rPr lang="en-US" sz="5400" dirty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Coiny" panose="02000903060500060000" pitchFamily="2" charset="0"/>
              </a:rPr>
              <a:t> </a:t>
            </a:r>
            <a:r>
              <a:rPr lang="en-US" sz="5400" dirty="0" err="1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Coiny" panose="02000903060500060000" pitchFamily="2" charset="0"/>
              </a:rPr>
              <a:t>công</a:t>
            </a:r>
            <a:r>
              <a:rPr lang="en-US" sz="5400" dirty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Coiny" panose="0200090306050006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6653581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  <p:bldP spid="4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19">
            <a:extLst>
              <a:ext uri="{FF2B5EF4-FFF2-40B4-BE49-F238E27FC236}">
                <a16:creationId xmlns:a16="http://schemas.microsoft.com/office/drawing/2014/main" id="{6A609845-3FD2-EC92-A8CD-1A44058DF6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496" r="1" b="24995"/>
          <a:stretch/>
        </p:blipFill>
        <p:spPr>
          <a:xfrm flipH="1">
            <a:off x="1151856" y="0"/>
            <a:ext cx="12968749" cy="6858000"/>
          </a:xfrm>
          <a:prstGeom prst="rect">
            <a:avLst/>
          </a:prstGeom>
        </p:spPr>
      </p:pic>
      <p:pic>
        <p:nvPicPr>
          <p:cNvPr id="11" name="Picture 15">
            <a:extLst>
              <a:ext uri="{FF2B5EF4-FFF2-40B4-BE49-F238E27FC236}">
                <a16:creationId xmlns:a16="http://schemas.microsoft.com/office/drawing/2014/main" id="{3D659FA5-E70B-E0A7-40D6-F11C6174D3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-2131162"/>
            <a:ext cx="4543001" cy="6704061"/>
          </a:xfrm>
          <a:prstGeom prst="rect">
            <a:avLst/>
          </a:prstGeom>
        </p:spPr>
      </p:pic>
      <p:pic>
        <p:nvPicPr>
          <p:cNvPr id="2" name="Picture 2" descr="Cartoon knight boy">
            <a:extLst>
              <a:ext uri="{FF2B5EF4-FFF2-40B4-BE49-F238E27FC236}">
                <a16:creationId xmlns:a16="http://schemas.microsoft.com/office/drawing/2014/main" id="{1BC5AB0D-8ADE-7C7F-15F7-30EDE4D4A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72" b="94409" l="9585" r="89617">
                        <a14:foregroundMark x1="54633" y1="5272" x2="54633" y2="15495"/>
                        <a14:foregroundMark x1="32109" y1="12620" x2="30032" y2="29872"/>
                        <a14:foregroundMark x1="30032" y1="29872" x2="31310" y2="15974"/>
                        <a14:foregroundMark x1="44409" y1="86262" x2="40256" y2="94249"/>
                        <a14:foregroundMark x1="69169" y1="89297" x2="70927" y2="94409"/>
                        <a14:foregroundMark x1="47444" y1="68211" x2="50799" y2="80351"/>
                        <a14:foregroundMark x1="59425" y1="56390" x2="59904" y2="69169"/>
                        <a14:foregroundMark x1="68211" y1="59265" x2="65335" y2="81629"/>
                        <a14:foregroundMark x1="65655" y1="56869" x2="67412" y2="65655"/>
                        <a14:foregroundMark x1="57188" y1="55911" x2="56709" y2="67093"/>
                        <a14:foregroundMark x1="49521" y1="53035" x2="50479" y2="594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56292" y="3746896"/>
            <a:ext cx="4274081" cy="3937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730DC986-00D8-B69C-4A71-9B300155FECD}"/>
              </a:ext>
            </a:extLst>
          </p:cNvPr>
          <p:cNvSpPr txBox="1"/>
          <p:nvPr/>
        </p:nvSpPr>
        <p:spPr>
          <a:xfrm>
            <a:off x="319562" y="2003108"/>
            <a:ext cx="374182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vi-VN" sz="660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latin typeface="UTM Mother" panose="02040603050506020204" pitchFamily="18" charset="0"/>
                <a:cs typeface="Arial" panose="020B0604020202020204" pitchFamily="34" charset="0"/>
              </a:rPr>
              <a:t>Củng cố</a:t>
            </a:r>
            <a:endParaRPr lang="sv-SE" sz="8000" dirty="0">
              <a:ln w="101600">
                <a:solidFill>
                  <a:schemeClr val="bg1"/>
                </a:solidFill>
              </a:ln>
              <a:solidFill>
                <a:schemeClr val="bg1"/>
              </a:solidFill>
              <a:latin typeface="UTM Mother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D81A993-3D63-EE21-72BA-0990D7AA4C55}"/>
              </a:ext>
            </a:extLst>
          </p:cNvPr>
          <p:cNvSpPr txBox="1"/>
          <p:nvPr/>
        </p:nvSpPr>
        <p:spPr>
          <a:xfrm>
            <a:off x="-375581" y="2003108"/>
            <a:ext cx="513211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vi-VN" sz="6600">
                <a:solidFill>
                  <a:srgbClr val="C00000"/>
                </a:solidFill>
                <a:latin typeface="UTM Mother" panose="02040603050506020204" pitchFamily="18" charset="0"/>
                <a:cs typeface="Arial" panose="020B0604020202020204" pitchFamily="34" charset="0"/>
              </a:rPr>
              <a:t>Củng cố</a:t>
            </a:r>
            <a:endParaRPr lang="sv-SE" sz="8000" dirty="0">
              <a:solidFill>
                <a:srgbClr val="C00000"/>
              </a:solidFill>
              <a:latin typeface="UTM Mother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5264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987238C-84B9-3160-28D8-E84F7FF6C26E}"/>
              </a:ext>
            </a:extLst>
          </p:cNvPr>
          <p:cNvSpPr/>
          <p:nvPr/>
        </p:nvSpPr>
        <p:spPr>
          <a:xfrm>
            <a:off x="490207" y="235974"/>
            <a:ext cx="11425084" cy="6449961"/>
          </a:xfrm>
          <a:custGeom>
            <a:avLst/>
            <a:gdLst>
              <a:gd name="connsiteX0" fmla="*/ 0 w 11425084"/>
              <a:gd name="connsiteY0" fmla="*/ 643190 h 6449961"/>
              <a:gd name="connsiteX1" fmla="*/ 643190 w 11425084"/>
              <a:gd name="connsiteY1" fmla="*/ 0 h 6449961"/>
              <a:gd name="connsiteX2" fmla="*/ 10781894 w 11425084"/>
              <a:gd name="connsiteY2" fmla="*/ 0 h 6449961"/>
              <a:gd name="connsiteX3" fmla="*/ 11425084 w 11425084"/>
              <a:gd name="connsiteY3" fmla="*/ 643190 h 6449961"/>
              <a:gd name="connsiteX4" fmla="*/ 11425084 w 11425084"/>
              <a:gd name="connsiteY4" fmla="*/ 5806771 h 6449961"/>
              <a:gd name="connsiteX5" fmla="*/ 10781894 w 11425084"/>
              <a:gd name="connsiteY5" fmla="*/ 6449961 h 6449961"/>
              <a:gd name="connsiteX6" fmla="*/ 643190 w 11425084"/>
              <a:gd name="connsiteY6" fmla="*/ 6449961 h 6449961"/>
              <a:gd name="connsiteX7" fmla="*/ 0 w 11425084"/>
              <a:gd name="connsiteY7" fmla="*/ 5806771 h 6449961"/>
              <a:gd name="connsiteX8" fmla="*/ 0 w 11425084"/>
              <a:gd name="connsiteY8" fmla="*/ 643190 h 6449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084" h="6449961" fill="none" extrusionOk="0">
                <a:moveTo>
                  <a:pt x="0" y="643190"/>
                </a:moveTo>
                <a:cubicBezTo>
                  <a:pt x="2297" y="350144"/>
                  <a:pt x="295652" y="12900"/>
                  <a:pt x="643190" y="0"/>
                </a:cubicBezTo>
                <a:cubicBezTo>
                  <a:pt x="2859416" y="72427"/>
                  <a:pt x="6129609" y="61419"/>
                  <a:pt x="10781894" y="0"/>
                </a:cubicBezTo>
                <a:cubicBezTo>
                  <a:pt x="11133813" y="-22749"/>
                  <a:pt x="11388537" y="276911"/>
                  <a:pt x="11425084" y="643190"/>
                </a:cubicBezTo>
                <a:cubicBezTo>
                  <a:pt x="11525960" y="1174587"/>
                  <a:pt x="11317771" y="4811698"/>
                  <a:pt x="11425084" y="5806771"/>
                </a:cubicBezTo>
                <a:cubicBezTo>
                  <a:pt x="11438111" y="6095882"/>
                  <a:pt x="11128568" y="6440377"/>
                  <a:pt x="10781894" y="6449961"/>
                </a:cubicBezTo>
                <a:cubicBezTo>
                  <a:pt x="6620304" y="6479788"/>
                  <a:pt x="5679338" y="6370655"/>
                  <a:pt x="643190" y="6449961"/>
                </a:cubicBezTo>
                <a:cubicBezTo>
                  <a:pt x="341849" y="6443870"/>
                  <a:pt x="-26797" y="6167294"/>
                  <a:pt x="0" y="5806771"/>
                </a:cubicBezTo>
                <a:cubicBezTo>
                  <a:pt x="50037" y="3365218"/>
                  <a:pt x="770" y="1420718"/>
                  <a:pt x="0" y="643190"/>
                </a:cubicBezTo>
                <a:close/>
              </a:path>
              <a:path w="11425084" h="6449961" stroke="0" extrusionOk="0">
                <a:moveTo>
                  <a:pt x="0" y="643190"/>
                </a:moveTo>
                <a:cubicBezTo>
                  <a:pt x="21450" y="293813"/>
                  <a:pt x="292260" y="8947"/>
                  <a:pt x="643190" y="0"/>
                </a:cubicBezTo>
                <a:cubicBezTo>
                  <a:pt x="4944915" y="123000"/>
                  <a:pt x="8940405" y="-96860"/>
                  <a:pt x="10781894" y="0"/>
                </a:cubicBezTo>
                <a:cubicBezTo>
                  <a:pt x="11114315" y="-17379"/>
                  <a:pt x="11438950" y="260012"/>
                  <a:pt x="11425084" y="643190"/>
                </a:cubicBezTo>
                <a:cubicBezTo>
                  <a:pt x="11428257" y="2687857"/>
                  <a:pt x="11519351" y="4694969"/>
                  <a:pt x="11425084" y="5806771"/>
                </a:cubicBezTo>
                <a:cubicBezTo>
                  <a:pt x="11412262" y="6166640"/>
                  <a:pt x="11085105" y="6441449"/>
                  <a:pt x="10781894" y="6449961"/>
                </a:cubicBezTo>
                <a:cubicBezTo>
                  <a:pt x="7441627" y="6289254"/>
                  <a:pt x="5339227" y="6489628"/>
                  <a:pt x="643190" y="6449961"/>
                </a:cubicBezTo>
                <a:cubicBezTo>
                  <a:pt x="261928" y="6444702"/>
                  <a:pt x="-19084" y="6153349"/>
                  <a:pt x="0" y="5806771"/>
                </a:cubicBezTo>
                <a:cubicBezTo>
                  <a:pt x="32216" y="4333002"/>
                  <a:pt x="57206" y="1354730"/>
                  <a:pt x="0" y="643190"/>
                </a:cubicBezTo>
                <a:close/>
              </a:path>
            </a:pathLst>
          </a:custGeom>
          <a:solidFill>
            <a:sysClr val="window" lastClr="FFFFFF">
              <a:alpha val="83000"/>
            </a:sysClr>
          </a:solidFill>
          <a:ln w="38100" cap="flat" cmpd="sng" algn="ctr">
            <a:noFill/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16">
            <a:extLst>
              <a:ext uri="{FF2B5EF4-FFF2-40B4-BE49-F238E27FC236}">
                <a16:creationId xmlns:a16="http://schemas.microsoft.com/office/drawing/2014/main" id="{B0B66BEE-4C0C-C167-AB7D-30EC69CB5C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302806" y="0"/>
            <a:ext cx="8306308" cy="6844551"/>
          </a:xfrm>
          <a:prstGeom prst="rect">
            <a:avLst/>
          </a:prstGeom>
        </p:spPr>
      </p:pic>
      <p:pic>
        <p:nvPicPr>
          <p:cNvPr id="6" name="Picture 17">
            <a:extLst>
              <a:ext uri="{FF2B5EF4-FFF2-40B4-BE49-F238E27FC236}">
                <a16:creationId xmlns:a16="http://schemas.microsoft.com/office/drawing/2014/main" id="{80D83690-0B2E-1B9C-34D5-B79F3151D5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643807" y="47905"/>
            <a:ext cx="7390417" cy="22261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10B931-96D9-7B71-A05C-1FFC2C021E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8413" y="397006"/>
            <a:ext cx="5646368" cy="946962"/>
          </a:xfrm>
          <a:prstGeom prst="rect">
            <a:avLst/>
          </a:prstGeom>
        </p:spPr>
      </p:pic>
      <p:pic>
        <p:nvPicPr>
          <p:cNvPr id="2" name="Picture 5">
            <a:extLst>
              <a:ext uri="{FF2B5EF4-FFF2-40B4-BE49-F238E27FC236}">
                <a16:creationId xmlns:a16="http://schemas.microsoft.com/office/drawing/2014/main" id="{81D11562-1AD4-1858-99DB-45970A2DF0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28338"/>
          <a:stretch>
            <a:fillRect/>
          </a:stretch>
        </p:blipFill>
        <p:spPr>
          <a:xfrm>
            <a:off x="7111637" y="1630256"/>
            <a:ext cx="5042505" cy="2913318"/>
          </a:xfrm>
          <a:prstGeom prst="rect">
            <a:avLst/>
          </a:prstGeom>
        </p:spPr>
      </p:pic>
      <p:sp>
        <p:nvSpPr>
          <p:cNvPr id="3" name="TextBox 16">
            <a:extLst>
              <a:ext uri="{FF2B5EF4-FFF2-40B4-BE49-F238E27FC236}">
                <a16:creationId xmlns:a16="http://schemas.microsoft.com/office/drawing/2014/main" id="{39198141-B20E-73EB-6CF7-E9FE7CA04AE6}"/>
              </a:ext>
            </a:extLst>
          </p:cNvPr>
          <p:cNvSpPr txBox="1"/>
          <p:nvPr/>
        </p:nvSpPr>
        <p:spPr>
          <a:xfrm>
            <a:off x="7386001" y="2285970"/>
            <a:ext cx="45406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THỰC HIỆN CÁ</a:t>
            </a:r>
            <a:r>
              <a:rPr kumimoji="0" lang="en-US" sz="4000" b="0" i="0" u="none" strike="noStrike" kern="1200" cap="none" spc="0" normalizeH="0" noProof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NHÂN</a:t>
            </a:r>
            <a:endParaRPr kumimoji="0" lang="en-US" sz="4000" b="0" i="0" u="none" strike="noStrike" kern="1200" cap="none" spc="0" normalizeH="0" baseline="0" noProof="0" dirty="0">
              <a:ln>
                <a:solidFill>
                  <a:srgbClr val="FFFF00"/>
                </a:solidFill>
              </a:ln>
              <a:solidFill>
                <a:srgbClr val="FF0000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7" name="Picture 11">
            <a:extLst>
              <a:ext uri="{FF2B5EF4-FFF2-40B4-BE49-F238E27FC236}">
                <a16:creationId xmlns:a16="http://schemas.microsoft.com/office/drawing/2014/main" id="{9F4AF0CF-20AF-3D5B-2B99-93642DB119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011820" y="4052852"/>
            <a:ext cx="3692725" cy="2469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0375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4" name="Group 433">
            <a:extLst>
              <a:ext uri="{FF2B5EF4-FFF2-40B4-BE49-F238E27FC236}">
                <a16:creationId xmlns:a16="http://schemas.microsoft.com/office/drawing/2014/main" id="{5647972E-362A-4C4E-9120-7D159CB5A016}"/>
              </a:ext>
            </a:extLst>
          </p:cNvPr>
          <p:cNvGrpSpPr/>
          <p:nvPr/>
        </p:nvGrpSpPr>
        <p:grpSpPr>
          <a:xfrm>
            <a:off x="0" y="1473824"/>
            <a:ext cx="12192000" cy="4555251"/>
            <a:chOff x="0" y="1473824"/>
            <a:chExt cx="12192000" cy="4555251"/>
          </a:xfrm>
        </p:grpSpPr>
        <p:grpSp>
          <p:nvGrpSpPr>
            <p:cNvPr id="288" name="Group 287">
              <a:extLst>
                <a:ext uri="{FF2B5EF4-FFF2-40B4-BE49-F238E27FC236}">
                  <a16:creationId xmlns:a16="http://schemas.microsoft.com/office/drawing/2014/main" id="{288C83F3-7DEB-4BFE-9081-EE6A5E22BEF6}"/>
                </a:ext>
              </a:extLst>
            </p:cNvPr>
            <p:cNvGrpSpPr/>
            <p:nvPr/>
          </p:nvGrpSpPr>
          <p:grpSpPr>
            <a:xfrm>
              <a:off x="0" y="1780221"/>
              <a:ext cx="12192000" cy="3841878"/>
              <a:chOff x="0" y="1856423"/>
              <a:chExt cx="12192000" cy="3841878"/>
            </a:xfrm>
          </p:grpSpPr>
          <p:cxnSp>
            <p:nvCxnSpPr>
              <p:cNvPr id="278" name="Straight Connector 277">
                <a:extLst>
                  <a:ext uri="{FF2B5EF4-FFF2-40B4-BE49-F238E27FC236}">
                    <a16:creationId xmlns:a16="http://schemas.microsoft.com/office/drawing/2014/main" id="{FC9A6DE6-A83C-4330-B81F-25DE879F99BB}"/>
                  </a:ext>
                </a:extLst>
              </p:cNvPr>
              <p:cNvCxnSpPr/>
              <p:nvPr/>
            </p:nvCxnSpPr>
            <p:spPr>
              <a:xfrm>
                <a:off x="0" y="1856423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Straight Connector 278">
                <a:extLst>
                  <a:ext uri="{FF2B5EF4-FFF2-40B4-BE49-F238E27FC236}">
                    <a16:creationId xmlns:a16="http://schemas.microsoft.com/office/drawing/2014/main" id="{0E699C82-6881-4A5A-B0C7-9A846790D11F}"/>
                  </a:ext>
                </a:extLst>
              </p:cNvPr>
              <p:cNvCxnSpPr/>
              <p:nvPr/>
            </p:nvCxnSpPr>
            <p:spPr>
              <a:xfrm>
                <a:off x="0" y="2290930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>
                <a:extLst>
                  <a:ext uri="{FF2B5EF4-FFF2-40B4-BE49-F238E27FC236}">
                    <a16:creationId xmlns:a16="http://schemas.microsoft.com/office/drawing/2014/main" id="{94561E5F-B829-49F8-8FFF-79762204C96A}"/>
                  </a:ext>
                </a:extLst>
              </p:cNvPr>
              <p:cNvCxnSpPr/>
              <p:nvPr/>
            </p:nvCxnSpPr>
            <p:spPr>
              <a:xfrm>
                <a:off x="0" y="2694623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Straight Connector 280">
                <a:extLst>
                  <a:ext uri="{FF2B5EF4-FFF2-40B4-BE49-F238E27FC236}">
                    <a16:creationId xmlns:a16="http://schemas.microsoft.com/office/drawing/2014/main" id="{984A7D4D-6E32-4CDF-8D9F-1688E140600D}"/>
                  </a:ext>
                </a:extLst>
              </p:cNvPr>
              <p:cNvCxnSpPr/>
              <p:nvPr/>
            </p:nvCxnSpPr>
            <p:spPr>
              <a:xfrm>
                <a:off x="0" y="3129130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Straight Connector 281">
                <a:extLst>
                  <a:ext uri="{FF2B5EF4-FFF2-40B4-BE49-F238E27FC236}">
                    <a16:creationId xmlns:a16="http://schemas.microsoft.com/office/drawing/2014/main" id="{64776996-693C-45EB-A6A4-F60C6211CD6F}"/>
                  </a:ext>
                </a:extLst>
              </p:cNvPr>
              <p:cNvCxnSpPr/>
              <p:nvPr/>
            </p:nvCxnSpPr>
            <p:spPr>
              <a:xfrm>
                <a:off x="0" y="3532823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Straight Connector 282">
                <a:extLst>
                  <a:ext uri="{FF2B5EF4-FFF2-40B4-BE49-F238E27FC236}">
                    <a16:creationId xmlns:a16="http://schemas.microsoft.com/office/drawing/2014/main" id="{57527306-B134-4F20-9E74-99ADDCF4336B}"/>
                  </a:ext>
                </a:extLst>
              </p:cNvPr>
              <p:cNvCxnSpPr/>
              <p:nvPr/>
            </p:nvCxnSpPr>
            <p:spPr>
              <a:xfrm>
                <a:off x="0" y="3967330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Straight Connector 283">
                <a:extLst>
                  <a:ext uri="{FF2B5EF4-FFF2-40B4-BE49-F238E27FC236}">
                    <a16:creationId xmlns:a16="http://schemas.microsoft.com/office/drawing/2014/main" id="{023C5C04-FE9D-4D3B-BA1D-7AD70EB7B9A1}"/>
                  </a:ext>
                </a:extLst>
              </p:cNvPr>
              <p:cNvCxnSpPr/>
              <p:nvPr/>
            </p:nvCxnSpPr>
            <p:spPr>
              <a:xfrm>
                <a:off x="0" y="4382052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Straight Connector 284">
                <a:extLst>
                  <a:ext uri="{FF2B5EF4-FFF2-40B4-BE49-F238E27FC236}">
                    <a16:creationId xmlns:a16="http://schemas.microsoft.com/office/drawing/2014/main" id="{CEC3858F-7419-4116-960A-609C335DEE0F}"/>
                  </a:ext>
                </a:extLst>
              </p:cNvPr>
              <p:cNvCxnSpPr/>
              <p:nvPr/>
            </p:nvCxnSpPr>
            <p:spPr>
              <a:xfrm>
                <a:off x="0" y="4816559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Straight Connector 285">
                <a:extLst>
                  <a:ext uri="{FF2B5EF4-FFF2-40B4-BE49-F238E27FC236}">
                    <a16:creationId xmlns:a16="http://schemas.microsoft.com/office/drawing/2014/main" id="{7B737B6D-5C48-4A67-B028-08E7F91A620E}"/>
                  </a:ext>
                </a:extLst>
              </p:cNvPr>
              <p:cNvCxnSpPr/>
              <p:nvPr/>
            </p:nvCxnSpPr>
            <p:spPr>
              <a:xfrm>
                <a:off x="0" y="5263794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Straight Connector 286">
                <a:extLst>
                  <a:ext uri="{FF2B5EF4-FFF2-40B4-BE49-F238E27FC236}">
                    <a16:creationId xmlns:a16="http://schemas.microsoft.com/office/drawing/2014/main" id="{FB2AAB76-D1CA-40BD-97D4-3F4ABD3BCEE3}"/>
                  </a:ext>
                </a:extLst>
              </p:cNvPr>
              <p:cNvCxnSpPr/>
              <p:nvPr/>
            </p:nvCxnSpPr>
            <p:spPr>
              <a:xfrm>
                <a:off x="0" y="5698301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90" name="Straight Connector 289">
              <a:extLst>
                <a:ext uri="{FF2B5EF4-FFF2-40B4-BE49-F238E27FC236}">
                  <a16:creationId xmlns:a16="http://schemas.microsoft.com/office/drawing/2014/main" id="{07B60A61-24C4-4B30-8222-269C5958C4D2}"/>
                </a:ext>
              </a:extLst>
            </p:cNvPr>
            <p:cNvCxnSpPr>
              <a:cxnSpLocks/>
            </p:cNvCxnSpPr>
            <p:nvPr/>
          </p:nvCxnSpPr>
          <p:spPr>
            <a:xfrm>
              <a:off x="324956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>
              <a:extLst>
                <a:ext uri="{FF2B5EF4-FFF2-40B4-BE49-F238E27FC236}">
                  <a16:creationId xmlns:a16="http://schemas.microsoft.com/office/drawing/2014/main" id="{31E0A96B-9D1A-450A-A7F8-685A1D806DC1}"/>
                </a:ext>
              </a:extLst>
            </p:cNvPr>
            <p:cNvCxnSpPr>
              <a:cxnSpLocks/>
            </p:cNvCxnSpPr>
            <p:nvPr/>
          </p:nvCxnSpPr>
          <p:spPr>
            <a:xfrm>
              <a:off x="1580425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Connector 292">
              <a:extLst>
                <a:ext uri="{FF2B5EF4-FFF2-40B4-BE49-F238E27FC236}">
                  <a16:creationId xmlns:a16="http://schemas.microsoft.com/office/drawing/2014/main" id="{20A9237E-703A-4E61-946E-F50757E3874C}"/>
                </a:ext>
              </a:extLst>
            </p:cNvPr>
            <p:cNvCxnSpPr>
              <a:cxnSpLocks/>
            </p:cNvCxnSpPr>
            <p:nvPr/>
          </p:nvCxnSpPr>
          <p:spPr>
            <a:xfrm>
              <a:off x="2852359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>
              <a:extLst>
                <a:ext uri="{FF2B5EF4-FFF2-40B4-BE49-F238E27FC236}">
                  <a16:creationId xmlns:a16="http://schemas.microsoft.com/office/drawing/2014/main" id="{D09EDCDC-2413-4B30-A6E3-B5CB3885EAD3}"/>
                </a:ext>
              </a:extLst>
            </p:cNvPr>
            <p:cNvCxnSpPr>
              <a:cxnSpLocks/>
            </p:cNvCxnSpPr>
            <p:nvPr/>
          </p:nvCxnSpPr>
          <p:spPr>
            <a:xfrm>
              <a:off x="4107828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Connector 294">
              <a:extLst>
                <a:ext uri="{FF2B5EF4-FFF2-40B4-BE49-F238E27FC236}">
                  <a16:creationId xmlns:a16="http://schemas.microsoft.com/office/drawing/2014/main" id="{31175162-B381-4DEC-857A-310CBE9FD207}"/>
                </a:ext>
              </a:extLst>
            </p:cNvPr>
            <p:cNvCxnSpPr>
              <a:cxnSpLocks/>
            </p:cNvCxnSpPr>
            <p:nvPr/>
          </p:nvCxnSpPr>
          <p:spPr>
            <a:xfrm>
              <a:off x="5325401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Connector 295">
              <a:extLst>
                <a:ext uri="{FF2B5EF4-FFF2-40B4-BE49-F238E27FC236}">
                  <a16:creationId xmlns:a16="http://schemas.microsoft.com/office/drawing/2014/main" id="{D46850AE-B10D-4279-A5DE-902EF361B835}"/>
                </a:ext>
              </a:extLst>
            </p:cNvPr>
            <p:cNvCxnSpPr>
              <a:cxnSpLocks/>
            </p:cNvCxnSpPr>
            <p:nvPr/>
          </p:nvCxnSpPr>
          <p:spPr>
            <a:xfrm>
              <a:off x="6580870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Straight Connector 296">
              <a:extLst>
                <a:ext uri="{FF2B5EF4-FFF2-40B4-BE49-F238E27FC236}">
                  <a16:creationId xmlns:a16="http://schemas.microsoft.com/office/drawing/2014/main" id="{CF079487-F948-47F4-BC08-09A5B97AF164}"/>
                </a:ext>
              </a:extLst>
            </p:cNvPr>
            <p:cNvCxnSpPr>
              <a:cxnSpLocks/>
            </p:cNvCxnSpPr>
            <p:nvPr/>
          </p:nvCxnSpPr>
          <p:spPr>
            <a:xfrm>
              <a:off x="7852804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>
              <a:extLst>
                <a:ext uri="{FF2B5EF4-FFF2-40B4-BE49-F238E27FC236}">
                  <a16:creationId xmlns:a16="http://schemas.microsoft.com/office/drawing/2014/main" id="{714B3CC8-2CEA-4FA5-9645-1D310DD55D99}"/>
                </a:ext>
              </a:extLst>
            </p:cNvPr>
            <p:cNvCxnSpPr>
              <a:cxnSpLocks/>
            </p:cNvCxnSpPr>
            <p:nvPr/>
          </p:nvCxnSpPr>
          <p:spPr>
            <a:xfrm>
              <a:off x="9108273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>
              <a:extLst>
                <a:ext uri="{FF2B5EF4-FFF2-40B4-BE49-F238E27FC236}">
                  <a16:creationId xmlns:a16="http://schemas.microsoft.com/office/drawing/2014/main" id="{CF636144-F460-46E9-AC61-41C501B5610B}"/>
                </a:ext>
              </a:extLst>
            </p:cNvPr>
            <p:cNvCxnSpPr>
              <a:cxnSpLocks/>
            </p:cNvCxnSpPr>
            <p:nvPr/>
          </p:nvCxnSpPr>
          <p:spPr>
            <a:xfrm>
              <a:off x="10442835" y="148476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Straight Connector 299">
              <a:extLst>
                <a:ext uri="{FF2B5EF4-FFF2-40B4-BE49-F238E27FC236}">
                  <a16:creationId xmlns:a16="http://schemas.microsoft.com/office/drawing/2014/main" id="{B770C082-D1AC-4196-9CC9-AC9668669D9E}"/>
                </a:ext>
              </a:extLst>
            </p:cNvPr>
            <p:cNvCxnSpPr>
              <a:cxnSpLocks/>
            </p:cNvCxnSpPr>
            <p:nvPr/>
          </p:nvCxnSpPr>
          <p:spPr>
            <a:xfrm>
              <a:off x="11698304" y="148476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Straight Connector 305">
              <a:extLst>
                <a:ext uri="{FF2B5EF4-FFF2-40B4-BE49-F238E27FC236}">
                  <a16:creationId xmlns:a16="http://schemas.microsoft.com/office/drawing/2014/main" id="{B791D99F-942D-4025-9606-9915BDCA330B}"/>
                </a:ext>
              </a:extLst>
            </p:cNvPr>
            <p:cNvCxnSpPr>
              <a:cxnSpLocks/>
            </p:cNvCxnSpPr>
            <p:nvPr/>
          </p:nvCxnSpPr>
          <p:spPr>
            <a:xfrm>
              <a:off x="955407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>
              <a:extLst>
                <a:ext uri="{FF2B5EF4-FFF2-40B4-BE49-F238E27FC236}">
                  <a16:creationId xmlns:a16="http://schemas.microsoft.com/office/drawing/2014/main" id="{0EE9E294-A0A6-4712-9796-13DD9B988684}"/>
                </a:ext>
              </a:extLst>
            </p:cNvPr>
            <p:cNvCxnSpPr>
              <a:cxnSpLocks/>
            </p:cNvCxnSpPr>
            <p:nvPr/>
          </p:nvCxnSpPr>
          <p:spPr>
            <a:xfrm>
              <a:off x="2227341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Straight Connector 307">
              <a:extLst>
                <a:ext uri="{FF2B5EF4-FFF2-40B4-BE49-F238E27FC236}">
                  <a16:creationId xmlns:a16="http://schemas.microsoft.com/office/drawing/2014/main" id="{DCDC0395-9B65-4846-B24A-07E494308E13}"/>
                </a:ext>
              </a:extLst>
            </p:cNvPr>
            <p:cNvCxnSpPr>
              <a:cxnSpLocks/>
            </p:cNvCxnSpPr>
            <p:nvPr/>
          </p:nvCxnSpPr>
          <p:spPr>
            <a:xfrm>
              <a:off x="3482810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Straight Connector 308">
              <a:extLst>
                <a:ext uri="{FF2B5EF4-FFF2-40B4-BE49-F238E27FC236}">
                  <a16:creationId xmlns:a16="http://schemas.microsoft.com/office/drawing/2014/main" id="{95E331EE-4EF0-4CBF-AA8B-A5CBBD64D086}"/>
                </a:ext>
              </a:extLst>
            </p:cNvPr>
            <p:cNvCxnSpPr>
              <a:cxnSpLocks/>
            </p:cNvCxnSpPr>
            <p:nvPr/>
          </p:nvCxnSpPr>
          <p:spPr>
            <a:xfrm>
              <a:off x="4700383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Connector 309">
              <a:extLst>
                <a:ext uri="{FF2B5EF4-FFF2-40B4-BE49-F238E27FC236}">
                  <a16:creationId xmlns:a16="http://schemas.microsoft.com/office/drawing/2014/main" id="{FF5BE462-C6C2-4784-A984-E284E024264F}"/>
                </a:ext>
              </a:extLst>
            </p:cNvPr>
            <p:cNvCxnSpPr>
              <a:cxnSpLocks/>
            </p:cNvCxnSpPr>
            <p:nvPr/>
          </p:nvCxnSpPr>
          <p:spPr>
            <a:xfrm>
              <a:off x="5955852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Straight Connector 310">
              <a:extLst>
                <a:ext uri="{FF2B5EF4-FFF2-40B4-BE49-F238E27FC236}">
                  <a16:creationId xmlns:a16="http://schemas.microsoft.com/office/drawing/2014/main" id="{A6EA2871-6DE0-4F51-B661-74F78A7D8604}"/>
                </a:ext>
              </a:extLst>
            </p:cNvPr>
            <p:cNvCxnSpPr>
              <a:cxnSpLocks/>
            </p:cNvCxnSpPr>
            <p:nvPr/>
          </p:nvCxnSpPr>
          <p:spPr>
            <a:xfrm>
              <a:off x="7227786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Straight Connector 311">
              <a:extLst>
                <a:ext uri="{FF2B5EF4-FFF2-40B4-BE49-F238E27FC236}">
                  <a16:creationId xmlns:a16="http://schemas.microsoft.com/office/drawing/2014/main" id="{2D719B42-70B8-4F69-AF11-FCE46FEC0935}"/>
                </a:ext>
              </a:extLst>
            </p:cNvPr>
            <p:cNvCxnSpPr>
              <a:cxnSpLocks/>
            </p:cNvCxnSpPr>
            <p:nvPr/>
          </p:nvCxnSpPr>
          <p:spPr>
            <a:xfrm>
              <a:off x="8483255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Straight Connector 312">
              <a:extLst>
                <a:ext uri="{FF2B5EF4-FFF2-40B4-BE49-F238E27FC236}">
                  <a16:creationId xmlns:a16="http://schemas.microsoft.com/office/drawing/2014/main" id="{3868B38D-E795-4ACC-AD7E-DE221C254CFF}"/>
                </a:ext>
              </a:extLst>
            </p:cNvPr>
            <p:cNvCxnSpPr>
              <a:cxnSpLocks/>
            </p:cNvCxnSpPr>
            <p:nvPr/>
          </p:nvCxnSpPr>
          <p:spPr>
            <a:xfrm>
              <a:off x="9817817" y="180887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Straight Connector 313">
              <a:extLst>
                <a:ext uri="{FF2B5EF4-FFF2-40B4-BE49-F238E27FC236}">
                  <a16:creationId xmlns:a16="http://schemas.microsoft.com/office/drawing/2014/main" id="{11D4D732-7BDF-42C1-B604-91527055CF95}"/>
                </a:ext>
              </a:extLst>
            </p:cNvPr>
            <p:cNvCxnSpPr>
              <a:cxnSpLocks/>
            </p:cNvCxnSpPr>
            <p:nvPr/>
          </p:nvCxnSpPr>
          <p:spPr>
            <a:xfrm>
              <a:off x="11073286" y="180887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Connector 317">
              <a:extLst>
                <a:ext uri="{FF2B5EF4-FFF2-40B4-BE49-F238E27FC236}">
                  <a16:creationId xmlns:a16="http://schemas.microsoft.com/office/drawing/2014/main" id="{DAA2F0C1-C7F6-4A8E-A82B-7A12EE745DCB}"/>
                </a:ext>
              </a:extLst>
            </p:cNvPr>
            <p:cNvCxnSpPr>
              <a:cxnSpLocks/>
            </p:cNvCxnSpPr>
            <p:nvPr/>
          </p:nvCxnSpPr>
          <p:spPr>
            <a:xfrm>
              <a:off x="327401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Connector 318">
              <a:extLst>
                <a:ext uri="{FF2B5EF4-FFF2-40B4-BE49-F238E27FC236}">
                  <a16:creationId xmlns:a16="http://schemas.microsoft.com/office/drawing/2014/main" id="{D53C7214-E8E1-40C8-B287-E21785A21AFF}"/>
                </a:ext>
              </a:extLst>
            </p:cNvPr>
            <p:cNvCxnSpPr>
              <a:cxnSpLocks/>
            </p:cNvCxnSpPr>
            <p:nvPr/>
          </p:nvCxnSpPr>
          <p:spPr>
            <a:xfrm>
              <a:off x="1582870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Connector 319">
              <a:extLst>
                <a:ext uri="{FF2B5EF4-FFF2-40B4-BE49-F238E27FC236}">
                  <a16:creationId xmlns:a16="http://schemas.microsoft.com/office/drawing/2014/main" id="{2AD7730A-710B-4D44-8E55-AD4999EBE1BD}"/>
                </a:ext>
              </a:extLst>
            </p:cNvPr>
            <p:cNvCxnSpPr>
              <a:cxnSpLocks/>
            </p:cNvCxnSpPr>
            <p:nvPr/>
          </p:nvCxnSpPr>
          <p:spPr>
            <a:xfrm>
              <a:off x="2854804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Connector 320">
              <a:extLst>
                <a:ext uri="{FF2B5EF4-FFF2-40B4-BE49-F238E27FC236}">
                  <a16:creationId xmlns:a16="http://schemas.microsoft.com/office/drawing/2014/main" id="{AA30110D-8933-4EE5-8476-4ECCA900EA23}"/>
                </a:ext>
              </a:extLst>
            </p:cNvPr>
            <p:cNvCxnSpPr>
              <a:cxnSpLocks/>
            </p:cNvCxnSpPr>
            <p:nvPr/>
          </p:nvCxnSpPr>
          <p:spPr>
            <a:xfrm>
              <a:off x="4110273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Connector 321">
              <a:extLst>
                <a:ext uri="{FF2B5EF4-FFF2-40B4-BE49-F238E27FC236}">
                  <a16:creationId xmlns:a16="http://schemas.microsoft.com/office/drawing/2014/main" id="{5ADEDE60-6AFA-4B0F-9F1A-96959B46019A}"/>
                </a:ext>
              </a:extLst>
            </p:cNvPr>
            <p:cNvCxnSpPr>
              <a:cxnSpLocks/>
            </p:cNvCxnSpPr>
            <p:nvPr/>
          </p:nvCxnSpPr>
          <p:spPr>
            <a:xfrm>
              <a:off x="5327846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Connector 322">
              <a:extLst>
                <a:ext uri="{FF2B5EF4-FFF2-40B4-BE49-F238E27FC236}">
                  <a16:creationId xmlns:a16="http://schemas.microsoft.com/office/drawing/2014/main" id="{81B5855C-9850-4914-BCE3-0F458A38CA17}"/>
                </a:ext>
              </a:extLst>
            </p:cNvPr>
            <p:cNvCxnSpPr>
              <a:cxnSpLocks/>
            </p:cNvCxnSpPr>
            <p:nvPr/>
          </p:nvCxnSpPr>
          <p:spPr>
            <a:xfrm>
              <a:off x="6583315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Straight Connector 323">
              <a:extLst>
                <a:ext uri="{FF2B5EF4-FFF2-40B4-BE49-F238E27FC236}">
                  <a16:creationId xmlns:a16="http://schemas.microsoft.com/office/drawing/2014/main" id="{E0F6AAD2-4949-4BBD-B2A3-A565C7208835}"/>
                </a:ext>
              </a:extLst>
            </p:cNvPr>
            <p:cNvCxnSpPr>
              <a:cxnSpLocks/>
            </p:cNvCxnSpPr>
            <p:nvPr/>
          </p:nvCxnSpPr>
          <p:spPr>
            <a:xfrm>
              <a:off x="7855249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Straight Connector 324">
              <a:extLst>
                <a:ext uri="{FF2B5EF4-FFF2-40B4-BE49-F238E27FC236}">
                  <a16:creationId xmlns:a16="http://schemas.microsoft.com/office/drawing/2014/main" id="{7E6017B4-7EB7-4A7F-8F84-81135211C98C}"/>
                </a:ext>
              </a:extLst>
            </p:cNvPr>
            <p:cNvCxnSpPr>
              <a:cxnSpLocks/>
            </p:cNvCxnSpPr>
            <p:nvPr/>
          </p:nvCxnSpPr>
          <p:spPr>
            <a:xfrm>
              <a:off x="9110718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Straight Connector 325">
              <a:extLst>
                <a:ext uri="{FF2B5EF4-FFF2-40B4-BE49-F238E27FC236}">
                  <a16:creationId xmlns:a16="http://schemas.microsoft.com/office/drawing/2014/main" id="{88495975-F620-4D59-927D-FE57F5B8F537}"/>
                </a:ext>
              </a:extLst>
            </p:cNvPr>
            <p:cNvCxnSpPr>
              <a:cxnSpLocks/>
            </p:cNvCxnSpPr>
            <p:nvPr/>
          </p:nvCxnSpPr>
          <p:spPr>
            <a:xfrm>
              <a:off x="10445280" y="223719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Straight Connector 326">
              <a:extLst>
                <a:ext uri="{FF2B5EF4-FFF2-40B4-BE49-F238E27FC236}">
                  <a16:creationId xmlns:a16="http://schemas.microsoft.com/office/drawing/2014/main" id="{9C63B4F9-0AF0-41D1-B7CB-664DFB29FC8D}"/>
                </a:ext>
              </a:extLst>
            </p:cNvPr>
            <p:cNvCxnSpPr>
              <a:cxnSpLocks/>
            </p:cNvCxnSpPr>
            <p:nvPr/>
          </p:nvCxnSpPr>
          <p:spPr>
            <a:xfrm>
              <a:off x="11700749" y="223719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Straight Connector 331">
              <a:extLst>
                <a:ext uri="{FF2B5EF4-FFF2-40B4-BE49-F238E27FC236}">
                  <a16:creationId xmlns:a16="http://schemas.microsoft.com/office/drawing/2014/main" id="{B6450E92-929F-4A81-BA6E-6D1DEEC94C11}"/>
                </a:ext>
              </a:extLst>
            </p:cNvPr>
            <p:cNvCxnSpPr>
              <a:cxnSpLocks/>
            </p:cNvCxnSpPr>
            <p:nvPr/>
          </p:nvCxnSpPr>
          <p:spPr>
            <a:xfrm>
              <a:off x="952962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Straight Connector 332">
              <a:extLst>
                <a:ext uri="{FF2B5EF4-FFF2-40B4-BE49-F238E27FC236}">
                  <a16:creationId xmlns:a16="http://schemas.microsoft.com/office/drawing/2014/main" id="{0858535E-6EB0-4E24-BCD2-213EC20AB426}"/>
                </a:ext>
              </a:extLst>
            </p:cNvPr>
            <p:cNvCxnSpPr>
              <a:cxnSpLocks/>
            </p:cNvCxnSpPr>
            <p:nvPr/>
          </p:nvCxnSpPr>
          <p:spPr>
            <a:xfrm>
              <a:off x="2224896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Straight Connector 333">
              <a:extLst>
                <a:ext uri="{FF2B5EF4-FFF2-40B4-BE49-F238E27FC236}">
                  <a16:creationId xmlns:a16="http://schemas.microsoft.com/office/drawing/2014/main" id="{A3178DA0-D3C5-4D9F-93C1-D4FEDFE31D0B}"/>
                </a:ext>
              </a:extLst>
            </p:cNvPr>
            <p:cNvCxnSpPr>
              <a:cxnSpLocks/>
            </p:cNvCxnSpPr>
            <p:nvPr/>
          </p:nvCxnSpPr>
          <p:spPr>
            <a:xfrm>
              <a:off x="3480365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Straight Connector 334">
              <a:extLst>
                <a:ext uri="{FF2B5EF4-FFF2-40B4-BE49-F238E27FC236}">
                  <a16:creationId xmlns:a16="http://schemas.microsoft.com/office/drawing/2014/main" id="{69B5C3FC-B532-4AAA-B67C-5FA7E6824F24}"/>
                </a:ext>
              </a:extLst>
            </p:cNvPr>
            <p:cNvCxnSpPr>
              <a:cxnSpLocks/>
            </p:cNvCxnSpPr>
            <p:nvPr/>
          </p:nvCxnSpPr>
          <p:spPr>
            <a:xfrm>
              <a:off x="4697938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Straight Connector 335">
              <a:extLst>
                <a:ext uri="{FF2B5EF4-FFF2-40B4-BE49-F238E27FC236}">
                  <a16:creationId xmlns:a16="http://schemas.microsoft.com/office/drawing/2014/main" id="{76D037A8-D466-411E-B830-1B3798330FDC}"/>
                </a:ext>
              </a:extLst>
            </p:cNvPr>
            <p:cNvCxnSpPr>
              <a:cxnSpLocks/>
            </p:cNvCxnSpPr>
            <p:nvPr/>
          </p:nvCxnSpPr>
          <p:spPr>
            <a:xfrm>
              <a:off x="5953407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Straight Connector 336">
              <a:extLst>
                <a:ext uri="{FF2B5EF4-FFF2-40B4-BE49-F238E27FC236}">
                  <a16:creationId xmlns:a16="http://schemas.microsoft.com/office/drawing/2014/main" id="{18D616B1-82AF-4384-9F9C-AD77622D65F5}"/>
                </a:ext>
              </a:extLst>
            </p:cNvPr>
            <p:cNvCxnSpPr>
              <a:cxnSpLocks/>
            </p:cNvCxnSpPr>
            <p:nvPr/>
          </p:nvCxnSpPr>
          <p:spPr>
            <a:xfrm>
              <a:off x="7225341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Straight Connector 337">
              <a:extLst>
                <a:ext uri="{FF2B5EF4-FFF2-40B4-BE49-F238E27FC236}">
                  <a16:creationId xmlns:a16="http://schemas.microsoft.com/office/drawing/2014/main" id="{72A02AB4-F14A-4053-86B3-A0CB28B7D8E8}"/>
                </a:ext>
              </a:extLst>
            </p:cNvPr>
            <p:cNvCxnSpPr>
              <a:cxnSpLocks/>
            </p:cNvCxnSpPr>
            <p:nvPr/>
          </p:nvCxnSpPr>
          <p:spPr>
            <a:xfrm>
              <a:off x="8480810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Straight Connector 338">
              <a:extLst>
                <a:ext uri="{FF2B5EF4-FFF2-40B4-BE49-F238E27FC236}">
                  <a16:creationId xmlns:a16="http://schemas.microsoft.com/office/drawing/2014/main" id="{B814D64C-90AC-40A0-80F9-B89CB9E48442}"/>
                </a:ext>
              </a:extLst>
            </p:cNvPr>
            <p:cNvCxnSpPr>
              <a:cxnSpLocks/>
            </p:cNvCxnSpPr>
            <p:nvPr/>
          </p:nvCxnSpPr>
          <p:spPr>
            <a:xfrm>
              <a:off x="9815372" y="2638004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Straight Connector 339">
              <a:extLst>
                <a:ext uri="{FF2B5EF4-FFF2-40B4-BE49-F238E27FC236}">
                  <a16:creationId xmlns:a16="http://schemas.microsoft.com/office/drawing/2014/main" id="{EFDE2DF3-784E-43DA-8059-EC189493145E}"/>
                </a:ext>
              </a:extLst>
            </p:cNvPr>
            <p:cNvCxnSpPr>
              <a:cxnSpLocks/>
            </p:cNvCxnSpPr>
            <p:nvPr/>
          </p:nvCxnSpPr>
          <p:spPr>
            <a:xfrm>
              <a:off x="11070841" y="2638004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Connector 343">
              <a:extLst>
                <a:ext uri="{FF2B5EF4-FFF2-40B4-BE49-F238E27FC236}">
                  <a16:creationId xmlns:a16="http://schemas.microsoft.com/office/drawing/2014/main" id="{AE1C84E5-4476-4C87-9210-866668A13EA4}"/>
                </a:ext>
              </a:extLst>
            </p:cNvPr>
            <p:cNvCxnSpPr>
              <a:cxnSpLocks/>
            </p:cNvCxnSpPr>
            <p:nvPr/>
          </p:nvCxnSpPr>
          <p:spPr>
            <a:xfrm>
              <a:off x="324956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Connector 344">
              <a:extLst>
                <a:ext uri="{FF2B5EF4-FFF2-40B4-BE49-F238E27FC236}">
                  <a16:creationId xmlns:a16="http://schemas.microsoft.com/office/drawing/2014/main" id="{04ED05BA-90EE-4AA9-BF81-87880FC35395}"/>
                </a:ext>
              </a:extLst>
            </p:cNvPr>
            <p:cNvCxnSpPr>
              <a:cxnSpLocks/>
            </p:cNvCxnSpPr>
            <p:nvPr/>
          </p:nvCxnSpPr>
          <p:spPr>
            <a:xfrm>
              <a:off x="1580425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Connector 345">
              <a:extLst>
                <a:ext uri="{FF2B5EF4-FFF2-40B4-BE49-F238E27FC236}">
                  <a16:creationId xmlns:a16="http://schemas.microsoft.com/office/drawing/2014/main" id="{7F7D7B79-5A0D-4D12-8078-122D597A0576}"/>
                </a:ext>
              </a:extLst>
            </p:cNvPr>
            <p:cNvCxnSpPr>
              <a:cxnSpLocks/>
            </p:cNvCxnSpPr>
            <p:nvPr/>
          </p:nvCxnSpPr>
          <p:spPr>
            <a:xfrm>
              <a:off x="2852359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Connector 346">
              <a:extLst>
                <a:ext uri="{FF2B5EF4-FFF2-40B4-BE49-F238E27FC236}">
                  <a16:creationId xmlns:a16="http://schemas.microsoft.com/office/drawing/2014/main" id="{0D788996-4C15-4B79-8ADB-35ADF56FA3B3}"/>
                </a:ext>
              </a:extLst>
            </p:cNvPr>
            <p:cNvCxnSpPr>
              <a:cxnSpLocks/>
            </p:cNvCxnSpPr>
            <p:nvPr/>
          </p:nvCxnSpPr>
          <p:spPr>
            <a:xfrm>
              <a:off x="4107828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Connector 347">
              <a:extLst>
                <a:ext uri="{FF2B5EF4-FFF2-40B4-BE49-F238E27FC236}">
                  <a16:creationId xmlns:a16="http://schemas.microsoft.com/office/drawing/2014/main" id="{7529B72A-DD14-4E1F-8083-676970C25617}"/>
                </a:ext>
              </a:extLst>
            </p:cNvPr>
            <p:cNvCxnSpPr>
              <a:cxnSpLocks/>
            </p:cNvCxnSpPr>
            <p:nvPr/>
          </p:nvCxnSpPr>
          <p:spPr>
            <a:xfrm>
              <a:off x="5325401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Straight Connector 348">
              <a:extLst>
                <a:ext uri="{FF2B5EF4-FFF2-40B4-BE49-F238E27FC236}">
                  <a16:creationId xmlns:a16="http://schemas.microsoft.com/office/drawing/2014/main" id="{4794255F-A8BC-4BB6-81A9-59E5AE0B7CB1}"/>
                </a:ext>
              </a:extLst>
            </p:cNvPr>
            <p:cNvCxnSpPr>
              <a:cxnSpLocks/>
            </p:cNvCxnSpPr>
            <p:nvPr/>
          </p:nvCxnSpPr>
          <p:spPr>
            <a:xfrm>
              <a:off x="6580870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0" name="Straight Connector 349">
              <a:extLst>
                <a:ext uri="{FF2B5EF4-FFF2-40B4-BE49-F238E27FC236}">
                  <a16:creationId xmlns:a16="http://schemas.microsoft.com/office/drawing/2014/main" id="{7C5008E3-70E0-48B2-980A-CBEE79422185}"/>
                </a:ext>
              </a:extLst>
            </p:cNvPr>
            <p:cNvCxnSpPr>
              <a:cxnSpLocks/>
            </p:cNvCxnSpPr>
            <p:nvPr/>
          </p:nvCxnSpPr>
          <p:spPr>
            <a:xfrm>
              <a:off x="7852804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1" name="Straight Connector 350">
              <a:extLst>
                <a:ext uri="{FF2B5EF4-FFF2-40B4-BE49-F238E27FC236}">
                  <a16:creationId xmlns:a16="http://schemas.microsoft.com/office/drawing/2014/main" id="{615E76F9-CEA1-4727-929E-D9C9D378A4D7}"/>
                </a:ext>
              </a:extLst>
            </p:cNvPr>
            <p:cNvCxnSpPr>
              <a:cxnSpLocks/>
            </p:cNvCxnSpPr>
            <p:nvPr/>
          </p:nvCxnSpPr>
          <p:spPr>
            <a:xfrm>
              <a:off x="9108273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Straight Connector 351">
              <a:extLst>
                <a:ext uri="{FF2B5EF4-FFF2-40B4-BE49-F238E27FC236}">
                  <a16:creationId xmlns:a16="http://schemas.microsoft.com/office/drawing/2014/main" id="{2AFB9DC2-EF30-4257-A2EA-1DE2EC105E9E}"/>
                </a:ext>
              </a:extLst>
            </p:cNvPr>
            <p:cNvCxnSpPr>
              <a:cxnSpLocks/>
            </p:cNvCxnSpPr>
            <p:nvPr/>
          </p:nvCxnSpPr>
          <p:spPr>
            <a:xfrm>
              <a:off x="10442835" y="3066324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Straight Connector 352">
              <a:extLst>
                <a:ext uri="{FF2B5EF4-FFF2-40B4-BE49-F238E27FC236}">
                  <a16:creationId xmlns:a16="http://schemas.microsoft.com/office/drawing/2014/main" id="{7DC40925-9582-47DA-BF06-BB199E59C72D}"/>
                </a:ext>
              </a:extLst>
            </p:cNvPr>
            <p:cNvCxnSpPr>
              <a:cxnSpLocks/>
            </p:cNvCxnSpPr>
            <p:nvPr/>
          </p:nvCxnSpPr>
          <p:spPr>
            <a:xfrm>
              <a:off x="11698304" y="3066324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Straight Connector 357">
              <a:extLst>
                <a:ext uri="{FF2B5EF4-FFF2-40B4-BE49-F238E27FC236}">
                  <a16:creationId xmlns:a16="http://schemas.microsoft.com/office/drawing/2014/main" id="{E9F6D2B9-9ADC-43E5-84B7-9AE2B956DF94}"/>
                </a:ext>
              </a:extLst>
            </p:cNvPr>
            <p:cNvCxnSpPr>
              <a:cxnSpLocks/>
            </p:cNvCxnSpPr>
            <p:nvPr/>
          </p:nvCxnSpPr>
          <p:spPr>
            <a:xfrm>
              <a:off x="951867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9" name="Straight Connector 358">
              <a:extLst>
                <a:ext uri="{FF2B5EF4-FFF2-40B4-BE49-F238E27FC236}">
                  <a16:creationId xmlns:a16="http://schemas.microsoft.com/office/drawing/2014/main" id="{AF173452-AFB7-4D5E-BF72-A293DF569AFE}"/>
                </a:ext>
              </a:extLst>
            </p:cNvPr>
            <p:cNvCxnSpPr>
              <a:cxnSpLocks/>
            </p:cNvCxnSpPr>
            <p:nvPr/>
          </p:nvCxnSpPr>
          <p:spPr>
            <a:xfrm>
              <a:off x="2223801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0" name="Straight Connector 359">
              <a:extLst>
                <a:ext uri="{FF2B5EF4-FFF2-40B4-BE49-F238E27FC236}">
                  <a16:creationId xmlns:a16="http://schemas.microsoft.com/office/drawing/2014/main" id="{E796D8FF-7AF8-43AF-AB10-98DF3A38A355}"/>
                </a:ext>
              </a:extLst>
            </p:cNvPr>
            <p:cNvCxnSpPr>
              <a:cxnSpLocks/>
            </p:cNvCxnSpPr>
            <p:nvPr/>
          </p:nvCxnSpPr>
          <p:spPr>
            <a:xfrm>
              <a:off x="3479270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1" name="Straight Connector 360">
              <a:extLst>
                <a:ext uri="{FF2B5EF4-FFF2-40B4-BE49-F238E27FC236}">
                  <a16:creationId xmlns:a16="http://schemas.microsoft.com/office/drawing/2014/main" id="{D9A7CCB4-B363-4FFF-9AE3-92CE2FFA3F9E}"/>
                </a:ext>
              </a:extLst>
            </p:cNvPr>
            <p:cNvCxnSpPr>
              <a:cxnSpLocks/>
            </p:cNvCxnSpPr>
            <p:nvPr/>
          </p:nvCxnSpPr>
          <p:spPr>
            <a:xfrm>
              <a:off x="4696843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2" name="Straight Connector 361">
              <a:extLst>
                <a:ext uri="{FF2B5EF4-FFF2-40B4-BE49-F238E27FC236}">
                  <a16:creationId xmlns:a16="http://schemas.microsoft.com/office/drawing/2014/main" id="{B16AD9EC-934E-47DD-9D8C-7AA04DD769DE}"/>
                </a:ext>
              </a:extLst>
            </p:cNvPr>
            <p:cNvCxnSpPr>
              <a:cxnSpLocks/>
            </p:cNvCxnSpPr>
            <p:nvPr/>
          </p:nvCxnSpPr>
          <p:spPr>
            <a:xfrm>
              <a:off x="5952312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3" name="Straight Connector 362">
              <a:extLst>
                <a:ext uri="{FF2B5EF4-FFF2-40B4-BE49-F238E27FC236}">
                  <a16:creationId xmlns:a16="http://schemas.microsoft.com/office/drawing/2014/main" id="{035BB38B-D057-495D-8C0B-DDC0696D0356}"/>
                </a:ext>
              </a:extLst>
            </p:cNvPr>
            <p:cNvCxnSpPr>
              <a:cxnSpLocks/>
            </p:cNvCxnSpPr>
            <p:nvPr/>
          </p:nvCxnSpPr>
          <p:spPr>
            <a:xfrm>
              <a:off x="7224246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Straight Connector 363">
              <a:extLst>
                <a:ext uri="{FF2B5EF4-FFF2-40B4-BE49-F238E27FC236}">
                  <a16:creationId xmlns:a16="http://schemas.microsoft.com/office/drawing/2014/main" id="{192326BC-364D-4E98-B3E8-8CACC31E236A}"/>
                </a:ext>
              </a:extLst>
            </p:cNvPr>
            <p:cNvCxnSpPr>
              <a:cxnSpLocks/>
            </p:cNvCxnSpPr>
            <p:nvPr/>
          </p:nvCxnSpPr>
          <p:spPr>
            <a:xfrm>
              <a:off x="8479715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" name="Straight Connector 364">
              <a:extLst>
                <a:ext uri="{FF2B5EF4-FFF2-40B4-BE49-F238E27FC236}">
                  <a16:creationId xmlns:a16="http://schemas.microsoft.com/office/drawing/2014/main" id="{D30A5C5C-6563-41EF-8C28-5CB21D13D1E1}"/>
                </a:ext>
              </a:extLst>
            </p:cNvPr>
            <p:cNvCxnSpPr>
              <a:cxnSpLocks/>
            </p:cNvCxnSpPr>
            <p:nvPr/>
          </p:nvCxnSpPr>
          <p:spPr>
            <a:xfrm>
              <a:off x="9814277" y="3487591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Straight Connector 365">
              <a:extLst>
                <a:ext uri="{FF2B5EF4-FFF2-40B4-BE49-F238E27FC236}">
                  <a16:creationId xmlns:a16="http://schemas.microsoft.com/office/drawing/2014/main" id="{8E26531B-B1C5-4AE4-9CAD-9C4F98AB6839}"/>
                </a:ext>
              </a:extLst>
            </p:cNvPr>
            <p:cNvCxnSpPr>
              <a:cxnSpLocks/>
            </p:cNvCxnSpPr>
            <p:nvPr/>
          </p:nvCxnSpPr>
          <p:spPr>
            <a:xfrm>
              <a:off x="11069746" y="3487591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0" name="Straight Connector 369">
              <a:extLst>
                <a:ext uri="{FF2B5EF4-FFF2-40B4-BE49-F238E27FC236}">
                  <a16:creationId xmlns:a16="http://schemas.microsoft.com/office/drawing/2014/main" id="{2B5693A4-4BF2-4340-85E5-F9F8BB6D5028}"/>
                </a:ext>
              </a:extLst>
            </p:cNvPr>
            <p:cNvCxnSpPr>
              <a:cxnSpLocks/>
            </p:cNvCxnSpPr>
            <p:nvPr/>
          </p:nvCxnSpPr>
          <p:spPr>
            <a:xfrm>
              <a:off x="323861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1" name="Straight Connector 370">
              <a:extLst>
                <a:ext uri="{FF2B5EF4-FFF2-40B4-BE49-F238E27FC236}">
                  <a16:creationId xmlns:a16="http://schemas.microsoft.com/office/drawing/2014/main" id="{294DA6AD-425A-46EB-91FF-C99F5F897974}"/>
                </a:ext>
              </a:extLst>
            </p:cNvPr>
            <p:cNvCxnSpPr>
              <a:cxnSpLocks/>
            </p:cNvCxnSpPr>
            <p:nvPr/>
          </p:nvCxnSpPr>
          <p:spPr>
            <a:xfrm>
              <a:off x="1579330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2" name="Straight Connector 371">
              <a:extLst>
                <a:ext uri="{FF2B5EF4-FFF2-40B4-BE49-F238E27FC236}">
                  <a16:creationId xmlns:a16="http://schemas.microsoft.com/office/drawing/2014/main" id="{A750F78C-5502-47DF-94A6-BD83D4D3A2EA}"/>
                </a:ext>
              </a:extLst>
            </p:cNvPr>
            <p:cNvCxnSpPr>
              <a:cxnSpLocks/>
            </p:cNvCxnSpPr>
            <p:nvPr/>
          </p:nvCxnSpPr>
          <p:spPr>
            <a:xfrm>
              <a:off x="2851264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3" name="Straight Connector 372">
              <a:extLst>
                <a:ext uri="{FF2B5EF4-FFF2-40B4-BE49-F238E27FC236}">
                  <a16:creationId xmlns:a16="http://schemas.microsoft.com/office/drawing/2014/main" id="{6C4DED3A-62DF-48A4-8201-90011C6BA9AB}"/>
                </a:ext>
              </a:extLst>
            </p:cNvPr>
            <p:cNvCxnSpPr>
              <a:cxnSpLocks/>
            </p:cNvCxnSpPr>
            <p:nvPr/>
          </p:nvCxnSpPr>
          <p:spPr>
            <a:xfrm>
              <a:off x="4106733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4" name="Straight Connector 373">
              <a:extLst>
                <a:ext uri="{FF2B5EF4-FFF2-40B4-BE49-F238E27FC236}">
                  <a16:creationId xmlns:a16="http://schemas.microsoft.com/office/drawing/2014/main" id="{3C832EE0-615C-40A1-B063-3D00E7F8ED56}"/>
                </a:ext>
              </a:extLst>
            </p:cNvPr>
            <p:cNvCxnSpPr>
              <a:cxnSpLocks/>
            </p:cNvCxnSpPr>
            <p:nvPr/>
          </p:nvCxnSpPr>
          <p:spPr>
            <a:xfrm>
              <a:off x="5324306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5" name="Straight Connector 374">
              <a:extLst>
                <a:ext uri="{FF2B5EF4-FFF2-40B4-BE49-F238E27FC236}">
                  <a16:creationId xmlns:a16="http://schemas.microsoft.com/office/drawing/2014/main" id="{A5BF7733-F751-40D1-9AFE-3EFAE7A7F8CB}"/>
                </a:ext>
              </a:extLst>
            </p:cNvPr>
            <p:cNvCxnSpPr>
              <a:cxnSpLocks/>
            </p:cNvCxnSpPr>
            <p:nvPr/>
          </p:nvCxnSpPr>
          <p:spPr>
            <a:xfrm>
              <a:off x="6579775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6" name="Straight Connector 375">
              <a:extLst>
                <a:ext uri="{FF2B5EF4-FFF2-40B4-BE49-F238E27FC236}">
                  <a16:creationId xmlns:a16="http://schemas.microsoft.com/office/drawing/2014/main" id="{7C2934D3-FDB0-4A6B-AF81-27B9FA603A82}"/>
                </a:ext>
              </a:extLst>
            </p:cNvPr>
            <p:cNvCxnSpPr>
              <a:cxnSpLocks/>
            </p:cNvCxnSpPr>
            <p:nvPr/>
          </p:nvCxnSpPr>
          <p:spPr>
            <a:xfrm>
              <a:off x="7851709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7" name="Straight Connector 376">
              <a:extLst>
                <a:ext uri="{FF2B5EF4-FFF2-40B4-BE49-F238E27FC236}">
                  <a16:creationId xmlns:a16="http://schemas.microsoft.com/office/drawing/2014/main" id="{EB8FBA19-0E9D-4E05-9C74-8872663A61D2}"/>
                </a:ext>
              </a:extLst>
            </p:cNvPr>
            <p:cNvCxnSpPr>
              <a:cxnSpLocks/>
            </p:cNvCxnSpPr>
            <p:nvPr/>
          </p:nvCxnSpPr>
          <p:spPr>
            <a:xfrm>
              <a:off x="9107178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8" name="Straight Connector 377">
              <a:extLst>
                <a:ext uri="{FF2B5EF4-FFF2-40B4-BE49-F238E27FC236}">
                  <a16:creationId xmlns:a16="http://schemas.microsoft.com/office/drawing/2014/main" id="{F153D53A-2B68-459C-9F60-5C9D3FCAF2B3}"/>
                </a:ext>
              </a:extLst>
            </p:cNvPr>
            <p:cNvCxnSpPr>
              <a:cxnSpLocks/>
            </p:cNvCxnSpPr>
            <p:nvPr/>
          </p:nvCxnSpPr>
          <p:spPr>
            <a:xfrm>
              <a:off x="10441740" y="3915911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9" name="Straight Connector 378">
              <a:extLst>
                <a:ext uri="{FF2B5EF4-FFF2-40B4-BE49-F238E27FC236}">
                  <a16:creationId xmlns:a16="http://schemas.microsoft.com/office/drawing/2014/main" id="{41F03D10-5591-4043-A4A1-647FB0AAAEBB}"/>
                </a:ext>
              </a:extLst>
            </p:cNvPr>
            <p:cNvCxnSpPr>
              <a:cxnSpLocks/>
            </p:cNvCxnSpPr>
            <p:nvPr/>
          </p:nvCxnSpPr>
          <p:spPr>
            <a:xfrm>
              <a:off x="11697209" y="3915911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4" name="Straight Connector 383">
              <a:extLst>
                <a:ext uri="{FF2B5EF4-FFF2-40B4-BE49-F238E27FC236}">
                  <a16:creationId xmlns:a16="http://schemas.microsoft.com/office/drawing/2014/main" id="{83D799A1-634D-4F44-9505-C76B3CACE2D7}"/>
                </a:ext>
              </a:extLst>
            </p:cNvPr>
            <p:cNvCxnSpPr>
              <a:cxnSpLocks/>
            </p:cNvCxnSpPr>
            <p:nvPr/>
          </p:nvCxnSpPr>
          <p:spPr>
            <a:xfrm>
              <a:off x="973298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Straight Connector 384">
              <a:extLst>
                <a:ext uri="{FF2B5EF4-FFF2-40B4-BE49-F238E27FC236}">
                  <a16:creationId xmlns:a16="http://schemas.microsoft.com/office/drawing/2014/main" id="{AFA3F4EF-8665-45CE-A8DC-DC172992C039}"/>
                </a:ext>
              </a:extLst>
            </p:cNvPr>
            <p:cNvCxnSpPr>
              <a:cxnSpLocks/>
            </p:cNvCxnSpPr>
            <p:nvPr/>
          </p:nvCxnSpPr>
          <p:spPr>
            <a:xfrm>
              <a:off x="2245232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6" name="Straight Connector 385">
              <a:extLst>
                <a:ext uri="{FF2B5EF4-FFF2-40B4-BE49-F238E27FC236}">
                  <a16:creationId xmlns:a16="http://schemas.microsoft.com/office/drawing/2014/main" id="{AD108A21-7EA4-4A44-A136-485D0D2A905D}"/>
                </a:ext>
              </a:extLst>
            </p:cNvPr>
            <p:cNvCxnSpPr>
              <a:cxnSpLocks/>
            </p:cNvCxnSpPr>
            <p:nvPr/>
          </p:nvCxnSpPr>
          <p:spPr>
            <a:xfrm>
              <a:off x="3500701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7" name="Straight Connector 386">
              <a:extLst>
                <a:ext uri="{FF2B5EF4-FFF2-40B4-BE49-F238E27FC236}">
                  <a16:creationId xmlns:a16="http://schemas.microsoft.com/office/drawing/2014/main" id="{F99BEBC5-0134-40F8-BC97-6BEFF541407E}"/>
                </a:ext>
              </a:extLst>
            </p:cNvPr>
            <p:cNvCxnSpPr>
              <a:cxnSpLocks/>
            </p:cNvCxnSpPr>
            <p:nvPr/>
          </p:nvCxnSpPr>
          <p:spPr>
            <a:xfrm>
              <a:off x="4718274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8" name="Straight Connector 387">
              <a:extLst>
                <a:ext uri="{FF2B5EF4-FFF2-40B4-BE49-F238E27FC236}">
                  <a16:creationId xmlns:a16="http://schemas.microsoft.com/office/drawing/2014/main" id="{E045E7F7-FF4E-49A5-8C66-E4FA626A64BE}"/>
                </a:ext>
              </a:extLst>
            </p:cNvPr>
            <p:cNvCxnSpPr>
              <a:cxnSpLocks/>
            </p:cNvCxnSpPr>
            <p:nvPr/>
          </p:nvCxnSpPr>
          <p:spPr>
            <a:xfrm>
              <a:off x="5973743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9" name="Straight Connector 388">
              <a:extLst>
                <a:ext uri="{FF2B5EF4-FFF2-40B4-BE49-F238E27FC236}">
                  <a16:creationId xmlns:a16="http://schemas.microsoft.com/office/drawing/2014/main" id="{8335B75E-A183-43EE-8A94-BF32FA2FB43C}"/>
                </a:ext>
              </a:extLst>
            </p:cNvPr>
            <p:cNvCxnSpPr>
              <a:cxnSpLocks/>
            </p:cNvCxnSpPr>
            <p:nvPr/>
          </p:nvCxnSpPr>
          <p:spPr>
            <a:xfrm>
              <a:off x="7245677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0" name="Straight Connector 389">
              <a:extLst>
                <a:ext uri="{FF2B5EF4-FFF2-40B4-BE49-F238E27FC236}">
                  <a16:creationId xmlns:a16="http://schemas.microsoft.com/office/drawing/2014/main" id="{2C3C1B41-EBF0-416D-8A13-9377D70D770D}"/>
                </a:ext>
              </a:extLst>
            </p:cNvPr>
            <p:cNvCxnSpPr>
              <a:cxnSpLocks/>
            </p:cNvCxnSpPr>
            <p:nvPr/>
          </p:nvCxnSpPr>
          <p:spPr>
            <a:xfrm>
              <a:off x="8501146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1" name="Straight Connector 390">
              <a:extLst>
                <a:ext uri="{FF2B5EF4-FFF2-40B4-BE49-F238E27FC236}">
                  <a16:creationId xmlns:a16="http://schemas.microsoft.com/office/drawing/2014/main" id="{8DF12111-3A84-462C-9D6C-EABB6B1B9AA5}"/>
                </a:ext>
              </a:extLst>
            </p:cNvPr>
            <p:cNvCxnSpPr>
              <a:cxnSpLocks/>
            </p:cNvCxnSpPr>
            <p:nvPr/>
          </p:nvCxnSpPr>
          <p:spPr>
            <a:xfrm>
              <a:off x="9835708" y="4322898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2" name="Straight Connector 391">
              <a:extLst>
                <a:ext uri="{FF2B5EF4-FFF2-40B4-BE49-F238E27FC236}">
                  <a16:creationId xmlns:a16="http://schemas.microsoft.com/office/drawing/2014/main" id="{DE183FCD-5BC5-4AF8-A864-B979ECA2AA0F}"/>
                </a:ext>
              </a:extLst>
            </p:cNvPr>
            <p:cNvCxnSpPr>
              <a:cxnSpLocks/>
            </p:cNvCxnSpPr>
            <p:nvPr/>
          </p:nvCxnSpPr>
          <p:spPr>
            <a:xfrm>
              <a:off x="11091177" y="4322898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6" name="Straight Connector 395">
              <a:extLst>
                <a:ext uri="{FF2B5EF4-FFF2-40B4-BE49-F238E27FC236}">
                  <a16:creationId xmlns:a16="http://schemas.microsoft.com/office/drawing/2014/main" id="{321D0BE5-6066-4E88-8F1E-A141C61266CF}"/>
                </a:ext>
              </a:extLst>
            </p:cNvPr>
            <p:cNvCxnSpPr>
              <a:cxnSpLocks/>
            </p:cNvCxnSpPr>
            <p:nvPr/>
          </p:nvCxnSpPr>
          <p:spPr>
            <a:xfrm>
              <a:off x="345292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7" name="Straight Connector 396">
              <a:extLst>
                <a:ext uri="{FF2B5EF4-FFF2-40B4-BE49-F238E27FC236}">
                  <a16:creationId xmlns:a16="http://schemas.microsoft.com/office/drawing/2014/main" id="{CC578C32-7216-44E6-B5E3-BE45302186B8}"/>
                </a:ext>
              </a:extLst>
            </p:cNvPr>
            <p:cNvCxnSpPr>
              <a:cxnSpLocks/>
            </p:cNvCxnSpPr>
            <p:nvPr/>
          </p:nvCxnSpPr>
          <p:spPr>
            <a:xfrm>
              <a:off x="1600761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8" name="Straight Connector 397">
              <a:extLst>
                <a:ext uri="{FF2B5EF4-FFF2-40B4-BE49-F238E27FC236}">
                  <a16:creationId xmlns:a16="http://schemas.microsoft.com/office/drawing/2014/main" id="{FA775A97-D966-470C-BB71-E5C6A70312A6}"/>
                </a:ext>
              </a:extLst>
            </p:cNvPr>
            <p:cNvCxnSpPr>
              <a:cxnSpLocks/>
            </p:cNvCxnSpPr>
            <p:nvPr/>
          </p:nvCxnSpPr>
          <p:spPr>
            <a:xfrm>
              <a:off x="2872695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9" name="Straight Connector 398">
              <a:extLst>
                <a:ext uri="{FF2B5EF4-FFF2-40B4-BE49-F238E27FC236}">
                  <a16:creationId xmlns:a16="http://schemas.microsoft.com/office/drawing/2014/main" id="{F1F37C9D-20BA-4941-8EDE-EB7052B48745}"/>
                </a:ext>
              </a:extLst>
            </p:cNvPr>
            <p:cNvCxnSpPr>
              <a:cxnSpLocks/>
            </p:cNvCxnSpPr>
            <p:nvPr/>
          </p:nvCxnSpPr>
          <p:spPr>
            <a:xfrm>
              <a:off x="4128164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0" name="Straight Connector 399">
              <a:extLst>
                <a:ext uri="{FF2B5EF4-FFF2-40B4-BE49-F238E27FC236}">
                  <a16:creationId xmlns:a16="http://schemas.microsoft.com/office/drawing/2014/main" id="{A198EABE-BB26-4FCE-88F2-09FCEED50C95}"/>
                </a:ext>
              </a:extLst>
            </p:cNvPr>
            <p:cNvCxnSpPr>
              <a:cxnSpLocks/>
            </p:cNvCxnSpPr>
            <p:nvPr/>
          </p:nvCxnSpPr>
          <p:spPr>
            <a:xfrm>
              <a:off x="5345737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1" name="Straight Connector 400">
              <a:extLst>
                <a:ext uri="{FF2B5EF4-FFF2-40B4-BE49-F238E27FC236}">
                  <a16:creationId xmlns:a16="http://schemas.microsoft.com/office/drawing/2014/main" id="{FA015D6E-1B41-4B0D-9DD7-BB91A01C7271}"/>
                </a:ext>
              </a:extLst>
            </p:cNvPr>
            <p:cNvCxnSpPr>
              <a:cxnSpLocks/>
            </p:cNvCxnSpPr>
            <p:nvPr/>
          </p:nvCxnSpPr>
          <p:spPr>
            <a:xfrm>
              <a:off x="6601206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2" name="Straight Connector 401">
              <a:extLst>
                <a:ext uri="{FF2B5EF4-FFF2-40B4-BE49-F238E27FC236}">
                  <a16:creationId xmlns:a16="http://schemas.microsoft.com/office/drawing/2014/main" id="{F6ED3622-8BC4-42AF-B399-5B78E38E1F02}"/>
                </a:ext>
              </a:extLst>
            </p:cNvPr>
            <p:cNvCxnSpPr>
              <a:cxnSpLocks/>
            </p:cNvCxnSpPr>
            <p:nvPr/>
          </p:nvCxnSpPr>
          <p:spPr>
            <a:xfrm>
              <a:off x="7873140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3" name="Straight Connector 402">
              <a:extLst>
                <a:ext uri="{FF2B5EF4-FFF2-40B4-BE49-F238E27FC236}">
                  <a16:creationId xmlns:a16="http://schemas.microsoft.com/office/drawing/2014/main" id="{45E48312-DB0A-41C0-8AFD-FD2FC9234305}"/>
                </a:ext>
              </a:extLst>
            </p:cNvPr>
            <p:cNvCxnSpPr>
              <a:cxnSpLocks/>
            </p:cNvCxnSpPr>
            <p:nvPr/>
          </p:nvCxnSpPr>
          <p:spPr>
            <a:xfrm>
              <a:off x="9128609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4" name="Straight Connector 403">
              <a:extLst>
                <a:ext uri="{FF2B5EF4-FFF2-40B4-BE49-F238E27FC236}">
                  <a16:creationId xmlns:a16="http://schemas.microsoft.com/office/drawing/2014/main" id="{2F00BFF9-F83D-4D3D-8BD6-B494FB98BFB7}"/>
                </a:ext>
              </a:extLst>
            </p:cNvPr>
            <p:cNvCxnSpPr>
              <a:cxnSpLocks/>
            </p:cNvCxnSpPr>
            <p:nvPr/>
          </p:nvCxnSpPr>
          <p:spPr>
            <a:xfrm>
              <a:off x="10463171" y="4753310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5" name="Straight Connector 404">
              <a:extLst>
                <a:ext uri="{FF2B5EF4-FFF2-40B4-BE49-F238E27FC236}">
                  <a16:creationId xmlns:a16="http://schemas.microsoft.com/office/drawing/2014/main" id="{AB353712-893B-4781-8A52-6ADC20D9DE1E}"/>
                </a:ext>
              </a:extLst>
            </p:cNvPr>
            <p:cNvCxnSpPr>
              <a:cxnSpLocks/>
            </p:cNvCxnSpPr>
            <p:nvPr/>
          </p:nvCxnSpPr>
          <p:spPr>
            <a:xfrm>
              <a:off x="11718640" y="4753310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" name="Straight Connector 409">
              <a:extLst>
                <a:ext uri="{FF2B5EF4-FFF2-40B4-BE49-F238E27FC236}">
                  <a16:creationId xmlns:a16="http://schemas.microsoft.com/office/drawing/2014/main" id="{3A59933A-99DD-4A09-858A-BF7F66FAB30E}"/>
                </a:ext>
              </a:extLst>
            </p:cNvPr>
            <p:cNvCxnSpPr>
              <a:cxnSpLocks/>
            </p:cNvCxnSpPr>
            <p:nvPr/>
          </p:nvCxnSpPr>
          <p:spPr>
            <a:xfrm>
              <a:off x="957916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" name="Straight Connector 410">
              <a:extLst>
                <a:ext uri="{FF2B5EF4-FFF2-40B4-BE49-F238E27FC236}">
                  <a16:creationId xmlns:a16="http://schemas.microsoft.com/office/drawing/2014/main" id="{D292B3D8-F02E-4AA8-BEC4-EDA11B7EBC00}"/>
                </a:ext>
              </a:extLst>
            </p:cNvPr>
            <p:cNvCxnSpPr>
              <a:cxnSpLocks/>
            </p:cNvCxnSpPr>
            <p:nvPr/>
          </p:nvCxnSpPr>
          <p:spPr>
            <a:xfrm>
              <a:off x="2229850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" name="Straight Connector 411">
              <a:extLst>
                <a:ext uri="{FF2B5EF4-FFF2-40B4-BE49-F238E27FC236}">
                  <a16:creationId xmlns:a16="http://schemas.microsoft.com/office/drawing/2014/main" id="{EBA76FA6-1592-4EE2-BA96-940653EA3548}"/>
                </a:ext>
              </a:extLst>
            </p:cNvPr>
            <p:cNvCxnSpPr>
              <a:cxnSpLocks/>
            </p:cNvCxnSpPr>
            <p:nvPr/>
          </p:nvCxnSpPr>
          <p:spPr>
            <a:xfrm>
              <a:off x="3485319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" name="Straight Connector 412">
              <a:extLst>
                <a:ext uri="{FF2B5EF4-FFF2-40B4-BE49-F238E27FC236}">
                  <a16:creationId xmlns:a16="http://schemas.microsoft.com/office/drawing/2014/main" id="{3FED64CE-FD76-4369-B39B-B2CFFB064152}"/>
                </a:ext>
              </a:extLst>
            </p:cNvPr>
            <p:cNvCxnSpPr>
              <a:cxnSpLocks/>
            </p:cNvCxnSpPr>
            <p:nvPr/>
          </p:nvCxnSpPr>
          <p:spPr>
            <a:xfrm>
              <a:off x="4702892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4" name="Straight Connector 413">
              <a:extLst>
                <a:ext uri="{FF2B5EF4-FFF2-40B4-BE49-F238E27FC236}">
                  <a16:creationId xmlns:a16="http://schemas.microsoft.com/office/drawing/2014/main" id="{9A66CCD8-F86F-4547-8725-E8F383E0B828}"/>
                </a:ext>
              </a:extLst>
            </p:cNvPr>
            <p:cNvCxnSpPr>
              <a:cxnSpLocks/>
            </p:cNvCxnSpPr>
            <p:nvPr/>
          </p:nvCxnSpPr>
          <p:spPr>
            <a:xfrm>
              <a:off x="5958361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5" name="Straight Connector 414">
              <a:extLst>
                <a:ext uri="{FF2B5EF4-FFF2-40B4-BE49-F238E27FC236}">
                  <a16:creationId xmlns:a16="http://schemas.microsoft.com/office/drawing/2014/main" id="{21FA89CD-7F10-49EB-BFDE-E3C03D6C69B9}"/>
                </a:ext>
              </a:extLst>
            </p:cNvPr>
            <p:cNvCxnSpPr>
              <a:cxnSpLocks/>
            </p:cNvCxnSpPr>
            <p:nvPr/>
          </p:nvCxnSpPr>
          <p:spPr>
            <a:xfrm>
              <a:off x="7230295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6" name="Straight Connector 415">
              <a:extLst>
                <a:ext uri="{FF2B5EF4-FFF2-40B4-BE49-F238E27FC236}">
                  <a16:creationId xmlns:a16="http://schemas.microsoft.com/office/drawing/2014/main" id="{A675E6E6-77F1-4013-BDC9-4CF6740A1BC7}"/>
                </a:ext>
              </a:extLst>
            </p:cNvPr>
            <p:cNvCxnSpPr>
              <a:cxnSpLocks/>
            </p:cNvCxnSpPr>
            <p:nvPr/>
          </p:nvCxnSpPr>
          <p:spPr>
            <a:xfrm>
              <a:off x="8485764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7" name="Straight Connector 416">
              <a:extLst>
                <a:ext uri="{FF2B5EF4-FFF2-40B4-BE49-F238E27FC236}">
                  <a16:creationId xmlns:a16="http://schemas.microsoft.com/office/drawing/2014/main" id="{6DFEFD27-6428-4F93-9523-F1B0EA9AB7A7}"/>
                </a:ext>
              </a:extLst>
            </p:cNvPr>
            <p:cNvCxnSpPr>
              <a:cxnSpLocks/>
            </p:cNvCxnSpPr>
            <p:nvPr/>
          </p:nvCxnSpPr>
          <p:spPr>
            <a:xfrm>
              <a:off x="9820326" y="520850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8" name="Straight Connector 417">
              <a:extLst>
                <a:ext uri="{FF2B5EF4-FFF2-40B4-BE49-F238E27FC236}">
                  <a16:creationId xmlns:a16="http://schemas.microsoft.com/office/drawing/2014/main" id="{0D8377E2-EE1A-4A7F-9761-602F4A9AC766}"/>
                </a:ext>
              </a:extLst>
            </p:cNvPr>
            <p:cNvCxnSpPr>
              <a:cxnSpLocks/>
            </p:cNvCxnSpPr>
            <p:nvPr/>
          </p:nvCxnSpPr>
          <p:spPr>
            <a:xfrm>
              <a:off x="11075795" y="520850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2" name="Straight Connector 421">
              <a:extLst>
                <a:ext uri="{FF2B5EF4-FFF2-40B4-BE49-F238E27FC236}">
                  <a16:creationId xmlns:a16="http://schemas.microsoft.com/office/drawing/2014/main" id="{1ED55E44-E5CB-4A19-9CC1-D885C30AFEB8}"/>
                </a:ext>
              </a:extLst>
            </p:cNvPr>
            <p:cNvCxnSpPr>
              <a:cxnSpLocks/>
            </p:cNvCxnSpPr>
            <p:nvPr/>
          </p:nvCxnSpPr>
          <p:spPr>
            <a:xfrm>
              <a:off x="329910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3" name="Straight Connector 422">
              <a:extLst>
                <a:ext uri="{FF2B5EF4-FFF2-40B4-BE49-F238E27FC236}">
                  <a16:creationId xmlns:a16="http://schemas.microsoft.com/office/drawing/2014/main" id="{6B5C4B11-67DA-43F5-BF7D-AFD8AA4ACD7D}"/>
                </a:ext>
              </a:extLst>
            </p:cNvPr>
            <p:cNvCxnSpPr>
              <a:cxnSpLocks/>
            </p:cNvCxnSpPr>
            <p:nvPr/>
          </p:nvCxnSpPr>
          <p:spPr>
            <a:xfrm>
              <a:off x="1585379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4" name="Straight Connector 423">
              <a:extLst>
                <a:ext uri="{FF2B5EF4-FFF2-40B4-BE49-F238E27FC236}">
                  <a16:creationId xmlns:a16="http://schemas.microsoft.com/office/drawing/2014/main" id="{3351A35B-A833-4B01-8025-CAB7B54345B0}"/>
                </a:ext>
              </a:extLst>
            </p:cNvPr>
            <p:cNvCxnSpPr>
              <a:cxnSpLocks/>
            </p:cNvCxnSpPr>
            <p:nvPr/>
          </p:nvCxnSpPr>
          <p:spPr>
            <a:xfrm>
              <a:off x="2857313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5" name="Straight Connector 424">
              <a:extLst>
                <a:ext uri="{FF2B5EF4-FFF2-40B4-BE49-F238E27FC236}">
                  <a16:creationId xmlns:a16="http://schemas.microsoft.com/office/drawing/2014/main" id="{ED9F7FD7-8247-4EE5-B9C7-49A7584C5762}"/>
                </a:ext>
              </a:extLst>
            </p:cNvPr>
            <p:cNvCxnSpPr>
              <a:cxnSpLocks/>
            </p:cNvCxnSpPr>
            <p:nvPr/>
          </p:nvCxnSpPr>
          <p:spPr>
            <a:xfrm>
              <a:off x="4112782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6" name="Straight Connector 425">
              <a:extLst>
                <a:ext uri="{FF2B5EF4-FFF2-40B4-BE49-F238E27FC236}">
                  <a16:creationId xmlns:a16="http://schemas.microsoft.com/office/drawing/2014/main" id="{82A87FC3-3427-4BBE-BED5-F3744C109294}"/>
                </a:ext>
              </a:extLst>
            </p:cNvPr>
            <p:cNvCxnSpPr>
              <a:cxnSpLocks/>
            </p:cNvCxnSpPr>
            <p:nvPr/>
          </p:nvCxnSpPr>
          <p:spPr>
            <a:xfrm>
              <a:off x="5330355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7" name="Straight Connector 426">
              <a:extLst>
                <a:ext uri="{FF2B5EF4-FFF2-40B4-BE49-F238E27FC236}">
                  <a16:creationId xmlns:a16="http://schemas.microsoft.com/office/drawing/2014/main" id="{493D8D1C-02E7-4608-B142-26D7B37912D4}"/>
                </a:ext>
              </a:extLst>
            </p:cNvPr>
            <p:cNvCxnSpPr>
              <a:cxnSpLocks/>
            </p:cNvCxnSpPr>
            <p:nvPr/>
          </p:nvCxnSpPr>
          <p:spPr>
            <a:xfrm>
              <a:off x="6585824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8" name="Straight Connector 427">
              <a:extLst>
                <a:ext uri="{FF2B5EF4-FFF2-40B4-BE49-F238E27FC236}">
                  <a16:creationId xmlns:a16="http://schemas.microsoft.com/office/drawing/2014/main" id="{30DF05A3-6804-4A39-AE21-2F1AA28D4E84}"/>
                </a:ext>
              </a:extLst>
            </p:cNvPr>
            <p:cNvCxnSpPr>
              <a:cxnSpLocks/>
            </p:cNvCxnSpPr>
            <p:nvPr/>
          </p:nvCxnSpPr>
          <p:spPr>
            <a:xfrm>
              <a:off x="7857758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9" name="Straight Connector 428">
              <a:extLst>
                <a:ext uri="{FF2B5EF4-FFF2-40B4-BE49-F238E27FC236}">
                  <a16:creationId xmlns:a16="http://schemas.microsoft.com/office/drawing/2014/main" id="{F6991377-B7E5-48EC-A248-4B54F6814238}"/>
                </a:ext>
              </a:extLst>
            </p:cNvPr>
            <p:cNvCxnSpPr>
              <a:cxnSpLocks/>
            </p:cNvCxnSpPr>
            <p:nvPr/>
          </p:nvCxnSpPr>
          <p:spPr>
            <a:xfrm>
              <a:off x="9113227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0" name="Straight Connector 429">
              <a:extLst>
                <a:ext uri="{FF2B5EF4-FFF2-40B4-BE49-F238E27FC236}">
                  <a16:creationId xmlns:a16="http://schemas.microsoft.com/office/drawing/2014/main" id="{BC4FAAED-207C-41F0-BBE4-732617BD6651}"/>
                </a:ext>
              </a:extLst>
            </p:cNvPr>
            <p:cNvCxnSpPr>
              <a:cxnSpLocks/>
            </p:cNvCxnSpPr>
            <p:nvPr/>
          </p:nvCxnSpPr>
          <p:spPr>
            <a:xfrm>
              <a:off x="10447789" y="563682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1" name="Straight Connector 430">
              <a:extLst>
                <a:ext uri="{FF2B5EF4-FFF2-40B4-BE49-F238E27FC236}">
                  <a16:creationId xmlns:a16="http://schemas.microsoft.com/office/drawing/2014/main" id="{14EBE032-A604-4908-B4C8-CA8F8EB1EE15}"/>
                </a:ext>
              </a:extLst>
            </p:cNvPr>
            <p:cNvCxnSpPr>
              <a:cxnSpLocks/>
            </p:cNvCxnSpPr>
            <p:nvPr/>
          </p:nvCxnSpPr>
          <p:spPr>
            <a:xfrm>
              <a:off x="11703258" y="563682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2" name="Rectangle 271">
            <a:extLst>
              <a:ext uri="{FF2B5EF4-FFF2-40B4-BE49-F238E27FC236}">
                <a16:creationId xmlns:a16="http://schemas.microsoft.com/office/drawing/2014/main" id="{15052044-4DED-4232-AE39-034228DE3E70}"/>
              </a:ext>
            </a:extLst>
          </p:cNvPr>
          <p:cNvSpPr/>
          <p:nvPr/>
        </p:nvSpPr>
        <p:spPr>
          <a:xfrm>
            <a:off x="0" y="6153341"/>
            <a:ext cx="12192000" cy="704659"/>
          </a:xfrm>
          <a:prstGeom prst="rect">
            <a:avLst/>
          </a:prstGeom>
          <a:solidFill>
            <a:srgbClr val="E56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3" name="Rectangle 272">
            <a:extLst>
              <a:ext uri="{FF2B5EF4-FFF2-40B4-BE49-F238E27FC236}">
                <a16:creationId xmlns:a16="http://schemas.microsoft.com/office/drawing/2014/main" id="{B45E16EC-CF96-49EE-933D-B15A27606A3D}"/>
              </a:ext>
            </a:extLst>
          </p:cNvPr>
          <p:cNvSpPr/>
          <p:nvPr/>
        </p:nvSpPr>
        <p:spPr>
          <a:xfrm>
            <a:off x="0" y="5946723"/>
            <a:ext cx="12192000" cy="235311"/>
          </a:xfrm>
          <a:prstGeom prst="rect">
            <a:avLst/>
          </a:prstGeom>
          <a:solidFill>
            <a:srgbClr val="F17F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92A45B38-2D38-413D-9A73-3FF122309D6D}"/>
              </a:ext>
            </a:extLst>
          </p:cNvPr>
          <p:cNvGrpSpPr/>
          <p:nvPr/>
        </p:nvGrpSpPr>
        <p:grpSpPr>
          <a:xfrm>
            <a:off x="851484" y="1912056"/>
            <a:ext cx="2354306" cy="3093260"/>
            <a:chOff x="1226033" y="2051823"/>
            <a:chExt cx="2019088" cy="2652826"/>
          </a:xfrm>
        </p:grpSpPr>
        <p:sp>
          <p:nvSpPr>
            <p:cNvPr id="105" name="Rectangle: Rounded Corners 104">
              <a:extLst>
                <a:ext uri="{FF2B5EF4-FFF2-40B4-BE49-F238E27FC236}">
                  <a16:creationId xmlns:a16="http://schemas.microsoft.com/office/drawing/2014/main" id="{1EEA435F-7CCB-475E-A731-9B7C57FF6903}"/>
                </a:ext>
              </a:extLst>
            </p:cNvPr>
            <p:cNvSpPr/>
            <p:nvPr/>
          </p:nvSpPr>
          <p:spPr>
            <a:xfrm>
              <a:off x="1386217" y="2318637"/>
              <a:ext cx="1684621" cy="2386012"/>
            </a:xfrm>
            <a:prstGeom prst="roundRect">
              <a:avLst>
                <a:gd name="adj" fmla="val 13516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63500">
              <a:solidFill>
                <a:srgbClr val="E56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4FFDD5F4-F452-4148-B602-9A1859D02533}"/>
                </a:ext>
              </a:extLst>
            </p:cNvPr>
            <p:cNvGrpSpPr/>
            <p:nvPr/>
          </p:nvGrpSpPr>
          <p:grpSpPr>
            <a:xfrm>
              <a:off x="1226033" y="2051823"/>
              <a:ext cx="2019088" cy="1008467"/>
              <a:chOff x="1226033" y="2051823"/>
              <a:chExt cx="2019088" cy="1008467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B4F26A80-B9C5-49E5-938F-911962ABE9B2}"/>
                  </a:ext>
                </a:extLst>
              </p:cNvPr>
              <p:cNvGrpSpPr/>
              <p:nvPr/>
            </p:nvGrpSpPr>
            <p:grpSpPr>
              <a:xfrm>
                <a:off x="1228248" y="2051823"/>
                <a:ext cx="2016757" cy="986505"/>
                <a:chOff x="1741204" y="769299"/>
                <a:chExt cx="3592129" cy="2291333"/>
              </a:xfrm>
            </p:grpSpPr>
            <p:sp>
              <p:nvSpPr>
                <p:cNvPr id="29" name="Rectangle: Rounded Corners 1">
                  <a:extLst>
                    <a:ext uri="{FF2B5EF4-FFF2-40B4-BE49-F238E27FC236}">
                      <a16:creationId xmlns:a16="http://schemas.microsoft.com/office/drawing/2014/main" id="{DB036279-C096-4265-8A9D-C7B7E50BFD18}"/>
                    </a:ext>
                  </a:extLst>
                </p:cNvPr>
                <p:cNvSpPr/>
                <p:nvPr/>
              </p:nvSpPr>
              <p:spPr>
                <a:xfrm flipH="1">
                  <a:off x="4536164" y="990691"/>
                  <a:ext cx="797169" cy="2066953"/>
                </a:xfrm>
                <a:custGeom>
                  <a:avLst/>
                  <a:gdLst>
                    <a:gd name="connsiteX0" fmla="*/ 0 w 516135"/>
                    <a:gd name="connsiteY0" fmla="*/ 258068 h 1562100"/>
                    <a:gd name="connsiteX1" fmla="*/ 258068 w 516135"/>
                    <a:gd name="connsiteY1" fmla="*/ 0 h 1562100"/>
                    <a:gd name="connsiteX2" fmla="*/ 258068 w 516135"/>
                    <a:gd name="connsiteY2" fmla="*/ 0 h 1562100"/>
                    <a:gd name="connsiteX3" fmla="*/ 516136 w 516135"/>
                    <a:gd name="connsiteY3" fmla="*/ 258068 h 1562100"/>
                    <a:gd name="connsiteX4" fmla="*/ 516135 w 516135"/>
                    <a:gd name="connsiteY4" fmla="*/ 1304033 h 1562100"/>
                    <a:gd name="connsiteX5" fmla="*/ 258067 w 516135"/>
                    <a:gd name="connsiteY5" fmla="*/ 1562101 h 1562100"/>
                    <a:gd name="connsiteX6" fmla="*/ 258068 w 516135"/>
                    <a:gd name="connsiteY6" fmla="*/ 1562100 h 1562100"/>
                    <a:gd name="connsiteX7" fmla="*/ 0 w 516135"/>
                    <a:gd name="connsiteY7" fmla="*/ 1304032 h 1562100"/>
                    <a:gd name="connsiteX8" fmla="*/ 0 w 516135"/>
                    <a:gd name="connsiteY8" fmla="*/ 258068 h 1562100"/>
                    <a:gd name="connsiteX0" fmla="*/ 0 w 535099"/>
                    <a:gd name="connsiteY0" fmla="*/ 258068 h 1562101"/>
                    <a:gd name="connsiteX1" fmla="*/ 258068 w 535099"/>
                    <a:gd name="connsiteY1" fmla="*/ 0 h 1562101"/>
                    <a:gd name="connsiteX2" fmla="*/ 258068 w 535099"/>
                    <a:gd name="connsiteY2" fmla="*/ 0 h 1562101"/>
                    <a:gd name="connsiteX3" fmla="*/ 516136 w 535099"/>
                    <a:gd name="connsiteY3" fmla="*/ 258068 h 1562101"/>
                    <a:gd name="connsiteX4" fmla="*/ 515676 w 535099"/>
                    <a:gd name="connsiteY4" fmla="*/ 565569 h 1562101"/>
                    <a:gd name="connsiteX5" fmla="*/ 516135 w 535099"/>
                    <a:gd name="connsiteY5" fmla="*/ 1304033 h 1562101"/>
                    <a:gd name="connsiteX6" fmla="*/ 258067 w 535099"/>
                    <a:gd name="connsiteY6" fmla="*/ 1562101 h 1562101"/>
                    <a:gd name="connsiteX7" fmla="*/ 258068 w 535099"/>
                    <a:gd name="connsiteY7" fmla="*/ 1562100 h 1562101"/>
                    <a:gd name="connsiteX8" fmla="*/ 0 w 535099"/>
                    <a:gd name="connsiteY8" fmla="*/ 1304032 h 1562101"/>
                    <a:gd name="connsiteX9" fmla="*/ 0 w 535099"/>
                    <a:gd name="connsiteY9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259227 w 536258"/>
                    <a:gd name="connsiteY2" fmla="*/ 0 h 1562101"/>
                    <a:gd name="connsiteX3" fmla="*/ 517295 w 536258"/>
                    <a:gd name="connsiteY3" fmla="*/ 258068 h 1562101"/>
                    <a:gd name="connsiteX4" fmla="*/ 516835 w 536258"/>
                    <a:gd name="connsiteY4" fmla="*/ 565569 h 1562101"/>
                    <a:gd name="connsiteX5" fmla="*/ 517294 w 536258"/>
                    <a:gd name="connsiteY5" fmla="*/ 1304033 h 1562101"/>
                    <a:gd name="connsiteX6" fmla="*/ 259226 w 536258"/>
                    <a:gd name="connsiteY6" fmla="*/ 1562101 h 1562101"/>
                    <a:gd name="connsiteX7" fmla="*/ 259227 w 536258"/>
                    <a:gd name="connsiteY7" fmla="*/ 1562100 h 1562101"/>
                    <a:gd name="connsiteX8" fmla="*/ 1159 w 536258"/>
                    <a:gd name="connsiteY8" fmla="*/ 1304032 h 1562101"/>
                    <a:gd name="connsiteX9" fmla="*/ 0 w 536258"/>
                    <a:gd name="connsiteY9" fmla="*/ 569986 h 1562101"/>
                    <a:gd name="connsiteX10" fmla="*/ 1159 w 536258"/>
                    <a:gd name="connsiteY10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259227 w 536258"/>
                    <a:gd name="connsiteY2" fmla="*/ 0 h 1562101"/>
                    <a:gd name="connsiteX3" fmla="*/ 517295 w 536258"/>
                    <a:gd name="connsiteY3" fmla="*/ 258068 h 1562101"/>
                    <a:gd name="connsiteX4" fmla="*/ 516835 w 536258"/>
                    <a:gd name="connsiteY4" fmla="*/ 565569 h 1562101"/>
                    <a:gd name="connsiteX5" fmla="*/ 517294 w 536258"/>
                    <a:gd name="connsiteY5" fmla="*/ 1304033 h 1562101"/>
                    <a:gd name="connsiteX6" fmla="*/ 259226 w 536258"/>
                    <a:gd name="connsiteY6" fmla="*/ 1562101 h 1562101"/>
                    <a:gd name="connsiteX7" fmla="*/ 259227 w 536258"/>
                    <a:gd name="connsiteY7" fmla="*/ 1562100 h 1562101"/>
                    <a:gd name="connsiteX8" fmla="*/ 1159 w 536258"/>
                    <a:gd name="connsiteY8" fmla="*/ 1304032 h 1562101"/>
                    <a:gd name="connsiteX9" fmla="*/ 0 w 536258"/>
                    <a:gd name="connsiteY9" fmla="*/ 569986 h 1562101"/>
                    <a:gd name="connsiteX10" fmla="*/ 1159 w 536258"/>
                    <a:gd name="connsiteY10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517295 w 536258"/>
                    <a:gd name="connsiteY2" fmla="*/ 258068 h 1562101"/>
                    <a:gd name="connsiteX3" fmla="*/ 516835 w 536258"/>
                    <a:gd name="connsiteY3" fmla="*/ 565569 h 1562101"/>
                    <a:gd name="connsiteX4" fmla="*/ 517294 w 536258"/>
                    <a:gd name="connsiteY4" fmla="*/ 1304033 h 1562101"/>
                    <a:gd name="connsiteX5" fmla="*/ 259226 w 536258"/>
                    <a:gd name="connsiteY5" fmla="*/ 1562101 h 1562101"/>
                    <a:gd name="connsiteX6" fmla="*/ 259227 w 536258"/>
                    <a:gd name="connsiteY6" fmla="*/ 1562100 h 1562101"/>
                    <a:gd name="connsiteX7" fmla="*/ 1159 w 536258"/>
                    <a:gd name="connsiteY7" fmla="*/ 1304032 h 1562101"/>
                    <a:gd name="connsiteX8" fmla="*/ 0 w 536258"/>
                    <a:gd name="connsiteY8" fmla="*/ 569986 h 1562101"/>
                    <a:gd name="connsiteX9" fmla="*/ 1159 w 536258"/>
                    <a:gd name="connsiteY9" fmla="*/ 258068 h 1562101"/>
                    <a:gd name="connsiteX0" fmla="*/ 1159 w 555374"/>
                    <a:gd name="connsiteY0" fmla="*/ 38714 h 1342747"/>
                    <a:gd name="connsiteX1" fmla="*/ 517295 w 555374"/>
                    <a:gd name="connsiteY1" fmla="*/ 38714 h 1342747"/>
                    <a:gd name="connsiteX2" fmla="*/ 516835 w 555374"/>
                    <a:gd name="connsiteY2" fmla="*/ 346215 h 1342747"/>
                    <a:gd name="connsiteX3" fmla="*/ 517294 w 555374"/>
                    <a:gd name="connsiteY3" fmla="*/ 1084679 h 1342747"/>
                    <a:gd name="connsiteX4" fmla="*/ 259226 w 555374"/>
                    <a:gd name="connsiteY4" fmla="*/ 1342747 h 1342747"/>
                    <a:gd name="connsiteX5" fmla="*/ 259227 w 555374"/>
                    <a:gd name="connsiteY5" fmla="*/ 1342746 h 1342747"/>
                    <a:gd name="connsiteX6" fmla="*/ 1159 w 555374"/>
                    <a:gd name="connsiteY6" fmla="*/ 1084678 h 1342747"/>
                    <a:gd name="connsiteX7" fmla="*/ 0 w 555374"/>
                    <a:gd name="connsiteY7" fmla="*/ 350632 h 1342747"/>
                    <a:gd name="connsiteX8" fmla="*/ 1159 w 555374"/>
                    <a:gd name="connsiteY8" fmla="*/ 38714 h 1342747"/>
                    <a:gd name="connsiteX0" fmla="*/ 263994 w 535905"/>
                    <a:gd name="connsiteY0" fmla="*/ 3045 h 2060243"/>
                    <a:gd name="connsiteX1" fmla="*/ 517295 w 535905"/>
                    <a:gd name="connsiteY1" fmla="*/ 756210 h 2060243"/>
                    <a:gd name="connsiteX2" fmla="*/ 516835 w 535905"/>
                    <a:gd name="connsiteY2" fmla="*/ 1063711 h 2060243"/>
                    <a:gd name="connsiteX3" fmla="*/ 517294 w 535905"/>
                    <a:gd name="connsiteY3" fmla="*/ 1802175 h 2060243"/>
                    <a:gd name="connsiteX4" fmla="*/ 259226 w 535905"/>
                    <a:gd name="connsiteY4" fmla="*/ 2060243 h 2060243"/>
                    <a:gd name="connsiteX5" fmla="*/ 259227 w 535905"/>
                    <a:gd name="connsiteY5" fmla="*/ 2060242 h 2060243"/>
                    <a:gd name="connsiteX6" fmla="*/ 1159 w 535905"/>
                    <a:gd name="connsiteY6" fmla="*/ 1802174 h 2060243"/>
                    <a:gd name="connsiteX7" fmla="*/ 0 w 535905"/>
                    <a:gd name="connsiteY7" fmla="*/ 1068128 h 2060243"/>
                    <a:gd name="connsiteX8" fmla="*/ 263994 w 535905"/>
                    <a:gd name="connsiteY8" fmla="*/ 3045 h 2060243"/>
                    <a:gd name="connsiteX0" fmla="*/ 263994 w 664925"/>
                    <a:gd name="connsiteY0" fmla="*/ 87056 h 2144254"/>
                    <a:gd name="connsiteX1" fmla="*/ 658652 w 664925"/>
                    <a:gd name="connsiteY1" fmla="*/ 93682 h 2144254"/>
                    <a:gd name="connsiteX2" fmla="*/ 516835 w 664925"/>
                    <a:gd name="connsiteY2" fmla="*/ 1147722 h 2144254"/>
                    <a:gd name="connsiteX3" fmla="*/ 517294 w 664925"/>
                    <a:gd name="connsiteY3" fmla="*/ 1886186 h 2144254"/>
                    <a:gd name="connsiteX4" fmla="*/ 259226 w 664925"/>
                    <a:gd name="connsiteY4" fmla="*/ 2144254 h 2144254"/>
                    <a:gd name="connsiteX5" fmla="*/ 259227 w 664925"/>
                    <a:gd name="connsiteY5" fmla="*/ 2144253 h 2144254"/>
                    <a:gd name="connsiteX6" fmla="*/ 1159 w 664925"/>
                    <a:gd name="connsiteY6" fmla="*/ 1886185 h 2144254"/>
                    <a:gd name="connsiteX7" fmla="*/ 0 w 664925"/>
                    <a:gd name="connsiteY7" fmla="*/ 1152139 h 2144254"/>
                    <a:gd name="connsiteX8" fmla="*/ 263994 w 664925"/>
                    <a:gd name="connsiteY8" fmla="*/ 87056 h 2144254"/>
                    <a:gd name="connsiteX0" fmla="*/ 263994 w 710801"/>
                    <a:gd name="connsiteY0" fmla="*/ 28420 h 2085618"/>
                    <a:gd name="connsiteX1" fmla="*/ 658652 w 710801"/>
                    <a:gd name="connsiteY1" fmla="*/ 35046 h 2085618"/>
                    <a:gd name="connsiteX2" fmla="*/ 516835 w 710801"/>
                    <a:gd name="connsiteY2" fmla="*/ 1089086 h 2085618"/>
                    <a:gd name="connsiteX3" fmla="*/ 517294 w 710801"/>
                    <a:gd name="connsiteY3" fmla="*/ 1827550 h 2085618"/>
                    <a:gd name="connsiteX4" fmla="*/ 259226 w 710801"/>
                    <a:gd name="connsiteY4" fmla="*/ 2085618 h 2085618"/>
                    <a:gd name="connsiteX5" fmla="*/ 259227 w 710801"/>
                    <a:gd name="connsiteY5" fmla="*/ 2085617 h 2085618"/>
                    <a:gd name="connsiteX6" fmla="*/ 1159 w 710801"/>
                    <a:gd name="connsiteY6" fmla="*/ 1827549 h 2085618"/>
                    <a:gd name="connsiteX7" fmla="*/ 0 w 710801"/>
                    <a:gd name="connsiteY7" fmla="*/ 1093503 h 2085618"/>
                    <a:gd name="connsiteX8" fmla="*/ 263994 w 710801"/>
                    <a:gd name="connsiteY8" fmla="*/ 28420 h 2085618"/>
                    <a:gd name="connsiteX0" fmla="*/ 263994 w 710801"/>
                    <a:gd name="connsiteY0" fmla="*/ 7864 h 2065062"/>
                    <a:gd name="connsiteX1" fmla="*/ 658652 w 710801"/>
                    <a:gd name="connsiteY1" fmla="*/ 14490 h 2065062"/>
                    <a:gd name="connsiteX2" fmla="*/ 516835 w 710801"/>
                    <a:gd name="connsiteY2" fmla="*/ 1068530 h 2065062"/>
                    <a:gd name="connsiteX3" fmla="*/ 517294 w 710801"/>
                    <a:gd name="connsiteY3" fmla="*/ 1806994 h 2065062"/>
                    <a:gd name="connsiteX4" fmla="*/ 259226 w 710801"/>
                    <a:gd name="connsiteY4" fmla="*/ 2065062 h 2065062"/>
                    <a:gd name="connsiteX5" fmla="*/ 259227 w 710801"/>
                    <a:gd name="connsiteY5" fmla="*/ 2065061 h 2065062"/>
                    <a:gd name="connsiteX6" fmla="*/ 1159 w 710801"/>
                    <a:gd name="connsiteY6" fmla="*/ 1806993 h 2065062"/>
                    <a:gd name="connsiteX7" fmla="*/ 0 w 710801"/>
                    <a:gd name="connsiteY7" fmla="*/ 1072947 h 2065062"/>
                    <a:gd name="connsiteX8" fmla="*/ 263994 w 710801"/>
                    <a:gd name="connsiteY8" fmla="*/ 7864 h 2065062"/>
                    <a:gd name="connsiteX0" fmla="*/ 263994 w 713316"/>
                    <a:gd name="connsiteY0" fmla="*/ 0 h 2057198"/>
                    <a:gd name="connsiteX1" fmla="*/ 658652 w 713316"/>
                    <a:gd name="connsiteY1" fmla="*/ 6626 h 2057198"/>
                    <a:gd name="connsiteX2" fmla="*/ 516835 w 713316"/>
                    <a:gd name="connsiteY2" fmla="*/ 1060666 h 2057198"/>
                    <a:gd name="connsiteX3" fmla="*/ 517294 w 713316"/>
                    <a:gd name="connsiteY3" fmla="*/ 1799130 h 2057198"/>
                    <a:gd name="connsiteX4" fmla="*/ 259226 w 713316"/>
                    <a:gd name="connsiteY4" fmla="*/ 2057198 h 2057198"/>
                    <a:gd name="connsiteX5" fmla="*/ 259227 w 713316"/>
                    <a:gd name="connsiteY5" fmla="*/ 2057197 h 2057198"/>
                    <a:gd name="connsiteX6" fmla="*/ 1159 w 713316"/>
                    <a:gd name="connsiteY6" fmla="*/ 1799129 h 2057198"/>
                    <a:gd name="connsiteX7" fmla="*/ 0 w 713316"/>
                    <a:gd name="connsiteY7" fmla="*/ 1065083 h 2057198"/>
                    <a:gd name="connsiteX8" fmla="*/ 263994 w 713316"/>
                    <a:gd name="connsiteY8" fmla="*/ 0 h 2057198"/>
                    <a:gd name="connsiteX0" fmla="*/ 263994 w 663537"/>
                    <a:gd name="connsiteY0" fmla="*/ 33591 h 2090789"/>
                    <a:gd name="connsiteX1" fmla="*/ 658652 w 663537"/>
                    <a:gd name="connsiteY1" fmla="*/ 40217 h 2090789"/>
                    <a:gd name="connsiteX2" fmla="*/ 516835 w 663537"/>
                    <a:gd name="connsiteY2" fmla="*/ 1094257 h 2090789"/>
                    <a:gd name="connsiteX3" fmla="*/ 517294 w 663537"/>
                    <a:gd name="connsiteY3" fmla="*/ 1832721 h 2090789"/>
                    <a:gd name="connsiteX4" fmla="*/ 259226 w 663537"/>
                    <a:gd name="connsiteY4" fmla="*/ 2090789 h 2090789"/>
                    <a:gd name="connsiteX5" fmla="*/ 259227 w 663537"/>
                    <a:gd name="connsiteY5" fmla="*/ 2090788 h 2090789"/>
                    <a:gd name="connsiteX6" fmla="*/ 1159 w 663537"/>
                    <a:gd name="connsiteY6" fmla="*/ 1832720 h 2090789"/>
                    <a:gd name="connsiteX7" fmla="*/ 0 w 663537"/>
                    <a:gd name="connsiteY7" fmla="*/ 1098674 h 2090789"/>
                    <a:gd name="connsiteX8" fmla="*/ 263994 w 663537"/>
                    <a:gd name="connsiteY8" fmla="*/ 33591 h 2090789"/>
                    <a:gd name="connsiteX0" fmla="*/ 263994 w 666512"/>
                    <a:gd name="connsiteY0" fmla="*/ 0 h 2057198"/>
                    <a:gd name="connsiteX1" fmla="*/ 658652 w 666512"/>
                    <a:gd name="connsiteY1" fmla="*/ 6626 h 2057198"/>
                    <a:gd name="connsiteX2" fmla="*/ 516835 w 666512"/>
                    <a:gd name="connsiteY2" fmla="*/ 1060666 h 2057198"/>
                    <a:gd name="connsiteX3" fmla="*/ 517294 w 666512"/>
                    <a:gd name="connsiteY3" fmla="*/ 1799130 h 2057198"/>
                    <a:gd name="connsiteX4" fmla="*/ 259226 w 666512"/>
                    <a:gd name="connsiteY4" fmla="*/ 2057198 h 2057198"/>
                    <a:gd name="connsiteX5" fmla="*/ 259227 w 666512"/>
                    <a:gd name="connsiteY5" fmla="*/ 2057197 h 2057198"/>
                    <a:gd name="connsiteX6" fmla="*/ 1159 w 666512"/>
                    <a:gd name="connsiteY6" fmla="*/ 1799129 h 2057198"/>
                    <a:gd name="connsiteX7" fmla="*/ 0 w 666512"/>
                    <a:gd name="connsiteY7" fmla="*/ 1065083 h 2057198"/>
                    <a:gd name="connsiteX8" fmla="*/ 263994 w 666512"/>
                    <a:gd name="connsiteY8" fmla="*/ 0 h 2057198"/>
                    <a:gd name="connsiteX0" fmla="*/ 263994 w 661028"/>
                    <a:gd name="connsiteY0" fmla="*/ 9281 h 2066479"/>
                    <a:gd name="connsiteX1" fmla="*/ 658652 w 661028"/>
                    <a:gd name="connsiteY1" fmla="*/ 15907 h 2066479"/>
                    <a:gd name="connsiteX2" fmla="*/ 516835 w 661028"/>
                    <a:gd name="connsiteY2" fmla="*/ 1069947 h 2066479"/>
                    <a:gd name="connsiteX3" fmla="*/ 517294 w 661028"/>
                    <a:gd name="connsiteY3" fmla="*/ 1808411 h 2066479"/>
                    <a:gd name="connsiteX4" fmla="*/ 259226 w 661028"/>
                    <a:gd name="connsiteY4" fmla="*/ 2066479 h 2066479"/>
                    <a:gd name="connsiteX5" fmla="*/ 259227 w 661028"/>
                    <a:gd name="connsiteY5" fmla="*/ 2066478 h 2066479"/>
                    <a:gd name="connsiteX6" fmla="*/ 1159 w 661028"/>
                    <a:gd name="connsiteY6" fmla="*/ 1808410 h 2066479"/>
                    <a:gd name="connsiteX7" fmla="*/ 0 w 661028"/>
                    <a:gd name="connsiteY7" fmla="*/ 1074364 h 2066479"/>
                    <a:gd name="connsiteX8" fmla="*/ 263994 w 661028"/>
                    <a:gd name="connsiteY8" fmla="*/ 9281 h 2066479"/>
                    <a:gd name="connsiteX0" fmla="*/ 263994 w 661136"/>
                    <a:gd name="connsiteY0" fmla="*/ 1620 h 2058818"/>
                    <a:gd name="connsiteX1" fmla="*/ 658652 w 661136"/>
                    <a:gd name="connsiteY1" fmla="*/ 8246 h 2058818"/>
                    <a:gd name="connsiteX2" fmla="*/ 516835 w 661136"/>
                    <a:gd name="connsiteY2" fmla="*/ 1062286 h 2058818"/>
                    <a:gd name="connsiteX3" fmla="*/ 517294 w 661136"/>
                    <a:gd name="connsiteY3" fmla="*/ 1800750 h 2058818"/>
                    <a:gd name="connsiteX4" fmla="*/ 259226 w 661136"/>
                    <a:gd name="connsiteY4" fmla="*/ 2058818 h 2058818"/>
                    <a:gd name="connsiteX5" fmla="*/ 259227 w 661136"/>
                    <a:gd name="connsiteY5" fmla="*/ 2058817 h 2058818"/>
                    <a:gd name="connsiteX6" fmla="*/ 1159 w 661136"/>
                    <a:gd name="connsiteY6" fmla="*/ 1800749 h 2058818"/>
                    <a:gd name="connsiteX7" fmla="*/ 0 w 661136"/>
                    <a:gd name="connsiteY7" fmla="*/ 1066703 h 2058818"/>
                    <a:gd name="connsiteX8" fmla="*/ 263994 w 661136"/>
                    <a:gd name="connsiteY8" fmla="*/ 1620 h 2058818"/>
                    <a:gd name="connsiteX0" fmla="*/ 263994 w 658957"/>
                    <a:gd name="connsiteY0" fmla="*/ 9787 h 2066985"/>
                    <a:gd name="connsiteX1" fmla="*/ 656443 w 658957"/>
                    <a:gd name="connsiteY1" fmla="*/ 5370 h 2066985"/>
                    <a:gd name="connsiteX2" fmla="*/ 516835 w 658957"/>
                    <a:gd name="connsiteY2" fmla="*/ 1070453 h 2066985"/>
                    <a:gd name="connsiteX3" fmla="*/ 517294 w 658957"/>
                    <a:gd name="connsiteY3" fmla="*/ 1808917 h 2066985"/>
                    <a:gd name="connsiteX4" fmla="*/ 259226 w 658957"/>
                    <a:gd name="connsiteY4" fmla="*/ 2066985 h 2066985"/>
                    <a:gd name="connsiteX5" fmla="*/ 259227 w 658957"/>
                    <a:gd name="connsiteY5" fmla="*/ 2066984 h 2066985"/>
                    <a:gd name="connsiteX6" fmla="*/ 1159 w 658957"/>
                    <a:gd name="connsiteY6" fmla="*/ 1808916 h 2066985"/>
                    <a:gd name="connsiteX7" fmla="*/ 0 w 658957"/>
                    <a:gd name="connsiteY7" fmla="*/ 1074870 h 2066985"/>
                    <a:gd name="connsiteX8" fmla="*/ 263994 w 658957"/>
                    <a:gd name="connsiteY8" fmla="*/ 9787 h 2066985"/>
                    <a:gd name="connsiteX0" fmla="*/ 263994 w 658983"/>
                    <a:gd name="connsiteY0" fmla="*/ 6145 h 2063343"/>
                    <a:gd name="connsiteX1" fmla="*/ 656443 w 658983"/>
                    <a:gd name="connsiteY1" fmla="*/ 1728 h 2063343"/>
                    <a:gd name="connsiteX2" fmla="*/ 516835 w 658983"/>
                    <a:gd name="connsiteY2" fmla="*/ 1066811 h 2063343"/>
                    <a:gd name="connsiteX3" fmla="*/ 517294 w 658983"/>
                    <a:gd name="connsiteY3" fmla="*/ 1805275 h 2063343"/>
                    <a:gd name="connsiteX4" fmla="*/ 259226 w 658983"/>
                    <a:gd name="connsiteY4" fmla="*/ 2063343 h 2063343"/>
                    <a:gd name="connsiteX5" fmla="*/ 259227 w 658983"/>
                    <a:gd name="connsiteY5" fmla="*/ 2063342 h 2063343"/>
                    <a:gd name="connsiteX6" fmla="*/ 1159 w 658983"/>
                    <a:gd name="connsiteY6" fmla="*/ 1805274 h 2063343"/>
                    <a:gd name="connsiteX7" fmla="*/ 0 w 658983"/>
                    <a:gd name="connsiteY7" fmla="*/ 1071228 h 2063343"/>
                    <a:gd name="connsiteX8" fmla="*/ 263994 w 658983"/>
                    <a:gd name="connsiteY8" fmla="*/ 6145 h 2063343"/>
                    <a:gd name="connsiteX0" fmla="*/ 263994 w 678609"/>
                    <a:gd name="connsiteY0" fmla="*/ 7785 h 2064983"/>
                    <a:gd name="connsiteX1" fmla="*/ 676321 w 678609"/>
                    <a:gd name="connsiteY1" fmla="*/ 1560 h 2064983"/>
                    <a:gd name="connsiteX2" fmla="*/ 516835 w 678609"/>
                    <a:gd name="connsiteY2" fmla="*/ 1068451 h 2064983"/>
                    <a:gd name="connsiteX3" fmla="*/ 517294 w 678609"/>
                    <a:gd name="connsiteY3" fmla="*/ 1806915 h 2064983"/>
                    <a:gd name="connsiteX4" fmla="*/ 259226 w 678609"/>
                    <a:gd name="connsiteY4" fmla="*/ 2064983 h 2064983"/>
                    <a:gd name="connsiteX5" fmla="*/ 259227 w 678609"/>
                    <a:gd name="connsiteY5" fmla="*/ 2064982 h 2064983"/>
                    <a:gd name="connsiteX6" fmla="*/ 1159 w 678609"/>
                    <a:gd name="connsiteY6" fmla="*/ 1806914 h 2064983"/>
                    <a:gd name="connsiteX7" fmla="*/ 0 w 678609"/>
                    <a:gd name="connsiteY7" fmla="*/ 1072868 h 2064983"/>
                    <a:gd name="connsiteX8" fmla="*/ 263994 w 678609"/>
                    <a:gd name="connsiteY8" fmla="*/ 7785 h 2064983"/>
                    <a:gd name="connsiteX0" fmla="*/ 263994 w 676632"/>
                    <a:gd name="connsiteY0" fmla="*/ 31105 h 2088303"/>
                    <a:gd name="connsiteX1" fmla="*/ 676321 w 676632"/>
                    <a:gd name="connsiteY1" fmla="*/ 24880 h 2088303"/>
                    <a:gd name="connsiteX2" fmla="*/ 516835 w 676632"/>
                    <a:gd name="connsiteY2" fmla="*/ 1091771 h 2088303"/>
                    <a:gd name="connsiteX3" fmla="*/ 517294 w 676632"/>
                    <a:gd name="connsiteY3" fmla="*/ 1830235 h 2088303"/>
                    <a:gd name="connsiteX4" fmla="*/ 259226 w 676632"/>
                    <a:gd name="connsiteY4" fmla="*/ 2088303 h 2088303"/>
                    <a:gd name="connsiteX5" fmla="*/ 259227 w 676632"/>
                    <a:gd name="connsiteY5" fmla="*/ 2088302 h 2088303"/>
                    <a:gd name="connsiteX6" fmla="*/ 1159 w 676632"/>
                    <a:gd name="connsiteY6" fmla="*/ 1830234 h 2088303"/>
                    <a:gd name="connsiteX7" fmla="*/ 0 w 676632"/>
                    <a:gd name="connsiteY7" fmla="*/ 1096188 h 2088303"/>
                    <a:gd name="connsiteX8" fmla="*/ 263994 w 676632"/>
                    <a:gd name="connsiteY8" fmla="*/ 31105 h 2088303"/>
                    <a:gd name="connsiteX0" fmla="*/ 263994 w 676730"/>
                    <a:gd name="connsiteY0" fmla="*/ 6225 h 2063423"/>
                    <a:gd name="connsiteX1" fmla="*/ 676321 w 676730"/>
                    <a:gd name="connsiteY1" fmla="*/ 0 h 2063423"/>
                    <a:gd name="connsiteX2" fmla="*/ 516835 w 676730"/>
                    <a:gd name="connsiteY2" fmla="*/ 1066891 h 2063423"/>
                    <a:gd name="connsiteX3" fmla="*/ 517294 w 676730"/>
                    <a:gd name="connsiteY3" fmla="*/ 1805355 h 2063423"/>
                    <a:gd name="connsiteX4" fmla="*/ 259226 w 676730"/>
                    <a:gd name="connsiteY4" fmla="*/ 2063423 h 2063423"/>
                    <a:gd name="connsiteX5" fmla="*/ 259227 w 676730"/>
                    <a:gd name="connsiteY5" fmla="*/ 2063422 h 2063423"/>
                    <a:gd name="connsiteX6" fmla="*/ 1159 w 676730"/>
                    <a:gd name="connsiteY6" fmla="*/ 1805354 h 2063423"/>
                    <a:gd name="connsiteX7" fmla="*/ 0 w 676730"/>
                    <a:gd name="connsiteY7" fmla="*/ 1071308 h 2063423"/>
                    <a:gd name="connsiteX8" fmla="*/ 263994 w 676730"/>
                    <a:gd name="connsiteY8" fmla="*/ 6225 h 2063423"/>
                    <a:gd name="connsiteX0" fmla="*/ 267608 w 681973"/>
                    <a:gd name="connsiteY0" fmla="*/ 78285 h 2142712"/>
                    <a:gd name="connsiteX1" fmla="*/ 676321 w 681973"/>
                    <a:gd name="connsiteY1" fmla="*/ 79289 h 2142712"/>
                    <a:gd name="connsiteX2" fmla="*/ 516835 w 681973"/>
                    <a:gd name="connsiteY2" fmla="*/ 1146180 h 2142712"/>
                    <a:gd name="connsiteX3" fmla="*/ 517294 w 681973"/>
                    <a:gd name="connsiteY3" fmla="*/ 1884644 h 2142712"/>
                    <a:gd name="connsiteX4" fmla="*/ 259226 w 681973"/>
                    <a:gd name="connsiteY4" fmla="*/ 2142712 h 2142712"/>
                    <a:gd name="connsiteX5" fmla="*/ 259227 w 681973"/>
                    <a:gd name="connsiteY5" fmla="*/ 2142711 h 2142712"/>
                    <a:gd name="connsiteX6" fmla="*/ 1159 w 681973"/>
                    <a:gd name="connsiteY6" fmla="*/ 1884643 h 2142712"/>
                    <a:gd name="connsiteX7" fmla="*/ 0 w 681973"/>
                    <a:gd name="connsiteY7" fmla="*/ 1150597 h 2142712"/>
                    <a:gd name="connsiteX8" fmla="*/ 267608 w 681973"/>
                    <a:gd name="connsiteY8" fmla="*/ 78285 h 2142712"/>
                    <a:gd name="connsiteX0" fmla="*/ 267608 w 730032"/>
                    <a:gd name="connsiteY0" fmla="*/ 0 h 2064427"/>
                    <a:gd name="connsiteX1" fmla="*/ 676321 w 730032"/>
                    <a:gd name="connsiteY1" fmla="*/ 1004 h 2064427"/>
                    <a:gd name="connsiteX2" fmla="*/ 516835 w 730032"/>
                    <a:gd name="connsiteY2" fmla="*/ 1067895 h 2064427"/>
                    <a:gd name="connsiteX3" fmla="*/ 517294 w 730032"/>
                    <a:gd name="connsiteY3" fmla="*/ 1806359 h 2064427"/>
                    <a:gd name="connsiteX4" fmla="*/ 259226 w 730032"/>
                    <a:gd name="connsiteY4" fmla="*/ 2064427 h 2064427"/>
                    <a:gd name="connsiteX5" fmla="*/ 259227 w 730032"/>
                    <a:gd name="connsiteY5" fmla="*/ 2064426 h 2064427"/>
                    <a:gd name="connsiteX6" fmla="*/ 1159 w 730032"/>
                    <a:gd name="connsiteY6" fmla="*/ 1806358 h 2064427"/>
                    <a:gd name="connsiteX7" fmla="*/ 0 w 730032"/>
                    <a:gd name="connsiteY7" fmla="*/ 1072312 h 2064427"/>
                    <a:gd name="connsiteX8" fmla="*/ 267608 w 730032"/>
                    <a:gd name="connsiteY8" fmla="*/ 0 h 2064427"/>
                    <a:gd name="connsiteX0" fmla="*/ 267608 w 681218"/>
                    <a:gd name="connsiteY0" fmla="*/ 0 h 2064427"/>
                    <a:gd name="connsiteX1" fmla="*/ 676321 w 681218"/>
                    <a:gd name="connsiteY1" fmla="*/ 1004 h 2064427"/>
                    <a:gd name="connsiteX2" fmla="*/ 516835 w 681218"/>
                    <a:gd name="connsiteY2" fmla="*/ 1067895 h 2064427"/>
                    <a:gd name="connsiteX3" fmla="*/ 517294 w 681218"/>
                    <a:gd name="connsiteY3" fmla="*/ 1806359 h 2064427"/>
                    <a:gd name="connsiteX4" fmla="*/ 259226 w 681218"/>
                    <a:gd name="connsiteY4" fmla="*/ 2064427 h 2064427"/>
                    <a:gd name="connsiteX5" fmla="*/ 259227 w 681218"/>
                    <a:gd name="connsiteY5" fmla="*/ 2064426 h 2064427"/>
                    <a:gd name="connsiteX6" fmla="*/ 1159 w 681218"/>
                    <a:gd name="connsiteY6" fmla="*/ 1806358 h 2064427"/>
                    <a:gd name="connsiteX7" fmla="*/ 0 w 681218"/>
                    <a:gd name="connsiteY7" fmla="*/ 1072312 h 2064427"/>
                    <a:gd name="connsiteX8" fmla="*/ 267608 w 681218"/>
                    <a:gd name="connsiteY8" fmla="*/ 0 h 2064427"/>
                    <a:gd name="connsiteX0" fmla="*/ 267608 w 788233"/>
                    <a:gd name="connsiteY0" fmla="*/ 0 h 2064427"/>
                    <a:gd name="connsiteX1" fmla="*/ 784938 w 788233"/>
                    <a:gd name="connsiteY1" fmla="*/ 6056 h 2064427"/>
                    <a:gd name="connsiteX2" fmla="*/ 516835 w 788233"/>
                    <a:gd name="connsiteY2" fmla="*/ 1067895 h 2064427"/>
                    <a:gd name="connsiteX3" fmla="*/ 517294 w 788233"/>
                    <a:gd name="connsiteY3" fmla="*/ 1806359 h 2064427"/>
                    <a:gd name="connsiteX4" fmla="*/ 259226 w 788233"/>
                    <a:gd name="connsiteY4" fmla="*/ 2064427 h 2064427"/>
                    <a:gd name="connsiteX5" fmla="*/ 259227 w 788233"/>
                    <a:gd name="connsiteY5" fmla="*/ 2064426 h 2064427"/>
                    <a:gd name="connsiteX6" fmla="*/ 1159 w 788233"/>
                    <a:gd name="connsiteY6" fmla="*/ 1806358 h 2064427"/>
                    <a:gd name="connsiteX7" fmla="*/ 0 w 788233"/>
                    <a:gd name="connsiteY7" fmla="*/ 1072312 h 2064427"/>
                    <a:gd name="connsiteX8" fmla="*/ 267608 w 788233"/>
                    <a:gd name="connsiteY8" fmla="*/ 0 h 2064427"/>
                    <a:gd name="connsiteX0" fmla="*/ 267608 w 788334"/>
                    <a:gd name="connsiteY0" fmla="*/ 0 h 2064427"/>
                    <a:gd name="connsiteX1" fmla="*/ 784938 w 788334"/>
                    <a:gd name="connsiteY1" fmla="*/ 6056 h 2064427"/>
                    <a:gd name="connsiteX2" fmla="*/ 516835 w 788334"/>
                    <a:gd name="connsiteY2" fmla="*/ 1067895 h 2064427"/>
                    <a:gd name="connsiteX3" fmla="*/ 517294 w 788334"/>
                    <a:gd name="connsiteY3" fmla="*/ 1806359 h 2064427"/>
                    <a:gd name="connsiteX4" fmla="*/ 259226 w 788334"/>
                    <a:gd name="connsiteY4" fmla="*/ 2064427 h 2064427"/>
                    <a:gd name="connsiteX5" fmla="*/ 259227 w 788334"/>
                    <a:gd name="connsiteY5" fmla="*/ 2064426 h 2064427"/>
                    <a:gd name="connsiteX6" fmla="*/ 1159 w 788334"/>
                    <a:gd name="connsiteY6" fmla="*/ 1806358 h 2064427"/>
                    <a:gd name="connsiteX7" fmla="*/ 0 w 788334"/>
                    <a:gd name="connsiteY7" fmla="*/ 1072312 h 2064427"/>
                    <a:gd name="connsiteX8" fmla="*/ 267608 w 788334"/>
                    <a:gd name="connsiteY8" fmla="*/ 0 h 2064427"/>
                    <a:gd name="connsiteX0" fmla="*/ 267608 w 788308"/>
                    <a:gd name="connsiteY0" fmla="*/ 0 h 2064427"/>
                    <a:gd name="connsiteX1" fmla="*/ 784938 w 788308"/>
                    <a:gd name="connsiteY1" fmla="*/ 6056 h 2064427"/>
                    <a:gd name="connsiteX2" fmla="*/ 516835 w 788308"/>
                    <a:gd name="connsiteY2" fmla="*/ 1067895 h 2064427"/>
                    <a:gd name="connsiteX3" fmla="*/ 517294 w 788308"/>
                    <a:gd name="connsiteY3" fmla="*/ 1806359 h 2064427"/>
                    <a:gd name="connsiteX4" fmla="*/ 259226 w 788308"/>
                    <a:gd name="connsiteY4" fmla="*/ 2064427 h 2064427"/>
                    <a:gd name="connsiteX5" fmla="*/ 259227 w 788308"/>
                    <a:gd name="connsiteY5" fmla="*/ 2064426 h 2064427"/>
                    <a:gd name="connsiteX6" fmla="*/ 1159 w 788308"/>
                    <a:gd name="connsiteY6" fmla="*/ 1806358 h 2064427"/>
                    <a:gd name="connsiteX7" fmla="*/ 0 w 788308"/>
                    <a:gd name="connsiteY7" fmla="*/ 1072312 h 2064427"/>
                    <a:gd name="connsiteX8" fmla="*/ 267608 w 788308"/>
                    <a:gd name="connsiteY8" fmla="*/ 0 h 2064427"/>
                    <a:gd name="connsiteX0" fmla="*/ 323179 w 787421"/>
                    <a:gd name="connsiteY0" fmla="*/ 72332 h 2139285"/>
                    <a:gd name="connsiteX1" fmla="*/ 784938 w 787421"/>
                    <a:gd name="connsiteY1" fmla="*/ 80914 h 2139285"/>
                    <a:gd name="connsiteX2" fmla="*/ 516835 w 787421"/>
                    <a:gd name="connsiteY2" fmla="*/ 1142753 h 2139285"/>
                    <a:gd name="connsiteX3" fmla="*/ 517294 w 787421"/>
                    <a:gd name="connsiteY3" fmla="*/ 1881217 h 2139285"/>
                    <a:gd name="connsiteX4" fmla="*/ 259226 w 787421"/>
                    <a:gd name="connsiteY4" fmla="*/ 2139285 h 2139285"/>
                    <a:gd name="connsiteX5" fmla="*/ 259227 w 787421"/>
                    <a:gd name="connsiteY5" fmla="*/ 2139284 h 2139285"/>
                    <a:gd name="connsiteX6" fmla="*/ 1159 w 787421"/>
                    <a:gd name="connsiteY6" fmla="*/ 1881216 h 2139285"/>
                    <a:gd name="connsiteX7" fmla="*/ 0 w 787421"/>
                    <a:gd name="connsiteY7" fmla="*/ 1147170 h 2139285"/>
                    <a:gd name="connsiteX8" fmla="*/ 323179 w 787421"/>
                    <a:gd name="connsiteY8" fmla="*/ 72332 h 2139285"/>
                    <a:gd name="connsiteX0" fmla="*/ 323179 w 810872"/>
                    <a:gd name="connsiteY0" fmla="*/ 0 h 2066953"/>
                    <a:gd name="connsiteX1" fmla="*/ 784938 w 810872"/>
                    <a:gd name="connsiteY1" fmla="*/ 8582 h 2066953"/>
                    <a:gd name="connsiteX2" fmla="*/ 516835 w 810872"/>
                    <a:gd name="connsiteY2" fmla="*/ 1070421 h 2066953"/>
                    <a:gd name="connsiteX3" fmla="*/ 517294 w 810872"/>
                    <a:gd name="connsiteY3" fmla="*/ 1808885 h 2066953"/>
                    <a:gd name="connsiteX4" fmla="*/ 259226 w 810872"/>
                    <a:gd name="connsiteY4" fmla="*/ 2066953 h 2066953"/>
                    <a:gd name="connsiteX5" fmla="*/ 259227 w 810872"/>
                    <a:gd name="connsiteY5" fmla="*/ 2066952 h 2066953"/>
                    <a:gd name="connsiteX6" fmla="*/ 1159 w 810872"/>
                    <a:gd name="connsiteY6" fmla="*/ 1808884 h 2066953"/>
                    <a:gd name="connsiteX7" fmla="*/ 0 w 810872"/>
                    <a:gd name="connsiteY7" fmla="*/ 1074838 h 2066953"/>
                    <a:gd name="connsiteX8" fmla="*/ 323179 w 810872"/>
                    <a:gd name="connsiteY8" fmla="*/ 0 h 2066953"/>
                    <a:gd name="connsiteX0" fmla="*/ 323179 w 797169"/>
                    <a:gd name="connsiteY0" fmla="*/ 0 h 2066953"/>
                    <a:gd name="connsiteX1" fmla="*/ 784938 w 797169"/>
                    <a:gd name="connsiteY1" fmla="*/ 8582 h 2066953"/>
                    <a:gd name="connsiteX2" fmla="*/ 516835 w 797169"/>
                    <a:gd name="connsiteY2" fmla="*/ 1070421 h 2066953"/>
                    <a:gd name="connsiteX3" fmla="*/ 517294 w 797169"/>
                    <a:gd name="connsiteY3" fmla="*/ 1808885 h 2066953"/>
                    <a:gd name="connsiteX4" fmla="*/ 259226 w 797169"/>
                    <a:gd name="connsiteY4" fmla="*/ 2066953 h 2066953"/>
                    <a:gd name="connsiteX5" fmla="*/ 259227 w 797169"/>
                    <a:gd name="connsiteY5" fmla="*/ 2066952 h 2066953"/>
                    <a:gd name="connsiteX6" fmla="*/ 1159 w 797169"/>
                    <a:gd name="connsiteY6" fmla="*/ 1808884 h 2066953"/>
                    <a:gd name="connsiteX7" fmla="*/ 0 w 797169"/>
                    <a:gd name="connsiteY7" fmla="*/ 1074838 h 2066953"/>
                    <a:gd name="connsiteX8" fmla="*/ 323179 w 797169"/>
                    <a:gd name="connsiteY8" fmla="*/ 0 h 2066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7169" h="2066953">
                      <a:moveTo>
                        <a:pt x="323179" y="0"/>
                      </a:moveTo>
                      <a:lnTo>
                        <a:pt x="784938" y="8582"/>
                      </a:lnTo>
                      <a:cubicBezTo>
                        <a:pt x="865207" y="7641"/>
                        <a:pt x="524413" y="908724"/>
                        <a:pt x="516835" y="1070421"/>
                      </a:cubicBezTo>
                      <a:cubicBezTo>
                        <a:pt x="509257" y="1232118"/>
                        <a:pt x="516055" y="1642796"/>
                        <a:pt x="517294" y="1808885"/>
                      </a:cubicBezTo>
                      <a:cubicBezTo>
                        <a:pt x="518574" y="1980429"/>
                        <a:pt x="401753" y="2066953"/>
                        <a:pt x="259226" y="2066953"/>
                      </a:cubicBezTo>
                      <a:lnTo>
                        <a:pt x="259227" y="2066952"/>
                      </a:lnTo>
                      <a:cubicBezTo>
                        <a:pt x="116700" y="2066952"/>
                        <a:pt x="1159" y="1951411"/>
                        <a:pt x="1159" y="1808884"/>
                      </a:cubicBezTo>
                      <a:cubicBezTo>
                        <a:pt x="773" y="1564202"/>
                        <a:pt x="386" y="1319520"/>
                        <a:pt x="0" y="1074838"/>
                      </a:cubicBezTo>
                      <a:cubicBezTo>
                        <a:pt x="386" y="970865"/>
                        <a:pt x="322793" y="103973"/>
                        <a:pt x="323179" y="0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Rectangle: Rounded Corners 1">
                  <a:extLst>
                    <a:ext uri="{FF2B5EF4-FFF2-40B4-BE49-F238E27FC236}">
                      <a16:creationId xmlns:a16="http://schemas.microsoft.com/office/drawing/2014/main" id="{83BC42AE-3D94-439A-AE0E-D2F6B5CC4D4E}"/>
                    </a:ext>
                  </a:extLst>
                </p:cNvPr>
                <p:cNvSpPr/>
                <p:nvPr/>
              </p:nvSpPr>
              <p:spPr>
                <a:xfrm>
                  <a:off x="1741204" y="979246"/>
                  <a:ext cx="797169" cy="2066953"/>
                </a:xfrm>
                <a:custGeom>
                  <a:avLst/>
                  <a:gdLst>
                    <a:gd name="connsiteX0" fmla="*/ 0 w 516135"/>
                    <a:gd name="connsiteY0" fmla="*/ 258068 h 1562100"/>
                    <a:gd name="connsiteX1" fmla="*/ 258068 w 516135"/>
                    <a:gd name="connsiteY1" fmla="*/ 0 h 1562100"/>
                    <a:gd name="connsiteX2" fmla="*/ 258068 w 516135"/>
                    <a:gd name="connsiteY2" fmla="*/ 0 h 1562100"/>
                    <a:gd name="connsiteX3" fmla="*/ 516136 w 516135"/>
                    <a:gd name="connsiteY3" fmla="*/ 258068 h 1562100"/>
                    <a:gd name="connsiteX4" fmla="*/ 516135 w 516135"/>
                    <a:gd name="connsiteY4" fmla="*/ 1304033 h 1562100"/>
                    <a:gd name="connsiteX5" fmla="*/ 258067 w 516135"/>
                    <a:gd name="connsiteY5" fmla="*/ 1562101 h 1562100"/>
                    <a:gd name="connsiteX6" fmla="*/ 258068 w 516135"/>
                    <a:gd name="connsiteY6" fmla="*/ 1562100 h 1562100"/>
                    <a:gd name="connsiteX7" fmla="*/ 0 w 516135"/>
                    <a:gd name="connsiteY7" fmla="*/ 1304032 h 1562100"/>
                    <a:gd name="connsiteX8" fmla="*/ 0 w 516135"/>
                    <a:gd name="connsiteY8" fmla="*/ 258068 h 1562100"/>
                    <a:gd name="connsiteX0" fmla="*/ 0 w 535099"/>
                    <a:gd name="connsiteY0" fmla="*/ 258068 h 1562101"/>
                    <a:gd name="connsiteX1" fmla="*/ 258068 w 535099"/>
                    <a:gd name="connsiteY1" fmla="*/ 0 h 1562101"/>
                    <a:gd name="connsiteX2" fmla="*/ 258068 w 535099"/>
                    <a:gd name="connsiteY2" fmla="*/ 0 h 1562101"/>
                    <a:gd name="connsiteX3" fmla="*/ 516136 w 535099"/>
                    <a:gd name="connsiteY3" fmla="*/ 258068 h 1562101"/>
                    <a:gd name="connsiteX4" fmla="*/ 515676 w 535099"/>
                    <a:gd name="connsiteY4" fmla="*/ 565569 h 1562101"/>
                    <a:gd name="connsiteX5" fmla="*/ 516135 w 535099"/>
                    <a:gd name="connsiteY5" fmla="*/ 1304033 h 1562101"/>
                    <a:gd name="connsiteX6" fmla="*/ 258067 w 535099"/>
                    <a:gd name="connsiteY6" fmla="*/ 1562101 h 1562101"/>
                    <a:gd name="connsiteX7" fmla="*/ 258068 w 535099"/>
                    <a:gd name="connsiteY7" fmla="*/ 1562100 h 1562101"/>
                    <a:gd name="connsiteX8" fmla="*/ 0 w 535099"/>
                    <a:gd name="connsiteY8" fmla="*/ 1304032 h 1562101"/>
                    <a:gd name="connsiteX9" fmla="*/ 0 w 535099"/>
                    <a:gd name="connsiteY9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259227 w 536258"/>
                    <a:gd name="connsiteY2" fmla="*/ 0 h 1562101"/>
                    <a:gd name="connsiteX3" fmla="*/ 517295 w 536258"/>
                    <a:gd name="connsiteY3" fmla="*/ 258068 h 1562101"/>
                    <a:gd name="connsiteX4" fmla="*/ 516835 w 536258"/>
                    <a:gd name="connsiteY4" fmla="*/ 565569 h 1562101"/>
                    <a:gd name="connsiteX5" fmla="*/ 517294 w 536258"/>
                    <a:gd name="connsiteY5" fmla="*/ 1304033 h 1562101"/>
                    <a:gd name="connsiteX6" fmla="*/ 259226 w 536258"/>
                    <a:gd name="connsiteY6" fmla="*/ 1562101 h 1562101"/>
                    <a:gd name="connsiteX7" fmla="*/ 259227 w 536258"/>
                    <a:gd name="connsiteY7" fmla="*/ 1562100 h 1562101"/>
                    <a:gd name="connsiteX8" fmla="*/ 1159 w 536258"/>
                    <a:gd name="connsiteY8" fmla="*/ 1304032 h 1562101"/>
                    <a:gd name="connsiteX9" fmla="*/ 0 w 536258"/>
                    <a:gd name="connsiteY9" fmla="*/ 569986 h 1562101"/>
                    <a:gd name="connsiteX10" fmla="*/ 1159 w 536258"/>
                    <a:gd name="connsiteY10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259227 w 536258"/>
                    <a:gd name="connsiteY2" fmla="*/ 0 h 1562101"/>
                    <a:gd name="connsiteX3" fmla="*/ 517295 w 536258"/>
                    <a:gd name="connsiteY3" fmla="*/ 258068 h 1562101"/>
                    <a:gd name="connsiteX4" fmla="*/ 516835 w 536258"/>
                    <a:gd name="connsiteY4" fmla="*/ 565569 h 1562101"/>
                    <a:gd name="connsiteX5" fmla="*/ 517294 w 536258"/>
                    <a:gd name="connsiteY5" fmla="*/ 1304033 h 1562101"/>
                    <a:gd name="connsiteX6" fmla="*/ 259226 w 536258"/>
                    <a:gd name="connsiteY6" fmla="*/ 1562101 h 1562101"/>
                    <a:gd name="connsiteX7" fmla="*/ 259227 w 536258"/>
                    <a:gd name="connsiteY7" fmla="*/ 1562100 h 1562101"/>
                    <a:gd name="connsiteX8" fmla="*/ 1159 w 536258"/>
                    <a:gd name="connsiteY8" fmla="*/ 1304032 h 1562101"/>
                    <a:gd name="connsiteX9" fmla="*/ 0 w 536258"/>
                    <a:gd name="connsiteY9" fmla="*/ 569986 h 1562101"/>
                    <a:gd name="connsiteX10" fmla="*/ 1159 w 536258"/>
                    <a:gd name="connsiteY10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517295 w 536258"/>
                    <a:gd name="connsiteY2" fmla="*/ 258068 h 1562101"/>
                    <a:gd name="connsiteX3" fmla="*/ 516835 w 536258"/>
                    <a:gd name="connsiteY3" fmla="*/ 565569 h 1562101"/>
                    <a:gd name="connsiteX4" fmla="*/ 517294 w 536258"/>
                    <a:gd name="connsiteY4" fmla="*/ 1304033 h 1562101"/>
                    <a:gd name="connsiteX5" fmla="*/ 259226 w 536258"/>
                    <a:gd name="connsiteY5" fmla="*/ 1562101 h 1562101"/>
                    <a:gd name="connsiteX6" fmla="*/ 259227 w 536258"/>
                    <a:gd name="connsiteY6" fmla="*/ 1562100 h 1562101"/>
                    <a:gd name="connsiteX7" fmla="*/ 1159 w 536258"/>
                    <a:gd name="connsiteY7" fmla="*/ 1304032 h 1562101"/>
                    <a:gd name="connsiteX8" fmla="*/ 0 w 536258"/>
                    <a:gd name="connsiteY8" fmla="*/ 569986 h 1562101"/>
                    <a:gd name="connsiteX9" fmla="*/ 1159 w 536258"/>
                    <a:gd name="connsiteY9" fmla="*/ 258068 h 1562101"/>
                    <a:gd name="connsiteX0" fmla="*/ 1159 w 555374"/>
                    <a:gd name="connsiteY0" fmla="*/ 38714 h 1342747"/>
                    <a:gd name="connsiteX1" fmla="*/ 517295 w 555374"/>
                    <a:gd name="connsiteY1" fmla="*/ 38714 h 1342747"/>
                    <a:gd name="connsiteX2" fmla="*/ 516835 w 555374"/>
                    <a:gd name="connsiteY2" fmla="*/ 346215 h 1342747"/>
                    <a:gd name="connsiteX3" fmla="*/ 517294 w 555374"/>
                    <a:gd name="connsiteY3" fmla="*/ 1084679 h 1342747"/>
                    <a:gd name="connsiteX4" fmla="*/ 259226 w 555374"/>
                    <a:gd name="connsiteY4" fmla="*/ 1342747 h 1342747"/>
                    <a:gd name="connsiteX5" fmla="*/ 259227 w 555374"/>
                    <a:gd name="connsiteY5" fmla="*/ 1342746 h 1342747"/>
                    <a:gd name="connsiteX6" fmla="*/ 1159 w 555374"/>
                    <a:gd name="connsiteY6" fmla="*/ 1084678 h 1342747"/>
                    <a:gd name="connsiteX7" fmla="*/ 0 w 555374"/>
                    <a:gd name="connsiteY7" fmla="*/ 350632 h 1342747"/>
                    <a:gd name="connsiteX8" fmla="*/ 1159 w 555374"/>
                    <a:gd name="connsiteY8" fmla="*/ 38714 h 1342747"/>
                    <a:gd name="connsiteX0" fmla="*/ 263994 w 535905"/>
                    <a:gd name="connsiteY0" fmla="*/ 3045 h 2060243"/>
                    <a:gd name="connsiteX1" fmla="*/ 517295 w 535905"/>
                    <a:gd name="connsiteY1" fmla="*/ 756210 h 2060243"/>
                    <a:gd name="connsiteX2" fmla="*/ 516835 w 535905"/>
                    <a:gd name="connsiteY2" fmla="*/ 1063711 h 2060243"/>
                    <a:gd name="connsiteX3" fmla="*/ 517294 w 535905"/>
                    <a:gd name="connsiteY3" fmla="*/ 1802175 h 2060243"/>
                    <a:gd name="connsiteX4" fmla="*/ 259226 w 535905"/>
                    <a:gd name="connsiteY4" fmla="*/ 2060243 h 2060243"/>
                    <a:gd name="connsiteX5" fmla="*/ 259227 w 535905"/>
                    <a:gd name="connsiteY5" fmla="*/ 2060242 h 2060243"/>
                    <a:gd name="connsiteX6" fmla="*/ 1159 w 535905"/>
                    <a:gd name="connsiteY6" fmla="*/ 1802174 h 2060243"/>
                    <a:gd name="connsiteX7" fmla="*/ 0 w 535905"/>
                    <a:gd name="connsiteY7" fmla="*/ 1068128 h 2060243"/>
                    <a:gd name="connsiteX8" fmla="*/ 263994 w 535905"/>
                    <a:gd name="connsiteY8" fmla="*/ 3045 h 2060243"/>
                    <a:gd name="connsiteX0" fmla="*/ 263994 w 664925"/>
                    <a:gd name="connsiteY0" fmla="*/ 87056 h 2144254"/>
                    <a:gd name="connsiteX1" fmla="*/ 658652 w 664925"/>
                    <a:gd name="connsiteY1" fmla="*/ 93682 h 2144254"/>
                    <a:gd name="connsiteX2" fmla="*/ 516835 w 664925"/>
                    <a:gd name="connsiteY2" fmla="*/ 1147722 h 2144254"/>
                    <a:gd name="connsiteX3" fmla="*/ 517294 w 664925"/>
                    <a:gd name="connsiteY3" fmla="*/ 1886186 h 2144254"/>
                    <a:gd name="connsiteX4" fmla="*/ 259226 w 664925"/>
                    <a:gd name="connsiteY4" fmla="*/ 2144254 h 2144254"/>
                    <a:gd name="connsiteX5" fmla="*/ 259227 w 664925"/>
                    <a:gd name="connsiteY5" fmla="*/ 2144253 h 2144254"/>
                    <a:gd name="connsiteX6" fmla="*/ 1159 w 664925"/>
                    <a:gd name="connsiteY6" fmla="*/ 1886185 h 2144254"/>
                    <a:gd name="connsiteX7" fmla="*/ 0 w 664925"/>
                    <a:gd name="connsiteY7" fmla="*/ 1152139 h 2144254"/>
                    <a:gd name="connsiteX8" fmla="*/ 263994 w 664925"/>
                    <a:gd name="connsiteY8" fmla="*/ 87056 h 2144254"/>
                    <a:gd name="connsiteX0" fmla="*/ 263994 w 710801"/>
                    <a:gd name="connsiteY0" fmla="*/ 28420 h 2085618"/>
                    <a:gd name="connsiteX1" fmla="*/ 658652 w 710801"/>
                    <a:gd name="connsiteY1" fmla="*/ 35046 h 2085618"/>
                    <a:gd name="connsiteX2" fmla="*/ 516835 w 710801"/>
                    <a:gd name="connsiteY2" fmla="*/ 1089086 h 2085618"/>
                    <a:gd name="connsiteX3" fmla="*/ 517294 w 710801"/>
                    <a:gd name="connsiteY3" fmla="*/ 1827550 h 2085618"/>
                    <a:gd name="connsiteX4" fmla="*/ 259226 w 710801"/>
                    <a:gd name="connsiteY4" fmla="*/ 2085618 h 2085618"/>
                    <a:gd name="connsiteX5" fmla="*/ 259227 w 710801"/>
                    <a:gd name="connsiteY5" fmla="*/ 2085617 h 2085618"/>
                    <a:gd name="connsiteX6" fmla="*/ 1159 w 710801"/>
                    <a:gd name="connsiteY6" fmla="*/ 1827549 h 2085618"/>
                    <a:gd name="connsiteX7" fmla="*/ 0 w 710801"/>
                    <a:gd name="connsiteY7" fmla="*/ 1093503 h 2085618"/>
                    <a:gd name="connsiteX8" fmla="*/ 263994 w 710801"/>
                    <a:gd name="connsiteY8" fmla="*/ 28420 h 2085618"/>
                    <a:gd name="connsiteX0" fmla="*/ 263994 w 710801"/>
                    <a:gd name="connsiteY0" fmla="*/ 7864 h 2065062"/>
                    <a:gd name="connsiteX1" fmla="*/ 658652 w 710801"/>
                    <a:gd name="connsiteY1" fmla="*/ 14490 h 2065062"/>
                    <a:gd name="connsiteX2" fmla="*/ 516835 w 710801"/>
                    <a:gd name="connsiteY2" fmla="*/ 1068530 h 2065062"/>
                    <a:gd name="connsiteX3" fmla="*/ 517294 w 710801"/>
                    <a:gd name="connsiteY3" fmla="*/ 1806994 h 2065062"/>
                    <a:gd name="connsiteX4" fmla="*/ 259226 w 710801"/>
                    <a:gd name="connsiteY4" fmla="*/ 2065062 h 2065062"/>
                    <a:gd name="connsiteX5" fmla="*/ 259227 w 710801"/>
                    <a:gd name="connsiteY5" fmla="*/ 2065061 h 2065062"/>
                    <a:gd name="connsiteX6" fmla="*/ 1159 w 710801"/>
                    <a:gd name="connsiteY6" fmla="*/ 1806993 h 2065062"/>
                    <a:gd name="connsiteX7" fmla="*/ 0 w 710801"/>
                    <a:gd name="connsiteY7" fmla="*/ 1072947 h 2065062"/>
                    <a:gd name="connsiteX8" fmla="*/ 263994 w 710801"/>
                    <a:gd name="connsiteY8" fmla="*/ 7864 h 2065062"/>
                    <a:gd name="connsiteX0" fmla="*/ 263994 w 713316"/>
                    <a:gd name="connsiteY0" fmla="*/ 0 h 2057198"/>
                    <a:gd name="connsiteX1" fmla="*/ 658652 w 713316"/>
                    <a:gd name="connsiteY1" fmla="*/ 6626 h 2057198"/>
                    <a:gd name="connsiteX2" fmla="*/ 516835 w 713316"/>
                    <a:gd name="connsiteY2" fmla="*/ 1060666 h 2057198"/>
                    <a:gd name="connsiteX3" fmla="*/ 517294 w 713316"/>
                    <a:gd name="connsiteY3" fmla="*/ 1799130 h 2057198"/>
                    <a:gd name="connsiteX4" fmla="*/ 259226 w 713316"/>
                    <a:gd name="connsiteY4" fmla="*/ 2057198 h 2057198"/>
                    <a:gd name="connsiteX5" fmla="*/ 259227 w 713316"/>
                    <a:gd name="connsiteY5" fmla="*/ 2057197 h 2057198"/>
                    <a:gd name="connsiteX6" fmla="*/ 1159 w 713316"/>
                    <a:gd name="connsiteY6" fmla="*/ 1799129 h 2057198"/>
                    <a:gd name="connsiteX7" fmla="*/ 0 w 713316"/>
                    <a:gd name="connsiteY7" fmla="*/ 1065083 h 2057198"/>
                    <a:gd name="connsiteX8" fmla="*/ 263994 w 713316"/>
                    <a:gd name="connsiteY8" fmla="*/ 0 h 2057198"/>
                    <a:gd name="connsiteX0" fmla="*/ 263994 w 663537"/>
                    <a:gd name="connsiteY0" fmla="*/ 33591 h 2090789"/>
                    <a:gd name="connsiteX1" fmla="*/ 658652 w 663537"/>
                    <a:gd name="connsiteY1" fmla="*/ 40217 h 2090789"/>
                    <a:gd name="connsiteX2" fmla="*/ 516835 w 663537"/>
                    <a:gd name="connsiteY2" fmla="*/ 1094257 h 2090789"/>
                    <a:gd name="connsiteX3" fmla="*/ 517294 w 663537"/>
                    <a:gd name="connsiteY3" fmla="*/ 1832721 h 2090789"/>
                    <a:gd name="connsiteX4" fmla="*/ 259226 w 663537"/>
                    <a:gd name="connsiteY4" fmla="*/ 2090789 h 2090789"/>
                    <a:gd name="connsiteX5" fmla="*/ 259227 w 663537"/>
                    <a:gd name="connsiteY5" fmla="*/ 2090788 h 2090789"/>
                    <a:gd name="connsiteX6" fmla="*/ 1159 w 663537"/>
                    <a:gd name="connsiteY6" fmla="*/ 1832720 h 2090789"/>
                    <a:gd name="connsiteX7" fmla="*/ 0 w 663537"/>
                    <a:gd name="connsiteY7" fmla="*/ 1098674 h 2090789"/>
                    <a:gd name="connsiteX8" fmla="*/ 263994 w 663537"/>
                    <a:gd name="connsiteY8" fmla="*/ 33591 h 2090789"/>
                    <a:gd name="connsiteX0" fmla="*/ 263994 w 666512"/>
                    <a:gd name="connsiteY0" fmla="*/ 0 h 2057198"/>
                    <a:gd name="connsiteX1" fmla="*/ 658652 w 666512"/>
                    <a:gd name="connsiteY1" fmla="*/ 6626 h 2057198"/>
                    <a:gd name="connsiteX2" fmla="*/ 516835 w 666512"/>
                    <a:gd name="connsiteY2" fmla="*/ 1060666 h 2057198"/>
                    <a:gd name="connsiteX3" fmla="*/ 517294 w 666512"/>
                    <a:gd name="connsiteY3" fmla="*/ 1799130 h 2057198"/>
                    <a:gd name="connsiteX4" fmla="*/ 259226 w 666512"/>
                    <a:gd name="connsiteY4" fmla="*/ 2057198 h 2057198"/>
                    <a:gd name="connsiteX5" fmla="*/ 259227 w 666512"/>
                    <a:gd name="connsiteY5" fmla="*/ 2057197 h 2057198"/>
                    <a:gd name="connsiteX6" fmla="*/ 1159 w 666512"/>
                    <a:gd name="connsiteY6" fmla="*/ 1799129 h 2057198"/>
                    <a:gd name="connsiteX7" fmla="*/ 0 w 666512"/>
                    <a:gd name="connsiteY7" fmla="*/ 1065083 h 2057198"/>
                    <a:gd name="connsiteX8" fmla="*/ 263994 w 666512"/>
                    <a:gd name="connsiteY8" fmla="*/ 0 h 2057198"/>
                    <a:gd name="connsiteX0" fmla="*/ 263994 w 661028"/>
                    <a:gd name="connsiteY0" fmla="*/ 9281 h 2066479"/>
                    <a:gd name="connsiteX1" fmla="*/ 658652 w 661028"/>
                    <a:gd name="connsiteY1" fmla="*/ 15907 h 2066479"/>
                    <a:gd name="connsiteX2" fmla="*/ 516835 w 661028"/>
                    <a:gd name="connsiteY2" fmla="*/ 1069947 h 2066479"/>
                    <a:gd name="connsiteX3" fmla="*/ 517294 w 661028"/>
                    <a:gd name="connsiteY3" fmla="*/ 1808411 h 2066479"/>
                    <a:gd name="connsiteX4" fmla="*/ 259226 w 661028"/>
                    <a:gd name="connsiteY4" fmla="*/ 2066479 h 2066479"/>
                    <a:gd name="connsiteX5" fmla="*/ 259227 w 661028"/>
                    <a:gd name="connsiteY5" fmla="*/ 2066478 h 2066479"/>
                    <a:gd name="connsiteX6" fmla="*/ 1159 w 661028"/>
                    <a:gd name="connsiteY6" fmla="*/ 1808410 h 2066479"/>
                    <a:gd name="connsiteX7" fmla="*/ 0 w 661028"/>
                    <a:gd name="connsiteY7" fmla="*/ 1074364 h 2066479"/>
                    <a:gd name="connsiteX8" fmla="*/ 263994 w 661028"/>
                    <a:gd name="connsiteY8" fmla="*/ 9281 h 2066479"/>
                    <a:gd name="connsiteX0" fmla="*/ 263994 w 661136"/>
                    <a:gd name="connsiteY0" fmla="*/ 1620 h 2058818"/>
                    <a:gd name="connsiteX1" fmla="*/ 658652 w 661136"/>
                    <a:gd name="connsiteY1" fmla="*/ 8246 h 2058818"/>
                    <a:gd name="connsiteX2" fmla="*/ 516835 w 661136"/>
                    <a:gd name="connsiteY2" fmla="*/ 1062286 h 2058818"/>
                    <a:gd name="connsiteX3" fmla="*/ 517294 w 661136"/>
                    <a:gd name="connsiteY3" fmla="*/ 1800750 h 2058818"/>
                    <a:gd name="connsiteX4" fmla="*/ 259226 w 661136"/>
                    <a:gd name="connsiteY4" fmla="*/ 2058818 h 2058818"/>
                    <a:gd name="connsiteX5" fmla="*/ 259227 w 661136"/>
                    <a:gd name="connsiteY5" fmla="*/ 2058817 h 2058818"/>
                    <a:gd name="connsiteX6" fmla="*/ 1159 w 661136"/>
                    <a:gd name="connsiteY6" fmla="*/ 1800749 h 2058818"/>
                    <a:gd name="connsiteX7" fmla="*/ 0 w 661136"/>
                    <a:gd name="connsiteY7" fmla="*/ 1066703 h 2058818"/>
                    <a:gd name="connsiteX8" fmla="*/ 263994 w 661136"/>
                    <a:gd name="connsiteY8" fmla="*/ 1620 h 2058818"/>
                    <a:gd name="connsiteX0" fmla="*/ 263994 w 658957"/>
                    <a:gd name="connsiteY0" fmla="*/ 9787 h 2066985"/>
                    <a:gd name="connsiteX1" fmla="*/ 656443 w 658957"/>
                    <a:gd name="connsiteY1" fmla="*/ 5370 h 2066985"/>
                    <a:gd name="connsiteX2" fmla="*/ 516835 w 658957"/>
                    <a:gd name="connsiteY2" fmla="*/ 1070453 h 2066985"/>
                    <a:gd name="connsiteX3" fmla="*/ 517294 w 658957"/>
                    <a:gd name="connsiteY3" fmla="*/ 1808917 h 2066985"/>
                    <a:gd name="connsiteX4" fmla="*/ 259226 w 658957"/>
                    <a:gd name="connsiteY4" fmla="*/ 2066985 h 2066985"/>
                    <a:gd name="connsiteX5" fmla="*/ 259227 w 658957"/>
                    <a:gd name="connsiteY5" fmla="*/ 2066984 h 2066985"/>
                    <a:gd name="connsiteX6" fmla="*/ 1159 w 658957"/>
                    <a:gd name="connsiteY6" fmla="*/ 1808916 h 2066985"/>
                    <a:gd name="connsiteX7" fmla="*/ 0 w 658957"/>
                    <a:gd name="connsiteY7" fmla="*/ 1074870 h 2066985"/>
                    <a:gd name="connsiteX8" fmla="*/ 263994 w 658957"/>
                    <a:gd name="connsiteY8" fmla="*/ 9787 h 2066985"/>
                    <a:gd name="connsiteX0" fmla="*/ 263994 w 658983"/>
                    <a:gd name="connsiteY0" fmla="*/ 6145 h 2063343"/>
                    <a:gd name="connsiteX1" fmla="*/ 656443 w 658983"/>
                    <a:gd name="connsiteY1" fmla="*/ 1728 h 2063343"/>
                    <a:gd name="connsiteX2" fmla="*/ 516835 w 658983"/>
                    <a:gd name="connsiteY2" fmla="*/ 1066811 h 2063343"/>
                    <a:gd name="connsiteX3" fmla="*/ 517294 w 658983"/>
                    <a:gd name="connsiteY3" fmla="*/ 1805275 h 2063343"/>
                    <a:gd name="connsiteX4" fmla="*/ 259226 w 658983"/>
                    <a:gd name="connsiteY4" fmla="*/ 2063343 h 2063343"/>
                    <a:gd name="connsiteX5" fmla="*/ 259227 w 658983"/>
                    <a:gd name="connsiteY5" fmla="*/ 2063342 h 2063343"/>
                    <a:gd name="connsiteX6" fmla="*/ 1159 w 658983"/>
                    <a:gd name="connsiteY6" fmla="*/ 1805274 h 2063343"/>
                    <a:gd name="connsiteX7" fmla="*/ 0 w 658983"/>
                    <a:gd name="connsiteY7" fmla="*/ 1071228 h 2063343"/>
                    <a:gd name="connsiteX8" fmla="*/ 263994 w 658983"/>
                    <a:gd name="connsiteY8" fmla="*/ 6145 h 2063343"/>
                    <a:gd name="connsiteX0" fmla="*/ 263994 w 678609"/>
                    <a:gd name="connsiteY0" fmla="*/ 7785 h 2064983"/>
                    <a:gd name="connsiteX1" fmla="*/ 676321 w 678609"/>
                    <a:gd name="connsiteY1" fmla="*/ 1560 h 2064983"/>
                    <a:gd name="connsiteX2" fmla="*/ 516835 w 678609"/>
                    <a:gd name="connsiteY2" fmla="*/ 1068451 h 2064983"/>
                    <a:gd name="connsiteX3" fmla="*/ 517294 w 678609"/>
                    <a:gd name="connsiteY3" fmla="*/ 1806915 h 2064983"/>
                    <a:gd name="connsiteX4" fmla="*/ 259226 w 678609"/>
                    <a:gd name="connsiteY4" fmla="*/ 2064983 h 2064983"/>
                    <a:gd name="connsiteX5" fmla="*/ 259227 w 678609"/>
                    <a:gd name="connsiteY5" fmla="*/ 2064982 h 2064983"/>
                    <a:gd name="connsiteX6" fmla="*/ 1159 w 678609"/>
                    <a:gd name="connsiteY6" fmla="*/ 1806914 h 2064983"/>
                    <a:gd name="connsiteX7" fmla="*/ 0 w 678609"/>
                    <a:gd name="connsiteY7" fmla="*/ 1072868 h 2064983"/>
                    <a:gd name="connsiteX8" fmla="*/ 263994 w 678609"/>
                    <a:gd name="connsiteY8" fmla="*/ 7785 h 2064983"/>
                    <a:gd name="connsiteX0" fmla="*/ 263994 w 676632"/>
                    <a:gd name="connsiteY0" fmla="*/ 31105 h 2088303"/>
                    <a:gd name="connsiteX1" fmla="*/ 676321 w 676632"/>
                    <a:gd name="connsiteY1" fmla="*/ 24880 h 2088303"/>
                    <a:gd name="connsiteX2" fmla="*/ 516835 w 676632"/>
                    <a:gd name="connsiteY2" fmla="*/ 1091771 h 2088303"/>
                    <a:gd name="connsiteX3" fmla="*/ 517294 w 676632"/>
                    <a:gd name="connsiteY3" fmla="*/ 1830235 h 2088303"/>
                    <a:gd name="connsiteX4" fmla="*/ 259226 w 676632"/>
                    <a:gd name="connsiteY4" fmla="*/ 2088303 h 2088303"/>
                    <a:gd name="connsiteX5" fmla="*/ 259227 w 676632"/>
                    <a:gd name="connsiteY5" fmla="*/ 2088302 h 2088303"/>
                    <a:gd name="connsiteX6" fmla="*/ 1159 w 676632"/>
                    <a:gd name="connsiteY6" fmla="*/ 1830234 h 2088303"/>
                    <a:gd name="connsiteX7" fmla="*/ 0 w 676632"/>
                    <a:gd name="connsiteY7" fmla="*/ 1096188 h 2088303"/>
                    <a:gd name="connsiteX8" fmla="*/ 263994 w 676632"/>
                    <a:gd name="connsiteY8" fmla="*/ 31105 h 2088303"/>
                    <a:gd name="connsiteX0" fmla="*/ 263994 w 676730"/>
                    <a:gd name="connsiteY0" fmla="*/ 6225 h 2063423"/>
                    <a:gd name="connsiteX1" fmla="*/ 676321 w 676730"/>
                    <a:gd name="connsiteY1" fmla="*/ 0 h 2063423"/>
                    <a:gd name="connsiteX2" fmla="*/ 516835 w 676730"/>
                    <a:gd name="connsiteY2" fmla="*/ 1066891 h 2063423"/>
                    <a:gd name="connsiteX3" fmla="*/ 517294 w 676730"/>
                    <a:gd name="connsiteY3" fmla="*/ 1805355 h 2063423"/>
                    <a:gd name="connsiteX4" fmla="*/ 259226 w 676730"/>
                    <a:gd name="connsiteY4" fmla="*/ 2063423 h 2063423"/>
                    <a:gd name="connsiteX5" fmla="*/ 259227 w 676730"/>
                    <a:gd name="connsiteY5" fmla="*/ 2063422 h 2063423"/>
                    <a:gd name="connsiteX6" fmla="*/ 1159 w 676730"/>
                    <a:gd name="connsiteY6" fmla="*/ 1805354 h 2063423"/>
                    <a:gd name="connsiteX7" fmla="*/ 0 w 676730"/>
                    <a:gd name="connsiteY7" fmla="*/ 1071308 h 2063423"/>
                    <a:gd name="connsiteX8" fmla="*/ 263994 w 676730"/>
                    <a:gd name="connsiteY8" fmla="*/ 6225 h 2063423"/>
                    <a:gd name="connsiteX0" fmla="*/ 267608 w 681973"/>
                    <a:gd name="connsiteY0" fmla="*/ 78285 h 2142712"/>
                    <a:gd name="connsiteX1" fmla="*/ 676321 w 681973"/>
                    <a:gd name="connsiteY1" fmla="*/ 79289 h 2142712"/>
                    <a:gd name="connsiteX2" fmla="*/ 516835 w 681973"/>
                    <a:gd name="connsiteY2" fmla="*/ 1146180 h 2142712"/>
                    <a:gd name="connsiteX3" fmla="*/ 517294 w 681973"/>
                    <a:gd name="connsiteY3" fmla="*/ 1884644 h 2142712"/>
                    <a:gd name="connsiteX4" fmla="*/ 259226 w 681973"/>
                    <a:gd name="connsiteY4" fmla="*/ 2142712 h 2142712"/>
                    <a:gd name="connsiteX5" fmla="*/ 259227 w 681973"/>
                    <a:gd name="connsiteY5" fmla="*/ 2142711 h 2142712"/>
                    <a:gd name="connsiteX6" fmla="*/ 1159 w 681973"/>
                    <a:gd name="connsiteY6" fmla="*/ 1884643 h 2142712"/>
                    <a:gd name="connsiteX7" fmla="*/ 0 w 681973"/>
                    <a:gd name="connsiteY7" fmla="*/ 1150597 h 2142712"/>
                    <a:gd name="connsiteX8" fmla="*/ 267608 w 681973"/>
                    <a:gd name="connsiteY8" fmla="*/ 78285 h 2142712"/>
                    <a:gd name="connsiteX0" fmla="*/ 267608 w 730032"/>
                    <a:gd name="connsiteY0" fmla="*/ 0 h 2064427"/>
                    <a:gd name="connsiteX1" fmla="*/ 676321 w 730032"/>
                    <a:gd name="connsiteY1" fmla="*/ 1004 h 2064427"/>
                    <a:gd name="connsiteX2" fmla="*/ 516835 w 730032"/>
                    <a:gd name="connsiteY2" fmla="*/ 1067895 h 2064427"/>
                    <a:gd name="connsiteX3" fmla="*/ 517294 w 730032"/>
                    <a:gd name="connsiteY3" fmla="*/ 1806359 h 2064427"/>
                    <a:gd name="connsiteX4" fmla="*/ 259226 w 730032"/>
                    <a:gd name="connsiteY4" fmla="*/ 2064427 h 2064427"/>
                    <a:gd name="connsiteX5" fmla="*/ 259227 w 730032"/>
                    <a:gd name="connsiteY5" fmla="*/ 2064426 h 2064427"/>
                    <a:gd name="connsiteX6" fmla="*/ 1159 w 730032"/>
                    <a:gd name="connsiteY6" fmla="*/ 1806358 h 2064427"/>
                    <a:gd name="connsiteX7" fmla="*/ 0 w 730032"/>
                    <a:gd name="connsiteY7" fmla="*/ 1072312 h 2064427"/>
                    <a:gd name="connsiteX8" fmla="*/ 267608 w 730032"/>
                    <a:gd name="connsiteY8" fmla="*/ 0 h 2064427"/>
                    <a:gd name="connsiteX0" fmla="*/ 267608 w 681218"/>
                    <a:gd name="connsiteY0" fmla="*/ 0 h 2064427"/>
                    <a:gd name="connsiteX1" fmla="*/ 676321 w 681218"/>
                    <a:gd name="connsiteY1" fmla="*/ 1004 h 2064427"/>
                    <a:gd name="connsiteX2" fmla="*/ 516835 w 681218"/>
                    <a:gd name="connsiteY2" fmla="*/ 1067895 h 2064427"/>
                    <a:gd name="connsiteX3" fmla="*/ 517294 w 681218"/>
                    <a:gd name="connsiteY3" fmla="*/ 1806359 h 2064427"/>
                    <a:gd name="connsiteX4" fmla="*/ 259226 w 681218"/>
                    <a:gd name="connsiteY4" fmla="*/ 2064427 h 2064427"/>
                    <a:gd name="connsiteX5" fmla="*/ 259227 w 681218"/>
                    <a:gd name="connsiteY5" fmla="*/ 2064426 h 2064427"/>
                    <a:gd name="connsiteX6" fmla="*/ 1159 w 681218"/>
                    <a:gd name="connsiteY6" fmla="*/ 1806358 h 2064427"/>
                    <a:gd name="connsiteX7" fmla="*/ 0 w 681218"/>
                    <a:gd name="connsiteY7" fmla="*/ 1072312 h 2064427"/>
                    <a:gd name="connsiteX8" fmla="*/ 267608 w 681218"/>
                    <a:gd name="connsiteY8" fmla="*/ 0 h 2064427"/>
                    <a:gd name="connsiteX0" fmla="*/ 267608 w 788233"/>
                    <a:gd name="connsiteY0" fmla="*/ 0 h 2064427"/>
                    <a:gd name="connsiteX1" fmla="*/ 784938 w 788233"/>
                    <a:gd name="connsiteY1" fmla="*/ 6056 h 2064427"/>
                    <a:gd name="connsiteX2" fmla="*/ 516835 w 788233"/>
                    <a:gd name="connsiteY2" fmla="*/ 1067895 h 2064427"/>
                    <a:gd name="connsiteX3" fmla="*/ 517294 w 788233"/>
                    <a:gd name="connsiteY3" fmla="*/ 1806359 h 2064427"/>
                    <a:gd name="connsiteX4" fmla="*/ 259226 w 788233"/>
                    <a:gd name="connsiteY4" fmla="*/ 2064427 h 2064427"/>
                    <a:gd name="connsiteX5" fmla="*/ 259227 w 788233"/>
                    <a:gd name="connsiteY5" fmla="*/ 2064426 h 2064427"/>
                    <a:gd name="connsiteX6" fmla="*/ 1159 w 788233"/>
                    <a:gd name="connsiteY6" fmla="*/ 1806358 h 2064427"/>
                    <a:gd name="connsiteX7" fmla="*/ 0 w 788233"/>
                    <a:gd name="connsiteY7" fmla="*/ 1072312 h 2064427"/>
                    <a:gd name="connsiteX8" fmla="*/ 267608 w 788233"/>
                    <a:gd name="connsiteY8" fmla="*/ 0 h 2064427"/>
                    <a:gd name="connsiteX0" fmla="*/ 267608 w 788334"/>
                    <a:gd name="connsiteY0" fmla="*/ 0 h 2064427"/>
                    <a:gd name="connsiteX1" fmla="*/ 784938 w 788334"/>
                    <a:gd name="connsiteY1" fmla="*/ 6056 h 2064427"/>
                    <a:gd name="connsiteX2" fmla="*/ 516835 w 788334"/>
                    <a:gd name="connsiteY2" fmla="*/ 1067895 h 2064427"/>
                    <a:gd name="connsiteX3" fmla="*/ 517294 w 788334"/>
                    <a:gd name="connsiteY3" fmla="*/ 1806359 h 2064427"/>
                    <a:gd name="connsiteX4" fmla="*/ 259226 w 788334"/>
                    <a:gd name="connsiteY4" fmla="*/ 2064427 h 2064427"/>
                    <a:gd name="connsiteX5" fmla="*/ 259227 w 788334"/>
                    <a:gd name="connsiteY5" fmla="*/ 2064426 h 2064427"/>
                    <a:gd name="connsiteX6" fmla="*/ 1159 w 788334"/>
                    <a:gd name="connsiteY6" fmla="*/ 1806358 h 2064427"/>
                    <a:gd name="connsiteX7" fmla="*/ 0 w 788334"/>
                    <a:gd name="connsiteY7" fmla="*/ 1072312 h 2064427"/>
                    <a:gd name="connsiteX8" fmla="*/ 267608 w 788334"/>
                    <a:gd name="connsiteY8" fmla="*/ 0 h 2064427"/>
                    <a:gd name="connsiteX0" fmla="*/ 267608 w 788308"/>
                    <a:gd name="connsiteY0" fmla="*/ 0 h 2064427"/>
                    <a:gd name="connsiteX1" fmla="*/ 784938 w 788308"/>
                    <a:gd name="connsiteY1" fmla="*/ 6056 h 2064427"/>
                    <a:gd name="connsiteX2" fmla="*/ 516835 w 788308"/>
                    <a:gd name="connsiteY2" fmla="*/ 1067895 h 2064427"/>
                    <a:gd name="connsiteX3" fmla="*/ 517294 w 788308"/>
                    <a:gd name="connsiteY3" fmla="*/ 1806359 h 2064427"/>
                    <a:gd name="connsiteX4" fmla="*/ 259226 w 788308"/>
                    <a:gd name="connsiteY4" fmla="*/ 2064427 h 2064427"/>
                    <a:gd name="connsiteX5" fmla="*/ 259227 w 788308"/>
                    <a:gd name="connsiteY5" fmla="*/ 2064426 h 2064427"/>
                    <a:gd name="connsiteX6" fmla="*/ 1159 w 788308"/>
                    <a:gd name="connsiteY6" fmla="*/ 1806358 h 2064427"/>
                    <a:gd name="connsiteX7" fmla="*/ 0 w 788308"/>
                    <a:gd name="connsiteY7" fmla="*/ 1072312 h 2064427"/>
                    <a:gd name="connsiteX8" fmla="*/ 267608 w 788308"/>
                    <a:gd name="connsiteY8" fmla="*/ 0 h 2064427"/>
                    <a:gd name="connsiteX0" fmla="*/ 323179 w 787421"/>
                    <a:gd name="connsiteY0" fmla="*/ 72332 h 2139285"/>
                    <a:gd name="connsiteX1" fmla="*/ 784938 w 787421"/>
                    <a:gd name="connsiteY1" fmla="*/ 80914 h 2139285"/>
                    <a:gd name="connsiteX2" fmla="*/ 516835 w 787421"/>
                    <a:gd name="connsiteY2" fmla="*/ 1142753 h 2139285"/>
                    <a:gd name="connsiteX3" fmla="*/ 517294 w 787421"/>
                    <a:gd name="connsiteY3" fmla="*/ 1881217 h 2139285"/>
                    <a:gd name="connsiteX4" fmla="*/ 259226 w 787421"/>
                    <a:gd name="connsiteY4" fmla="*/ 2139285 h 2139285"/>
                    <a:gd name="connsiteX5" fmla="*/ 259227 w 787421"/>
                    <a:gd name="connsiteY5" fmla="*/ 2139284 h 2139285"/>
                    <a:gd name="connsiteX6" fmla="*/ 1159 w 787421"/>
                    <a:gd name="connsiteY6" fmla="*/ 1881216 h 2139285"/>
                    <a:gd name="connsiteX7" fmla="*/ 0 w 787421"/>
                    <a:gd name="connsiteY7" fmla="*/ 1147170 h 2139285"/>
                    <a:gd name="connsiteX8" fmla="*/ 323179 w 787421"/>
                    <a:gd name="connsiteY8" fmla="*/ 72332 h 2139285"/>
                    <a:gd name="connsiteX0" fmla="*/ 323179 w 810872"/>
                    <a:gd name="connsiteY0" fmla="*/ 0 h 2066953"/>
                    <a:gd name="connsiteX1" fmla="*/ 784938 w 810872"/>
                    <a:gd name="connsiteY1" fmla="*/ 8582 h 2066953"/>
                    <a:gd name="connsiteX2" fmla="*/ 516835 w 810872"/>
                    <a:gd name="connsiteY2" fmla="*/ 1070421 h 2066953"/>
                    <a:gd name="connsiteX3" fmla="*/ 517294 w 810872"/>
                    <a:gd name="connsiteY3" fmla="*/ 1808885 h 2066953"/>
                    <a:gd name="connsiteX4" fmla="*/ 259226 w 810872"/>
                    <a:gd name="connsiteY4" fmla="*/ 2066953 h 2066953"/>
                    <a:gd name="connsiteX5" fmla="*/ 259227 w 810872"/>
                    <a:gd name="connsiteY5" fmla="*/ 2066952 h 2066953"/>
                    <a:gd name="connsiteX6" fmla="*/ 1159 w 810872"/>
                    <a:gd name="connsiteY6" fmla="*/ 1808884 h 2066953"/>
                    <a:gd name="connsiteX7" fmla="*/ 0 w 810872"/>
                    <a:gd name="connsiteY7" fmla="*/ 1074838 h 2066953"/>
                    <a:gd name="connsiteX8" fmla="*/ 323179 w 810872"/>
                    <a:gd name="connsiteY8" fmla="*/ 0 h 2066953"/>
                    <a:gd name="connsiteX0" fmla="*/ 323179 w 797169"/>
                    <a:gd name="connsiteY0" fmla="*/ 0 h 2066953"/>
                    <a:gd name="connsiteX1" fmla="*/ 784938 w 797169"/>
                    <a:gd name="connsiteY1" fmla="*/ 8582 h 2066953"/>
                    <a:gd name="connsiteX2" fmla="*/ 516835 w 797169"/>
                    <a:gd name="connsiteY2" fmla="*/ 1070421 h 2066953"/>
                    <a:gd name="connsiteX3" fmla="*/ 517294 w 797169"/>
                    <a:gd name="connsiteY3" fmla="*/ 1808885 h 2066953"/>
                    <a:gd name="connsiteX4" fmla="*/ 259226 w 797169"/>
                    <a:gd name="connsiteY4" fmla="*/ 2066953 h 2066953"/>
                    <a:gd name="connsiteX5" fmla="*/ 259227 w 797169"/>
                    <a:gd name="connsiteY5" fmla="*/ 2066952 h 2066953"/>
                    <a:gd name="connsiteX6" fmla="*/ 1159 w 797169"/>
                    <a:gd name="connsiteY6" fmla="*/ 1808884 h 2066953"/>
                    <a:gd name="connsiteX7" fmla="*/ 0 w 797169"/>
                    <a:gd name="connsiteY7" fmla="*/ 1074838 h 2066953"/>
                    <a:gd name="connsiteX8" fmla="*/ 323179 w 797169"/>
                    <a:gd name="connsiteY8" fmla="*/ 0 h 2066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7169" h="2066953">
                      <a:moveTo>
                        <a:pt x="323179" y="0"/>
                      </a:moveTo>
                      <a:lnTo>
                        <a:pt x="784938" y="8582"/>
                      </a:lnTo>
                      <a:cubicBezTo>
                        <a:pt x="865207" y="7641"/>
                        <a:pt x="524413" y="908724"/>
                        <a:pt x="516835" y="1070421"/>
                      </a:cubicBezTo>
                      <a:cubicBezTo>
                        <a:pt x="509257" y="1232118"/>
                        <a:pt x="516055" y="1642796"/>
                        <a:pt x="517294" y="1808885"/>
                      </a:cubicBezTo>
                      <a:cubicBezTo>
                        <a:pt x="518574" y="1980429"/>
                        <a:pt x="401753" y="2066953"/>
                        <a:pt x="259226" y="2066953"/>
                      </a:cubicBezTo>
                      <a:lnTo>
                        <a:pt x="259227" y="2066952"/>
                      </a:lnTo>
                      <a:cubicBezTo>
                        <a:pt x="116700" y="2066952"/>
                        <a:pt x="1159" y="1951411"/>
                        <a:pt x="1159" y="1808884"/>
                      </a:cubicBezTo>
                      <a:cubicBezTo>
                        <a:pt x="773" y="1564202"/>
                        <a:pt x="386" y="1319520"/>
                        <a:pt x="0" y="1074838"/>
                      </a:cubicBezTo>
                      <a:cubicBezTo>
                        <a:pt x="386" y="970865"/>
                        <a:pt x="322793" y="103973"/>
                        <a:pt x="323179" y="0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5" name="Group 4">
                  <a:extLst>
                    <a:ext uri="{FF2B5EF4-FFF2-40B4-BE49-F238E27FC236}">
                      <a16:creationId xmlns:a16="http://schemas.microsoft.com/office/drawing/2014/main" id="{FD777FD6-3D2B-4C53-A64A-9CB0D6FEE497}"/>
                    </a:ext>
                  </a:extLst>
                </p:cNvPr>
                <p:cNvGrpSpPr/>
                <p:nvPr/>
              </p:nvGrpSpPr>
              <p:grpSpPr>
                <a:xfrm>
                  <a:off x="2250661" y="981774"/>
                  <a:ext cx="1043666" cy="2064429"/>
                  <a:chOff x="2250661" y="981774"/>
                  <a:chExt cx="1043666" cy="2064429"/>
                </a:xfrm>
              </p:grpSpPr>
              <p:sp>
                <p:nvSpPr>
                  <p:cNvPr id="2" name="Rectangle: Rounded Corners 1">
                    <a:extLst>
                      <a:ext uri="{FF2B5EF4-FFF2-40B4-BE49-F238E27FC236}">
                        <a16:creationId xmlns:a16="http://schemas.microsoft.com/office/drawing/2014/main" id="{6AC000C2-51BA-438F-8DD5-76067315435B}"/>
                      </a:ext>
                    </a:extLst>
                  </p:cNvPr>
                  <p:cNvSpPr/>
                  <p:nvPr/>
                </p:nvSpPr>
                <p:spPr>
                  <a:xfrm>
                    <a:off x="2250661" y="981774"/>
                    <a:ext cx="681218" cy="2064427"/>
                  </a:xfrm>
                  <a:custGeom>
                    <a:avLst/>
                    <a:gdLst>
                      <a:gd name="connsiteX0" fmla="*/ 0 w 516135"/>
                      <a:gd name="connsiteY0" fmla="*/ 258068 h 1562100"/>
                      <a:gd name="connsiteX1" fmla="*/ 258068 w 516135"/>
                      <a:gd name="connsiteY1" fmla="*/ 0 h 1562100"/>
                      <a:gd name="connsiteX2" fmla="*/ 258068 w 516135"/>
                      <a:gd name="connsiteY2" fmla="*/ 0 h 1562100"/>
                      <a:gd name="connsiteX3" fmla="*/ 516136 w 516135"/>
                      <a:gd name="connsiteY3" fmla="*/ 258068 h 1562100"/>
                      <a:gd name="connsiteX4" fmla="*/ 516135 w 516135"/>
                      <a:gd name="connsiteY4" fmla="*/ 1304033 h 1562100"/>
                      <a:gd name="connsiteX5" fmla="*/ 258067 w 516135"/>
                      <a:gd name="connsiteY5" fmla="*/ 1562101 h 1562100"/>
                      <a:gd name="connsiteX6" fmla="*/ 258068 w 516135"/>
                      <a:gd name="connsiteY6" fmla="*/ 1562100 h 1562100"/>
                      <a:gd name="connsiteX7" fmla="*/ 0 w 516135"/>
                      <a:gd name="connsiteY7" fmla="*/ 1304032 h 1562100"/>
                      <a:gd name="connsiteX8" fmla="*/ 0 w 516135"/>
                      <a:gd name="connsiteY8" fmla="*/ 258068 h 1562100"/>
                      <a:gd name="connsiteX0" fmla="*/ 0 w 535099"/>
                      <a:gd name="connsiteY0" fmla="*/ 258068 h 1562101"/>
                      <a:gd name="connsiteX1" fmla="*/ 258068 w 535099"/>
                      <a:gd name="connsiteY1" fmla="*/ 0 h 1562101"/>
                      <a:gd name="connsiteX2" fmla="*/ 258068 w 535099"/>
                      <a:gd name="connsiteY2" fmla="*/ 0 h 1562101"/>
                      <a:gd name="connsiteX3" fmla="*/ 516136 w 535099"/>
                      <a:gd name="connsiteY3" fmla="*/ 258068 h 1562101"/>
                      <a:gd name="connsiteX4" fmla="*/ 515676 w 535099"/>
                      <a:gd name="connsiteY4" fmla="*/ 565569 h 1562101"/>
                      <a:gd name="connsiteX5" fmla="*/ 516135 w 535099"/>
                      <a:gd name="connsiteY5" fmla="*/ 1304033 h 1562101"/>
                      <a:gd name="connsiteX6" fmla="*/ 258067 w 535099"/>
                      <a:gd name="connsiteY6" fmla="*/ 1562101 h 1562101"/>
                      <a:gd name="connsiteX7" fmla="*/ 258068 w 535099"/>
                      <a:gd name="connsiteY7" fmla="*/ 1562100 h 1562101"/>
                      <a:gd name="connsiteX8" fmla="*/ 0 w 535099"/>
                      <a:gd name="connsiteY8" fmla="*/ 1304032 h 1562101"/>
                      <a:gd name="connsiteX9" fmla="*/ 0 w 535099"/>
                      <a:gd name="connsiteY9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259227 w 536258"/>
                      <a:gd name="connsiteY2" fmla="*/ 0 h 1562101"/>
                      <a:gd name="connsiteX3" fmla="*/ 517295 w 536258"/>
                      <a:gd name="connsiteY3" fmla="*/ 258068 h 1562101"/>
                      <a:gd name="connsiteX4" fmla="*/ 516835 w 536258"/>
                      <a:gd name="connsiteY4" fmla="*/ 565569 h 1562101"/>
                      <a:gd name="connsiteX5" fmla="*/ 517294 w 536258"/>
                      <a:gd name="connsiteY5" fmla="*/ 1304033 h 1562101"/>
                      <a:gd name="connsiteX6" fmla="*/ 259226 w 536258"/>
                      <a:gd name="connsiteY6" fmla="*/ 1562101 h 1562101"/>
                      <a:gd name="connsiteX7" fmla="*/ 259227 w 536258"/>
                      <a:gd name="connsiteY7" fmla="*/ 1562100 h 1562101"/>
                      <a:gd name="connsiteX8" fmla="*/ 1159 w 536258"/>
                      <a:gd name="connsiteY8" fmla="*/ 1304032 h 1562101"/>
                      <a:gd name="connsiteX9" fmla="*/ 0 w 536258"/>
                      <a:gd name="connsiteY9" fmla="*/ 569986 h 1562101"/>
                      <a:gd name="connsiteX10" fmla="*/ 1159 w 536258"/>
                      <a:gd name="connsiteY10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259227 w 536258"/>
                      <a:gd name="connsiteY2" fmla="*/ 0 h 1562101"/>
                      <a:gd name="connsiteX3" fmla="*/ 517295 w 536258"/>
                      <a:gd name="connsiteY3" fmla="*/ 258068 h 1562101"/>
                      <a:gd name="connsiteX4" fmla="*/ 516835 w 536258"/>
                      <a:gd name="connsiteY4" fmla="*/ 565569 h 1562101"/>
                      <a:gd name="connsiteX5" fmla="*/ 517294 w 536258"/>
                      <a:gd name="connsiteY5" fmla="*/ 1304033 h 1562101"/>
                      <a:gd name="connsiteX6" fmla="*/ 259226 w 536258"/>
                      <a:gd name="connsiteY6" fmla="*/ 1562101 h 1562101"/>
                      <a:gd name="connsiteX7" fmla="*/ 259227 w 536258"/>
                      <a:gd name="connsiteY7" fmla="*/ 1562100 h 1562101"/>
                      <a:gd name="connsiteX8" fmla="*/ 1159 w 536258"/>
                      <a:gd name="connsiteY8" fmla="*/ 1304032 h 1562101"/>
                      <a:gd name="connsiteX9" fmla="*/ 0 w 536258"/>
                      <a:gd name="connsiteY9" fmla="*/ 569986 h 1562101"/>
                      <a:gd name="connsiteX10" fmla="*/ 1159 w 536258"/>
                      <a:gd name="connsiteY10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517295 w 536258"/>
                      <a:gd name="connsiteY2" fmla="*/ 258068 h 1562101"/>
                      <a:gd name="connsiteX3" fmla="*/ 516835 w 536258"/>
                      <a:gd name="connsiteY3" fmla="*/ 565569 h 1562101"/>
                      <a:gd name="connsiteX4" fmla="*/ 517294 w 536258"/>
                      <a:gd name="connsiteY4" fmla="*/ 1304033 h 1562101"/>
                      <a:gd name="connsiteX5" fmla="*/ 259226 w 536258"/>
                      <a:gd name="connsiteY5" fmla="*/ 1562101 h 1562101"/>
                      <a:gd name="connsiteX6" fmla="*/ 259227 w 536258"/>
                      <a:gd name="connsiteY6" fmla="*/ 1562100 h 1562101"/>
                      <a:gd name="connsiteX7" fmla="*/ 1159 w 536258"/>
                      <a:gd name="connsiteY7" fmla="*/ 1304032 h 1562101"/>
                      <a:gd name="connsiteX8" fmla="*/ 0 w 536258"/>
                      <a:gd name="connsiteY8" fmla="*/ 569986 h 1562101"/>
                      <a:gd name="connsiteX9" fmla="*/ 1159 w 536258"/>
                      <a:gd name="connsiteY9" fmla="*/ 258068 h 1562101"/>
                      <a:gd name="connsiteX0" fmla="*/ 1159 w 555374"/>
                      <a:gd name="connsiteY0" fmla="*/ 38714 h 1342747"/>
                      <a:gd name="connsiteX1" fmla="*/ 517295 w 555374"/>
                      <a:gd name="connsiteY1" fmla="*/ 38714 h 1342747"/>
                      <a:gd name="connsiteX2" fmla="*/ 516835 w 555374"/>
                      <a:gd name="connsiteY2" fmla="*/ 346215 h 1342747"/>
                      <a:gd name="connsiteX3" fmla="*/ 517294 w 555374"/>
                      <a:gd name="connsiteY3" fmla="*/ 1084679 h 1342747"/>
                      <a:gd name="connsiteX4" fmla="*/ 259226 w 555374"/>
                      <a:gd name="connsiteY4" fmla="*/ 1342747 h 1342747"/>
                      <a:gd name="connsiteX5" fmla="*/ 259227 w 555374"/>
                      <a:gd name="connsiteY5" fmla="*/ 1342746 h 1342747"/>
                      <a:gd name="connsiteX6" fmla="*/ 1159 w 555374"/>
                      <a:gd name="connsiteY6" fmla="*/ 1084678 h 1342747"/>
                      <a:gd name="connsiteX7" fmla="*/ 0 w 555374"/>
                      <a:gd name="connsiteY7" fmla="*/ 350632 h 1342747"/>
                      <a:gd name="connsiteX8" fmla="*/ 1159 w 555374"/>
                      <a:gd name="connsiteY8" fmla="*/ 38714 h 1342747"/>
                      <a:gd name="connsiteX0" fmla="*/ 263994 w 535905"/>
                      <a:gd name="connsiteY0" fmla="*/ 3045 h 2060243"/>
                      <a:gd name="connsiteX1" fmla="*/ 517295 w 535905"/>
                      <a:gd name="connsiteY1" fmla="*/ 756210 h 2060243"/>
                      <a:gd name="connsiteX2" fmla="*/ 516835 w 535905"/>
                      <a:gd name="connsiteY2" fmla="*/ 1063711 h 2060243"/>
                      <a:gd name="connsiteX3" fmla="*/ 517294 w 535905"/>
                      <a:gd name="connsiteY3" fmla="*/ 1802175 h 2060243"/>
                      <a:gd name="connsiteX4" fmla="*/ 259226 w 535905"/>
                      <a:gd name="connsiteY4" fmla="*/ 2060243 h 2060243"/>
                      <a:gd name="connsiteX5" fmla="*/ 259227 w 535905"/>
                      <a:gd name="connsiteY5" fmla="*/ 2060242 h 2060243"/>
                      <a:gd name="connsiteX6" fmla="*/ 1159 w 535905"/>
                      <a:gd name="connsiteY6" fmla="*/ 1802174 h 2060243"/>
                      <a:gd name="connsiteX7" fmla="*/ 0 w 535905"/>
                      <a:gd name="connsiteY7" fmla="*/ 1068128 h 2060243"/>
                      <a:gd name="connsiteX8" fmla="*/ 263994 w 535905"/>
                      <a:gd name="connsiteY8" fmla="*/ 3045 h 2060243"/>
                      <a:gd name="connsiteX0" fmla="*/ 263994 w 664925"/>
                      <a:gd name="connsiteY0" fmla="*/ 87056 h 2144254"/>
                      <a:gd name="connsiteX1" fmla="*/ 658652 w 664925"/>
                      <a:gd name="connsiteY1" fmla="*/ 93682 h 2144254"/>
                      <a:gd name="connsiteX2" fmla="*/ 516835 w 664925"/>
                      <a:gd name="connsiteY2" fmla="*/ 1147722 h 2144254"/>
                      <a:gd name="connsiteX3" fmla="*/ 517294 w 664925"/>
                      <a:gd name="connsiteY3" fmla="*/ 1886186 h 2144254"/>
                      <a:gd name="connsiteX4" fmla="*/ 259226 w 664925"/>
                      <a:gd name="connsiteY4" fmla="*/ 2144254 h 2144254"/>
                      <a:gd name="connsiteX5" fmla="*/ 259227 w 664925"/>
                      <a:gd name="connsiteY5" fmla="*/ 2144253 h 2144254"/>
                      <a:gd name="connsiteX6" fmla="*/ 1159 w 664925"/>
                      <a:gd name="connsiteY6" fmla="*/ 1886185 h 2144254"/>
                      <a:gd name="connsiteX7" fmla="*/ 0 w 664925"/>
                      <a:gd name="connsiteY7" fmla="*/ 1152139 h 2144254"/>
                      <a:gd name="connsiteX8" fmla="*/ 263994 w 664925"/>
                      <a:gd name="connsiteY8" fmla="*/ 87056 h 2144254"/>
                      <a:gd name="connsiteX0" fmla="*/ 263994 w 710801"/>
                      <a:gd name="connsiteY0" fmla="*/ 28420 h 2085618"/>
                      <a:gd name="connsiteX1" fmla="*/ 658652 w 710801"/>
                      <a:gd name="connsiteY1" fmla="*/ 35046 h 2085618"/>
                      <a:gd name="connsiteX2" fmla="*/ 516835 w 710801"/>
                      <a:gd name="connsiteY2" fmla="*/ 1089086 h 2085618"/>
                      <a:gd name="connsiteX3" fmla="*/ 517294 w 710801"/>
                      <a:gd name="connsiteY3" fmla="*/ 1827550 h 2085618"/>
                      <a:gd name="connsiteX4" fmla="*/ 259226 w 710801"/>
                      <a:gd name="connsiteY4" fmla="*/ 2085618 h 2085618"/>
                      <a:gd name="connsiteX5" fmla="*/ 259227 w 710801"/>
                      <a:gd name="connsiteY5" fmla="*/ 2085617 h 2085618"/>
                      <a:gd name="connsiteX6" fmla="*/ 1159 w 710801"/>
                      <a:gd name="connsiteY6" fmla="*/ 1827549 h 2085618"/>
                      <a:gd name="connsiteX7" fmla="*/ 0 w 710801"/>
                      <a:gd name="connsiteY7" fmla="*/ 1093503 h 2085618"/>
                      <a:gd name="connsiteX8" fmla="*/ 263994 w 710801"/>
                      <a:gd name="connsiteY8" fmla="*/ 28420 h 2085618"/>
                      <a:gd name="connsiteX0" fmla="*/ 263994 w 710801"/>
                      <a:gd name="connsiteY0" fmla="*/ 7864 h 2065062"/>
                      <a:gd name="connsiteX1" fmla="*/ 658652 w 710801"/>
                      <a:gd name="connsiteY1" fmla="*/ 14490 h 2065062"/>
                      <a:gd name="connsiteX2" fmla="*/ 516835 w 710801"/>
                      <a:gd name="connsiteY2" fmla="*/ 1068530 h 2065062"/>
                      <a:gd name="connsiteX3" fmla="*/ 517294 w 710801"/>
                      <a:gd name="connsiteY3" fmla="*/ 1806994 h 2065062"/>
                      <a:gd name="connsiteX4" fmla="*/ 259226 w 710801"/>
                      <a:gd name="connsiteY4" fmla="*/ 2065062 h 2065062"/>
                      <a:gd name="connsiteX5" fmla="*/ 259227 w 710801"/>
                      <a:gd name="connsiteY5" fmla="*/ 2065061 h 2065062"/>
                      <a:gd name="connsiteX6" fmla="*/ 1159 w 710801"/>
                      <a:gd name="connsiteY6" fmla="*/ 1806993 h 2065062"/>
                      <a:gd name="connsiteX7" fmla="*/ 0 w 710801"/>
                      <a:gd name="connsiteY7" fmla="*/ 1072947 h 2065062"/>
                      <a:gd name="connsiteX8" fmla="*/ 263994 w 710801"/>
                      <a:gd name="connsiteY8" fmla="*/ 7864 h 2065062"/>
                      <a:gd name="connsiteX0" fmla="*/ 263994 w 713316"/>
                      <a:gd name="connsiteY0" fmla="*/ 0 h 2057198"/>
                      <a:gd name="connsiteX1" fmla="*/ 658652 w 713316"/>
                      <a:gd name="connsiteY1" fmla="*/ 6626 h 2057198"/>
                      <a:gd name="connsiteX2" fmla="*/ 516835 w 713316"/>
                      <a:gd name="connsiteY2" fmla="*/ 1060666 h 2057198"/>
                      <a:gd name="connsiteX3" fmla="*/ 517294 w 713316"/>
                      <a:gd name="connsiteY3" fmla="*/ 1799130 h 2057198"/>
                      <a:gd name="connsiteX4" fmla="*/ 259226 w 713316"/>
                      <a:gd name="connsiteY4" fmla="*/ 2057198 h 2057198"/>
                      <a:gd name="connsiteX5" fmla="*/ 259227 w 713316"/>
                      <a:gd name="connsiteY5" fmla="*/ 2057197 h 2057198"/>
                      <a:gd name="connsiteX6" fmla="*/ 1159 w 713316"/>
                      <a:gd name="connsiteY6" fmla="*/ 1799129 h 2057198"/>
                      <a:gd name="connsiteX7" fmla="*/ 0 w 713316"/>
                      <a:gd name="connsiteY7" fmla="*/ 1065083 h 2057198"/>
                      <a:gd name="connsiteX8" fmla="*/ 263994 w 713316"/>
                      <a:gd name="connsiteY8" fmla="*/ 0 h 2057198"/>
                      <a:gd name="connsiteX0" fmla="*/ 263994 w 663537"/>
                      <a:gd name="connsiteY0" fmla="*/ 33591 h 2090789"/>
                      <a:gd name="connsiteX1" fmla="*/ 658652 w 663537"/>
                      <a:gd name="connsiteY1" fmla="*/ 40217 h 2090789"/>
                      <a:gd name="connsiteX2" fmla="*/ 516835 w 663537"/>
                      <a:gd name="connsiteY2" fmla="*/ 1094257 h 2090789"/>
                      <a:gd name="connsiteX3" fmla="*/ 517294 w 663537"/>
                      <a:gd name="connsiteY3" fmla="*/ 1832721 h 2090789"/>
                      <a:gd name="connsiteX4" fmla="*/ 259226 w 663537"/>
                      <a:gd name="connsiteY4" fmla="*/ 2090789 h 2090789"/>
                      <a:gd name="connsiteX5" fmla="*/ 259227 w 663537"/>
                      <a:gd name="connsiteY5" fmla="*/ 2090788 h 2090789"/>
                      <a:gd name="connsiteX6" fmla="*/ 1159 w 663537"/>
                      <a:gd name="connsiteY6" fmla="*/ 1832720 h 2090789"/>
                      <a:gd name="connsiteX7" fmla="*/ 0 w 663537"/>
                      <a:gd name="connsiteY7" fmla="*/ 1098674 h 2090789"/>
                      <a:gd name="connsiteX8" fmla="*/ 263994 w 663537"/>
                      <a:gd name="connsiteY8" fmla="*/ 33591 h 2090789"/>
                      <a:gd name="connsiteX0" fmla="*/ 263994 w 666512"/>
                      <a:gd name="connsiteY0" fmla="*/ 0 h 2057198"/>
                      <a:gd name="connsiteX1" fmla="*/ 658652 w 666512"/>
                      <a:gd name="connsiteY1" fmla="*/ 6626 h 2057198"/>
                      <a:gd name="connsiteX2" fmla="*/ 516835 w 666512"/>
                      <a:gd name="connsiteY2" fmla="*/ 1060666 h 2057198"/>
                      <a:gd name="connsiteX3" fmla="*/ 517294 w 666512"/>
                      <a:gd name="connsiteY3" fmla="*/ 1799130 h 2057198"/>
                      <a:gd name="connsiteX4" fmla="*/ 259226 w 666512"/>
                      <a:gd name="connsiteY4" fmla="*/ 2057198 h 2057198"/>
                      <a:gd name="connsiteX5" fmla="*/ 259227 w 666512"/>
                      <a:gd name="connsiteY5" fmla="*/ 2057197 h 2057198"/>
                      <a:gd name="connsiteX6" fmla="*/ 1159 w 666512"/>
                      <a:gd name="connsiteY6" fmla="*/ 1799129 h 2057198"/>
                      <a:gd name="connsiteX7" fmla="*/ 0 w 666512"/>
                      <a:gd name="connsiteY7" fmla="*/ 1065083 h 2057198"/>
                      <a:gd name="connsiteX8" fmla="*/ 263994 w 666512"/>
                      <a:gd name="connsiteY8" fmla="*/ 0 h 2057198"/>
                      <a:gd name="connsiteX0" fmla="*/ 263994 w 661028"/>
                      <a:gd name="connsiteY0" fmla="*/ 9281 h 2066479"/>
                      <a:gd name="connsiteX1" fmla="*/ 658652 w 661028"/>
                      <a:gd name="connsiteY1" fmla="*/ 15907 h 2066479"/>
                      <a:gd name="connsiteX2" fmla="*/ 516835 w 661028"/>
                      <a:gd name="connsiteY2" fmla="*/ 1069947 h 2066479"/>
                      <a:gd name="connsiteX3" fmla="*/ 517294 w 661028"/>
                      <a:gd name="connsiteY3" fmla="*/ 1808411 h 2066479"/>
                      <a:gd name="connsiteX4" fmla="*/ 259226 w 661028"/>
                      <a:gd name="connsiteY4" fmla="*/ 2066479 h 2066479"/>
                      <a:gd name="connsiteX5" fmla="*/ 259227 w 661028"/>
                      <a:gd name="connsiteY5" fmla="*/ 2066478 h 2066479"/>
                      <a:gd name="connsiteX6" fmla="*/ 1159 w 661028"/>
                      <a:gd name="connsiteY6" fmla="*/ 1808410 h 2066479"/>
                      <a:gd name="connsiteX7" fmla="*/ 0 w 661028"/>
                      <a:gd name="connsiteY7" fmla="*/ 1074364 h 2066479"/>
                      <a:gd name="connsiteX8" fmla="*/ 263994 w 661028"/>
                      <a:gd name="connsiteY8" fmla="*/ 9281 h 2066479"/>
                      <a:gd name="connsiteX0" fmla="*/ 263994 w 661136"/>
                      <a:gd name="connsiteY0" fmla="*/ 1620 h 2058818"/>
                      <a:gd name="connsiteX1" fmla="*/ 658652 w 661136"/>
                      <a:gd name="connsiteY1" fmla="*/ 8246 h 2058818"/>
                      <a:gd name="connsiteX2" fmla="*/ 516835 w 661136"/>
                      <a:gd name="connsiteY2" fmla="*/ 1062286 h 2058818"/>
                      <a:gd name="connsiteX3" fmla="*/ 517294 w 661136"/>
                      <a:gd name="connsiteY3" fmla="*/ 1800750 h 2058818"/>
                      <a:gd name="connsiteX4" fmla="*/ 259226 w 661136"/>
                      <a:gd name="connsiteY4" fmla="*/ 2058818 h 2058818"/>
                      <a:gd name="connsiteX5" fmla="*/ 259227 w 661136"/>
                      <a:gd name="connsiteY5" fmla="*/ 2058817 h 2058818"/>
                      <a:gd name="connsiteX6" fmla="*/ 1159 w 661136"/>
                      <a:gd name="connsiteY6" fmla="*/ 1800749 h 2058818"/>
                      <a:gd name="connsiteX7" fmla="*/ 0 w 661136"/>
                      <a:gd name="connsiteY7" fmla="*/ 1066703 h 2058818"/>
                      <a:gd name="connsiteX8" fmla="*/ 263994 w 661136"/>
                      <a:gd name="connsiteY8" fmla="*/ 1620 h 2058818"/>
                      <a:gd name="connsiteX0" fmla="*/ 263994 w 658957"/>
                      <a:gd name="connsiteY0" fmla="*/ 9787 h 2066985"/>
                      <a:gd name="connsiteX1" fmla="*/ 656443 w 658957"/>
                      <a:gd name="connsiteY1" fmla="*/ 5370 h 2066985"/>
                      <a:gd name="connsiteX2" fmla="*/ 516835 w 658957"/>
                      <a:gd name="connsiteY2" fmla="*/ 1070453 h 2066985"/>
                      <a:gd name="connsiteX3" fmla="*/ 517294 w 658957"/>
                      <a:gd name="connsiteY3" fmla="*/ 1808917 h 2066985"/>
                      <a:gd name="connsiteX4" fmla="*/ 259226 w 658957"/>
                      <a:gd name="connsiteY4" fmla="*/ 2066985 h 2066985"/>
                      <a:gd name="connsiteX5" fmla="*/ 259227 w 658957"/>
                      <a:gd name="connsiteY5" fmla="*/ 2066984 h 2066985"/>
                      <a:gd name="connsiteX6" fmla="*/ 1159 w 658957"/>
                      <a:gd name="connsiteY6" fmla="*/ 1808916 h 2066985"/>
                      <a:gd name="connsiteX7" fmla="*/ 0 w 658957"/>
                      <a:gd name="connsiteY7" fmla="*/ 1074870 h 2066985"/>
                      <a:gd name="connsiteX8" fmla="*/ 263994 w 658957"/>
                      <a:gd name="connsiteY8" fmla="*/ 9787 h 2066985"/>
                      <a:gd name="connsiteX0" fmla="*/ 263994 w 658983"/>
                      <a:gd name="connsiteY0" fmla="*/ 6145 h 2063343"/>
                      <a:gd name="connsiteX1" fmla="*/ 656443 w 658983"/>
                      <a:gd name="connsiteY1" fmla="*/ 1728 h 2063343"/>
                      <a:gd name="connsiteX2" fmla="*/ 516835 w 658983"/>
                      <a:gd name="connsiteY2" fmla="*/ 1066811 h 2063343"/>
                      <a:gd name="connsiteX3" fmla="*/ 517294 w 658983"/>
                      <a:gd name="connsiteY3" fmla="*/ 1805275 h 2063343"/>
                      <a:gd name="connsiteX4" fmla="*/ 259226 w 658983"/>
                      <a:gd name="connsiteY4" fmla="*/ 2063343 h 2063343"/>
                      <a:gd name="connsiteX5" fmla="*/ 259227 w 658983"/>
                      <a:gd name="connsiteY5" fmla="*/ 2063342 h 2063343"/>
                      <a:gd name="connsiteX6" fmla="*/ 1159 w 658983"/>
                      <a:gd name="connsiteY6" fmla="*/ 1805274 h 2063343"/>
                      <a:gd name="connsiteX7" fmla="*/ 0 w 658983"/>
                      <a:gd name="connsiteY7" fmla="*/ 1071228 h 2063343"/>
                      <a:gd name="connsiteX8" fmla="*/ 263994 w 658983"/>
                      <a:gd name="connsiteY8" fmla="*/ 6145 h 2063343"/>
                      <a:gd name="connsiteX0" fmla="*/ 263994 w 678609"/>
                      <a:gd name="connsiteY0" fmla="*/ 7785 h 2064983"/>
                      <a:gd name="connsiteX1" fmla="*/ 676321 w 678609"/>
                      <a:gd name="connsiteY1" fmla="*/ 1560 h 2064983"/>
                      <a:gd name="connsiteX2" fmla="*/ 516835 w 678609"/>
                      <a:gd name="connsiteY2" fmla="*/ 1068451 h 2064983"/>
                      <a:gd name="connsiteX3" fmla="*/ 517294 w 678609"/>
                      <a:gd name="connsiteY3" fmla="*/ 1806915 h 2064983"/>
                      <a:gd name="connsiteX4" fmla="*/ 259226 w 678609"/>
                      <a:gd name="connsiteY4" fmla="*/ 2064983 h 2064983"/>
                      <a:gd name="connsiteX5" fmla="*/ 259227 w 678609"/>
                      <a:gd name="connsiteY5" fmla="*/ 2064982 h 2064983"/>
                      <a:gd name="connsiteX6" fmla="*/ 1159 w 678609"/>
                      <a:gd name="connsiteY6" fmla="*/ 1806914 h 2064983"/>
                      <a:gd name="connsiteX7" fmla="*/ 0 w 678609"/>
                      <a:gd name="connsiteY7" fmla="*/ 1072868 h 2064983"/>
                      <a:gd name="connsiteX8" fmla="*/ 263994 w 678609"/>
                      <a:gd name="connsiteY8" fmla="*/ 7785 h 2064983"/>
                      <a:gd name="connsiteX0" fmla="*/ 263994 w 676632"/>
                      <a:gd name="connsiteY0" fmla="*/ 31105 h 2088303"/>
                      <a:gd name="connsiteX1" fmla="*/ 676321 w 676632"/>
                      <a:gd name="connsiteY1" fmla="*/ 24880 h 2088303"/>
                      <a:gd name="connsiteX2" fmla="*/ 516835 w 676632"/>
                      <a:gd name="connsiteY2" fmla="*/ 1091771 h 2088303"/>
                      <a:gd name="connsiteX3" fmla="*/ 517294 w 676632"/>
                      <a:gd name="connsiteY3" fmla="*/ 1830235 h 2088303"/>
                      <a:gd name="connsiteX4" fmla="*/ 259226 w 676632"/>
                      <a:gd name="connsiteY4" fmla="*/ 2088303 h 2088303"/>
                      <a:gd name="connsiteX5" fmla="*/ 259227 w 676632"/>
                      <a:gd name="connsiteY5" fmla="*/ 2088302 h 2088303"/>
                      <a:gd name="connsiteX6" fmla="*/ 1159 w 676632"/>
                      <a:gd name="connsiteY6" fmla="*/ 1830234 h 2088303"/>
                      <a:gd name="connsiteX7" fmla="*/ 0 w 676632"/>
                      <a:gd name="connsiteY7" fmla="*/ 1096188 h 2088303"/>
                      <a:gd name="connsiteX8" fmla="*/ 263994 w 676632"/>
                      <a:gd name="connsiteY8" fmla="*/ 31105 h 2088303"/>
                      <a:gd name="connsiteX0" fmla="*/ 263994 w 676730"/>
                      <a:gd name="connsiteY0" fmla="*/ 6225 h 2063423"/>
                      <a:gd name="connsiteX1" fmla="*/ 676321 w 676730"/>
                      <a:gd name="connsiteY1" fmla="*/ 0 h 2063423"/>
                      <a:gd name="connsiteX2" fmla="*/ 516835 w 676730"/>
                      <a:gd name="connsiteY2" fmla="*/ 1066891 h 2063423"/>
                      <a:gd name="connsiteX3" fmla="*/ 517294 w 676730"/>
                      <a:gd name="connsiteY3" fmla="*/ 1805355 h 2063423"/>
                      <a:gd name="connsiteX4" fmla="*/ 259226 w 676730"/>
                      <a:gd name="connsiteY4" fmla="*/ 2063423 h 2063423"/>
                      <a:gd name="connsiteX5" fmla="*/ 259227 w 676730"/>
                      <a:gd name="connsiteY5" fmla="*/ 2063422 h 2063423"/>
                      <a:gd name="connsiteX6" fmla="*/ 1159 w 676730"/>
                      <a:gd name="connsiteY6" fmla="*/ 1805354 h 2063423"/>
                      <a:gd name="connsiteX7" fmla="*/ 0 w 676730"/>
                      <a:gd name="connsiteY7" fmla="*/ 1071308 h 2063423"/>
                      <a:gd name="connsiteX8" fmla="*/ 263994 w 676730"/>
                      <a:gd name="connsiteY8" fmla="*/ 6225 h 2063423"/>
                      <a:gd name="connsiteX0" fmla="*/ 267608 w 681973"/>
                      <a:gd name="connsiteY0" fmla="*/ 78285 h 2142712"/>
                      <a:gd name="connsiteX1" fmla="*/ 676321 w 681973"/>
                      <a:gd name="connsiteY1" fmla="*/ 79289 h 2142712"/>
                      <a:gd name="connsiteX2" fmla="*/ 516835 w 681973"/>
                      <a:gd name="connsiteY2" fmla="*/ 1146180 h 2142712"/>
                      <a:gd name="connsiteX3" fmla="*/ 517294 w 681973"/>
                      <a:gd name="connsiteY3" fmla="*/ 1884644 h 2142712"/>
                      <a:gd name="connsiteX4" fmla="*/ 259226 w 681973"/>
                      <a:gd name="connsiteY4" fmla="*/ 2142712 h 2142712"/>
                      <a:gd name="connsiteX5" fmla="*/ 259227 w 681973"/>
                      <a:gd name="connsiteY5" fmla="*/ 2142711 h 2142712"/>
                      <a:gd name="connsiteX6" fmla="*/ 1159 w 681973"/>
                      <a:gd name="connsiteY6" fmla="*/ 1884643 h 2142712"/>
                      <a:gd name="connsiteX7" fmla="*/ 0 w 681973"/>
                      <a:gd name="connsiteY7" fmla="*/ 1150597 h 2142712"/>
                      <a:gd name="connsiteX8" fmla="*/ 267608 w 681973"/>
                      <a:gd name="connsiteY8" fmla="*/ 78285 h 2142712"/>
                      <a:gd name="connsiteX0" fmla="*/ 267608 w 730032"/>
                      <a:gd name="connsiteY0" fmla="*/ 0 h 2064427"/>
                      <a:gd name="connsiteX1" fmla="*/ 676321 w 730032"/>
                      <a:gd name="connsiteY1" fmla="*/ 1004 h 2064427"/>
                      <a:gd name="connsiteX2" fmla="*/ 516835 w 730032"/>
                      <a:gd name="connsiteY2" fmla="*/ 1067895 h 2064427"/>
                      <a:gd name="connsiteX3" fmla="*/ 517294 w 730032"/>
                      <a:gd name="connsiteY3" fmla="*/ 1806359 h 2064427"/>
                      <a:gd name="connsiteX4" fmla="*/ 259226 w 730032"/>
                      <a:gd name="connsiteY4" fmla="*/ 2064427 h 2064427"/>
                      <a:gd name="connsiteX5" fmla="*/ 259227 w 730032"/>
                      <a:gd name="connsiteY5" fmla="*/ 2064426 h 2064427"/>
                      <a:gd name="connsiteX6" fmla="*/ 1159 w 730032"/>
                      <a:gd name="connsiteY6" fmla="*/ 1806358 h 2064427"/>
                      <a:gd name="connsiteX7" fmla="*/ 0 w 730032"/>
                      <a:gd name="connsiteY7" fmla="*/ 1072312 h 2064427"/>
                      <a:gd name="connsiteX8" fmla="*/ 267608 w 730032"/>
                      <a:gd name="connsiteY8" fmla="*/ 0 h 2064427"/>
                      <a:gd name="connsiteX0" fmla="*/ 267608 w 681218"/>
                      <a:gd name="connsiteY0" fmla="*/ 0 h 2064427"/>
                      <a:gd name="connsiteX1" fmla="*/ 676321 w 681218"/>
                      <a:gd name="connsiteY1" fmla="*/ 1004 h 2064427"/>
                      <a:gd name="connsiteX2" fmla="*/ 516835 w 681218"/>
                      <a:gd name="connsiteY2" fmla="*/ 1067895 h 2064427"/>
                      <a:gd name="connsiteX3" fmla="*/ 517294 w 681218"/>
                      <a:gd name="connsiteY3" fmla="*/ 1806359 h 2064427"/>
                      <a:gd name="connsiteX4" fmla="*/ 259226 w 681218"/>
                      <a:gd name="connsiteY4" fmla="*/ 2064427 h 2064427"/>
                      <a:gd name="connsiteX5" fmla="*/ 259227 w 681218"/>
                      <a:gd name="connsiteY5" fmla="*/ 2064426 h 2064427"/>
                      <a:gd name="connsiteX6" fmla="*/ 1159 w 681218"/>
                      <a:gd name="connsiteY6" fmla="*/ 1806358 h 2064427"/>
                      <a:gd name="connsiteX7" fmla="*/ 0 w 681218"/>
                      <a:gd name="connsiteY7" fmla="*/ 1072312 h 2064427"/>
                      <a:gd name="connsiteX8" fmla="*/ 267608 w 681218"/>
                      <a:gd name="connsiteY8" fmla="*/ 0 h 20644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81218" h="2064427">
                        <a:moveTo>
                          <a:pt x="267608" y="0"/>
                        </a:moveTo>
                        <a:lnTo>
                          <a:pt x="676321" y="1004"/>
                        </a:lnTo>
                        <a:cubicBezTo>
                          <a:pt x="714509" y="855"/>
                          <a:pt x="516835" y="893568"/>
                          <a:pt x="516835" y="1067895"/>
                        </a:cubicBezTo>
                        <a:cubicBezTo>
                          <a:pt x="516835" y="1242222"/>
                          <a:pt x="516055" y="1640270"/>
                          <a:pt x="517294" y="1806359"/>
                        </a:cubicBezTo>
                        <a:cubicBezTo>
                          <a:pt x="518574" y="1977903"/>
                          <a:pt x="401753" y="2064427"/>
                          <a:pt x="259226" y="2064427"/>
                        </a:cubicBezTo>
                        <a:lnTo>
                          <a:pt x="259227" y="2064426"/>
                        </a:lnTo>
                        <a:cubicBezTo>
                          <a:pt x="116700" y="2064426"/>
                          <a:pt x="1159" y="1948885"/>
                          <a:pt x="1159" y="1806358"/>
                        </a:cubicBezTo>
                        <a:cubicBezTo>
                          <a:pt x="773" y="1561676"/>
                          <a:pt x="386" y="1316994"/>
                          <a:pt x="0" y="1072312"/>
                        </a:cubicBezTo>
                        <a:cubicBezTo>
                          <a:pt x="386" y="968339"/>
                          <a:pt x="267222" y="103973"/>
                          <a:pt x="267608" y="0"/>
                        </a:cubicBezTo>
                        <a:close/>
                      </a:path>
                    </a:pathLst>
                  </a:custGeom>
                  <a:solidFill>
                    <a:srgbClr val="F498B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" name="Rectangle: Rounded Corners 17">
                    <a:extLst>
                      <a:ext uri="{FF2B5EF4-FFF2-40B4-BE49-F238E27FC236}">
                        <a16:creationId xmlns:a16="http://schemas.microsoft.com/office/drawing/2014/main" id="{11C1CEBF-A955-444F-87AF-6F3C4E3E1D2C}"/>
                      </a:ext>
                    </a:extLst>
                  </p:cNvPr>
                  <p:cNvSpPr/>
                  <p:nvPr/>
                </p:nvSpPr>
                <p:spPr>
                  <a:xfrm>
                    <a:off x="2764062" y="990691"/>
                    <a:ext cx="530265" cy="2055512"/>
                  </a:xfrm>
                  <a:custGeom>
                    <a:avLst/>
                    <a:gdLst>
                      <a:gd name="connsiteX0" fmla="*/ 0 w 516135"/>
                      <a:gd name="connsiteY0" fmla="*/ 258068 h 1562100"/>
                      <a:gd name="connsiteX1" fmla="*/ 258068 w 516135"/>
                      <a:gd name="connsiteY1" fmla="*/ 0 h 1562100"/>
                      <a:gd name="connsiteX2" fmla="*/ 258068 w 516135"/>
                      <a:gd name="connsiteY2" fmla="*/ 0 h 1562100"/>
                      <a:gd name="connsiteX3" fmla="*/ 516136 w 516135"/>
                      <a:gd name="connsiteY3" fmla="*/ 258068 h 1562100"/>
                      <a:gd name="connsiteX4" fmla="*/ 516135 w 516135"/>
                      <a:gd name="connsiteY4" fmla="*/ 1304033 h 1562100"/>
                      <a:gd name="connsiteX5" fmla="*/ 258067 w 516135"/>
                      <a:gd name="connsiteY5" fmla="*/ 1562101 h 1562100"/>
                      <a:gd name="connsiteX6" fmla="*/ 258068 w 516135"/>
                      <a:gd name="connsiteY6" fmla="*/ 1562100 h 1562100"/>
                      <a:gd name="connsiteX7" fmla="*/ 0 w 516135"/>
                      <a:gd name="connsiteY7" fmla="*/ 1304032 h 1562100"/>
                      <a:gd name="connsiteX8" fmla="*/ 0 w 516135"/>
                      <a:gd name="connsiteY8" fmla="*/ 258068 h 1562100"/>
                      <a:gd name="connsiteX0" fmla="*/ 317 w 516453"/>
                      <a:gd name="connsiteY0" fmla="*/ 258068 h 1562101"/>
                      <a:gd name="connsiteX1" fmla="*/ 258385 w 516453"/>
                      <a:gd name="connsiteY1" fmla="*/ 0 h 1562101"/>
                      <a:gd name="connsiteX2" fmla="*/ 258385 w 516453"/>
                      <a:gd name="connsiteY2" fmla="*/ 0 h 1562101"/>
                      <a:gd name="connsiteX3" fmla="*/ 516453 w 516453"/>
                      <a:gd name="connsiteY3" fmla="*/ 258068 h 1562101"/>
                      <a:gd name="connsiteX4" fmla="*/ 516452 w 516453"/>
                      <a:gd name="connsiteY4" fmla="*/ 1304033 h 1562101"/>
                      <a:gd name="connsiteX5" fmla="*/ 258384 w 516453"/>
                      <a:gd name="connsiteY5" fmla="*/ 1562101 h 1562101"/>
                      <a:gd name="connsiteX6" fmla="*/ 258385 w 516453"/>
                      <a:gd name="connsiteY6" fmla="*/ 1562100 h 1562101"/>
                      <a:gd name="connsiteX7" fmla="*/ 317 w 516453"/>
                      <a:gd name="connsiteY7" fmla="*/ 1304032 h 1562101"/>
                      <a:gd name="connsiteX8" fmla="*/ 0 w 516453"/>
                      <a:gd name="connsiteY8" fmla="*/ 572790 h 1562101"/>
                      <a:gd name="connsiteX9" fmla="*/ 317 w 516453"/>
                      <a:gd name="connsiteY9" fmla="*/ 258068 h 1562101"/>
                      <a:gd name="connsiteX0" fmla="*/ 317 w 535170"/>
                      <a:gd name="connsiteY0" fmla="*/ 258068 h 1562101"/>
                      <a:gd name="connsiteX1" fmla="*/ 258385 w 535170"/>
                      <a:gd name="connsiteY1" fmla="*/ 0 h 1562101"/>
                      <a:gd name="connsiteX2" fmla="*/ 258385 w 535170"/>
                      <a:gd name="connsiteY2" fmla="*/ 0 h 1562101"/>
                      <a:gd name="connsiteX3" fmla="*/ 516453 w 535170"/>
                      <a:gd name="connsiteY3" fmla="*/ 258068 h 1562101"/>
                      <a:gd name="connsiteX4" fmla="*/ 515241 w 535170"/>
                      <a:gd name="connsiteY4" fmla="*/ 564644 h 1562101"/>
                      <a:gd name="connsiteX5" fmla="*/ 516452 w 535170"/>
                      <a:gd name="connsiteY5" fmla="*/ 1304033 h 1562101"/>
                      <a:gd name="connsiteX6" fmla="*/ 258384 w 535170"/>
                      <a:gd name="connsiteY6" fmla="*/ 1562101 h 1562101"/>
                      <a:gd name="connsiteX7" fmla="*/ 258385 w 535170"/>
                      <a:gd name="connsiteY7" fmla="*/ 1562100 h 1562101"/>
                      <a:gd name="connsiteX8" fmla="*/ 317 w 535170"/>
                      <a:gd name="connsiteY8" fmla="*/ 1304032 h 1562101"/>
                      <a:gd name="connsiteX9" fmla="*/ 0 w 535170"/>
                      <a:gd name="connsiteY9" fmla="*/ 572790 h 1562101"/>
                      <a:gd name="connsiteX10" fmla="*/ 317 w 535170"/>
                      <a:gd name="connsiteY10" fmla="*/ 258068 h 1562101"/>
                      <a:gd name="connsiteX0" fmla="*/ 317 w 535170"/>
                      <a:gd name="connsiteY0" fmla="*/ 258068 h 1562101"/>
                      <a:gd name="connsiteX1" fmla="*/ 258385 w 535170"/>
                      <a:gd name="connsiteY1" fmla="*/ 0 h 1562101"/>
                      <a:gd name="connsiteX2" fmla="*/ 516453 w 535170"/>
                      <a:gd name="connsiteY2" fmla="*/ 258068 h 1562101"/>
                      <a:gd name="connsiteX3" fmla="*/ 515241 w 535170"/>
                      <a:gd name="connsiteY3" fmla="*/ 564644 h 1562101"/>
                      <a:gd name="connsiteX4" fmla="*/ 516452 w 535170"/>
                      <a:gd name="connsiteY4" fmla="*/ 1304033 h 1562101"/>
                      <a:gd name="connsiteX5" fmla="*/ 258384 w 535170"/>
                      <a:gd name="connsiteY5" fmla="*/ 1562101 h 1562101"/>
                      <a:gd name="connsiteX6" fmla="*/ 258385 w 535170"/>
                      <a:gd name="connsiteY6" fmla="*/ 1562100 h 1562101"/>
                      <a:gd name="connsiteX7" fmla="*/ 317 w 535170"/>
                      <a:gd name="connsiteY7" fmla="*/ 1304032 h 1562101"/>
                      <a:gd name="connsiteX8" fmla="*/ 0 w 535170"/>
                      <a:gd name="connsiteY8" fmla="*/ 572790 h 1562101"/>
                      <a:gd name="connsiteX9" fmla="*/ 317 w 535170"/>
                      <a:gd name="connsiteY9" fmla="*/ 258068 h 1562101"/>
                      <a:gd name="connsiteX0" fmla="*/ 317 w 554283"/>
                      <a:gd name="connsiteY0" fmla="*/ 38833 h 1342866"/>
                      <a:gd name="connsiteX1" fmla="*/ 516453 w 554283"/>
                      <a:gd name="connsiteY1" fmla="*/ 38833 h 1342866"/>
                      <a:gd name="connsiteX2" fmla="*/ 515241 w 554283"/>
                      <a:gd name="connsiteY2" fmla="*/ 345409 h 1342866"/>
                      <a:gd name="connsiteX3" fmla="*/ 516452 w 554283"/>
                      <a:gd name="connsiteY3" fmla="*/ 1084798 h 1342866"/>
                      <a:gd name="connsiteX4" fmla="*/ 258384 w 554283"/>
                      <a:gd name="connsiteY4" fmla="*/ 1342866 h 1342866"/>
                      <a:gd name="connsiteX5" fmla="*/ 258385 w 554283"/>
                      <a:gd name="connsiteY5" fmla="*/ 1342865 h 1342866"/>
                      <a:gd name="connsiteX6" fmla="*/ 317 w 554283"/>
                      <a:gd name="connsiteY6" fmla="*/ 1084797 h 1342866"/>
                      <a:gd name="connsiteX7" fmla="*/ 0 w 554283"/>
                      <a:gd name="connsiteY7" fmla="*/ 353555 h 1342866"/>
                      <a:gd name="connsiteX8" fmla="*/ 317 w 554283"/>
                      <a:gd name="connsiteY8" fmla="*/ 38833 h 1342866"/>
                      <a:gd name="connsiteX0" fmla="*/ 163239 w 542216"/>
                      <a:gd name="connsiteY0" fmla="*/ 3110 h 2056585"/>
                      <a:gd name="connsiteX1" fmla="*/ 516453 w 542216"/>
                      <a:gd name="connsiteY1" fmla="*/ 752552 h 2056585"/>
                      <a:gd name="connsiteX2" fmla="*/ 515241 w 542216"/>
                      <a:gd name="connsiteY2" fmla="*/ 1059128 h 2056585"/>
                      <a:gd name="connsiteX3" fmla="*/ 516452 w 542216"/>
                      <a:gd name="connsiteY3" fmla="*/ 1798517 h 2056585"/>
                      <a:gd name="connsiteX4" fmla="*/ 258384 w 542216"/>
                      <a:gd name="connsiteY4" fmla="*/ 2056585 h 2056585"/>
                      <a:gd name="connsiteX5" fmla="*/ 258385 w 542216"/>
                      <a:gd name="connsiteY5" fmla="*/ 2056584 h 2056585"/>
                      <a:gd name="connsiteX6" fmla="*/ 317 w 542216"/>
                      <a:gd name="connsiteY6" fmla="*/ 1798516 h 2056585"/>
                      <a:gd name="connsiteX7" fmla="*/ 0 w 542216"/>
                      <a:gd name="connsiteY7" fmla="*/ 1067274 h 2056585"/>
                      <a:gd name="connsiteX8" fmla="*/ 163239 w 542216"/>
                      <a:gd name="connsiteY8" fmla="*/ 3110 h 2056585"/>
                      <a:gd name="connsiteX0" fmla="*/ 163239 w 539217"/>
                      <a:gd name="connsiteY0" fmla="*/ 98143 h 2151618"/>
                      <a:gd name="connsiteX1" fmla="*/ 512380 w 539217"/>
                      <a:gd name="connsiteY1" fmla="*/ 87961 h 2151618"/>
                      <a:gd name="connsiteX2" fmla="*/ 515241 w 539217"/>
                      <a:gd name="connsiteY2" fmla="*/ 1154161 h 2151618"/>
                      <a:gd name="connsiteX3" fmla="*/ 516452 w 539217"/>
                      <a:gd name="connsiteY3" fmla="*/ 1893550 h 2151618"/>
                      <a:gd name="connsiteX4" fmla="*/ 258384 w 539217"/>
                      <a:gd name="connsiteY4" fmla="*/ 2151618 h 2151618"/>
                      <a:gd name="connsiteX5" fmla="*/ 258385 w 539217"/>
                      <a:gd name="connsiteY5" fmla="*/ 2151617 h 2151618"/>
                      <a:gd name="connsiteX6" fmla="*/ 317 w 539217"/>
                      <a:gd name="connsiteY6" fmla="*/ 1893549 h 2151618"/>
                      <a:gd name="connsiteX7" fmla="*/ 0 w 539217"/>
                      <a:gd name="connsiteY7" fmla="*/ 1162307 h 2151618"/>
                      <a:gd name="connsiteX8" fmla="*/ 163239 w 539217"/>
                      <a:gd name="connsiteY8" fmla="*/ 98143 h 2151618"/>
                      <a:gd name="connsiteX0" fmla="*/ 163239 w 595457"/>
                      <a:gd name="connsiteY0" fmla="*/ 27667 h 2081142"/>
                      <a:gd name="connsiteX1" fmla="*/ 512380 w 595457"/>
                      <a:gd name="connsiteY1" fmla="*/ 17485 h 2081142"/>
                      <a:gd name="connsiteX2" fmla="*/ 515241 w 595457"/>
                      <a:gd name="connsiteY2" fmla="*/ 1083685 h 2081142"/>
                      <a:gd name="connsiteX3" fmla="*/ 516452 w 595457"/>
                      <a:gd name="connsiteY3" fmla="*/ 1823074 h 2081142"/>
                      <a:gd name="connsiteX4" fmla="*/ 258384 w 595457"/>
                      <a:gd name="connsiteY4" fmla="*/ 2081142 h 2081142"/>
                      <a:gd name="connsiteX5" fmla="*/ 258385 w 595457"/>
                      <a:gd name="connsiteY5" fmla="*/ 2081141 h 2081142"/>
                      <a:gd name="connsiteX6" fmla="*/ 317 w 595457"/>
                      <a:gd name="connsiteY6" fmla="*/ 1823073 h 2081142"/>
                      <a:gd name="connsiteX7" fmla="*/ 0 w 595457"/>
                      <a:gd name="connsiteY7" fmla="*/ 1091831 h 2081142"/>
                      <a:gd name="connsiteX8" fmla="*/ 163239 w 595457"/>
                      <a:gd name="connsiteY8" fmla="*/ 27667 h 2081142"/>
                      <a:gd name="connsiteX0" fmla="*/ 163239 w 595457"/>
                      <a:gd name="connsiteY0" fmla="*/ 11391 h 2064866"/>
                      <a:gd name="connsiteX1" fmla="*/ 512380 w 595457"/>
                      <a:gd name="connsiteY1" fmla="*/ 1209 h 2064866"/>
                      <a:gd name="connsiteX2" fmla="*/ 515241 w 595457"/>
                      <a:gd name="connsiteY2" fmla="*/ 1067409 h 2064866"/>
                      <a:gd name="connsiteX3" fmla="*/ 516452 w 595457"/>
                      <a:gd name="connsiteY3" fmla="*/ 1806798 h 2064866"/>
                      <a:gd name="connsiteX4" fmla="*/ 258384 w 595457"/>
                      <a:gd name="connsiteY4" fmla="*/ 2064866 h 2064866"/>
                      <a:gd name="connsiteX5" fmla="*/ 258385 w 595457"/>
                      <a:gd name="connsiteY5" fmla="*/ 2064865 h 2064866"/>
                      <a:gd name="connsiteX6" fmla="*/ 317 w 595457"/>
                      <a:gd name="connsiteY6" fmla="*/ 1806797 h 2064866"/>
                      <a:gd name="connsiteX7" fmla="*/ 0 w 595457"/>
                      <a:gd name="connsiteY7" fmla="*/ 1075555 h 2064866"/>
                      <a:gd name="connsiteX8" fmla="*/ 163239 w 595457"/>
                      <a:gd name="connsiteY8" fmla="*/ 11391 h 2064866"/>
                      <a:gd name="connsiteX0" fmla="*/ 163239 w 598468"/>
                      <a:gd name="connsiteY0" fmla="*/ 4508 h 2057983"/>
                      <a:gd name="connsiteX1" fmla="*/ 516453 w 598468"/>
                      <a:gd name="connsiteY1" fmla="*/ 2472 h 2057983"/>
                      <a:gd name="connsiteX2" fmla="*/ 515241 w 598468"/>
                      <a:gd name="connsiteY2" fmla="*/ 1060526 h 2057983"/>
                      <a:gd name="connsiteX3" fmla="*/ 516452 w 598468"/>
                      <a:gd name="connsiteY3" fmla="*/ 1799915 h 2057983"/>
                      <a:gd name="connsiteX4" fmla="*/ 258384 w 598468"/>
                      <a:gd name="connsiteY4" fmla="*/ 2057983 h 2057983"/>
                      <a:gd name="connsiteX5" fmla="*/ 258385 w 598468"/>
                      <a:gd name="connsiteY5" fmla="*/ 2057982 h 2057983"/>
                      <a:gd name="connsiteX6" fmla="*/ 317 w 598468"/>
                      <a:gd name="connsiteY6" fmla="*/ 1799914 h 2057983"/>
                      <a:gd name="connsiteX7" fmla="*/ 0 w 598468"/>
                      <a:gd name="connsiteY7" fmla="*/ 1068672 h 2057983"/>
                      <a:gd name="connsiteX8" fmla="*/ 163239 w 598468"/>
                      <a:gd name="connsiteY8" fmla="*/ 4508 h 2057983"/>
                      <a:gd name="connsiteX0" fmla="*/ 163239 w 598587"/>
                      <a:gd name="connsiteY0" fmla="*/ 2042 h 2055517"/>
                      <a:gd name="connsiteX1" fmla="*/ 516453 w 598587"/>
                      <a:gd name="connsiteY1" fmla="*/ 6 h 2055517"/>
                      <a:gd name="connsiteX2" fmla="*/ 515241 w 598587"/>
                      <a:gd name="connsiteY2" fmla="*/ 1058060 h 2055517"/>
                      <a:gd name="connsiteX3" fmla="*/ 516452 w 598587"/>
                      <a:gd name="connsiteY3" fmla="*/ 1797449 h 2055517"/>
                      <a:gd name="connsiteX4" fmla="*/ 258384 w 598587"/>
                      <a:gd name="connsiteY4" fmla="*/ 2055517 h 2055517"/>
                      <a:gd name="connsiteX5" fmla="*/ 258385 w 598587"/>
                      <a:gd name="connsiteY5" fmla="*/ 2055516 h 2055517"/>
                      <a:gd name="connsiteX6" fmla="*/ 317 w 598587"/>
                      <a:gd name="connsiteY6" fmla="*/ 1797448 h 2055517"/>
                      <a:gd name="connsiteX7" fmla="*/ 0 w 598587"/>
                      <a:gd name="connsiteY7" fmla="*/ 1066206 h 2055517"/>
                      <a:gd name="connsiteX8" fmla="*/ 163239 w 598587"/>
                      <a:gd name="connsiteY8" fmla="*/ 2042 h 2055517"/>
                      <a:gd name="connsiteX0" fmla="*/ 163239 w 535169"/>
                      <a:gd name="connsiteY0" fmla="*/ 9542 h 2063017"/>
                      <a:gd name="connsiteX1" fmla="*/ 516453 w 535169"/>
                      <a:gd name="connsiteY1" fmla="*/ 7506 h 2063017"/>
                      <a:gd name="connsiteX2" fmla="*/ 515241 w 535169"/>
                      <a:gd name="connsiteY2" fmla="*/ 1065560 h 2063017"/>
                      <a:gd name="connsiteX3" fmla="*/ 516452 w 535169"/>
                      <a:gd name="connsiteY3" fmla="*/ 1804949 h 2063017"/>
                      <a:gd name="connsiteX4" fmla="*/ 258384 w 535169"/>
                      <a:gd name="connsiteY4" fmla="*/ 2063017 h 2063017"/>
                      <a:gd name="connsiteX5" fmla="*/ 258385 w 535169"/>
                      <a:gd name="connsiteY5" fmla="*/ 2063016 h 2063017"/>
                      <a:gd name="connsiteX6" fmla="*/ 317 w 535169"/>
                      <a:gd name="connsiteY6" fmla="*/ 1804948 h 2063017"/>
                      <a:gd name="connsiteX7" fmla="*/ 0 w 535169"/>
                      <a:gd name="connsiteY7" fmla="*/ 1073706 h 2063017"/>
                      <a:gd name="connsiteX8" fmla="*/ 163239 w 535169"/>
                      <a:gd name="connsiteY8" fmla="*/ 9542 h 2063017"/>
                      <a:gd name="connsiteX0" fmla="*/ 163239 w 535169"/>
                      <a:gd name="connsiteY0" fmla="*/ 2037 h 2055512"/>
                      <a:gd name="connsiteX1" fmla="*/ 516453 w 535169"/>
                      <a:gd name="connsiteY1" fmla="*/ 1 h 2055512"/>
                      <a:gd name="connsiteX2" fmla="*/ 515241 w 535169"/>
                      <a:gd name="connsiteY2" fmla="*/ 1058055 h 2055512"/>
                      <a:gd name="connsiteX3" fmla="*/ 516452 w 535169"/>
                      <a:gd name="connsiteY3" fmla="*/ 1797444 h 2055512"/>
                      <a:gd name="connsiteX4" fmla="*/ 258384 w 535169"/>
                      <a:gd name="connsiteY4" fmla="*/ 2055512 h 2055512"/>
                      <a:gd name="connsiteX5" fmla="*/ 258385 w 535169"/>
                      <a:gd name="connsiteY5" fmla="*/ 2055511 h 2055512"/>
                      <a:gd name="connsiteX6" fmla="*/ 317 w 535169"/>
                      <a:gd name="connsiteY6" fmla="*/ 1797443 h 2055512"/>
                      <a:gd name="connsiteX7" fmla="*/ 0 w 535169"/>
                      <a:gd name="connsiteY7" fmla="*/ 1066201 h 2055512"/>
                      <a:gd name="connsiteX8" fmla="*/ 163239 w 535169"/>
                      <a:gd name="connsiteY8" fmla="*/ 2037 h 2055512"/>
                      <a:gd name="connsiteX0" fmla="*/ 163239 w 529133"/>
                      <a:gd name="connsiteY0" fmla="*/ 2037 h 2055512"/>
                      <a:gd name="connsiteX1" fmla="*/ 516453 w 529133"/>
                      <a:gd name="connsiteY1" fmla="*/ 1 h 2055512"/>
                      <a:gd name="connsiteX2" fmla="*/ 515241 w 529133"/>
                      <a:gd name="connsiteY2" fmla="*/ 1058055 h 2055512"/>
                      <a:gd name="connsiteX3" fmla="*/ 516452 w 529133"/>
                      <a:gd name="connsiteY3" fmla="*/ 1797444 h 2055512"/>
                      <a:gd name="connsiteX4" fmla="*/ 258384 w 529133"/>
                      <a:gd name="connsiteY4" fmla="*/ 2055512 h 2055512"/>
                      <a:gd name="connsiteX5" fmla="*/ 258385 w 529133"/>
                      <a:gd name="connsiteY5" fmla="*/ 2055511 h 2055512"/>
                      <a:gd name="connsiteX6" fmla="*/ 317 w 529133"/>
                      <a:gd name="connsiteY6" fmla="*/ 1797443 h 2055512"/>
                      <a:gd name="connsiteX7" fmla="*/ 0 w 529133"/>
                      <a:gd name="connsiteY7" fmla="*/ 1066201 h 2055512"/>
                      <a:gd name="connsiteX8" fmla="*/ 163239 w 529133"/>
                      <a:gd name="connsiteY8" fmla="*/ 2037 h 2055512"/>
                      <a:gd name="connsiteX0" fmla="*/ 164371 w 530265"/>
                      <a:gd name="connsiteY0" fmla="*/ 2037 h 2055512"/>
                      <a:gd name="connsiteX1" fmla="*/ 517585 w 530265"/>
                      <a:gd name="connsiteY1" fmla="*/ 1 h 2055512"/>
                      <a:gd name="connsiteX2" fmla="*/ 516373 w 530265"/>
                      <a:gd name="connsiteY2" fmla="*/ 1058055 h 2055512"/>
                      <a:gd name="connsiteX3" fmla="*/ 517584 w 530265"/>
                      <a:gd name="connsiteY3" fmla="*/ 1797444 h 2055512"/>
                      <a:gd name="connsiteX4" fmla="*/ 259516 w 530265"/>
                      <a:gd name="connsiteY4" fmla="*/ 2055512 h 2055512"/>
                      <a:gd name="connsiteX5" fmla="*/ 259517 w 530265"/>
                      <a:gd name="connsiteY5" fmla="*/ 2055511 h 2055512"/>
                      <a:gd name="connsiteX6" fmla="*/ 1449 w 530265"/>
                      <a:gd name="connsiteY6" fmla="*/ 1797443 h 2055512"/>
                      <a:gd name="connsiteX7" fmla="*/ 1132 w 530265"/>
                      <a:gd name="connsiteY7" fmla="*/ 1066201 h 2055512"/>
                      <a:gd name="connsiteX8" fmla="*/ 164371 w 530265"/>
                      <a:gd name="connsiteY8" fmla="*/ 2037 h 20555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30265" h="2055512">
                        <a:moveTo>
                          <a:pt x="164371" y="2037"/>
                        </a:moveTo>
                        <a:cubicBezTo>
                          <a:pt x="260630" y="-1540"/>
                          <a:pt x="440115" y="2050"/>
                          <a:pt x="517585" y="1"/>
                        </a:cubicBezTo>
                        <a:cubicBezTo>
                          <a:pt x="546807" y="-772"/>
                          <a:pt x="516373" y="883728"/>
                          <a:pt x="516373" y="1058055"/>
                        </a:cubicBezTo>
                        <a:cubicBezTo>
                          <a:pt x="516373" y="1232382"/>
                          <a:pt x="521699" y="1631201"/>
                          <a:pt x="517584" y="1797444"/>
                        </a:cubicBezTo>
                        <a:cubicBezTo>
                          <a:pt x="513336" y="1969058"/>
                          <a:pt x="402043" y="2055512"/>
                          <a:pt x="259516" y="2055512"/>
                        </a:cubicBezTo>
                        <a:lnTo>
                          <a:pt x="259517" y="2055511"/>
                        </a:lnTo>
                        <a:cubicBezTo>
                          <a:pt x="116990" y="2055511"/>
                          <a:pt x="1449" y="1939970"/>
                          <a:pt x="1449" y="1797443"/>
                        </a:cubicBezTo>
                        <a:cubicBezTo>
                          <a:pt x="1343" y="1553696"/>
                          <a:pt x="1238" y="1309948"/>
                          <a:pt x="1132" y="1066201"/>
                        </a:cubicBezTo>
                        <a:cubicBezTo>
                          <a:pt x="-15877" y="963739"/>
                          <a:pt x="164265" y="106944"/>
                          <a:pt x="164371" y="2037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4" name="Group 23">
                  <a:extLst>
                    <a:ext uri="{FF2B5EF4-FFF2-40B4-BE49-F238E27FC236}">
                      <a16:creationId xmlns:a16="http://schemas.microsoft.com/office/drawing/2014/main" id="{E8ECF3B8-7260-4991-9D69-F3505ADF1FC7}"/>
                    </a:ext>
                  </a:extLst>
                </p:cNvPr>
                <p:cNvGrpSpPr/>
                <p:nvPr/>
              </p:nvGrpSpPr>
              <p:grpSpPr>
                <a:xfrm flipH="1">
                  <a:off x="3778215" y="996203"/>
                  <a:ext cx="1043666" cy="2064429"/>
                  <a:chOff x="2250661" y="981774"/>
                  <a:chExt cx="1043666" cy="2064429"/>
                </a:xfrm>
              </p:grpSpPr>
              <p:sp>
                <p:nvSpPr>
                  <p:cNvPr id="25" name="Rectangle: Rounded Corners 1">
                    <a:extLst>
                      <a:ext uri="{FF2B5EF4-FFF2-40B4-BE49-F238E27FC236}">
                        <a16:creationId xmlns:a16="http://schemas.microsoft.com/office/drawing/2014/main" id="{721ABECF-5298-4745-B1ED-F46D256B0A55}"/>
                      </a:ext>
                    </a:extLst>
                  </p:cNvPr>
                  <p:cNvSpPr/>
                  <p:nvPr/>
                </p:nvSpPr>
                <p:spPr>
                  <a:xfrm>
                    <a:off x="2250661" y="981774"/>
                    <a:ext cx="681218" cy="2064427"/>
                  </a:xfrm>
                  <a:custGeom>
                    <a:avLst/>
                    <a:gdLst>
                      <a:gd name="connsiteX0" fmla="*/ 0 w 516135"/>
                      <a:gd name="connsiteY0" fmla="*/ 258068 h 1562100"/>
                      <a:gd name="connsiteX1" fmla="*/ 258068 w 516135"/>
                      <a:gd name="connsiteY1" fmla="*/ 0 h 1562100"/>
                      <a:gd name="connsiteX2" fmla="*/ 258068 w 516135"/>
                      <a:gd name="connsiteY2" fmla="*/ 0 h 1562100"/>
                      <a:gd name="connsiteX3" fmla="*/ 516136 w 516135"/>
                      <a:gd name="connsiteY3" fmla="*/ 258068 h 1562100"/>
                      <a:gd name="connsiteX4" fmla="*/ 516135 w 516135"/>
                      <a:gd name="connsiteY4" fmla="*/ 1304033 h 1562100"/>
                      <a:gd name="connsiteX5" fmla="*/ 258067 w 516135"/>
                      <a:gd name="connsiteY5" fmla="*/ 1562101 h 1562100"/>
                      <a:gd name="connsiteX6" fmla="*/ 258068 w 516135"/>
                      <a:gd name="connsiteY6" fmla="*/ 1562100 h 1562100"/>
                      <a:gd name="connsiteX7" fmla="*/ 0 w 516135"/>
                      <a:gd name="connsiteY7" fmla="*/ 1304032 h 1562100"/>
                      <a:gd name="connsiteX8" fmla="*/ 0 w 516135"/>
                      <a:gd name="connsiteY8" fmla="*/ 258068 h 1562100"/>
                      <a:gd name="connsiteX0" fmla="*/ 0 w 535099"/>
                      <a:gd name="connsiteY0" fmla="*/ 258068 h 1562101"/>
                      <a:gd name="connsiteX1" fmla="*/ 258068 w 535099"/>
                      <a:gd name="connsiteY1" fmla="*/ 0 h 1562101"/>
                      <a:gd name="connsiteX2" fmla="*/ 258068 w 535099"/>
                      <a:gd name="connsiteY2" fmla="*/ 0 h 1562101"/>
                      <a:gd name="connsiteX3" fmla="*/ 516136 w 535099"/>
                      <a:gd name="connsiteY3" fmla="*/ 258068 h 1562101"/>
                      <a:gd name="connsiteX4" fmla="*/ 515676 w 535099"/>
                      <a:gd name="connsiteY4" fmla="*/ 565569 h 1562101"/>
                      <a:gd name="connsiteX5" fmla="*/ 516135 w 535099"/>
                      <a:gd name="connsiteY5" fmla="*/ 1304033 h 1562101"/>
                      <a:gd name="connsiteX6" fmla="*/ 258067 w 535099"/>
                      <a:gd name="connsiteY6" fmla="*/ 1562101 h 1562101"/>
                      <a:gd name="connsiteX7" fmla="*/ 258068 w 535099"/>
                      <a:gd name="connsiteY7" fmla="*/ 1562100 h 1562101"/>
                      <a:gd name="connsiteX8" fmla="*/ 0 w 535099"/>
                      <a:gd name="connsiteY8" fmla="*/ 1304032 h 1562101"/>
                      <a:gd name="connsiteX9" fmla="*/ 0 w 535099"/>
                      <a:gd name="connsiteY9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259227 w 536258"/>
                      <a:gd name="connsiteY2" fmla="*/ 0 h 1562101"/>
                      <a:gd name="connsiteX3" fmla="*/ 517295 w 536258"/>
                      <a:gd name="connsiteY3" fmla="*/ 258068 h 1562101"/>
                      <a:gd name="connsiteX4" fmla="*/ 516835 w 536258"/>
                      <a:gd name="connsiteY4" fmla="*/ 565569 h 1562101"/>
                      <a:gd name="connsiteX5" fmla="*/ 517294 w 536258"/>
                      <a:gd name="connsiteY5" fmla="*/ 1304033 h 1562101"/>
                      <a:gd name="connsiteX6" fmla="*/ 259226 w 536258"/>
                      <a:gd name="connsiteY6" fmla="*/ 1562101 h 1562101"/>
                      <a:gd name="connsiteX7" fmla="*/ 259227 w 536258"/>
                      <a:gd name="connsiteY7" fmla="*/ 1562100 h 1562101"/>
                      <a:gd name="connsiteX8" fmla="*/ 1159 w 536258"/>
                      <a:gd name="connsiteY8" fmla="*/ 1304032 h 1562101"/>
                      <a:gd name="connsiteX9" fmla="*/ 0 w 536258"/>
                      <a:gd name="connsiteY9" fmla="*/ 569986 h 1562101"/>
                      <a:gd name="connsiteX10" fmla="*/ 1159 w 536258"/>
                      <a:gd name="connsiteY10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259227 w 536258"/>
                      <a:gd name="connsiteY2" fmla="*/ 0 h 1562101"/>
                      <a:gd name="connsiteX3" fmla="*/ 517295 w 536258"/>
                      <a:gd name="connsiteY3" fmla="*/ 258068 h 1562101"/>
                      <a:gd name="connsiteX4" fmla="*/ 516835 w 536258"/>
                      <a:gd name="connsiteY4" fmla="*/ 565569 h 1562101"/>
                      <a:gd name="connsiteX5" fmla="*/ 517294 w 536258"/>
                      <a:gd name="connsiteY5" fmla="*/ 1304033 h 1562101"/>
                      <a:gd name="connsiteX6" fmla="*/ 259226 w 536258"/>
                      <a:gd name="connsiteY6" fmla="*/ 1562101 h 1562101"/>
                      <a:gd name="connsiteX7" fmla="*/ 259227 w 536258"/>
                      <a:gd name="connsiteY7" fmla="*/ 1562100 h 1562101"/>
                      <a:gd name="connsiteX8" fmla="*/ 1159 w 536258"/>
                      <a:gd name="connsiteY8" fmla="*/ 1304032 h 1562101"/>
                      <a:gd name="connsiteX9" fmla="*/ 0 w 536258"/>
                      <a:gd name="connsiteY9" fmla="*/ 569986 h 1562101"/>
                      <a:gd name="connsiteX10" fmla="*/ 1159 w 536258"/>
                      <a:gd name="connsiteY10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517295 w 536258"/>
                      <a:gd name="connsiteY2" fmla="*/ 258068 h 1562101"/>
                      <a:gd name="connsiteX3" fmla="*/ 516835 w 536258"/>
                      <a:gd name="connsiteY3" fmla="*/ 565569 h 1562101"/>
                      <a:gd name="connsiteX4" fmla="*/ 517294 w 536258"/>
                      <a:gd name="connsiteY4" fmla="*/ 1304033 h 1562101"/>
                      <a:gd name="connsiteX5" fmla="*/ 259226 w 536258"/>
                      <a:gd name="connsiteY5" fmla="*/ 1562101 h 1562101"/>
                      <a:gd name="connsiteX6" fmla="*/ 259227 w 536258"/>
                      <a:gd name="connsiteY6" fmla="*/ 1562100 h 1562101"/>
                      <a:gd name="connsiteX7" fmla="*/ 1159 w 536258"/>
                      <a:gd name="connsiteY7" fmla="*/ 1304032 h 1562101"/>
                      <a:gd name="connsiteX8" fmla="*/ 0 w 536258"/>
                      <a:gd name="connsiteY8" fmla="*/ 569986 h 1562101"/>
                      <a:gd name="connsiteX9" fmla="*/ 1159 w 536258"/>
                      <a:gd name="connsiteY9" fmla="*/ 258068 h 1562101"/>
                      <a:gd name="connsiteX0" fmla="*/ 1159 w 555374"/>
                      <a:gd name="connsiteY0" fmla="*/ 38714 h 1342747"/>
                      <a:gd name="connsiteX1" fmla="*/ 517295 w 555374"/>
                      <a:gd name="connsiteY1" fmla="*/ 38714 h 1342747"/>
                      <a:gd name="connsiteX2" fmla="*/ 516835 w 555374"/>
                      <a:gd name="connsiteY2" fmla="*/ 346215 h 1342747"/>
                      <a:gd name="connsiteX3" fmla="*/ 517294 w 555374"/>
                      <a:gd name="connsiteY3" fmla="*/ 1084679 h 1342747"/>
                      <a:gd name="connsiteX4" fmla="*/ 259226 w 555374"/>
                      <a:gd name="connsiteY4" fmla="*/ 1342747 h 1342747"/>
                      <a:gd name="connsiteX5" fmla="*/ 259227 w 555374"/>
                      <a:gd name="connsiteY5" fmla="*/ 1342746 h 1342747"/>
                      <a:gd name="connsiteX6" fmla="*/ 1159 w 555374"/>
                      <a:gd name="connsiteY6" fmla="*/ 1084678 h 1342747"/>
                      <a:gd name="connsiteX7" fmla="*/ 0 w 555374"/>
                      <a:gd name="connsiteY7" fmla="*/ 350632 h 1342747"/>
                      <a:gd name="connsiteX8" fmla="*/ 1159 w 555374"/>
                      <a:gd name="connsiteY8" fmla="*/ 38714 h 1342747"/>
                      <a:gd name="connsiteX0" fmla="*/ 263994 w 535905"/>
                      <a:gd name="connsiteY0" fmla="*/ 3045 h 2060243"/>
                      <a:gd name="connsiteX1" fmla="*/ 517295 w 535905"/>
                      <a:gd name="connsiteY1" fmla="*/ 756210 h 2060243"/>
                      <a:gd name="connsiteX2" fmla="*/ 516835 w 535905"/>
                      <a:gd name="connsiteY2" fmla="*/ 1063711 h 2060243"/>
                      <a:gd name="connsiteX3" fmla="*/ 517294 w 535905"/>
                      <a:gd name="connsiteY3" fmla="*/ 1802175 h 2060243"/>
                      <a:gd name="connsiteX4" fmla="*/ 259226 w 535905"/>
                      <a:gd name="connsiteY4" fmla="*/ 2060243 h 2060243"/>
                      <a:gd name="connsiteX5" fmla="*/ 259227 w 535905"/>
                      <a:gd name="connsiteY5" fmla="*/ 2060242 h 2060243"/>
                      <a:gd name="connsiteX6" fmla="*/ 1159 w 535905"/>
                      <a:gd name="connsiteY6" fmla="*/ 1802174 h 2060243"/>
                      <a:gd name="connsiteX7" fmla="*/ 0 w 535905"/>
                      <a:gd name="connsiteY7" fmla="*/ 1068128 h 2060243"/>
                      <a:gd name="connsiteX8" fmla="*/ 263994 w 535905"/>
                      <a:gd name="connsiteY8" fmla="*/ 3045 h 2060243"/>
                      <a:gd name="connsiteX0" fmla="*/ 263994 w 664925"/>
                      <a:gd name="connsiteY0" fmla="*/ 87056 h 2144254"/>
                      <a:gd name="connsiteX1" fmla="*/ 658652 w 664925"/>
                      <a:gd name="connsiteY1" fmla="*/ 93682 h 2144254"/>
                      <a:gd name="connsiteX2" fmla="*/ 516835 w 664925"/>
                      <a:gd name="connsiteY2" fmla="*/ 1147722 h 2144254"/>
                      <a:gd name="connsiteX3" fmla="*/ 517294 w 664925"/>
                      <a:gd name="connsiteY3" fmla="*/ 1886186 h 2144254"/>
                      <a:gd name="connsiteX4" fmla="*/ 259226 w 664925"/>
                      <a:gd name="connsiteY4" fmla="*/ 2144254 h 2144254"/>
                      <a:gd name="connsiteX5" fmla="*/ 259227 w 664925"/>
                      <a:gd name="connsiteY5" fmla="*/ 2144253 h 2144254"/>
                      <a:gd name="connsiteX6" fmla="*/ 1159 w 664925"/>
                      <a:gd name="connsiteY6" fmla="*/ 1886185 h 2144254"/>
                      <a:gd name="connsiteX7" fmla="*/ 0 w 664925"/>
                      <a:gd name="connsiteY7" fmla="*/ 1152139 h 2144254"/>
                      <a:gd name="connsiteX8" fmla="*/ 263994 w 664925"/>
                      <a:gd name="connsiteY8" fmla="*/ 87056 h 2144254"/>
                      <a:gd name="connsiteX0" fmla="*/ 263994 w 710801"/>
                      <a:gd name="connsiteY0" fmla="*/ 28420 h 2085618"/>
                      <a:gd name="connsiteX1" fmla="*/ 658652 w 710801"/>
                      <a:gd name="connsiteY1" fmla="*/ 35046 h 2085618"/>
                      <a:gd name="connsiteX2" fmla="*/ 516835 w 710801"/>
                      <a:gd name="connsiteY2" fmla="*/ 1089086 h 2085618"/>
                      <a:gd name="connsiteX3" fmla="*/ 517294 w 710801"/>
                      <a:gd name="connsiteY3" fmla="*/ 1827550 h 2085618"/>
                      <a:gd name="connsiteX4" fmla="*/ 259226 w 710801"/>
                      <a:gd name="connsiteY4" fmla="*/ 2085618 h 2085618"/>
                      <a:gd name="connsiteX5" fmla="*/ 259227 w 710801"/>
                      <a:gd name="connsiteY5" fmla="*/ 2085617 h 2085618"/>
                      <a:gd name="connsiteX6" fmla="*/ 1159 w 710801"/>
                      <a:gd name="connsiteY6" fmla="*/ 1827549 h 2085618"/>
                      <a:gd name="connsiteX7" fmla="*/ 0 w 710801"/>
                      <a:gd name="connsiteY7" fmla="*/ 1093503 h 2085618"/>
                      <a:gd name="connsiteX8" fmla="*/ 263994 w 710801"/>
                      <a:gd name="connsiteY8" fmla="*/ 28420 h 2085618"/>
                      <a:gd name="connsiteX0" fmla="*/ 263994 w 710801"/>
                      <a:gd name="connsiteY0" fmla="*/ 7864 h 2065062"/>
                      <a:gd name="connsiteX1" fmla="*/ 658652 w 710801"/>
                      <a:gd name="connsiteY1" fmla="*/ 14490 h 2065062"/>
                      <a:gd name="connsiteX2" fmla="*/ 516835 w 710801"/>
                      <a:gd name="connsiteY2" fmla="*/ 1068530 h 2065062"/>
                      <a:gd name="connsiteX3" fmla="*/ 517294 w 710801"/>
                      <a:gd name="connsiteY3" fmla="*/ 1806994 h 2065062"/>
                      <a:gd name="connsiteX4" fmla="*/ 259226 w 710801"/>
                      <a:gd name="connsiteY4" fmla="*/ 2065062 h 2065062"/>
                      <a:gd name="connsiteX5" fmla="*/ 259227 w 710801"/>
                      <a:gd name="connsiteY5" fmla="*/ 2065061 h 2065062"/>
                      <a:gd name="connsiteX6" fmla="*/ 1159 w 710801"/>
                      <a:gd name="connsiteY6" fmla="*/ 1806993 h 2065062"/>
                      <a:gd name="connsiteX7" fmla="*/ 0 w 710801"/>
                      <a:gd name="connsiteY7" fmla="*/ 1072947 h 2065062"/>
                      <a:gd name="connsiteX8" fmla="*/ 263994 w 710801"/>
                      <a:gd name="connsiteY8" fmla="*/ 7864 h 2065062"/>
                      <a:gd name="connsiteX0" fmla="*/ 263994 w 713316"/>
                      <a:gd name="connsiteY0" fmla="*/ 0 h 2057198"/>
                      <a:gd name="connsiteX1" fmla="*/ 658652 w 713316"/>
                      <a:gd name="connsiteY1" fmla="*/ 6626 h 2057198"/>
                      <a:gd name="connsiteX2" fmla="*/ 516835 w 713316"/>
                      <a:gd name="connsiteY2" fmla="*/ 1060666 h 2057198"/>
                      <a:gd name="connsiteX3" fmla="*/ 517294 w 713316"/>
                      <a:gd name="connsiteY3" fmla="*/ 1799130 h 2057198"/>
                      <a:gd name="connsiteX4" fmla="*/ 259226 w 713316"/>
                      <a:gd name="connsiteY4" fmla="*/ 2057198 h 2057198"/>
                      <a:gd name="connsiteX5" fmla="*/ 259227 w 713316"/>
                      <a:gd name="connsiteY5" fmla="*/ 2057197 h 2057198"/>
                      <a:gd name="connsiteX6" fmla="*/ 1159 w 713316"/>
                      <a:gd name="connsiteY6" fmla="*/ 1799129 h 2057198"/>
                      <a:gd name="connsiteX7" fmla="*/ 0 w 713316"/>
                      <a:gd name="connsiteY7" fmla="*/ 1065083 h 2057198"/>
                      <a:gd name="connsiteX8" fmla="*/ 263994 w 713316"/>
                      <a:gd name="connsiteY8" fmla="*/ 0 h 2057198"/>
                      <a:gd name="connsiteX0" fmla="*/ 263994 w 663537"/>
                      <a:gd name="connsiteY0" fmla="*/ 33591 h 2090789"/>
                      <a:gd name="connsiteX1" fmla="*/ 658652 w 663537"/>
                      <a:gd name="connsiteY1" fmla="*/ 40217 h 2090789"/>
                      <a:gd name="connsiteX2" fmla="*/ 516835 w 663537"/>
                      <a:gd name="connsiteY2" fmla="*/ 1094257 h 2090789"/>
                      <a:gd name="connsiteX3" fmla="*/ 517294 w 663537"/>
                      <a:gd name="connsiteY3" fmla="*/ 1832721 h 2090789"/>
                      <a:gd name="connsiteX4" fmla="*/ 259226 w 663537"/>
                      <a:gd name="connsiteY4" fmla="*/ 2090789 h 2090789"/>
                      <a:gd name="connsiteX5" fmla="*/ 259227 w 663537"/>
                      <a:gd name="connsiteY5" fmla="*/ 2090788 h 2090789"/>
                      <a:gd name="connsiteX6" fmla="*/ 1159 w 663537"/>
                      <a:gd name="connsiteY6" fmla="*/ 1832720 h 2090789"/>
                      <a:gd name="connsiteX7" fmla="*/ 0 w 663537"/>
                      <a:gd name="connsiteY7" fmla="*/ 1098674 h 2090789"/>
                      <a:gd name="connsiteX8" fmla="*/ 263994 w 663537"/>
                      <a:gd name="connsiteY8" fmla="*/ 33591 h 2090789"/>
                      <a:gd name="connsiteX0" fmla="*/ 263994 w 666512"/>
                      <a:gd name="connsiteY0" fmla="*/ 0 h 2057198"/>
                      <a:gd name="connsiteX1" fmla="*/ 658652 w 666512"/>
                      <a:gd name="connsiteY1" fmla="*/ 6626 h 2057198"/>
                      <a:gd name="connsiteX2" fmla="*/ 516835 w 666512"/>
                      <a:gd name="connsiteY2" fmla="*/ 1060666 h 2057198"/>
                      <a:gd name="connsiteX3" fmla="*/ 517294 w 666512"/>
                      <a:gd name="connsiteY3" fmla="*/ 1799130 h 2057198"/>
                      <a:gd name="connsiteX4" fmla="*/ 259226 w 666512"/>
                      <a:gd name="connsiteY4" fmla="*/ 2057198 h 2057198"/>
                      <a:gd name="connsiteX5" fmla="*/ 259227 w 666512"/>
                      <a:gd name="connsiteY5" fmla="*/ 2057197 h 2057198"/>
                      <a:gd name="connsiteX6" fmla="*/ 1159 w 666512"/>
                      <a:gd name="connsiteY6" fmla="*/ 1799129 h 2057198"/>
                      <a:gd name="connsiteX7" fmla="*/ 0 w 666512"/>
                      <a:gd name="connsiteY7" fmla="*/ 1065083 h 2057198"/>
                      <a:gd name="connsiteX8" fmla="*/ 263994 w 666512"/>
                      <a:gd name="connsiteY8" fmla="*/ 0 h 2057198"/>
                      <a:gd name="connsiteX0" fmla="*/ 263994 w 661028"/>
                      <a:gd name="connsiteY0" fmla="*/ 9281 h 2066479"/>
                      <a:gd name="connsiteX1" fmla="*/ 658652 w 661028"/>
                      <a:gd name="connsiteY1" fmla="*/ 15907 h 2066479"/>
                      <a:gd name="connsiteX2" fmla="*/ 516835 w 661028"/>
                      <a:gd name="connsiteY2" fmla="*/ 1069947 h 2066479"/>
                      <a:gd name="connsiteX3" fmla="*/ 517294 w 661028"/>
                      <a:gd name="connsiteY3" fmla="*/ 1808411 h 2066479"/>
                      <a:gd name="connsiteX4" fmla="*/ 259226 w 661028"/>
                      <a:gd name="connsiteY4" fmla="*/ 2066479 h 2066479"/>
                      <a:gd name="connsiteX5" fmla="*/ 259227 w 661028"/>
                      <a:gd name="connsiteY5" fmla="*/ 2066478 h 2066479"/>
                      <a:gd name="connsiteX6" fmla="*/ 1159 w 661028"/>
                      <a:gd name="connsiteY6" fmla="*/ 1808410 h 2066479"/>
                      <a:gd name="connsiteX7" fmla="*/ 0 w 661028"/>
                      <a:gd name="connsiteY7" fmla="*/ 1074364 h 2066479"/>
                      <a:gd name="connsiteX8" fmla="*/ 263994 w 661028"/>
                      <a:gd name="connsiteY8" fmla="*/ 9281 h 2066479"/>
                      <a:gd name="connsiteX0" fmla="*/ 263994 w 661136"/>
                      <a:gd name="connsiteY0" fmla="*/ 1620 h 2058818"/>
                      <a:gd name="connsiteX1" fmla="*/ 658652 w 661136"/>
                      <a:gd name="connsiteY1" fmla="*/ 8246 h 2058818"/>
                      <a:gd name="connsiteX2" fmla="*/ 516835 w 661136"/>
                      <a:gd name="connsiteY2" fmla="*/ 1062286 h 2058818"/>
                      <a:gd name="connsiteX3" fmla="*/ 517294 w 661136"/>
                      <a:gd name="connsiteY3" fmla="*/ 1800750 h 2058818"/>
                      <a:gd name="connsiteX4" fmla="*/ 259226 w 661136"/>
                      <a:gd name="connsiteY4" fmla="*/ 2058818 h 2058818"/>
                      <a:gd name="connsiteX5" fmla="*/ 259227 w 661136"/>
                      <a:gd name="connsiteY5" fmla="*/ 2058817 h 2058818"/>
                      <a:gd name="connsiteX6" fmla="*/ 1159 w 661136"/>
                      <a:gd name="connsiteY6" fmla="*/ 1800749 h 2058818"/>
                      <a:gd name="connsiteX7" fmla="*/ 0 w 661136"/>
                      <a:gd name="connsiteY7" fmla="*/ 1066703 h 2058818"/>
                      <a:gd name="connsiteX8" fmla="*/ 263994 w 661136"/>
                      <a:gd name="connsiteY8" fmla="*/ 1620 h 2058818"/>
                      <a:gd name="connsiteX0" fmla="*/ 263994 w 658957"/>
                      <a:gd name="connsiteY0" fmla="*/ 9787 h 2066985"/>
                      <a:gd name="connsiteX1" fmla="*/ 656443 w 658957"/>
                      <a:gd name="connsiteY1" fmla="*/ 5370 h 2066985"/>
                      <a:gd name="connsiteX2" fmla="*/ 516835 w 658957"/>
                      <a:gd name="connsiteY2" fmla="*/ 1070453 h 2066985"/>
                      <a:gd name="connsiteX3" fmla="*/ 517294 w 658957"/>
                      <a:gd name="connsiteY3" fmla="*/ 1808917 h 2066985"/>
                      <a:gd name="connsiteX4" fmla="*/ 259226 w 658957"/>
                      <a:gd name="connsiteY4" fmla="*/ 2066985 h 2066985"/>
                      <a:gd name="connsiteX5" fmla="*/ 259227 w 658957"/>
                      <a:gd name="connsiteY5" fmla="*/ 2066984 h 2066985"/>
                      <a:gd name="connsiteX6" fmla="*/ 1159 w 658957"/>
                      <a:gd name="connsiteY6" fmla="*/ 1808916 h 2066985"/>
                      <a:gd name="connsiteX7" fmla="*/ 0 w 658957"/>
                      <a:gd name="connsiteY7" fmla="*/ 1074870 h 2066985"/>
                      <a:gd name="connsiteX8" fmla="*/ 263994 w 658957"/>
                      <a:gd name="connsiteY8" fmla="*/ 9787 h 2066985"/>
                      <a:gd name="connsiteX0" fmla="*/ 263994 w 658983"/>
                      <a:gd name="connsiteY0" fmla="*/ 6145 h 2063343"/>
                      <a:gd name="connsiteX1" fmla="*/ 656443 w 658983"/>
                      <a:gd name="connsiteY1" fmla="*/ 1728 h 2063343"/>
                      <a:gd name="connsiteX2" fmla="*/ 516835 w 658983"/>
                      <a:gd name="connsiteY2" fmla="*/ 1066811 h 2063343"/>
                      <a:gd name="connsiteX3" fmla="*/ 517294 w 658983"/>
                      <a:gd name="connsiteY3" fmla="*/ 1805275 h 2063343"/>
                      <a:gd name="connsiteX4" fmla="*/ 259226 w 658983"/>
                      <a:gd name="connsiteY4" fmla="*/ 2063343 h 2063343"/>
                      <a:gd name="connsiteX5" fmla="*/ 259227 w 658983"/>
                      <a:gd name="connsiteY5" fmla="*/ 2063342 h 2063343"/>
                      <a:gd name="connsiteX6" fmla="*/ 1159 w 658983"/>
                      <a:gd name="connsiteY6" fmla="*/ 1805274 h 2063343"/>
                      <a:gd name="connsiteX7" fmla="*/ 0 w 658983"/>
                      <a:gd name="connsiteY7" fmla="*/ 1071228 h 2063343"/>
                      <a:gd name="connsiteX8" fmla="*/ 263994 w 658983"/>
                      <a:gd name="connsiteY8" fmla="*/ 6145 h 2063343"/>
                      <a:gd name="connsiteX0" fmla="*/ 263994 w 678609"/>
                      <a:gd name="connsiteY0" fmla="*/ 7785 h 2064983"/>
                      <a:gd name="connsiteX1" fmla="*/ 676321 w 678609"/>
                      <a:gd name="connsiteY1" fmla="*/ 1560 h 2064983"/>
                      <a:gd name="connsiteX2" fmla="*/ 516835 w 678609"/>
                      <a:gd name="connsiteY2" fmla="*/ 1068451 h 2064983"/>
                      <a:gd name="connsiteX3" fmla="*/ 517294 w 678609"/>
                      <a:gd name="connsiteY3" fmla="*/ 1806915 h 2064983"/>
                      <a:gd name="connsiteX4" fmla="*/ 259226 w 678609"/>
                      <a:gd name="connsiteY4" fmla="*/ 2064983 h 2064983"/>
                      <a:gd name="connsiteX5" fmla="*/ 259227 w 678609"/>
                      <a:gd name="connsiteY5" fmla="*/ 2064982 h 2064983"/>
                      <a:gd name="connsiteX6" fmla="*/ 1159 w 678609"/>
                      <a:gd name="connsiteY6" fmla="*/ 1806914 h 2064983"/>
                      <a:gd name="connsiteX7" fmla="*/ 0 w 678609"/>
                      <a:gd name="connsiteY7" fmla="*/ 1072868 h 2064983"/>
                      <a:gd name="connsiteX8" fmla="*/ 263994 w 678609"/>
                      <a:gd name="connsiteY8" fmla="*/ 7785 h 2064983"/>
                      <a:gd name="connsiteX0" fmla="*/ 263994 w 676632"/>
                      <a:gd name="connsiteY0" fmla="*/ 31105 h 2088303"/>
                      <a:gd name="connsiteX1" fmla="*/ 676321 w 676632"/>
                      <a:gd name="connsiteY1" fmla="*/ 24880 h 2088303"/>
                      <a:gd name="connsiteX2" fmla="*/ 516835 w 676632"/>
                      <a:gd name="connsiteY2" fmla="*/ 1091771 h 2088303"/>
                      <a:gd name="connsiteX3" fmla="*/ 517294 w 676632"/>
                      <a:gd name="connsiteY3" fmla="*/ 1830235 h 2088303"/>
                      <a:gd name="connsiteX4" fmla="*/ 259226 w 676632"/>
                      <a:gd name="connsiteY4" fmla="*/ 2088303 h 2088303"/>
                      <a:gd name="connsiteX5" fmla="*/ 259227 w 676632"/>
                      <a:gd name="connsiteY5" fmla="*/ 2088302 h 2088303"/>
                      <a:gd name="connsiteX6" fmla="*/ 1159 w 676632"/>
                      <a:gd name="connsiteY6" fmla="*/ 1830234 h 2088303"/>
                      <a:gd name="connsiteX7" fmla="*/ 0 w 676632"/>
                      <a:gd name="connsiteY7" fmla="*/ 1096188 h 2088303"/>
                      <a:gd name="connsiteX8" fmla="*/ 263994 w 676632"/>
                      <a:gd name="connsiteY8" fmla="*/ 31105 h 2088303"/>
                      <a:gd name="connsiteX0" fmla="*/ 263994 w 676730"/>
                      <a:gd name="connsiteY0" fmla="*/ 6225 h 2063423"/>
                      <a:gd name="connsiteX1" fmla="*/ 676321 w 676730"/>
                      <a:gd name="connsiteY1" fmla="*/ 0 h 2063423"/>
                      <a:gd name="connsiteX2" fmla="*/ 516835 w 676730"/>
                      <a:gd name="connsiteY2" fmla="*/ 1066891 h 2063423"/>
                      <a:gd name="connsiteX3" fmla="*/ 517294 w 676730"/>
                      <a:gd name="connsiteY3" fmla="*/ 1805355 h 2063423"/>
                      <a:gd name="connsiteX4" fmla="*/ 259226 w 676730"/>
                      <a:gd name="connsiteY4" fmla="*/ 2063423 h 2063423"/>
                      <a:gd name="connsiteX5" fmla="*/ 259227 w 676730"/>
                      <a:gd name="connsiteY5" fmla="*/ 2063422 h 2063423"/>
                      <a:gd name="connsiteX6" fmla="*/ 1159 w 676730"/>
                      <a:gd name="connsiteY6" fmla="*/ 1805354 h 2063423"/>
                      <a:gd name="connsiteX7" fmla="*/ 0 w 676730"/>
                      <a:gd name="connsiteY7" fmla="*/ 1071308 h 2063423"/>
                      <a:gd name="connsiteX8" fmla="*/ 263994 w 676730"/>
                      <a:gd name="connsiteY8" fmla="*/ 6225 h 2063423"/>
                      <a:gd name="connsiteX0" fmla="*/ 267608 w 681973"/>
                      <a:gd name="connsiteY0" fmla="*/ 78285 h 2142712"/>
                      <a:gd name="connsiteX1" fmla="*/ 676321 w 681973"/>
                      <a:gd name="connsiteY1" fmla="*/ 79289 h 2142712"/>
                      <a:gd name="connsiteX2" fmla="*/ 516835 w 681973"/>
                      <a:gd name="connsiteY2" fmla="*/ 1146180 h 2142712"/>
                      <a:gd name="connsiteX3" fmla="*/ 517294 w 681973"/>
                      <a:gd name="connsiteY3" fmla="*/ 1884644 h 2142712"/>
                      <a:gd name="connsiteX4" fmla="*/ 259226 w 681973"/>
                      <a:gd name="connsiteY4" fmla="*/ 2142712 h 2142712"/>
                      <a:gd name="connsiteX5" fmla="*/ 259227 w 681973"/>
                      <a:gd name="connsiteY5" fmla="*/ 2142711 h 2142712"/>
                      <a:gd name="connsiteX6" fmla="*/ 1159 w 681973"/>
                      <a:gd name="connsiteY6" fmla="*/ 1884643 h 2142712"/>
                      <a:gd name="connsiteX7" fmla="*/ 0 w 681973"/>
                      <a:gd name="connsiteY7" fmla="*/ 1150597 h 2142712"/>
                      <a:gd name="connsiteX8" fmla="*/ 267608 w 681973"/>
                      <a:gd name="connsiteY8" fmla="*/ 78285 h 2142712"/>
                      <a:gd name="connsiteX0" fmla="*/ 267608 w 730032"/>
                      <a:gd name="connsiteY0" fmla="*/ 0 h 2064427"/>
                      <a:gd name="connsiteX1" fmla="*/ 676321 w 730032"/>
                      <a:gd name="connsiteY1" fmla="*/ 1004 h 2064427"/>
                      <a:gd name="connsiteX2" fmla="*/ 516835 w 730032"/>
                      <a:gd name="connsiteY2" fmla="*/ 1067895 h 2064427"/>
                      <a:gd name="connsiteX3" fmla="*/ 517294 w 730032"/>
                      <a:gd name="connsiteY3" fmla="*/ 1806359 h 2064427"/>
                      <a:gd name="connsiteX4" fmla="*/ 259226 w 730032"/>
                      <a:gd name="connsiteY4" fmla="*/ 2064427 h 2064427"/>
                      <a:gd name="connsiteX5" fmla="*/ 259227 w 730032"/>
                      <a:gd name="connsiteY5" fmla="*/ 2064426 h 2064427"/>
                      <a:gd name="connsiteX6" fmla="*/ 1159 w 730032"/>
                      <a:gd name="connsiteY6" fmla="*/ 1806358 h 2064427"/>
                      <a:gd name="connsiteX7" fmla="*/ 0 w 730032"/>
                      <a:gd name="connsiteY7" fmla="*/ 1072312 h 2064427"/>
                      <a:gd name="connsiteX8" fmla="*/ 267608 w 730032"/>
                      <a:gd name="connsiteY8" fmla="*/ 0 h 2064427"/>
                      <a:gd name="connsiteX0" fmla="*/ 267608 w 681218"/>
                      <a:gd name="connsiteY0" fmla="*/ 0 h 2064427"/>
                      <a:gd name="connsiteX1" fmla="*/ 676321 w 681218"/>
                      <a:gd name="connsiteY1" fmla="*/ 1004 h 2064427"/>
                      <a:gd name="connsiteX2" fmla="*/ 516835 w 681218"/>
                      <a:gd name="connsiteY2" fmla="*/ 1067895 h 2064427"/>
                      <a:gd name="connsiteX3" fmla="*/ 517294 w 681218"/>
                      <a:gd name="connsiteY3" fmla="*/ 1806359 h 2064427"/>
                      <a:gd name="connsiteX4" fmla="*/ 259226 w 681218"/>
                      <a:gd name="connsiteY4" fmla="*/ 2064427 h 2064427"/>
                      <a:gd name="connsiteX5" fmla="*/ 259227 w 681218"/>
                      <a:gd name="connsiteY5" fmla="*/ 2064426 h 2064427"/>
                      <a:gd name="connsiteX6" fmla="*/ 1159 w 681218"/>
                      <a:gd name="connsiteY6" fmla="*/ 1806358 h 2064427"/>
                      <a:gd name="connsiteX7" fmla="*/ 0 w 681218"/>
                      <a:gd name="connsiteY7" fmla="*/ 1072312 h 2064427"/>
                      <a:gd name="connsiteX8" fmla="*/ 267608 w 681218"/>
                      <a:gd name="connsiteY8" fmla="*/ 0 h 20644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81218" h="2064427">
                        <a:moveTo>
                          <a:pt x="267608" y="0"/>
                        </a:moveTo>
                        <a:lnTo>
                          <a:pt x="676321" y="1004"/>
                        </a:lnTo>
                        <a:cubicBezTo>
                          <a:pt x="714509" y="855"/>
                          <a:pt x="516835" y="893568"/>
                          <a:pt x="516835" y="1067895"/>
                        </a:cubicBezTo>
                        <a:cubicBezTo>
                          <a:pt x="516835" y="1242222"/>
                          <a:pt x="516055" y="1640270"/>
                          <a:pt x="517294" y="1806359"/>
                        </a:cubicBezTo>
                        <a:cubicBezTo>
                          <a:pt x="518574" y="1977903"/>
                          <a:pt x="401753" y="2064427"/>
                          <a:pt x="259226" y="2064427"/>
                        </a:cubicBezTo>
                        <a:lnTo>
                          <a:pt x="259227" y="2064426"/>
                        </a:lnTo>
                        <a:cubicBezTo>
                          <a:pt x="116700" y="2064426"/>
                          <a:pt x="1159" y="1948885"/>
                          <a:pt x="1159" y="1806358"/>
                        </a:cubicBezTo>
                        <a:cubicBezTo>
                          <a:pt x="773" y="1561676"/>
                          <a:pt x="386" y="1316994"/>
                          <a:pt x="0" y="1072312"/>
                        </a:cubicBezTo>
                        <a:cubicBezTo>
                          <a:pt x="386" y="968339"/>
                          <a:pt x="267222" y="103973"/>
                          <a:pt x="267608" y="0"/>
                        </a:cubicBezTo>
                        <a:close/>
                      </a:path>
                    </a:pathLst>
                  </a:custGeom>
                  <a:solidFill>
                    <a:srgbClr val="F498B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" name="Rectangle: Rounded Corners 17">
                    <a:extLst>
                      <a:ext uri="{FF2B5EF4-FFF2-40B4-BE49-F238E27FC236}">
                        <a16:creationId xmlns:a16="http://schemas.microsoft.com/office/drawing/2014/main" id="{F75540BA-5B8C-415E-B608-2957195C54E5}"/>
                      </a:ext>
                    </a:extLst>
                  </p:cNvPr>
                  <p:cNvSpPr/>
                  <p:nvPr/>
                </p:nvSpPr>
                <p:spPr>
                  <a:xfrm>
                    <a:off x="2764062" y="990691"/>
                    <a:ext cx="530265" cy="2055512"/>
                  </a:xfrm>
                  <a:custGeom>
                    <a:avLst/>
                    <a:gdLst>
                      <a:gd name="connsiteX0" fmla="*/ 0 w 516135"/>
                      <a:gd name="connsiteY0" fmla="*/ 258068 h 1562100"/>
                      <a:gd name="connsiteX1" fmla="*/ 258068 w 516135"/>
                      <a:gd name="connsiteY1" fmla="*/ 0 h 1562100"/>
                      <a:gd name="connsiteX2" fmla="*/ 258068 w 516135"/>
                      <a:gd name="connsiteY2" fmla="*/ 0 h 1562100"/>
                      <a:gd name="connsiteX3" fmla="*/ 516136 w 516135"/>
                      <a:gd name="connsiteY3" fmla="*/ 258068 h 1562100"/>
                      <a:gd name="connsiteX4" fmla="*/ 516135 w 516135"/>
                      <a:gd name="connsiteY4" fmla="*/ 1304033 h 1562100"/>
                      <a:gd name="connsiteX5" fmla="*/ 258067 w 516135"/>
                      <a:gd name="connsiteY5" fmla="*/ 1562101 h 1562100"/>
                      <a:gd name="connsiteX6" fmla="*/ 258068 w 516135"/>
                      <a:gd name="connsiteY6" fmla="*/ 1562100 h 1562100"/>
                      <a:gd name="connsiteX7" fmla="*/ 0 w 516135"/>
                      <a:gd name="connsiteY7" fmla="*/ 1304032 h 1562100"/>
                      <a:gd name="connsiteX8" fmla="*/ 0 w 516135"/>
                      <a:gd name="connsiteY8" fmla="*/ 258068 h 1562100"/>
                      <a:gd name="connsiteX0" fmla="*/ 317 w 516453"/>
                      <a:gd name="connsiteY0" fmla="*/ 258068 h 1562101"/>
                      <a:gd name="connsiteX1" fmla="*/ 258385 w 516453"/>
                      <a:gd name="connsiteY1" fmla="*/ 0 h 1562101"/>
                      <a:gd name="connsiteX2" fmla="*/ 258385 w 516453"/>
                      <a:gd name="connsiteY2" fmla="*/ 0 h 1562101"/>
                      <a:gd name="connsiteX3" fmla="*/ 516453 w 516453"/>
                      <a:gd name="connsiteY3" fmla="*/ 258068 h 1562101"/>
                      <a:gd name="connsiteX4" fmla="*/ 516452 w 516453"/>
                      <a:gd name="connsiteY4" fmla="*/ 1304033 h 1562101"/>
                      <a:gd name="connsiteX5" fmla="*/ 258384 w 516453"/>
                      <a:gd name="connsiteY5" fmla="*/ 1562101 h 1562101"/>
                      <a:gd name="connsiteX6" fmla="*/ 258385 w 516453"/>
                      <a:gd name="connsiteY6" fmla="*/ 1562100 h 1562101"/>
                      <a:gd name="connsiteX7" fmla="*/ 317 w 516453"/>
                      <a:gd name="connsiteY7" fmla="*/ 1304032 h 1562101"/>
                      <a:gd name="connsiteX8" fmla="*/ 0 w 516453"/>
                      <a:gd name="connsiteY8" fmla="*/ 572790 h 1562101"/>
                      <a:gd name="connsiteX9" fmla="*/ 317 w 516453"/>
                      <a:gd name="connsiteY9" fmla="*/ 258068 h 1562101"/>
                      <a:gd name="connsiteX0" fmla="*/ 317 w 535170"/>
                      <a:gd name="connsiteY0" fmla="*/ 258068 h 1562101"/>
                      <a:gd name="connsiteX1" fmla="*/ 258385 w 535170"/>
                      <a:gd name="connsiteY1" fmla="*/ 0 h 1562101"/>
                      <a:gd name="connsiteX2" fmla="*/ 258385 w 535170"/>
                      <a:gd name="connsiteY2" fmla="*/ 0 h 1562101"/>
                      <a:gd name="connsiteX3" fmla="*/ 516453 w 535170"/>
                      <a:gd name="connsiteY3" fmla="*/ 258068 h 1562101"/>
                      <a:gd name="connsiteX4" fmla="*/ 515241 w 535170"/>
                      <a:gd name="connsiteY4" fmla="*/ 564644 h 1562101"/>
                      <a:gd name="connsiteX5" fmla="*/ 516452 w 535170"/>
                      <a:gd name="connsiteY5" fmla="*/ 1304033 h 1562101"/>
                      <a:gd name="connsiteX6" fmla="*/ 258384 w 535170"/>
                      <a:gd name="connsiteY6" fmla="*/ 1562101 h 1562101"/>
                      <a:gd name="connsiteX7" fmla="*/ 258385 w 535170"/>
                      <a:gd name="connsiteY7" fmla="*/ 1562100 h 1562101"/>
                      <a:gd name="connsiteX8" fmla="*/ 317 w 535170"/>
                      <a:gd name="connsiteY8" fmla="*/ 1304032 h 1562101"/>
                      <a:gd name="connsiteX9" fmla="*/ 0 w 535170"/>
                      <a:gd name="connsiteY9" fmla="*/ 572790 h 1562101"/>
                      <a:gd name="connsiteX10" fmla="*/ 317 w 535170"/>
                      <a:gd name="connsiteY10" fmla="*/ 258068 h 1562101"/>
                      <a:gd name="connsiteX0" fmla="*/ 317 w 535170"/>
                      <a:gd name="connsiteY0" fmla="*/ 258068 h 1562101"/>
                      <a:gd name="connsiteX1" fmla="*/ 258385 w 535170"/>
                      <a:gd name="connsiteY1" fmla="*/ 0 h 1562101"/>
                      <a:gd name="connsiteX2" fmla="*/ 516453 w 535170"/>
                      <a:gd name="connsiteY2" fmla="*/ 258068 h 1562101"/>
                      <a:gd name="connsiteX3" fmla="*/ 515241 w 535170"/>
                      <a:gd name="connsiteY3" fmla="*/ 564644 h 1562101"/>
                      <a:gd name="connsiteX4" fmla="*/ 516452 w 535170"/>
                      <a:gd name="connsiteY4" fmla="*/ 1304033 h 1562101"/>
                      <a:gd name="connsiteX5" fmla="*/ 258384 w 535170"/>
                      <a:gd name="connsiteY5" fmla="*/ 1562101 h 1562101"/>
                      <a:gd name="connsiteX6" fmla="*/ 258385 w 535170"/>
                      <a:gd name="connsiteY6" fmla="*/ 1562100 h 1562101"/>
                      <a:gd name="connsiteX7" fmla="*/ 317 w 535170"/>
                      <a:gd name="connsiteY7" fmla="*/ 1304032 h 1562101"/>
                      <a:gd name="connsiteX8" fmla="*/ 0 w 535170"/>
                      <a:gd name="connsiteY8" fmla="*/ 572790 h 1562101"/>
                      <a:gd name="connsiteX9" fmla="*/ 317 w 535170"/>
                      <a:gd name="connsiteY9" fmla="*/ 258068 h 1562101"/>
                      <a:gd name="connsiteX0" fmla="*/ 317 w 554283"/>
                      <a:gd name="connsiteY0" fmla="*/ 38833 h 1342866"/>
                      <a:gd name="connsiteX1" fmla="*/ 516453 w 554283"/>
                      <a:gd name="connsiteY1" fmla="*/ 38833 h 1342866"/>
                      <a:gd name="connsiteX2" fmla="*/ 515241 w 554283"/>
                      <a:gd name="connsiteY2" fmla="*/ 345409 h 1342866"/>
                      <a:gd name="connsiteX3" fmla="*/ 516452 w 554283"/>
                      <a:gd name="connsiteY3" fmla="*/ 1084798 h 1342866"/>
                      <a:gd name="connsiteX4" fmla="*/ 258384 w 554283"/>
                      <a:gd name="connsiteY4" fmla="*/ 1342866 h 1342866"/>
                      <a:gd name="connsiteX5" fmla="*/ 258385 w 554283"/>
                      <a:gd name="connsiteY5" fmla="*/ 1342865 h 1342866"/>
                      <a:gd name="connsiteX6" fmla="*/ 317 w 554283"/>
                      <a:gd name="connsiteY6" fmla="*/ 1084797 h 1342866"/>
                      <a:gd name="connsiteX7" fmla="*/ 0 w 554283"/>
                      <a:gd name="connsiteY7" fmla="*/ 353555 h 1342866"/>
                      <a:gd name="connsiteX8" fmla="*/ 317 w 554283"/>
                      <a:gd name="connsiteY8" fmla="*/ 38833 h 1342866"/>
                      <a:gd name="connsiteX0" fmla="*/ 163239 w 542216"/>
                      <a:gd name="connsiteY0" fmla="*/ 3110 h 2056585"/>
                      <a:gd name="connsiteX1" fmla="*/ 516453 w 542216"/>
                      <a:gd name="connsiteY1" fmla="*/ 752552 h 2056585"/>
                      <a:gd name="connsiteX2" fmla="*/ 515241 w 542216"/>
                      <a:gd name="connsiteY2" fmla="*/ 1059128 h 2056585"/>
                      <a:gd name="connsiteX3" fmla="*/ 516452 w 542216"/>
                      <a:gd name="connsiteY3" fmla="*/ 1798517 h 2056585"/>
                      <a:gd name="connsiteX4" fmla="*/ 258384 w 542216"/>
                      <a:gd name="connsiteY4" fmla="*/ 2056585 h 2056585"/>
                      <a:gd name="connsiteX5" fmla="*/ 258385 w 542216"/>
                      <a:gd name="connsiteY5" fmla="*/ 2056584 h 2056585"/>
                      <a:gd name="connsiteX6" fmla="*/ 317 w 542216"/>
                      <a:gd name="connsiteY6" fmla="*/ 1798516 h 2056585"/>
                      <a:gd name="connsiteX7" fmla="*/ 0 w 542216"/>
                      <a:gd name="connsiteY7" fmla="*/ 1067274 h 2056585"/>
                      <a:gd name="connsiteX8" fmla="*/ 163239 w 542216"/>
                      <a:gd name="connsiteY8" fmla="*/ 3110 h 2056585"/>
                      <a:gd name="connsiteX0" fmla="*/ 163239 w 539217"/>
                      <a:gd name="connsiteY0" fmla="*/ 98143 h 2151618"/>
                      <a:gd name="connsiteX1" fmla="*/ 512380 w 539217"/>
                      <a:gd name="connsiteY1" fmla="*/ 87961 h 2151618"/>
                      <a:gd name="connsiteX2" fmla="*/ 515241 w 539217"/>
                      <a:gd name="connsiteY2" fmla="*/ 1154161 h 2151618"/>
                      <a:gd name="connsiteX3" fmla="*/ 516452 w 539217"/>
                      <a:gd name="connsiteY3" fmla="*/ 1893550 h 2151618"/>
                      <a:gd name="connsiteX4" fmla="*/ 258384 w 539217"/>
                      <a:gd name="connsiteY4" fmla="*/ 2151618 h 2151618"/>
                      <a:gd name="connsiteX5" fmla="*/ 258385 w 539217"/>
                      <a:gd name="connsiteY5" fmla="*/ 2151617 h 2151618"/>
                      <a:gd name="connsiteX6" fmla="*/ 317 w 539217"/>
                      <a:gd name="connsiteY6" fmla="*/ 1893549 h 2151618"/>
                      <a:gd name="connsiteX7" fmla="*/ 0 w 539217"/>
                      <a:gd name="connsiteY7" fmla="*/ 1162307 h 2151618"/>
                      <a:gd name="connsiteX8" fmla="*/ 163239 w 539217"/>
                      <a:gd name="connsiteY8" fmla="*/ 98143 h 2151618"/>
                      <a:gd name="connsiteX0" fmla="*/ 163239 w 595457"/>
                      <a:gd name="connsiteY0" fmla="*/ 27667 h 2081142"/>
                      <a:gd name="connsiteX1" fmla="*/ 512380 w 595457"/>
                      <a:gd name="connsiteY1" fmla="*/ 17485 h 2081142"/>
                      <a:gd name="connsiteX2" fmla="*/ 515241 w 595457"/>
                      <a:gd name="connsiteY2" fmla="*/ 1083685 h 2081142"/>
                      <a:gd name="connsiteX3" fmla="*/ 516452 w 595457"/>
                      <a:gd name="connsiteY3" fmla="*/ 1823074 h 2081142"/>
                      <a:gd name="connsiteX4" fmla="*/ 258384 w 595457"/>
                      <a:gd name="connsiteY4" fmla="*/ 2081142 h 2081142"/>
                      <a:gd name="connsiteX5" fmla="*/ 258385 w 595457"/>
                      <a:gd name="connsiteY5" fmla="*/ 2081141 h 2081142"/>
                      <a:gd name="connsiteX6" fmla="*/ 317 w 595457"/>
                      <a:gd name="connsiteY6" fmla="*/ 1823073 h 2081142"/>
                      <a:gd name="connsiteX7" fmla="*/ 0 w 595457"/>
                      <a:gd name="connsiteY7" fmla="*/ 1091831 h 2081142"/>
                      <a:gd name="connsiteX8" fmla="*/ 163239 w 595457"/>
                      <a:gd name="connsiteY8" fmla="*/ 27667 h 2081142"/>
                      <a:gd name="connsiteX0" fmla="*/ 163239 w 595457"/>
                      <a:gd name="connsiteY0" fmla="*/ 11391 h 2064866"/>
                      <a:gd name="connsiteX1" fmla="*/ 512380 w 595457"/>
                      <a:gd name="connsiteY1" fmla="*/ 1209 h 2064866"/>
                      <a:gd name="connsiteX2" fmla="*/ 515241 w 595457"/>
                      <a:gd name="connsiteY2" fmla="*/ 1067409 h 2064866"/>
                      <a:gd name="connsiteX3" fmla="*/ 516452 w 595457"/>
                      <a:gd name="connsiteY3" fmla="*/ 1806798 h 2064866"/>
                      <a:gd name="connsiteX4" fmla="*/ 258384 w 595457"/>
                      <a:gd name="connsiteY4" fmla="*/ 2064866 h 2064866"/>
                      <a:gd name="connsiteX5" fmla="*/ 258385 w 595457"/>
                      <a:gd name="connsiteY5" fmla="*/ 2064865 h 2064866"/>
                      <a:gd name="connsiteX6" fmla="*/ 317 w 595457"/>
                      <a:gd name="connsiteY6" fmla="*/ 1806797 h 2064866"/>
                      <a:gd name="connsiteX7" fmla="*/ 0 w 595457"/>
                      <a:gd name="connsiteY7" fmla="*/ 1075555 h 2064866"/>
                      <a:gd name="connsiteX8" fmla="*/ 163239 w 595457"/>
                      <a:gd name="connsiteY8" fmla="*/ 11391 h 2064866"/>
                      <a:gd name="connsiteX0" fmla="*/ 163239 w 598468"/>
                      <a:gd name="connsiteY0" fmla="*/ 4508 h 2057983"/>
                      <a:gd name="connsiteX1" fmla="*/ 516453 w 598468"/>
                      <a:gd name="connsiteY1" fmla="*/ 2472 h 2057983"/>
                      <a:gd name="connsiteX2" fmla="*/ 515241 w 598468"/>
                      <a:gd name="connsiteY2" fmla="*/ 1060526 h 2057983"/>
                      <a:gd name="connsiteX3" fmla="*/ 516452 w 598468"/>
                      <a:gd name="connsiteY3" fmla="*/ 1799915 h 2057983"/>
                      <a:gd name="connsiteX4" fmla="*/ 258384 w 598468"/>
                      <a:gd name="connsiteY4" fmla="*/ 2057983 h 2057983"/>
                      <a:gd name="connsiteX5" fmla="*/ 258385 w 598468"/>
                      <a:gd name="connsiteY5" fmla="*/ 2057982 h 2057983"/>
                      <a:gd name="connsiteX6" fmla="*/ 317 w 598468"/>
                      <a:gd name="connsiteY6" fmla="*/ 1799914 h 2057983"/>
                      <a:gd name="connsiteX7" fmla="*/ 0 w 598468"/>
                      <a:gd name="connsiteY7" fmla="*/ 1068672 h 2057983"/>
                      <a:gd name="connsiteX8" fmla="*/ 163239 w 598468"/>
                      <a:gd name="connsiteY8" fmla="*/ 4508 h 2057983"/>
                      <a:gd name="connsiteX0" fmla="*/ 163239 w 598587"/>
                      <a:gd name="connsiteY0" fmla="*/ 2042 h 2055517"/>
                      <a:gd name="connsiteX1" fmla="*/ 516453 w 598587"/>
                      <a:gd name="connsiteY1" fmla="*/ 6 h 2055517"/>
                      <a:gd name="connsiteX2" fmla="*/ 515241 w 598587"/>
                      <a:gd name="connsiteY2" fmla="*/ 1058060 h 2055517"/>
                      <a:gd name="connsiteX3" fmla="*/ 516452 w 598587"/>
                      <a:gd name="connsiteY3" fmla="*/ 1797449 h 2055517"/>
                      <a:gd name="connsiteX4" fmla="*/ 258384 w 598587"/>
                      <a:gd name="connsiteY4" fmla="*/ 2055517 h 2055517"/>
                      <a:gd name="connsiteX5" fmla="*/ 258385 w 598587"/>
                      <a:gd name="connsiteY5" fmla="*/ 2055516 h 2055517"/>
                      <a:gd name="connsiteX6" fmla="*/ 317 w 598587"/>
                      <a:gd name="connsiteY6" fmla="*/ 1797448 h 2055517"/>
                      <a:gd name="connsiteX7" fmla="*/ 0 w 598587"/>
                      <a:gd name="connsiteY7" fmla="*/ 1066206 h 2055517"/>
                      <a:gd name="connsiteX8" fmla="*/ 163239 w 598587"/>
                      <a:gd name="connsiteY8" fmla="*/ 2042 h 2055517"/>
                      <a:gd name="connsiteX0" fmla="*/ 163239 w 535169"/>
                      <a:gd name="connsiteY0" fmla="*/ 9542 h 2063017"/>
                      <a:gd name="connsiteX1" fmla="*/ 516453 w 535169"/>
                      <a:gd name="connsiteY1" fmla="*/ 7506 h 2063017"/>
                      <a:gd name="connsiteX2" fmla="*/ 515241 w 535169"/>
                      <a:gd name="connsiteY2" fmla="*/ 1065560 h 2063017"/>
                      <a:gd name="connsiteX3" fmla="*/ 516452 w 535169"/>
                      <a:gd name="connsiteY3" fmla="*/ 1804949 h 2063017"/>
                      <a:gd name="connsiteX4" fmla="*/ 258384 w 535169"/>
                      <a:gd name="connsiteY4" fmla="*/ 2063017 h 2063017"/>
                      <a:gd name="connsiteX5" fmla="*/ 258385 w 535169"/>
                      <a:gd name="connsiteY5" fmla="*/ 2063016 h 2063017"/>
                      <a:gd name="connsiteX6" fmla="*/ 317 w 535169"/>
                      <a:gd name="connsiteY6" fmla="*/ 1804948 h 2063017"/>
                      <a:gd name="connsiteX7" fmla="*/ 0 w 535169"/>
                      <a:gd name="connsiteY7" fmla="*/ 1073706 h 2063017"/>
                      <a:gd name="connsiteX8" fmla="*/ 163239 w 535169"/>
                      <a:gd name="connsiteY8" fmla="*/ 9542 h 2063017"/>
                      <a:gd name="connsiteX0" fmla="*/ 163239 w 535169"/>
                      <a:gd name="connsiteY0" fmla="*/ 2037 h 2055512"/>
                      <a:gd name="connsiteX1" fmla="*/ 516453 w 535169"/>
                      <a:gd name="connsiteY1" fmla="*/ 1 h 2055512"/>
                      <a:gd name="connsiteX2" fmla="*/ 515241 w 535169"/>
                      <a:gd name="connsiteY2" fmla="*/ 1058055 h 2055512"/>
                      <a:gd name="connsiteX3" fmla="*/ 516452 w 535169"/>
                      <a:gd name="connsiteY3" fmla="*/ 1797444 h 2055512"/>
                      <a:gd name="connsiteX4" fmla="*/ 258384 w 535169"/>
                      <a:gd name="connsiteY4" fmla="*/ 2055512 h 2055512"/>
                      <a:gd name="connsiteX5" fmla="*/ 258385 w 535169"/>
                      <a:gd name="connsiteY5" fmla="*/ 2055511 h 2055512"/>
                      <a:gd name="connsiteX6" fmla="*/ 317 w 535169"/>
                      <a:gd name="connsiteY6" fmla="*/ 1797443 h 2055512"/>
                      <a:gd name="connsiteX7" fmla="*/ 0 w 535169"/>
                      <a:gd name="connsiteY7" fmla="*/ 1066201 h 2055512"/>
                      <a:gd name="connsiteX8" fmla="*/ 163239 w 535169"/>
                      <a:gd name="connsiteY8" fmla="*/ 2037 h 2055512"/>
                      <a:gd name="connsiteX0" fmla="*/ 163239 w 529133"/>
                      <a:gd name="connsiteY0" fmla="*/ 2037 h 2055512"/>
                      <a:gd name="connsiteX1" fmla="*/ 516453 w 529133"/>
                      <a:gd name="connsiteY1" fmla="*/ 1 h 2055512"/>
                      <a:gd name="connsiteX2" fmla="*/ 515241 w 529133"/>
                      <a:gd name="connsiteY2" fmla="*/ 1058055 h 2055512"/>
                      <a:gd name="connsiteX3" fmla="*/ 516452 w 529133"/>
                      <a:gd name="connsiteY3" fmla="*/ 1797444 h 2055512"/>
                      <a:gd name="connsiteX4" fmla="*/ 258384 w 529133"/>
                      <a:gd name="connsiteY4" fmla="*/ 2055512 h 2055512"/>
                      <a:gd name="connsiteX5" fmla="*/ 258385 w 529133"/>
                      <a:gd name="connsiteY5" fmla="*/ 2055511 h 2055512"/>
                      <a:gd name="connsiteX6" fmla="*/ 317 w 529133"/>
                      <a:gd name="connsiteY6" fmla="*/ 1797443 h 2055512"/>
                      <a:gd name="connsiteX7" fmla="*/ 0 w 529133"/>
                      <a:gd name="connsiteY7" fmla="*/ 1066201 h 2055512"/>
                      <a:gd name="connsiteX8" fmla="*/ 163239 w 529133"/>
                      <a:gd name="connsiteY8" fmla="*/ 2037 h 2055512"/>
                      <a:gd name="connsiteX0" fmla="*/ 164371 w 530265"/>
                      <a:gd name="connsiteY0" fmla="*/ 2037 h 2055512"/>
                      <a:gd name="connsiteX1" fmla="*/ 517585 w 530265"/>
                      <a:gd name="connsiteY1" fmla="*/ 1 h 2055512"/>
                      <a:gd name="connsiteX2" fmla="*/ 516373 w 530265"/>
                      <a:gd name="connsiteY2" fmla="*/ 1058055 h 2055512"/>
                      <a:gd name="connsiteX3" fmla="*/ 517584 w 530265"/>
                      <a:gd name="connsiteY3" fmla="*/ 1797444 h 2055512"/>
                      <a:gd name="connsiteX4" fmla="*/ 259516 w 530265"/>
                      <a:gd name="connsiteY4" fmla="*/ 2055512 h 2055512"/>
                      <a:gd name="connsiteX5" fmla="*/ 259517 w 530265"/>
                      <a:gd name="connsiteY5" fmla="*/ 2055511 h 2055512"/>
                      <a:gd name="connsiteX6" fmla="*/ 1449 w 530265"/>
                      <a:gd name="connsiteY6" fmla="*/ 1797443 h 2055512"/>
                      <a:gd name="connsiteX7" fmla="*/ 1132 w 530265"/>
                      <a:gd name="connsiteY7" fmla="*/ 1066201 h 2055512"/>
                      <a:gd name="connsiteX8" fmla="*/ 164371 w 530265"/>
                      <a:gd name="connsiteY8" fmla="*/ 2037 h 20555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30265" h="2055512">
                        <a:moveTo>
                          <a:pt x="164371" y="2037"/>
                        </a:moveTo>
                        <a:cubicBezTo>
                          <a:pt x="260630" y="-1540"/>
                          <a:pt x="440115" y="2050"/>
                          <a:pt x="517585" y="1"/>
                        </a:cubicBezTo>
                        <a:cubicBezTo>
                          <a:pt x="546807" y="-772"/>
                          <a:pt x="516373" y="883728"/>
                          <a:pt x="516373" y="1058055"/>
                        </a:cubicBezTo>
                        <a:cubicBezTo>
                          <a:pt x="516373" y="1232382"/>
                          <a:pt x="521699" y="1631201"/>
                          <a:pt x="517584" y="1797444"/>
                        </a:cubicBezTo>
                        <a:cubicBezTo>
                          <a:pt x="513336" y="1969058"/>
                          <a:pt x="402043" y="2055512"/>
                          <a:pt x="259516" y="2055512"/>
                        </a:cubicBezTo>
                        <a:lnTo>
                          <a:pt x="259517" y="2055511"/>
                        </a:lnTo>
                        <a:cubicBezTo>
                          <a:pt x="116990" y="2055511"/>
                          <a:pt x="1449" y="1939970"/>
                          <a:pt x="1449" y="1797443"/>
                        </a:cubicBezTo>
                        <a:cubicBezTo>
                          <a:pt x="1343" y="1553696"/>
                          <a:pt x="1238" y="1309948"/>
                          <a:pt x="1132" y="1066201"/>
                        </a:cubicBezTo>
                        <a:cubicBezTo>
                          <a:pt x="-15877" y="963739"/>
                          <a:pt x="164265" y="106944"/>
                          <a:pt x="164371" y="2037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7F83EF50-2F4C-4968-B147-D32B81CF315C}"/>
                    </a:ext>
                  </a:extLst>
                </p:cNvPr>
                <p:cNvSpPr/>
                <p:nvPr/>
              </p:nvSpPr>
              <p:spPr>
                <a:xfrm>
                  <a:off x="3279201" y="987704"/>
                  <a:ext cx="516136" cy="2072928"/>
                </a:xfrm>
                <a:custGeom>
                  <a:avLst/>
                  <a:gdLst>
                    <a:gd name="connsiteX0" fmla="*/ 2112 w 516136"/>
                    <a:gd name="connsiteY0" fmla="*/ 0 h 2072928"/>
                    <a:gd name="connsiteX1" fmla="*/ 514024 w 516136"/>
                    <a:gd name="connsiteY1" fmla="*/ 0 h 2072928"/>
                    <a:gd name="connsiteX2" fmla="*/ 516136 w 516136"/>
                    <a:gd name="connsiteY2" fmla="*/ 20953 h 2072928"/>
                    <a:gd name="connsiteX3" fmla="*/ 516135 w 516136"/>
                    <a:gd name="connsiteY3" fmla="*/ 1814860 h 2072928"/>
                    <a:gd name="connsiteX4" fmla="*/ 258067 w 516136"/>
                    <a:gd name="connsiteY4" fmla="*/ 2072928 h 2072928"/>
                    <a:gd name="connsiteX5" fmla="*/ 258068 w 516136"/>
                    <a:gd name="connsiteY5" fmla="*/ 2072927 h 2072928"/>
                    <a:gd name="connsiteX6" fmla="*/ 0 w 516136"/>
                    <a:gd name="connsiteY6" fmla="*/ 1814859 h 2072928"/>
                    <a:gd name="connsiteX7" fmla="*/ 0 w 516136"/>
                    <a:gd name="connsiteY7" fmla="*/ 20953 h 2072928"/>
                    <a:gd name="connsiteX8" fmla="*/ 2112 w 516136"/>
                    <a:gd name="connsiteY8" fmla="*/ 0 h 20729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6136" h="2072928">
                      <a:moveTo>
                        <a:pt x="2112" y="0"/>
                      </a:moveTo>
                      <a:lnTo>
                        <a:pt x="514024" y="0"/>
                      </a:lnTo>
                      <a:lnTo>
                        <a:pt x="516136" y="20953"/>
                      </a:lnTo>
                      <a:cubicBezTo>
                        <a:pt x="516136" y="618922"/>
                        <a:pt x="516135" y="1216891"/>
                        <a:pt x="516135" y="1814860"/>
                      </a:cubicBezTo>
                      <a:cubicBezTo>
                        <a:pt x="516135" y="1957387"/>
                        <a:pt x="400594" y="2072928"/>
                        <a:pt x="258067" y="2072928"/>
                      </a:cubicBezTo>
                      <a:lnTo>
                        <a:pt x="258068" y="2072927"/>
                      </a:lnTo>
                      <a:cubicBezTo>
                        <a:pt x="115541" y="2072927"/>
                        <a:pt x="0" y="1957386"/>
                        <a:pt x="0" y="1814859"/>
                      </a:cubicBezTo>
                      <a:lnTo>
                        <a:pt x="0" y="20953"/>
                      </a:lnTo>
                      <a:lnTo>
                        <a:pt x="2112" y="0"/>
                      </a:lnTo>
                      <a:close/>
                    </a:path>
                  </a:pathLst>
                </a:custGeom>
                <a:solidFill>
                  <a:srgbClr val="F498B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4F2E2705-B7CC-4144-80B9-ED07E79522BD}"/>
                    </a:ext>
                  </a:extLst>
                </p:cNvPr>
                <p:cNvSpPr/>
                <p:nvPr/>
              </p:nvSpPr>
              <p:spPr>
                <a:xfrm>
                  <a:off x="1953928" y="769299"/>
                  <a:ext cx="3137835" cy="235819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E5639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77" name="Rectangle: Rounded Corners 76">
                <a:extLst>
                  <a:ext uri="{FF2B5EF4-FFF2-40B4-BE49-F238E27FC236}">
                    <a16:creationId xmlns:a16="http://schemas.microsoft.com/office/drawing/2014/main" id="{5A51F96D-5E3D-4A4A-A412-6039335F8125}"/>
                  </a:ext>
                </a:extLst>
              </p:cNvPr>
              <p:cNvSpPr/>
              <p:nvPr/>
            </p:nvSpPr>
            <p:spPr>
              <a:xfrm>
                <a:off x="1226033" y="2509834"/>
                <a:ext cx="289891" cy="550456"/>
              </a:xfrm>
              <a:prstGeom prst="roundRect">
                <a:avLst>
                  <a:gd name="adj" fmla="val 41244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Rectangle: Rounded Corners 77">
                <a:extLst>
                  <a:ext uri="{FF2B5EF4-FFF2-40B4-BE49-F238E27FC236}">
                    <a16:creationId xmlns:a16="http://schemas.microsoft.com/office/drawing/2014/main" id="{4654C4AE-003C-4707-90B3-47B4E253CD1A}"/>
                  </a:ext>
                </a:extLst>
              </p:cNvPr>
              <p:cNvSpPr/>
              <p:nvPr/>
            </p:nvSpPr>
            <p:spPr>
              <a:xfrm>
                <a:off x="1517750" y="2509834"/>
                <a:ext cx="289891" cy="542767"/>
              </a:xfrm>
              <a:prstGeom prst="roundRect">
                <a:avLst>
                  <a:gd name="adj" fmla="val 41244"/>
                </a:avLst>
              </a:prstGeom>
              <a:solidFill>
                <a:srgbClr val="F17F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Rectangle: Rounded Corners 78">
                <a:extLst>
                  <a:ext uri="{FF2B5EF4-FFF2-40B4-BE49-F238E27FC236}">
                    <a16:creationId xmlns:a16="http://schemas.microsoft.com/office/drawing/2014/main" id="{F29887FD-8246-4F4D-9064-1580A111A66A}"/>
                  </a:ext>
                </a:extLst>
              </p:cNvPr>
              <p:cNvSpPr/>
              <p:nvPr/>
            </p:nvSpPr>
            <p:spPr>
              <a:xfrm>
                <a:off x="1807410" y="2509836"/>
                <a:ext cx="289891" cy="542766"/>
              </a:xfrm>
              <a:prstGeom prst="roundRect">
                <a:avLst>
                  <a:gd name="adj" fmla="val 41244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Rectangle: Rounded Corners 79">
                <a:extLst>
                  <a:ext uri="{FF2B5EF4-FFF2-40B4-BE49-F238E27FC236}">
                    <a16:creationId xmlns:a16="http://schemas.microsoft.com/office/drawing/2014/main" id="{CA8ED10E-3566-454B-B7EF-B79D6DEAD4C7}"/>
                  </a:ext>
                </a:extLst>
              </p:cNvPr>
              <p:cNvSpPr/>
              <p:nvPr/>
            </p:nvSpPr>
            <p:spPr>
              <a:xfrm>
                <a:off x="2099127" y="2509836"/>
                <a:ext cx="277353" cy="535078"/>
              </a:xfrm>
              <a:prstGeom prst="roundRect">
                <a:avLst>
                  <a:gd name="adj" fmla="val 41244"/>
                </a:avLst>
              </a:prstGeom>
              <a:solidFill>
                <a:srgbClr val="F17F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Rectangle: Rounded Corners 80">
                <a:extLst>
                  <a:ext uri="{FF2B5EF4-FFF2-40B4-BE49-F238E27FC236}">
                    <a16:creationId xmlns:a16="http://schemas.microsoft.com/office/drawing/2014/main" id="{977C9199-9A0B-48E2-A5A5-0B621606880A}"/>
                  </a:ext>
                </a:extLst>
              </p:cNvPr>
              <p:cNvSpPr/>
              <p:nvPr/>
            </p:nvSpPr>
            <p:spPr>
              <a:xfrm>
                <a:off x="2380724" y="2509836"/>
                <a:ext cx="289891" cy="532521"/>
              </a:xfrm>
              <a:prstGeom prst="roundRect">
                <a:avLst>
                  <a:gd name="adj" fmla="val 41244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Rectangle: Rounded Corners 81">
                <a:extLst>
                  <a:ext uri="{FF2B5EF4-FFF2-40B4-BE49-F238E27FC236}">
                    <a16:creationId xmlns:a16="http://schemas.microsoft.com/office/drawing/2014/main" id="{4BD52CE9-EA22-4EF9-9733-B09C3777E7F7}"/>
                  </a:ext>
                </a:extLst>
              </p:cNvPr>
              <p:cNvSpPr/>
              <p:nvPr/>
            </p:nvSpPr>
            <p:spPr>
              <a:xfrm>
                <a:off x="2672441" y="2509838"/>
                <a:ext cx="284415" cy="524832"/>
              </a:xfrm>
              <a:prstGeom prst="roundRect">
                <a:avLst>
                  <a:gd name="adj" fmla="val 41244"/>
                </a:avLst>
              </a:prstGeom>
              <a:solidFill>
                <a:srgbClr val="F17F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Rectangle: Rounded Corners 82">
                <a:extLst>
                  <a:ext uri="{FF2B5EF4-FFF2-40B4-BE49-F238E27FC236}">
                    <a16:creationId xmlns:a16="http://schemas.microsoft.com/office/drawing/2014/main" id="{24474C26-1002-440B-A93E-8EDD27556D48}"/>
                  </a:ext>
                </a:extLst>
              </p:cNvPr>
              <p:cNvSpPr/>
              <p:nvPr/>
            </p:nvSpPr>
            <p:spPr>
              <a:xfrm>
                <a:off x="2957857" y="2509838"/>
                <a:ext cx="287264" cy="532520"/>
              </a:xfrm>
              <a:prstGeom prst="roundRect">
                <a:avLst>
                  <a:gd name="adj" fmla="val 41244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5C07B8D-92EC-4785-A768-D53037FDA9D9}"/>
              </a:ext>
            </a:extLst>
          </p:cNvPr>
          <p:cNvGrpSpPr/>
          <p:nvPr/>
        </p:nvGrpSpPr>
        <p:grpSpPr>
          <a:xfrm>
            <a:off x="1010040" y="5210363"/>
            <a:ext cx="2103120" cy="1285006"/>
            <a:chOff x="1086241" y="5210349"/>
            <a:chExt cx="1831551" cy="560925"/>
          </a:xfrm>
        </p:grpSpPr>
        <p:grpSp>
          <p:nvGrpSpPr>
            <p:cNvPr id="195" name="Group 194">
              <a:extLst>
                <a:ext uri="{FF2B5EF4-FFF2-40B4-BE49-F238E27FC236}">
                  <a16:creationId xmlns:a16="http://schemas.microsoft.com/office/drawing/2014/main" id="{8F9B772C-F031-4507-BB99-2E51F4AA3E8A}"/>
                </a:ext>
              </a:extLst>
            </p:cNvPr>
            <p:cNvGrpSpPr/>
            <p:nvPr/>
          </p:nvGrpSpPr>
          <p:grpSpPr>
            <a:xfrm>
              <a:off x="1086241" y="5210349"/>
              <a:ext cx="1831551" cy="532522"/>
              <a:chOff x="1358050" y="5449369"/>
              <a:chExt cx="1831551" cy="532522"/>
            </a:xfrm>
          </p:grpSpPr>
          <p:sp>
            <p:nvSpPr>
              <p:cNvPr id="106" name="Rectangle: Rounded Corners 105">
                <a:extLst>
                  <a:ext uri="{FF2B5EF4-FFF2-40B4-BE49-F238E27FC236}">
                    <a16:creationId xmlns:a16="http://schemas.microsoft.com/office/drawing/2014/main" id="{5C464947-E55E-418F-BAA0-79302822AAAD}"/>
                  </a:ext>
                </a:extLst>
              </p:cNvPr>
              <p:cNvSpPr/>
              <p:nvPr/>
            </p:nvSpPr>
            <p:spPr>
              <a:xfrm>
                <a:off x="1358050" y="5449369"/>
                <a:ext cx="1831551" cy="532522"/>
              </a:xfrm>
              <a:prstGeom prst="roundRect">
                <a:avLst>
                  <a:gd name="adj" fmla="val 19476"/>
                </a:avLst>
              </a:prstGeom>
              <a:solidFill>
                <a:srgbClr val="876A4F"/>
              </a:solidFill>
              <a:ln w="25400">
                <a:solidFill>
                  <a:srgbClr val="503E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3" name="Rectangle: Rounded Corners 192">
                <a:extLst>
                  <a:ext uri="{FF2B5EF4-FFF2-40B4-BE49-F238E27FC236}">
                    <a16:creationId xmlns:a16="http://schemas.microsoft.com/office/drawing/2014/main" id="{1A1AC333-FFD3-44AE-AF55-C758564165D9}"/>
                  </a:ext>
                </a:extLst>
              </p:cNvPr>
              <p:cNvSpPr/>
              <p:nvPr/>
            </p:nvSpPr>
            <p:spPr>
              <a:xfrm>
                <a:off x="1393903" y="5491974"/>
                <a:ext cx="1747572" cy="452443"/>
              </a:xfrm>
              <a:prstGeom prst="roundRect">
                <a:avLst>
                  <a:gd name="adj" fmla="val 19476"/>
                </a:avLst>
              </a:prstGeom>
              <a:noFill/>
              <a:ln w="12700">
                <a:solidFill>
                  <a:srgbClr val="D2C1B2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94" name="TextBox 193">
              <a:extLst>
                <a:ext uri="{FF2B5EF4-FFF2-40B4-BE49-F238E27FC236}">
                  <a16:creationId xmlns:a16="http://schemas.microsoft.com/office/drawing/2014/main" id="{BF4ECC50-E3A5-4E40-B8A5-69BED35D95E2}"/>
                </a:ext>
              </a:extLst>
            </p:cNvPr>
            <p:cNvSpPr txBox="1"/>
            <p:nvPr/>
          </p:nvSpPr>
          <p:spPr>
            <a:xfrm>
              <a:off x="1157079" y="5247312"/>
              <a:ext cx="1738218" cy="5239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Bốn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phần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năm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6" name="Group 195">
            <a:extLst>
              <a:ext uri="{FF2B5EF4-FFF2-40B4-BE49-F238E27FC236}">
                <a16:creationId xmlns:a16="http://schemas.microsoft.com/office/drawing/2014/main" id="{43325FEF-63BE-4AEB-B961-E898B66C9C21}"/>
              </a:ext>
            </a:extLst>
          </p:cNvPr>
          <p:cNvGrpSpPr/>
          <p:nvPr/>
        </p:nvGrpSpPr>
        <p:grpSpPr>
          <a:xfrm>
            <a:off x="3628974" y="1913641"/>
            <a:ext cx="2354306" cy="3093260"/>
            <a:chOff x="1226033" y="2051823"/>
            <a:chExt cx="2019088" cy="2652826"/>
          </a:xfrm>
        </p:grpSpPr>
        <p:sp>
          <p:nvSpPr>
            <p:cNvPr id="197" name="Rectangle: Rounded Corners 196">
              <a:extLst>
                <a:ext uri="{FF2B5EF4-FFF2-40B4-BE49-F238E27FC236}">
                  <a16:creationId xmlns:a16="http://schemas.microsoft.com/office/drawing/2014/main" id="{9D6F7420-CF47-4DC6-AB58-4EFE326905AB}"/>
                </a:ext>
              </a:extLst>
            </p:cNvPr>
            <p:cNvSpPr/>
            <p:nvPr/>
          </p:nvSpPr>
          <p:spPr>
            <a:xfrm>
              <a:off x="1386217" y="2318637"/>
              <a:ext cx="1684621" cy="2386012"/>
            </a:xfrm>
            <a:prstGeom prst="roundRect">
              <a:avLst>
                <a:gd name="adj" fmla="val 13516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63500">
              <a:solidFill>
                <a:srgbClr val="E56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98" name="Group 197">
              <a:extLst>
                <a:ext uri="{FF2B5EF4-FFF2-40B4-BE49-F238E27FC236}">
                  <a16:creationId xmlns:a16="http://schemas.microsoft.com/office/drawing/2014/main" id="{6F6658AC-7A5A-48F0-967F-EA2CC39EB229}"/>
                </a:ext>
              </a:extLst>
            </p:cNvPr>
            <p:cNvGrpSpPr/>
            <p:nvPr/>
          </p:nvGrpSpPr>
          <p:grpSpPr>
            <a:xfrm>
              <a:off x="1226033" y="2051823"/>
              <a:ext cx="2019088" cy="1008467"/>
              <a:chOff x="1226033" y="2051823"/>
              <a:chExt cx="2019088" cy="1008467"/>
            </a:xfrm>
          </p:grpSpPr>
          <p:grpSp>
            <p:nvGrpSpPr>
              <p:cNvPr id="199" name="Group 198">
                <a:extLst>
                  <a:ext uri="{FF2B5EF4-FFF2-40B4-BE49-F238E27FC236}">
                    <a16:creationId xmlns:a16="http://schemas.microsoft.com/office/drawing/2014/main" id="{F59BCCF4-7EEC-4694-9C27-EA4875A84FFF}"/>
                  </a:ext>
                </a:extLst>
              </p:cNvPr>
              <p:cNvGrpSpPr/>
              <p:nvPr/>
            </p:nvGrpSpPr>
            <p:grpSpPr>
              <a:xfrm>
                <a:off x="1228248" y="2051823"/>
                <a:ext cx="2016757" cy="986505"/>
                <a:chOff x="1741204" y="769299"/>
                <a:chExt cx="3592129" cy="2291333"/>
              </a:xfrm>
            </p:grpSpPr>
            <p:sp>
              <p:nvSpPr>
                <p:cNvPr id="207" name="Rectangle: Rounded Corners 1">
                  <a:extLst>
                    <a:ext uri="{FF2B5EF4-FFF2-40B4-BE49-F238E27FC236}">
                      <a16:creationId xmlns:a16="http://schemas.microsoft.com/office/drawing/2014/main" id="{255BB33E-74D9-490F-8CEA-1D38CC9FFEF3}"/>
                    </a:ext>
                  </a:extLst>
                </p:cNvPr>
                <p:cNvSpPr/>
                <p:nvPr/>
              </p:nvSpPr>
              <p:spPr>
                <a:xfrm flipH="1">
                  <a:off x="4536164" y="990691"/>
                  <a:ext cx="797169" cy="2066953"/>
                </a:xfrm>
                <a:custGeom>
                  <a:avLst/>
                  <a:gdLst>
                    <a:gd name="connsiteX0" fmla="*/ 0 w 516135"/>
                    <a:gd name="connsiteY0" fmla="*/ 258068 h 1562100"/>
                    <a:gd name="connsiteX1" fmla="*/ 258068 w 516135"/>
                    <a:gd name="connsiteY1" fmla="*/ 0 h 1562100"/>
                    <a:gd name="connsiteX2" fmla="*/ 258068 w 516135"/>
                    <a:gd name="connsiteY2" fmla="*/ 0 h 1562100"/>
                    <a:gd name="connsiteX3" fmla="*/ 516136 w 516135"/>
                    <a:gd name="connsiteY3" fmla="*/ 258068 h 1562100"/>
                    <a:gd name="connsiteX4" fmla="*/ 516135 w 516135"/>
                    <a:gd name="connsiteY4" fmla="*/ 1304033 h 1562100"/>
                    <a:gd name="connsiteX5" fmla="*/ 258067 w 516135"/>
                    <a:gd name="connsiteY5" fmla="*/ 1562101 h 1562100"/>
                    <a:gd name="connsiteX6" fmla="*/ 258068 w 516135"/>
                    <a:gd name="connsiteY6" fmla="*/ 1562100 h 1562100"/>
                    <a:gd name="connsiteX7" fmla="*/ 0 w 516135"/>
                    <a:gd name="connsiteY7" fmla="*/ 1304032 h 1562100"/>
                    <a:gd name="connsiteX8" fmla="*/ 0 w 516135"/>
                    <a:gd name="connsiteY8" fmla="*/ 258068 h 1562100"/>
                    <a:gd name="connsiteX0" fmla="*/ 0 w 535099"/>
                    <a:gd name="connsiteY0" fmla="*/ 258068 h 1562101"/>
                    <a:gd name="connsiteX1" fmla="*/ 258068 w 535099"/>
                    <a:gd name="connsiteY1" fmla="*/ 0 h 1562101"/>
                    <a:gd name="connsiteX2" fmla="*/ 258068 w 535099"/>
                    <a:gd name="connsiteY2" fmla="*/ 0 h 1562101"/>
                    <a:gd name="connsiteX3" fmla="*/ 516136 w 535099"/>
                    <a:gd name="connsiteY3" fmla="*/ 258068 h 1562101"/>
                    <a:gd name="connsiteX4" fmla="*/ 515676 w 535099"/>
                    <a:gd name="connsiteY4" fmla="*/ 565569 h 1562101"/>
                    <a:gd name="connsiteX5" fmla="*/ 516135 w 535099"/>
                    <a:gd name="connsiteY5" fmla="*/ 1304033 h 1562101"/>
                    <a:gd name="connsiteX6" fmla="*/ 258067 w 535099"/>
                    <a:gd name="connsiteY6" fmla="*/ 1562101 h 1562101"/>
                    <a:gd name="connsiteX7" fmla="*/ 258068 w 535099"/>
                    <a:gd name="connsiteY7" fmla="*/ 1562100 h 1562101"/>
                    <a:gd name="connsiteX8" fmla="*/ 0 w 535099"/>
                    <a:gd name="connsiteY8" fmla="*/ 1304032 h 1562101"/>
                    <a:gd name="connsiteX9" fmla="*/ 0 w 535099"/>
                    <a:gd name="connsiteY9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259227 w 536258"/>
                    <a:gd name="connsiteY2" fmla="*/ 0 h 1562101"/>
                    <a:gd name="connsiteX3" fmla="*/ 517295 w 536258"/>
                    <a:gd name="connsiteY3" fmla="*/ 258068 h 1562101"/>
                    <a:gd name="connsiteX4" fmla="*/ 516835 w 536258"/>
                    <a:gd name="connsiteY4" fmla="*/ 565569 h 1562101"/>
                    <a:gd name="connsiteX5" fmla="*/ 517294 w 536258"/>
                    <a:gd name="connsiteY5" fmla="*/ 1304033 h 1562101"/>
                    <a:gd name="connsiteX6" fmla="*/ 259226 w 536258"/>
                    <a:gd name="connsiteY6" fmla="*/ 1562101 h 1562101"/>
                    <a:gd name="connsiteX7" fmla="*/ 259227 w 536258"/>
                    <a:gd name="connsiteY7" fmla="*/ 1562100 h 1562101"/>
                    <a:gd name="connsiteX8" fmla="*/ 1159 w 536258"/>
                    <a:gd name="connsiteY8" fmla="*/ 1304032 h 1562101"/>
                    <a:gd name="connsiteX9" fmla="*/ 0 w 536258"/>
                    <a:gd name="connsiteY9" fmla="*/ 569986 h 1562101"/>
                    <a:gd name="connsiteX10" fmla="*/ 1159 w 536258"/>
                    <a:gd name="connsiteY10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259227 w 536258"/>
                    <a:gd name="connsiteY2" fmla="*/ 0 h 1562101"/>
                    <a:gd name="connsiteX3" fmla="*/ 517295 w 536258"/>
                    <a:gd name="connsiteY3" fmla="*/ 258068 h 1562101"/>
                    <a:gd name="connsiteX4" fmla="*/ 516835 w 536258"/>
                    <a:gd name="connsiteY4" fmla="*/ 565569 h 1562101"/>
                    <a:gd name="connsiteX5" fmla="*/ 517294 w 536258"/>
                    <a:gd name="connsiteY5" fmla="*/ 1304033 h 1562101"/>
                    <a:gd name="connsiteX6" fmla="*/ 259226 w 536258"/>
                    <a:gd name="connsiteY6" fmla="*/ 1562101 h 1562101"/>
                    <a:gd name="connsiteX7" fmla="*/ 259227 w 536258"/>
                    <a:gd name="connsiteY7" fmla="*/ 1562100 h 1562101"/>
                    <a:gd name="connsiteX8" fmla="*/ 1159 w 536258"/>
                    <a:gd name="connsiteY8" fmla="*/ 1304032 h 1562101"/>
                    <a:gd name="connsiteX9" fmla="*/ 0 w 536258"/>
                    <a:gd name="connsiteY9" fmla="*/ 569986 h 1562101"/>
                    <a:gd name="connsiteX10" fmla="*/ 1159 w 536258"/>
                    <a:gd name="connsiteY10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517295 w 536258"/>
                    <a:gd name="connsiteY2" fmla="*/ 258068 h 1562101"/>
                    <a:gd name="connsiteX3" fmla="*/ 516835 w 536258"/>
                    <a:gd name="connsiteY3" fmla="*/ 565569 h 1562101"/>
                    <a:gd name="connsiteX4" fmla="*/ 517294 w 536258"/>
                    <a:gd name="connsiteY4" fmla="*/ 1304033 h 1562101"/>
                    <a:gd name="connsiteX5" fmla="*/ 259226 w 536258"/>
                    <a:gd name="connsiteY5" fmla="*/ 1562101 h 1562101"/>
                    <a:gd name="connsiteX6" fmla="*/ 259227 w 536258"/>
                    <a:gd name="connsiteY6" fmla="*/ 1562100 h 1562101"/>
                    <a:gd name="connsiteX7" fmla="*/ 1159 w 536258"/>
                    <a:gd name="connsiteY7" fmla="*/ 1304032 h 1562101"/>
                    <a:gd name="connsiteX8" fmla="*/ 0 w 536258"/>
                    <a:gd name="connsiteY8" fmla="*/ 569986 h 1562101"/>
                    <a:gd name="connsiteX9" fmla="*/ 1159 w 536258"/>
                    <a:gd name="connsiteY9" fmla="*/ 258068 h 1562101"/>
                    <a:gd name="connsiteX0" fmla="*/ 1159 w 555374"/>
                    <a:gd name="connsiteY0" fmla="*/ 38714 h 1342747"/>
                    <a:gd name="connsiteX1" fmla="*/ 517295 w 555374"/>
                    <a:gd name="connsiteY1" fmla="*/ 38714 h 1342747"/>
                    <a:gd name="connsiteX2" fmla="*/ 516835 w 555374"/>
                    <a:gd name="connsiteY2" fmla="*/ 346215 h 1342747"/>
                    <a:gd name="connsiteX3" fmla="*/ 517294 w 555374"/>
                    <a:gd name="connsiteY3" fmla="*/ 1084679 h 1342747"/>
                    <a:gd name="connsiteX4" fmla="*/ 259226 w 555374"/>
                    <a:gd name="connsiteY4" fmla="*/ 1342747 h 1342747"/>
                    <a:gd name="connsiteX5" fmla="*/ 259227 w 555374"/>
                    <a:gd name="connsiteY5" fmla="*/ 1342746 h 1342747"/>
                    <a:gd name="connsiteX6" fmla="*/ 1159 w 555374"/>
                    <a:gd name="connsiteY6" fmla="*/ 1084678 h 1342747"/>
                    <a:gd name="connsiteX7" fmla="*/ 0 w 555374"/>
                    <a:gd name="connsiteY7" fmla="*/ 350632 h 1342747"/>
                    <a:gd name="connsiteX8" fmla="*/ 1159 w 555374"/>
                    <a:gd name="connsiteY8" fmla="*/ 38714 h 1342747"/>
                    <a:gd name="connsiteX0" fmla="*/ 263994 w 535905"/>
                    <a:gd name="connsiteY0" fmla="*/ 3045 h 2060243"/>
                    <a:gd name="connsiteX1" fmla="*/ 517295 w 535905"/>
                    <a:gd name="connsiteY1" fmla="*/ 756210 h 2060243"/>
                    <a:gd name="connsiteX2" fmla="*/ 516835 w 535905"/>
                    <a:gd name="connsiteY2" fmla="*/ 1063711 h 2060243"/>
                    <a:gd name="connsiteX3" fmla="*/ 517294 w 535905"/>
                    <a:gd name="connsiteY3" fmla="*/ 1802175 h 2060243"/>
                    <a:gd name="connsiteX4" fmla="*/ 259226 w 535905"/>
                    <a:gd name="connsiteY4" fmla="*/ 2060243 h 2060243"/>
                    <a:gd name="connsiteX5" fmla="*/ 259227 w 535905"/>
                    <a:gd name="connsiteY5" fmla="*/ 2060242 h 2060243"/>
                    <a:gd name="connsiteX6" fmla="*/ 1159 w 535905"/>
                    <a:gd name="connsiteY6" fmla="*/ 1802174 h 2060243"/>
                    <a:gd name="connsiteX7" fmla="*/ 0 w 535905"/>
                    <a:gd name="connsiteY7" fmla="*/ 1068128 h 2060243"/>
                    <a:gd name="connsiteX8" fmla="*/ 263994 w 535905"/>
                    <a:gd name="connsiteY8" fmla="*/ 3045 h 2060243"/>
                    <a:gd name="connsiteX0" fmla="*/ 263994 w 664925"/>
                    <a:gd name="connsiteY0" fmla="*/ 87056 h 2144254"/>
                    <a:gd name="connsiteX1" fmla="*/ 658652 w 664925"/>
                    <a:gd name="connsiteY1" fmla="*/ 93682 h 2144254"/>
                    <a:gd name="connsiteX2" fmla="*/ 516835 w 664925"/>
                    <a:gd name="connsiteY2" fmla="*/ 1147722 h 2144254"/>
                    <a:gd name="connsiteX3" fmla="*/ 517294 w 664925"/>
                    <a:gd name="connsiteY3" fmla="*/ 1886186 h 2144254"/>
                    <a:gd name="connsiteX4" fmla="*/ 259226 w 664925"/>
                    <a:gd name="connsiteY4" fmla="*/ 2144254 h 2144254"/>
                    <a:gd name="connsiteX5" fmla="*/ 259227 w 664925"/>
                    <a:gd name="connsiteY5" fmla="*/ 2144253 h 2144254"/>
                    <a:gd name="connsiteX6" fmla="*/ 1159 w 664925"/>
                    <a:gd name="connsiteY6" fmla="*/ 1886185 h 2144254"/>
                    <a:gd name="connsiteX7" fmla="*/ 0 w 664925"/>
                    <a:gd name="connsiteY7" fmla="*/ 1152139 h 2144254"/>
                    <a:gd name="connsiteX8" fmla="*/ 263994 w 664925"/>
                    <a:gd name="connsiteY8" fmla="*/ 87056 h 2144254"/>
                    <a:gd name="connsiteX0" fmla="*/ 263994 w 710801"/>
                    <a:gd name="connsiteY0" fmla="*/ 28420 h 2085618"/>
                    <a:gd name="connsiteX1" fmla="*/ 658652 w 710801"/>
                    <a:gd name="connsiteY1" fmla="*/ 35046 h 2085618"/>
                    <a:gd name="connsiteX2" fmla="*/ 516835 w 710801"/>
                    <a:gd name="connsiteY2" fmla="*/ 1089086 h 2085618"/>
                    <a:gd name="connsiteX3" fmla="*/ 517294 w 710801"/>
                    <a:gd name="connsiteY3" fmla="*/ 1827550 h 2085618"/>
                    <a:gd name="connsiteX4" fmla="*/ 259226 w 710801"/>
                    <a:gd name="connsiteY4" fmla="*/ 2085618 h 2085618"/>
                    <a:gd name="connsiteX5" fmla="*/ 259227 w 710801"/>
                    <a:gd name="connsiteY5" fmla="*/ 2085617 h 2085618"/>
                    <a:gd name="connsiteX6" fmla="*/ 1159 w 710801"/>
                    <a:gd name="connsiteY6" fmla="*/ 1827549 h 2085618"/>
                    <a:gd name="connsiteX7" fmla="*/ 0 w 710801"/>
                    <a:gd name="connsiteY7" fmla="*/ 1093503 h 2085618"/>
                    <a:gd name="connsiteX8" fmla="*/ 263994 w 710801"/>
                    <a:gd name="connsiteY8" fmla="*/ 28420 h 2085618"/>
                    <a:gd name="connsiteX0" fmla="*/ 263994 w 710801"/>
                    <a:gd name="connsiteY0" fmla="*/ 7864 h 2065062"/>
                    <a:gd name="connsiteX1" fmla="*/ 658652 w 710801"/>
                    <a:gd name="connsiteY1" fmla="*/ 14490 h 2065062"/>
                    <a:gd name="connsiteX2" fmla="*/ 516835 w 710801"/>
                    <a:gd name="connsiteY2" fmla="*/ 1068530 h 2065062"/>
                    <a:gd name="connsiteX3" fmla="*/ 517294 w 710801"/>
                    <a:gd name="connsiteY3" fmla="*/ 1806994 h 2065062"/>
                    <a:gd name="connsiteX4" fmla="*/ 259226 w 710801"/>
                    <a:gd name="connsiteY4" fmla="*/ 2065062 h 2065062"/>
                    <a:gd name="connsiteX5" fmla="*/ 259227 w 710801"/>
                    <a:gd name="connsiteY5" fmla="*/ 2065061 h 2065062"/>
                    <a:gd name="connsiteX6" fmla="*/ 1159 w 710801"/>
                    <a:gd name="connsiteY6" fmla="*/ 1806993 h 2065062"/>
                    <a:gd name="connsiteX7" fmla="*/ 0 w 710801"/>
                    <a:gd name="connsiteY7" fmla="*/ 1072947 h 2065062"/>
                    <a:gd name="connsiteX8" fmla="*/ 263994 w 710801"/>
                    <a:gd name="connsiteY8" fmla="*/ 7864 h 2065062"/>
                    <a:gd name="connsiteX0" fmla="*/ 263994 w 713316"/>
                    <a:gd name="connsiteY0" fmla="*/ 0 h 2057198"/>
                    <a:gd name="connsiteX1" fmla="*/ 658652 w 713316"/>
                    <a:gd name="connsiteY1" fmla="*/ 6626 h 2057198"/>
                    <a:gd name="connsiteX2" fmla="*/ 516835 w 713316"/>
                    <a:gd name="connsiteY2" fmla="*/ 1060666 h 2057198"/>
                    <a:gd name="connsiteX3" fmla="*/ 517294 w 713316"/>
                    <a:gd name="connsiteY3" fmla="*/ 1799130 h 2057198"/>
                    <a:gd name="connsiteX4" fmla="*/ 259226 w 713316"/>
                    <a:gd name="connsiteY4" fmla="*/ 2057198 h 2057198"/>
                    <a:gd name="connsiteX5" fmla="*/ 259227 w 713316"/>
                    <a:gd name="connsiteY5" fmla="*/ 2057197 h 2057198"/>
                    <a:gd name="connsiteX6" fmla="*/ 1159 w 713316"/>
                    <a:gd name="connsiteY6" fmla="*/ 1799129 h 2057198"/>
                    <a:gd name="connsiteX7" fmla="*/ 0 w 713316"/>
                    <a:gd name="connsiteY7" fmla="*/ 1065083 h 2057198"/>
                    <a:gd name="connsiteX8" fmla="*/ 263994 w 713316"/>
                    <a:gd name="connsiteY8" fmla="*/ 0 h 2057198"/>
                    <a:gd name="connsiteX0" fmla="*/ 263994 w 663537"/>
                    <a:gd name="connsiteY0" fmla="*/ 33591 h 2090789"/>
                    <a:gd name="connsiteX1" fmla="*/ 658652 w 663537"/>
                    <a:gd name="connsiteY1" fmla="*/ 40217 h 2090789"/>
                    <a:gd name="connsiteX2" fmla="*/ 516835 w 663537"/>
                    <a:gd name="connsiteY2" fmla="*/ 1094257 h 2090789"/>
                    <a:gd name="connsiteX3" fmla="*/ 517294 w 663537"/>
                    <a:gd name="connsiteY3" fmla="*/ 1832721 h 2090789"/>
                    <a:gd name="connsiteX4" fmla="*/ 259226 w 663537"/>
                    <a:gd name="connsiteY4" fmla="*/ 2090789 h 2090789"/>
                    <a:gd name="connsiteX5" fmla="*/ 259227 w 663537"/>
                    <a:gd name="connsiteY5" fmla="*/ 2090788 h 2090789"/>
                    <a:gd name="connsiteX6" fmla="*/ 1159 w 663537"/>
                    <a:gd name="connsiteY6" fmla="*/ 1832720 h 2090789"/>
                    <a:gd name="connsiteX7" fmla="*/ 0 w 663537"/>
                    <a:gd name="connsiteY7" fmla="*/ 1098674 h 2090789"/>
                    <a:gd name="connsiteX8" fmla="*/ 263994 w 663537"/>
                    <a:gd name="connsiteY8" fmla="*/ 33591 h 2090789"/>
                    <a:gd name="connsiteX0" fmla="*/ 263994 w 666512"/>
                    <a:gd name="connsiteY0" fmla="*/ 0 h 2057198"/>
                    <a:gd name="connsiteX1" fmla="*/ 658652 w 666512"/>
                    <a:gd name="connsiteY1" fmla="*/ 6626 h 2057198"/>
                    <a:gd name="connsiteX2" fmla="*/ 516835 w 666512"/>
                    <a:gd name="connsiteY2" fmla="*/ 1060666 h 2057198"/>
                    <a:gd name="connsiteX3" fmla="*/ 517294 w 666512"/>
                    <a:gd name="connsiteY3" fmla="*/ 1799130 h 2057198"/>
                    <a:gd name="connsiteX4" fmla="*/ 259226 w 666512"/>
                    <a:gd name="connsiteY4" fmla="*/ 2057198 h 2057198"/>
                    <a:gd name="connsiteX5" fmla="*/ 259227 w 666512"/>
                    <a:gd name="connsiteY5" fmla="*/ 2057197 h 2057198"/>
                    <a:gd name="connsiteX6" fmla="*/ 1159 w 666512"/>
                    <a:gd name="connsiteY6" fmla="*/ 1799129 h 2057198"/>
                    <a:gd name="connsiteX7" fmla="*/ 0 w 666512"/>
                    <a:gd name="connsiteY7" fmla="*/ 1065083 h 2057198"/>
                    <a:gd name="connsiteX8" fmla="*/ 263994 w 666512"/>
                    <a:gd name="connsiteY8" fmla="*/ 0 h 2057198"/>
                    <a:gd name="connsiteX0" fmla="*/ 263994 w 661028"/>
                    <a:gd name="connsiteY0" fmla="*/ 9281 h 2066479"/>
                    <a:gd name="connsiteX1" fmla="*/ 658652 w 661028"/>
                    <a:gd name="connsiteY1" fmla="*/ 15907 h 2066479"/>
                    <a:gd name="connsiteX2" fmla="*/ 516835 w 661028"/>
                    <a:gd name="connsiteY2" fmla="*/ 1069947 h 2066479"/>
                    <a:gd name="connsiteX3" fmla="*/ 517294 w 661028"/>
                    <a:gd name="connsiteY3" fmla="*/ 1808411 h 2066479"/>
                    <a:gd name="connsiteX4" fmla="*/ 259226 w 661028"/>
                    <a:gd name="connsiteY4" fmla="*/ 2066479 h 2066479"/>
                    <a:gd name="connsiteX5" fmla="*/ 259227 w 661028"/>
                    <a:gd name="connsiteY5" fmla="*/ 2066478 h 2066479"/>
                    <a:gd name="connsiteX6" fmla="*/ 1159 w 661028"/>
                    <a:gd name="connsiteY6" fmla="*/ 1808410 h 2066479"/>
                    <a:gd name="connsiteX7" fmla="*/ 0 w 661028"/>
                    <a:gd name="connsiteY7" fmla="*/ 1074364 h 2066479"/>
                    <a:gd name="connsiteX8" fmla="*/ 263994 w 661028"/>
                    <a:gd name="connsiteY8" fmla="*/ 9281 h 2066479"/>
                    <a:gd name="connsiteX0" fmla="*/ 263994 w 661136"/>
                    <a:gd name="connsiteY0" fmla="*/ 1620 h 2058818"/>
                    <a:gd name="connsiteX1" fmla="*/ 658652 w 661136"/>
                    <a:gd name="connsiteY1" fmla="*/ 8246 h 2058818"/>
                    <a:gd name="connsiteX2" fmla="*/ 516835 w 661136"/>
                    <a:gd name="connsiteY2" fmla="*/ 1062286 h 2058818"/>
                    <a:gd name="connsiteX3" fmla="*/ 517294 w 661136"/>
                    <a:gd name="connsiteY3" fmla="*/ 1800750 h 2058818"/>
                    <a:gd name="connsiteX4" fmla="*/ 259226 w 661136"/>
                    <a:gd name="connsiteY4" fmla="*/ 2058818 h 2058818"/>
                    <a:gd name="connsiteX5" fmla="*/ 259227 w 661136"/>
                    <a:gd name="connsiteY5" fmla="*/ 2058817 h 2058818"/>
                    <a:gd name="connsiteX6" fmla="*/ 1159 w 661136"/>
                    <a:gd name="connsiteY6" fmla="*/ 1800749 h 2058818"/>
                    <a:gd name="connsiteX7" fmla="*/ 0 w 661136"/>
                    <a:gd name="connsiteY7" fmla="*/ 1066703 h 2058818"/>
                    <a:gd name="connsiteX8" fmla="*/ 263994 w 661136"/>
                    <a:gd name="connsiteY8" fmla="*/ 1620 h 2058818"/>
                    <a:gd name="connsiteX0" fmla="*/ 263994 w 658957"/>
                    <a:gd name="connsiteY0" fmla="*/ 9787 h 2066985"/>
                    <a:gd name="connsiteX1" fmla="*/ 656443 w 658957"/>
                    <a:gd name="connsiteY1" fmla="*/ 5370 h 2066985"/>
                    <a:gd name="connsiteX2" fmla="*/ 516835 w 658957"/>
                    <a:gd name="connsiteY2" fmla="*/ 1070453 h 2066985"/>
                    <a:gd name="connsiteX3" fmla="*/ 517294 w 658957"/>
                    <a:gd name="connsiteY3" fmla="*/ 1808917 h 2066985"/>
                    <a:gd name="connsiteX4" fmla="*/ 259226 w 658957"/>
                    <a:gd name="connsiteY4" fmla="*/ 2066985 h 2066985"/>
                    <a:gd name="connsiteX5" fmla="*/ 259227 w 658957"/>
                    <a:gd name="connsiteY5" fmla="*/ 2066984 h 2066985"/>
                    <a:gd name="connsiteX6" fmla="*/ 1159 w 658957"/>
                    <a:gd name="connsiteY6" fmla="*/ 1808916 h 2066985"/>
                    <a:gd name="connsiteX7" fmla="*/ 0 w 658957"/>
                    <a:gd name="connsiteY7" fmla="*/ 1074870 h 2066985"/>
                    <a:gd name="connsiteX8" fmla="*/ 263994 w 658957"/>
                    <a:gd name="connsiteY8" fmla="*/ 9787 h 2066985"/>
                    <a:gd name="connsiteX0" fmla="*/ 263994 w 658983"/>
                    <a:gd name="connsiteY0" fmla="*/ 6145 h 2063343"/>
                    <a:gd name="connsiteX1" fmla="*/ 656443 w 658983"/>
                    <a:gd name="connsiteY1" fmla="*/ 1728 h 2063343"/>
                    <a:gd name="connsiteX2" fmla="*/ 516835 w 658983"/>
                    <a:gd name="connsiteY2" fmla="*/ 1066811 h 2063343"/>
                    <a:gd name="connsiteX3" fmla="*/ 517294 w 658983"/>
                    <a:gd name="connsiteY3" fmla="*/ 1805275 h 2063343"/>
                    <a:gd name="connsiteX4" fmla="*/ 259226 w 658983"/>
                    <a:gd name="connsiteY4" fmla="*/ 2063343 h 2063343"/>
                    <a:gd name="connsiteX5" fmla="*/ 259227 w 658983"/>
                    <a:gd name="connsiteY5" fmla="*/ 2063342 h 2063343"/>
                    <a:gd name="connsiteX6" fmla="*/ 1159 w 658983"/>
                    <a:gd name="connsiteY6" fmla="*/ 1805274 h 2063343"/>
                    <a:gd name="connsiteX7" fmla="*/ 0 w 658983"/>
                    <a:gd name="connsiteY7" fmla="*/ 1071228 h 2063343"/>
                    <a:gd name="connsiteX8" fmla="*/ 263994 w 658983"/>
                    <a:gd name="connsiteY8" fmla="*/ 6145 h 2063343"/>
                    <a:gd name="connsiteX0" fmla="*/ 263994 w 678609"/>
                    <a:gd name="connsiteY0" fmla="*/ 7785 h 2064983"/>
                    <a:gd name="connsiteX1" fmla="*/ 676321 w 678609"/>
                    <a:gd name="connsiteY1" fmla="*/ 1560 h 2064983"/>
                    <a:gd name="connsiteX2" fmla="*/ 516835 w 678609"/>
                    <a:gd name="connsiteY2" fmla="*/ 1068451 h 2064983"/>
                    <a:gd name="connsiteX3" fmla="*/ 517294 w 678609"/>
                    <a:gd name="connsiteY3" fmla="*/ 1806915 h 2064983"/>
                    <a:gd name="connsiteX4" fmla="*/ 259226 w 678609"/>
                    <a:gd name="connsiteY4" fmla="*/ 2064983 h 2064983"/>
                    <a:gd name="connsiteX5" fmla="*/ 259227 w 678609"/>
                    <a:gd name="connsiteY5" fmla="*/ 2064982 h 2064983"/>
                    <a:gd name="connsiteX6" fmla="*/ 1159 w 678609"/>
                    <a:gd name="connsiteY6" fmla="*/ 1806914 h 2064983"/>
                    <a:gd name="connsiteX7" fmla="*/ 0 w 678609"/>
                    <a:gd name="connsiteY7" fmla="*/ 1072868 h 2064983"/>
                    <a:gd name="connsiteX8" fmla="*/ 263994 w 678609"/>
                    <a:gd name="connsiteY8" fmla="*/ 7785 h 2064983"/>
                    <a:gd name="connsiteX0" fmla="*/ 263994 w 676632"/>
                    <a:gd name="connsiteY0" fmla="*/ 31105 h 2088303"/>
                    <a:gd name="connsiteX1" fmla="*/ 676321 w 676632"/>
                    <a:gd name="connsiteY1" fmla="*/ 24880 h 2088303"/>
                    <a:gd name="connsiteX2" fmla="*/ 516835 w 676632"/>
                    <a:gd name="connsiteY2" fmla="*/ 1091771 h 2088303"/>
                    <a:gd name="connsiteX3" fmla="*/ 517294 w 676632"/>
                    <a:gd name="connsiteY3" fmla="*/ 1830235 h 2088303"/>
                    <a:gd name="connsiteX4" fmla="*/ 259226 w 676632"/>
                    <a:gd name="connsiteY4" fmla="*/ 2088303 h 2088303"/>
                    <a:gd name="connsiteX5" fmla="*/ 259227 w 676632"/>
                    <a:gd name="connsiteY5" fmla="*/ 2088302 h 2088303"/>
                    <a:gd name="connsiteX6" fmla="*/ 1159 w 676632"/>
                    <a:gd name="connsiteY6" fmla="*/ 1830234 h 2088303"/>
                    <a:gd name="connsiteX7" fmla="*/ 0 w 676632"/>
                    <a:gd name="connsiteY7" fmla="*/ 1096188 h 2088303"/>
                    <a:gd name="connsiteX8" fmla="*/ 263994 w 676632"/>
                    <a:gd name="connsiteY8" fmla="*/ 31105 h 2088303"/>
                    <a:gd name="connsiteX0" fmla="*/ 263994 w 676730"/>
                    <a:gd name="connsiteY0" fmla="*/ 6225 h 2063423"/>
                    <a:gd name="connsiteX1" fmla="*/ 676321 w 676730"/>
                    <a:gd name="connsiteY1" fmla="*/ 0 h 2063423"/>
                    <a:gd name="connsiteX2" fmla="*/ 516835 w 676730"/>
                    <a:gd name="connsiteY2" fmla="*/ 1066891 h 2063423"/>
                    <a:gd name="connsiteX3" fmla="*/ 517294 w 676730"/>
                    <a:gd name="connsiteY3" fmla="*/ 1805355 h 2063423"/>
                    <a:gd name="connsiteX4" fmla="*/ 259226 w 676730"/>
                    <a:gd name="connsiteY4" fmla="*/ 2063423 h 2063423"/>
                    <a:gd name="connsiteX5" fmla="*/ 259227 w 676730"/>
                    <a:gd name="connsiteY5" fmla="*/ 2063422 h 2063423"/>
                    <a:gd name="connsiteX6" fmla="*/ 1159 w 676730"/>
                    <a:gd name="connsiteY6" fmla="*/ 1805354 h 2063423"/>
                    <a:gd name="connsiteX7" fmla="*/ 0 w 676730"/>
                    <a:gd name="connsiteY7" fmla="*/ 1071308 h 2063423"/>
                    <a:gd name="connsiteX8" fmla="*/ 263994 w 676730"/>
                    <a:gd name="connsiteY8" fmla="*/ 6225 h 2063423"/>
                    <a:gd name="connsiteX0" fmla="*/ 267608 w 681973"/>
                    <a:gd name="connsiteY0" fmla="*/ 78285 h 2142712"/>
                    <a:gd name="connsiteX1" fmla="*/ 676321 w 681973"/>
                    <a:gd name="connsiteY1" fmla="*/ 79289 h 2142712"/>
                    <a:gd name="connsiteX2" fmla="*/ 516835 w 681973"/>
                    <a:gd name="connsiteY2" fmla="*/ 1146180 h 2142712"/>
                    <a:gd name="connsiteX3" fmla="*/ 517294 w 681973"/>
                    <a:gd name="connsiteY3" fmla="*/ 1884644 h 2142712"/>
                    <a:gd name="connsiteX4" fmla="*/ 259226 w 681973"/>
                    <a:gd name="connsiteY4" fmla="*/ 2142712 h 2142712"/>
                    <a:gd name="connsiteX5" fmla="*/ 259227 w 681973"/>
                    <a:gd name="connsiteY5" fmla="*/ 2142711 h 2142712"/>
                    <a:gd name="connsiteX6" fmla="*/ 1159 w 681973"/>
                    <a:gd name="connsiteY6" fmla="*/ 1884643 h 2142712"/>
                    <a:gd name="connsiteX7" fmla="*/ 0 w 681973"/>
                    <a:gd name="connsiteY7" fmla="*/ 1150597 h 2142712"/>
                    <a:gd name="connsiteX8" fmla="*/ 267608 w 681973"/>
                    <a:gd name="connsiteY8" fmla="*/ 78285 h 2142712"/>
                    <a:gd name="connsiteX0" fmla="*/ 267608 w 730032"/>
                    <a:gd name="connsiteY0" fmla="*/ 0 h 2064427"/>
                    <a:gd name="connsiteX1" fmla="*/ 676321 w 730032"/>
                    <a:gd name="connsiteY1" fmla="*/ 1004 h 2064427"/>
                    <a:gd name="connsiteX2" fmla="*/ 516835 w 730032"/>
                    <a:gd name="connsiteY2" fmla="*/ 1067895 h 2064427"/>
                    <a:gd name="connsiteX3" fmla="*/ 517294 w 730032"/>
                    <a:gd name="connsiteY3" fmla="*/ 1806359 h 2064427"/>
                    <a:gd name="connsiteX4" fmla="*/ 259226 w 730032"/>
                    <a:gd name="connsiteY4" fmla="*/ 2064427 h 2064427"/>
                    <a:gd name="connsiteX5" fmla="*/ 259227 w 730032"/>
                    <a:gd name="connsiteY5" fmla="*/ 2064426 h 2064427"/>
                    <a:gd name="connsiteX6" fmla="*/ 1159 w 730032"/>
                    <a:gd name="connsiteY6" fmla="*/ 1806358 h 2064427"/>
                    <a:gd name="connsiteX7" fmla="*/ 0 w 730032"/>
                    <a:gd name="connsiteY7" fmla="*/ 1072312 h 2064427"/>
                    <a:gd name="connsiteX8" fmla="*/ 267608 w 730032"/>
                    <a:gd name="connsiteY8" fmla="*/ 0 h 2064427"/>
                    <a:gd name="connsiteX0" fmla="*/ 267608 w 681218"/>
                    <a:gd name="connsiteY0" fmla="*/ 0 h 2064427"/>
                    <a:gd name="connsiteX1" fmla="*/ 676321 w 681218"/>
                    <a:gd name="connsiteY1" fmla="*/ 1004 h 2064427"/>
                    <a:gd name="connsiteX2" fmla="*/ 516835 w 681218"/>
                    <a:gd name="connsiteY2" fmla="*/ 1067895 h 2064427"/>
                    <a:gd name="connsiteX3" fmla="*/ 517294 w 681218"/>
                    <a:gd name="connsiteY3" fmla="*/ 1806359 h 2064427"/>
                    <a:gd name="connsiteX4" fmla="*/ 259226 w 681218"/>
                    <a:gd name="connsiteY4" fmla="*/ 2064427 h 2064427"/>
                    <a:gd name="connsiteX5" fmla="*/ 259227 w 681218"/>
                    <a:gd name="connsiteY5" fmla="*/ 2064426 h 2064427"/>
                    <a:gd name="connsiteX6" fmla="*/ 1159 w 681218"/>
                    <a:gd name="connsiteY6" fmla="*/ 1806358 h 2064427"/>
                    <a:gd name="connsiteX7" fmla="*/ 0 w 681218"/>
                    <a:gd name="connsiteY7" fmla="*/ 1072312 h 2064427"/>
                    <a:gd name="connsiteX8" fmla="*/ 267608 w 681218"/>
                    <a:gd name="connsiteY8" fmla="*/ 0 h 2064427"/>
                    <a:gd name="connsiteX0" fmla="*/ 267608 w 788233"/>
                    <a:gd name="connsiteY0" fmla="*/ 0 h 2064427"/>
                    <a:gd name="connsiteX1" fmla="*/ 784938 w 788233"/>
                    <a:gd name="connsiteY1" fmla="*/ 6056 h 2064427"/>
                    <a:gd name="connsiteX2" fmla="*/ 516835 w 788233"/>
                    <a:gd name="connsiteY2" fmla="*/ 1067895 h 2064427"/>
                    <a:gd name="connsiteX3" fmla="*/ 517294 w 788233"/>
                    <a:gd name="connsiteY3" fmla="*/ 1806359 h 2064427"/>
                    <a:gd name="connsiteX4" fmla="*/ 259226 w 788233"/>
                    <a:gd name="connsiteY4" fmla="*/ 2064427 h 2064427"/>
                    <a:gd name="connsiteX5" fmla="*/ 259227 w 788233"/>
                    <a:gd name="connsiteY5" fmla="*/ 2064426 h 2064427"/>
                    <a:gd name="connsiteX6" fmla="*/ 1159 w 788233"/>
                    <a:gd name="connsiteY6" fmla="*/ 1806358 h 2064427"/>
                    <a:gd name="connsiteX7" fmla="*/ 0 w 788233"/>
                    <a:gd name="connsiteY7" fmla="*/ 1072312 h 2064427"/>
                    <a:gd name="connsiteX8" fmla="*/ 267608 w 788233"/>
                    <a:gd name="connsiteY8" fmla="*/ 0 h 2064427"/>
                    <a:gd name="connsiteX0" fmla="*/ 267608 w 788334"/>
                    <a:gd name="connsiteY0" fmla="*/ 0 h 2064427"/>
                    <a:gd name="connsiteX1" fmla="*/ 784938 w 788334"/>
                    <a:gd name="connsiteY1" fmla="*/ 6056 h 2064427"/>
                    <a:gd name="connsiteX2" fmla="*/ 516835 w 788334"/>
                    <a:gd name="connsiteY2" fmla="*/ 1067895 h 2064427"/>
                    <a:gd name="connsiteX3" fmla="*/ 517294 w 788334"/>
                    <a:gd name="connsiteY3" fmla="*/ 1806359 h 2064427"/>
                    <a:gd name="connsiteX4" fmla="*/ 259226 w 788334"/>
                    <a:gd name="connsiteY4" fmla="*/ 2064427 h 2064427"/>
                    <a:gd name="connsiteX5" fmla="*/ 259227 w 788334"/>
                    <a:gd name="connsiteY5" fmla="*/ 2064426 h 2064427"/>
                    <a:gd name="connsiteX6" fmla="*/ 1159 w 788334"/>
                    <a:gd name="connsiteY6" fmla="*/ 1806358 h 2064427"/>
                    <a:gd name="connsiteX7" fmla="*/ 0 w 788334"/>
                    <a:gd name="connsiteY7" fmla="*/ 1072312 h 2064427"/>
                    <a:gd name="connsiteX8" fmla="*/ 267608 w 788334"/>
                    <a:gd name="connsiteY8" fmla="*/ 0 h 2064427"/>
                    <a:gd name="connsiteX0" fmla="*/ 267608 w 788308"/>
                    <a:gd name="connsiteY0" fmla="*/ 0 h 2064427"/>
                    <a:gd name="connsiteX1" fmla="*/ 784938 w 788308"/>
                    <a:gd name="connsiteY1" fmla="*/ 6056 h 2064427"/>
                    <a:gd name="connsiteX2" fmla="*/ 516835 w 788308"/>
                    <a:gd name="connsiteY2" fmla="*/ 1067895 h 2064427"/>
                    <a:gd name="connsiteX3" fmla="*/ 517294 w 788308"/>
                    <a:gd name="connsiteY3" fmla="*/ 1806359 h 2064427"/>
                    <a:gd name="connsiteX4" fmla="*/ 259226 w 788308"/>
                    <a:gd name="connsiteY4" fmla="*/ 2064427 h 2064427"/>
                    <a:gd name="connsiteX5" fmla="*/ 259227 w 788308"/>
                    <a:gd name="connsiteY5" fmla="*/ 2064426 h 2064427"/>
                    <a:gd name="connsiteX6" fmla="*/ 1159 w 788308"/>
                    <a:gd name="connsiteY6" fmla="*/ 1806358 h 2064427"/>
                    <a:gd name="connsiteX7" fmla="*/ 0 w 788308"/>
                    <a:gd name="connsiteY7" fmla="*/ 1072312 h 2064427"/>
                    <a:gd name="connsiteX8" fmla="*/ 267608 w 788308"/>
                    <a:gd name="connsiteY8" fmla="*/ 0 h 2064427"/>
                    <a:gd name="connsiteX0" fmla="*/ 323179 w 787421"/>
                    <a:gd name="connsiteY0" fmla="*/ 72332 h 2139285"/>
                    <a:gd name="connsiteX1" fmla="*/ 784938 w 787421"/>
                    <a:gd name="connsiteY1" fmla="*/ 80914 h 2139285"/>
                    <a:gd name="connsiteX2" fmla="*/ 516835 w 787421"/>
                    <a:gd name="connsiteY2" fmla="*/ 1142753 h 2139285"/>
                    <a:gd name="connsiteX3" fmla="*/ 517294 w 787421"/>
                    <a:gd name="connsiteY3" fmla="*/ 1881217 h 2139285"/>
                    <a:gd name="connsiteX4" fmla="*/ 259226 w 787421"/>
                    <a:gd name="connsiteY4" fmla="*/ 2139285 h 2139285"/>
                    <a:gd name="connsiteX5" fmla="*/ 259227 w 787421"/>
                    <a:gd name="connsiteY5" fmla="*/ 2139284 h 2139285"/>
                    <a:gd name="connsiteX6" fmla="*/ 1159 w 787421"/>
                    <a:gd name="connsiteY6" fmla="*/ 1881216 h 2139285"/>
                    <a:gd name="connsiteX7" fmla="*/ 0 w 787421"/>
                    <a:gd name="connsiteY7" fmla="*/ 1147170 h 2139285"/>
                    <a:gd name="connsiteX8" fmla="*/ 323179 w 787421"/>
                    <a:gd name="connsiteY8" fmla="*/ 72332 h 2139285"/>
                    <a:gd name="connsiteX0" fmla="*/ 323179 w 810872"/>
                    <a:gd name="connsiteY0" fmla="*/ 0 h 2066953"/>
                    <a:gd name="connsiteX1" fmla="*/ 784938 w 810872"/>
                    <a:gd name="connsiteY1" fmla="*/ 8582 h 2066953"/>
                    <a:gd name="connsiteX2" fmla="*/ 516835 w 810872"/>
                    <a:gd name="connsiteY2" fmla="*/ 1070421 h 2066953"/>
                    <a:gd name="connsiteX3" fmla="*/ 517294 w 810872"/>
                    <a:gd name="connsiteY3" fmla="*/ 1808885 h 2066953"/>
                    <a:gd name="connsiteX4" fmla="*/ 259226 w 810872"/>
                    <a:gd name="connsiteY4" fmla="*/ 2066953 h 2066953"/>
                    <a:gd name="connsiteX5" fmla="*/ 259227 w 810872"/>
                    <a:gd name="connsiteY5" fmla="*/ 2066952 h 2066953"/>
                    <a:gd name="connsiteX6" fmla="*/ 1159 w 810872"/>
                    <a:gd name="connsiteY6" fmla="*/ 1808884 h 2066953"/>
                    <a:gd name="connsiteX7" fmla="*/ 0 w 810872"/>
                    <a:gd name="connsiteY7" fmla="*/ 1074838 h 2066953"/>
                    <a:gd name="connsiteX8" fmla="*/ 323179 w 810872"/>
                    <a:gd name="connsiteY8" fmla="*/ 0 h 2066953"/>
                    <a:gd name="connsiteX0" fmla="*/ 323179 w 797169"/>
                    <a:gd name="connsiteY0" fmla="*/ 0 h 2066953"/>
                    <a:gd name="connsiteX1" fmla="*/ 784938 w 797169"/>
                    <a:gd name="connsiteY1" fmla="*/ 8582 h 2066953"/>
                    <a:gd name="connsiteX2" fmla="*/ 516835 w 797169"/>
                    <a:gd name="connsiteY2" fmla="*/ 1070421 h 2066953"/>
                    <a:gd name="connsiteX3" fmla="*/ 517294 w 797169"/>
                    <a:gd name="connsiteY3" fmla="*/ 1808885 h 2066953"/>
                    <a:gd name="connsiteX4" fmla="*/ 259226 w 797169"/>
                    <a:gd name="connsiteY4" fmla="*/ 2066953 h 2066953"/>
                    <a:gd name="connsiteX5" fmla="*/ 259227 w 797169"/>
                    <a:gd name="connsiteY5" fmla="*/ 2066952 h 2066953"/>
                    <a:gd name="connsiteX6" fmla="*/ 1159 w 797169"/>
                    <a:gd name="connsiteY6" fmla="*/ 1808884 h 2066953"/>
                    <a:gd name="connsiteX7" fmla="*/ 0 w 797169"/>
                    <a:gd name="connsiteY7" fmla="*/ 1074838 h 2066953"/>
                    <a:gd name="connsiteX8" fmla="*/ 323179 w 797169"/>
                    <a:gd name="connsiteY8" fmla="*/ 0 h 2066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7169" h="2066953">
                      <a:moveTo>
                        <a:pt x="323179" y="0"/>
                      </a:moveTo>
                      <a:lnTo>
                        <a:pt x="784938" y="8582"/>
                      </a:lnTo>
                      <a:cubicBezTo>
                        <a:pt x="865207" y="7641"/>
                        <a:pt x="524413" y="908724"/>
                        <a:pt x="516835" y="1070421"/>
                      </a:cubicBezTo>
                      <a:cubicBezTo>
                        <a:pt x="509257" y="1232118"/>
                        <a:pt x="516055" y="1642796"/>
                        <a:pt x="517294" y="1808885"/>
                      </a:cubicBezTo>
                      <a:cubicBezTo>
                        <a:pt x="518574" y="1980429"/>
                        <a:pt x="401753" y="2066953"/>
                        <a:pt x="259226" y="2066953"/>
                      </a:cubicBezTo>
                      <a:lnTo>
                        <a:pt x="259227" y="2066952"/>
                      </a:lnTo>
                      <a:cubicBezTo>
                        <a:pt x="116700" y="2066952"/>
                        <a:pt x="1159" y="1951411"/>
                        <a:pt x="1159" y="1808884"/>
                      </a:cubicBezTo>
                      <a:cubicBezTo>
                        <a:pt x="773" y="1564202"/>
                        <a:pt x="386" y="1319520"/>
                        <a:pt x="0" y="1074838"/>
                      </a:cubicBezTo>
                      <a:cubicBezTo>
                        <a:pt x="386" y="970865"/>
                        <a:pt x="322793" y="103973"/>
                        <a:pt x="323179" y="0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8" name="Rectangle: Rounded Corners 1">
                  <a:extLst>
                    <a:ext uri="{FF2B5EF4-FFF2-40B4-BE49-F238E27FC236}">
                      <a16:creationId xmlns:a16="http://schemas.microsoft.com/office/drawing/2014/main" id="{9800C480-1204-403D-87A6-8D25E4531087}"/>
                    </a:ext>
                  </a:extLst>
                </p:cNvPr>
                <p:cNvSpPr/>
                <p:nvPr/>
              </p:nvSpPr>
              <p:spPr>
                <a:xfrm>
                  <a:off x="1741204" y="979246"/>
                  <a:ext cx="797169" cy="2066953"/>
                </a:xfrm>
                <a:custGeom>
                  <a:avLst/>
                  <a:gdLst>
                    <a:gd name="connsiteX0" fmla="*/ 0 w 516135"/>
                    <a:gd name="connsiteY0" fmla="*/ 258068 h 1562100"/>
                    <a:gd name="connsiteX1" fmla="*/ 258068 w 516135"/>
                    <a:gd name="connsiteY1" fmla="*/ 0 h 1562100"/>
                    <a:gd name="connsiteX2" fmla="*/ 258068 w 516135"/>
                    <a:gd name="connsiteY2" fmla="*/ 0 h 1562100"/>
                    <a:gd name="connsiteX3" fmla="*/ 516136 w 516135"/>
                    <a:gd name="connsiteY3" fmla="*/ 258068 h 1562100"/>
                    <a:gd name="connsiteX4" fmla="*/ 516135 w 516135"/>
                    <a:gd name="connsiteY4" fmla="*/ 1304033 h 1562100"/>
                    <a:gd name="connsiteX5" fmla="*/ 258067 w 516135"/>
                    <a:gd name="connsiteY5" fmla="*/ 1562101 h 1562100"/>
                    <a:gd name="connsiteX6" fmla="*/ 258068 w 516135"/>
                    <a:gd name="connsiteY6" fmla="*/ 1562100 h 1562100"/>
                    <a:gd name="connsiteX7" fmla="*/ 0 w 516135"/>
                    <a:gd name="connsiteY7" fmla="*/ 1304032 h 1562100"/>
                    <a:gd name="connsiteX8" fmla="*/ 0 w 516135"/>
                    <a:gd name="connsiteY8" fmla="*/ 258068 h 1562100"/>
                    <a:gd name="connsiteX0" fmla="*/ 0 w 535099"/>
                    <a:gd name="connsiteY0" fmla="*/ 258068 h 1562101"/>
                    <a:gd name="connsiteX1" fmla="*/ 258068 w 535099"/>
                    <a:gd name="connsiteY1" fmla="*/ 0 h 1562101"/>
                    <a:gd name="connsiteX2" fmla="*/ 258068 w 535099"/>
                    <a:gd name="connsiteY2" fmla="*/ 0 h 1562101"/>
                    <a:gd name="connsiteX3" fmla="*/ 516136 w 535099"/>
                    <a:gd name="connsiteY3" fmla="*/ 258068 h 1562101"/>
                    <a:gd name="connsiteX4" fmla="*/ 515676 w 535099"/>
                    <a:gd name="connsiteY4" fmla="*/ 565569 h 1562101"/>
                    <a:gd name="connsiteX5" fmla="*/ 516135 w 535099"/>
                    <a:gd name="connsiteY5" fmla="*/ 1304033 h 1562101"/>
                    <a:gd name="connsiteX6" fmla="*/ 258067 w 535099"/>
                    <a:gd name="connsiteY6" fmla="*/ 1562101 h 1562101"/>
                    <a:gd name="connsiteX7" fmla="*/ 258068 w 535099"/>
                    <a:gd name="connsiteY7" fmla="*/ 1562100 h 1562101"/>
                    <a:gd name="connsiteX8" fmla="*/ 0 w 535099"/>
                    <a:gd name="connsiteY8" fmla="*/ 1304032 h 1562101"/>
                    <a:gd name="connsiteX9" fmla="*/ 0 w 535099"/>
                    <a:gd name="connsiteY9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259227 w 536258"/>
                    <a:gd name="connsiteY2" fmla="*/ 0 h 1562101"/>
                    <a:gd name="connsiteX3" fmla="*/ 517295 w 536258"/>
                    <a:gd name="connsiteY3" fmla="*/ 258068 h 1562101"/>
                    <a:gd name="connsiteX4" fmla="*/ 516835 w 536258"/>
                    <a:gd name="connsiteY4" fmla="*/ 565569 h 1562101"/>
                    <a:gd name="connsiteX5" fmla="*/ 517294 w 536258"/>
                    <a:gd name="connsiteY5" fmla="*/ 1304033 h 1562101"/>
                    <a:gd name="connsiteX6" fmla="*/ 259226 w 536258"/>
                    <a:gd name="connsiteY6" fmla="*/ 1562101 h 1562101"/>
                    <a:gd name="connsiteX7" fmla="*/ 259227 w 536258"/>
                    <a:gd name="connsiteY7" fmla="*/ 1562100 h 1562101"/>
                    <a:gd name="connsiteX8" fmla="*/ 1159 w 536258"/>
                    <a:gd name="connsiteY8" fmla="*/ 1304032 h 1562101"/>
                    <a:gd name="connsiteX9" fmla="*/ 0 w 536258"/>
                    <a:gd name="connsiteY9" fmla="*/ 569986 h 1562101"/>
                    <a:gd name="connsiteX10" fmla="*/ 1159 w 536258"/>
                    <a:gd name="connsiteY10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259227 w 536258"/>
                    <a:gd name="connsiteY2" fmla="*/ 0 h 1562101"/>
                    <a:gd name="connsiteX3" fmla="*/ 517295 w 536258"/>
                    <a:gd name="connsiteY3" fmla="*/ 258068 h 1562101"/>
                    <a:gd name="connsiteX4" fmla="*/ 516835 w 536258"/>
                    <a:gd name="connsiteY4" fmla="*/ 565569 h 1562101"/>
                    <a:gd name="connsiteX5" fmla="*/ 517294 w 536258"/>
                    <a:gd name="connsiteY5" fmla="*/ 1304033 h 1562101"/>
                    <a:gd name="connsiteX6" fmla="*/ 259226 w 536258"/>
                    <a:gd name="connsiteY6" fmla="*/ 1562101 h 1562101"/>
                    <a:gd name="connsiteX7" fmla="*/ 259227 w 536258"/>
                    <a:gd name="connsiteY7" fmla="*/ 1562100 h 1562101"/>
                    <a:gd name="connsiteX8" fmla="*/ 1159 w 536258"/>
                    <a:gd name="connsiteY8" fmla="*/ 1304032 h 1562101"/>
                    <a:gd name="connsiteX9" fmla="*/ 0 w 536258"/>
                    <a:gd name="connsiteY9" fmla="*/ 569986 h 1562101"/>
                    <a:gd name="connsiteX10" fmla="*/ 1159 w 536258"/>
                    <a:gd name="connsiteY10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517295 w 536258"/>
                    <a:gd name="connsiteY2" fmla="*/ 258068 h 1562101"/>
                    <a:gd name="connsiteX3" fmla="*/ 516835 w 536258"/>
                    <a:gd name="connsiteY3" fmla="*/ 565569 h 1562101"/>
                    <a:gd name="connsiteX4" fmla="*/ 517294 w 536258"/>
                    <a:gd name="connsiteY4" fmla="*/ 1304033 h 1562101"/>
                    <a:gd name="connsiteX5" fmla="*/ 259226 w 536258"/>
                    <a:gd name="connsiteY5" fmla="*/ 1562101 h 1562101"/>
                    <a:gd name="connsiteX6" fmla="*/ 259227 w 536258"/>
                    <a:gd name="connsiteY6" fmla="*/ 1562100 h 1562101"/>
                    <a:gd name="connsiteX7" fmla="*/ 1159 w 536258"/>
                    <a:gd name="connsiteY7" fmla="*/ 1304032 h 1562101"/>
                    <a:gd name="connsiteX8" fmla="*/ 0 w 536258"/>
                    <a:gd name="connsiteY8" fmla="*/ 569986 h 1562101"/>
                    <a:gd name="connsiteX9" fmla="*/ 1159 w 536258"/>
                    <a:gd name="connsiteY9" fmla="*/ 258068 h 1562101"/>
                    <a:gd name="connsiteX0" fmla="*/ 1159 w 555374"/>
                    <a:gd name="connsiteY0" fmla="*/ 38714 h 1342747"/>
                    <a:gd name="connsiteX1" fmla="*/ 517295 w 555374"/>
                    <a:gd name="connsiteY1" fmla="*/ 38714 h 1342747"/>
                    <a:gd name="connsiteX2" fmla="*/ 516835 w 555374"/>
                    <a:gd name="connsiteY2" fmla="*/ 346215 h 1342747"/>
                    <a:gd name="connsiteX3" fmla="*/ 517294 w 555374"/>
                    <a:gd name="connsiteY3" fmla="*/ 1084679 h 1342747"/>
                    <a:gd name="connsiteX4" fmla="*/ 259226 w 555374"/>
                    <a:gd name="connsiteY4" fmla="*/ 1342747 h 1342747"/>
                    <a:gd name="connsiteX5" fmla="*/ 259227 w 555374"/>
                    <a:gd name="connsiteY5" fmla="*/ 1342746 h 1342747"/>
                    <a:gd name="connsiteX6" fmla="*/ 1159 w 555374"/>
                    <a:gd name="connsiteY6" fmla="*/ 1084678 h 1342747"/>
                    <a:gd name="connsiteX7" fmla="*/ 0 w 555374"/>
                    <a:gd name="connsiteY7" fmla="*/ 350632 h 1342747"/>
                    <a:gd name="connsiteX8" fmla="*/ 1159 w 555374"/>
                    <a:gd name="connsiteY8" fmla="*/ 38714 h 1342747"/>
                    <a:gd name="connsiteX0" fmla="*/ 263994 w 535905"/>
                    <a:gd name="connsiteY0" fmla="*/ 3045 h 2060243"/>
                    <a:gd name="connsiteX1" fmla="*/ 517295 w 535905"/>
                    <a:gd name="connsiteY1" fmla="*/ 756210 h 2060243"/>
                    <a:gd name="connsiteX2" fmla="*/ 516835 w 535905"/>
                    <a:gd name="connsiteY2" fmla="*/ 1063711 h 2060243"/>
                    <a:gd name="connsiteX3" fmla="*/ 517294 w 535905"/>
                    <a:gd name="connsiteY3" fmla="*/ 1802175 h 2060243"/>
                    <a:gd name="connsiteX4" fmla="*/ 259226 w 535905"/>
                    <a:gd name="connsiteY4" fmla="*/ 2060243 h 2060243"/>
                    <a:gd name="connsiteX5" fmla="*/ 259227 w 535905"/>
                    <a:gd name="connsiteY5" fmla="*/ 2060242 h 2060243"/>
                    <a:gd name="connsiteX6" fmla="*/ 1159 w 535905"/>
                    <a:gd name="connsiteY6" fmla="*/ 1802174 h 2060243"/>
                    <a:gd name="connsiteX7" fmla="*/ 0 w 535905"/>
                    <a:gd name="connsiteY7" fmla="*/ 1068128 h 2060243"/>
                    <a:gd name="connsiteX8" fmla="*/ 263994 w 535905"/>
                    <a:gd name="connsiteY8" fmla="*/ 3045 h 2060243"/>
                    <a:gd name="connsiteX0" fmla="*/ 263994 w 664925"/>
                    <a:gd name="connsiteY0" fmla="*/ 87056 h 2144254"/>
                    <a:gd name="connsiteX1" fmla="*/ 658652 w 664925"/>
                    <a:gd name="connsiteY1" fmla="*/ 93682 h 2144254"/>
                    <a:gd name="connsiteX2" fmla="*/ 516835 w 664925"/>
                    <a:gd name="connsiteY2" fmla="*/ 1147722 h 2144254"/>
                    <a:gd name="connsiteX3" fmla="*/ 517294 w 664925"/>
                    <a:gd name="connsiteY3" fmla="*/ 1886186 h 2144254"/>
                    <a:gd name="connsiteX4" fmla="*/ 259226 w 664925"/>
                    <a:gd name="connsiteY4" fmla="*/ 2144254 h 2144254"/>
                    <a:gd name="connsiteX5" fmla="*/ 259227 w 664925"/>
                    <a:gd name="connsiteY5" fmla="*/ 2144253 h 2144254"/>
                    <a:gd name="connsiteX6" fmla="*/ 1159 w 664925"/>
                    <a:gd name="connsiteY6" fmla="*/ 1886185 h 2144254"/>
                    <a:gd name="connsiteX7" fmla="*/ 0 w 664925"/>
                    <a:gd name="connsiteY7" fmla="*/ 1152139 h 2144254"/>
                    <a:gd name="connsiteX8" fmla="*/ 263994 w 664925"/>
                    <a:gd name="connsiteY8" fmla="*/ 87056 h 2144254"/>
                    <a:gd name="connsiteX0" fmla="*/ 263994 w 710801"/>
                    <a:gd name="connsiteY0" fmla="*/ 28420 h 2085618"/>
                    <a:gd name="connsiteX1" fmla="*/ 658652 w 710801"/>
                    <a:gd name="connsiteY1" fmla="*/ 35046 h 2085618"/>
                    <a:gd name="connsiteX2" fmla="*/ 516835 w 710801"/>
                    <a:gd name="connsiteY2" fmla="*/ 1089086 h 2085618"/>
                    <a:gd name="connsiteX3" fmla="*/ 517294 w 710801"/>
                    <a:gd name="connsiteY3" fmla="*/ 1827550 h 2085618"/>
                    <a:gd name="connsiteX4" fmla="*/ 259226 w 710801"/>
                    <a:gd name="connsiteY4" fmla="*/ 2085618 h 2085618"/>
                    <a:gd name="connsiteX5" fmla="*/ 259227 w 710801"/>
                    <a:gd name="connsiteY5" fmla="*/ 2085617 h 2085618"/>
                    <a:gd name="connsiteX6" fmla="*/ 1159 w 710801"/>
                    <a:gd name="connsiteY6" fmla="*/ 1827549 h 2085618"/>
                    <a:gd name="connsiteX7" fmla="*/ 0 w 710801"/>
                    <a:gd name="connsiteY7" fmla="*/ 1093503 h 2085618"/>
                    <a:gd name="connsiteX8" fmla="*/ 263994 w 710801"/>
                    <a:gd name="connsiteY8" fmla="*/ 28420 h 2085618"/>
                    <a:gd name="connsiteX0" fmla="*/ 263994 w 710801"/>
                    <a:gd name="connsiteY0" fmla="*/ 7864 h 2065062"/>
                    <a:gd name="connsiteX1" fmla="*/ 658652 w 710801"/>
                    <a:gd name="connsiteY1" fmla="*/ 14490 h 2065062"/>
                    <a:gd name="connsiteX2" fmla="*/ 516835 w 710801"/>
                    <a:gd name="connsiteY2" fmla="*/ 1068530 h 2065062"/>
                    <a:gd name="connsiteX3" fmla="*/ 517294 w 710801"/>
                    <a:gd name="connsiteY3" fmla="*/ 1806994 h 2065062"/>
                    <a:gd name="connsiteX4" fmla="*/ 259226 w 710801"/>
                    <a:gd name="connsiteY4" fmla="*/ 2065062 h 2065062"/>
                    <a:gd name="connsiteX5" fmla="*/ 259227 w 710801"/>
                    <a:gd name="connsiteY5" fmla="*/ 2065061 h 2065062"/>
                    <a:gd name="connsiteX6" fmla="*/ 1159 w 710801"/>
                    <a:gd name="connsiteY6" fmla="*/ 1806993 h 2065062"/>
                    <a:gd name="connsiteX7" fmla="*/ 0 w 710801"/>
                    <a:gd name="connsiteY7" fmla="*/ 1072947 h 2065062"/>
                    <a:gd name="connsiteX8" fmla="*/ 263994 w 710801"/>
                    <a:gd name="connsiteY8" fmla="*/ 7864 h 2065062"/>
                    <a:gd name="connsiteX0" fmla="*/ 263994 w 713316"/>
                    <a:gd name="connsiteY0" fmla="*/ 0 h 2057198"/>
                    <a:gd name="connsiteX1" fmla="*/ 658652 w 713316"/>
                    <a:gd name="connsiteY1" fmla="*/ 6626 h 2057198"/>
                    <a:gd name="connsiteX2" fmla="*/ 516835 w 713316"/>
                    <a:gd name="connsiteY2" fmla="*/ 1060666 h 2057198"/>
                    <a:gd name="connsiteX3" fmla="*/ 517294 w 713316"/>
                    <a:gd name="connsiteY3" fmla="*/ 1799130 h 2057198"/>
                    <a:gd name="connsiteX4" fmla="*/ 259226 w 713316"/>
                    <a:gd name="connsiteY4" fmla="*/ 2057198 h 2057198"/>
                    <a:gd name="connsiteX5" fmla="*/ 259227 w 713316"/>
                    <a:gd name="connsiteY5" fmla="*/ 2057197 h 2057198"/>
                    <a:gd name="connsiteX6" fmla="*/ 1159 w 713316"/>
                    <a:gd name="connsiteY6" fmla="*/ 1799129 h 2057198"/>
                    <a:gd name="connsiteX7" fmla="*/ 0 w 713316"/>
                    <a:gd name="connsiteY7" fmla="*/ 1065083 h 2057198"/>
                    <a:gd name="connsiteX8" fmla="*/ 263994 w 713316"/>
                    <a:gd name="connsiteY8" fmla="*/ 0 h 2057198"/>
                    <a:gd name="connsiteX0" fmla="*/ 263994 w 663537"/>
                    <a:gd name="connsiteY0" fmla="*/ 33591 h 2090789"/>
                    <a:gd name="connsiteX1" fmla="*/ 658652 w 663537"/>
                    <a:gd name="connsiteY1" fmla="*/ 40217 h 2090789"/>
                    <a:gd name="connsiteX2" fmla="*/ 516835 w 663537"/>
                    <a:gd name="connsiteY2" fmla="*/ 1094257 h 2090789"/>
                    <a:gd name="connsiteX3" fmla="*/ 517294 w 663537"/>
                    <a:gd name="connsiteY3" fmla="*/ 1832721 h 2090789"/>
                    <a:gd name="connsiteX4" fmla="*/ 259226 w 663537"/>
                    <a:gd name="connsiteY4" fmla="*/ 2090789 h 2090789"/>
                    <a:gd name="connsiteX5" fmla="*/ 259227 w 663537"/>
                    <a:gd name="connsiteY5" fmla="*/ 2090788 h 2090789"/>
                    <a:gd name="connsiteX6" fmla="*/ 1159 w 663537"/>
                    <a:gd name="connsiteY6" fmla="*/ 1832720 h 2090789"/>
                    <a:gd name="connsiteX7" fmla="*/ 0 w 663537"/>
                    <a:gd name="connsiteY7" fmla="*/ 1098674 h 2090789"/>
                    <a:gd name="connsiteX8" fmla="*/ 263994 w 663537"/>
                    <a:gd name="connsiteY8" fmla="*/ 33591 h 2090789"/>
                    <a:gd name="connsiteX0" fmla="*/ 263994 w 666512"/>
                    <a:gd name="connsiteY0" fmla="*/ 0 h 2057198"/>
                    <a:gd name="connsiteX1" fmla="*/ 658652 w 666512"/>
                    <a:gd name="connsiteY1" fmla="*/ 6626 h 2057198"/>
                    <a:gd name="connsiteX2" fmla="*/ 516835 w 666512"/>
                    <a:gd name="connsiteY2" fmla="*/ 1060666 h 2057198"/>
                    <a:gd name="connsiteX3" fmla="*/ 517294 w 666512"/>
                    <a:gd name="connsiteY3" fmla="*/ 1799130 h 2057198"/>
                    <a:gd name="connsiteX4" fmla="*/ 259226 w 666512"/>
                    <a:gd name="connsiteY4" fmla="*/ 2057198 h 2057198"/>
                    <a:gd name="connsiteX5" fmla="*/ 259227 w 666512"/>
                    <a:gd name="connsiteY5" fmla="*/ 2057197 h 2057198"/>
                    <a:gd name="connsiteX6" fmla="*/ 1159 w 666512"/>
                    <a:gd name="connsiteY6" fmla="*/ 1799129 h 2057198"/>
                    <a:gd name="connsiteX7" fmla="*/ 0 w 666512"/>
                    <a:gd name="connsiteY7" fmla="*/ 1065083 h 2057198"/>
                    <a:gd name="connsiteX8" fmla="*/ 263994 w 666512"/>
                    <a:gd name="connsiteY8" fmla="*/ 0 h 2057198"/>
                    <a:gd name="connsiteX0" fmla="*/ 263994 w 661028"/>
                    <a:gd name="connsiteY0" fmla="*/ 9281 h 2066479"/>
                    <a:gd name="connsiteX1" fmla="*/ 658652 w 661028"/>
                    <a:gd name="connsiteY1" fmla="*/ 15907 h 2066479"/>
                    <a:gd name="connsiteX2" fmla="*/ 516835 w 661028"/>
                    <a:gd name="connsiteY2" fmla="*/ 1069947 h 2066479"/>
                    <a:gd name="connsiteX3" fmla="*/ 517294 w 661028"/>
                    <a:gd name="connsiteY3" fmla="*/ 1808411 h 2066479"/>
                    <a:gd name="connsiteX4" fmla="*/ 259226 w 661028"/>
                    <a:gd name="connsiteY4" fmla="*/ 2066479 h 2066479"/>
                    <a:gd name="connsiteX5" fmla="*/ 259227 w 661028"/>
                    <a:gd name="connsiteY5" fmla="*/ 2066478 h 2066479"/>
                    <a:gd name="connsiteX6" fmla="*/ 1159 w 661028"/>
                    <a:gd name="connsiteY6" fmla="*/ 1808410 h 2066479"/>
                    <a:gd name="connsiteX7" fmla="*/ 0 w 661028"/>
                    <a:gd name="connsiteY7" fmla="*/ 1074364 h 2066479"/>
                    <a:gd name="connsiteX8" fmla="*/ 263994 w 661028"/>
                    <a:gd name="connsiteY8" fmla="*/ 9281 h 2066479"/>
                    <a:gd name="connsiteX0" fmla="*/ 263994 w 661136"/>
                    <a:gd name="connsiteY0" fmla="*/ 1620 h 2058818"/>
                    <a:gd name="connsiteX1" fmla="*/ 658652 w 661136"/>
                    <a:gd name="connsiteY1" fmla="*/ 8246 h 2058818"/>
                    <a:gd name="connsiteX2" fmla="*/ 516835 w 661136"/>
                    <a:gd name="connsiteY2" fmla="*/ 1062286 h 2058818"/>
                    <a:gd name="connsiteX3" fmla="*/ 517294 w 661136"/>
                    <a:gd name="connsiteY3" fmla="*/ 1800750 h 2058818"/>
                    <a:gd name="connsiteX4" fmla="*/ 259226 w 661136"/>
                    <a:gd name="connsiteY4" fmla="*/ 2058818 h 2058818"/>
                    <a:gd name="connsiteX5" fmla="*/ 259227 w 661136"/>
                    <a:gd name="connsiteY5" fmla="*/ 2058817 h 2058818"/>
                    <a:gd name="connsiteX6" fmla="*/ 1159 w 661136"/>
                    <a:gd name="connsiteY6" fmla="*/ 1800749 h 2058818"/>
                    <a:gd name="connsiteX7" fmla="*/ 0 w 661136"/>
                    <a:gd name="connsiteY7" fmla="*/ 1066703 h 2058818"/>
                    <a:gd name="connsiteX8" fmla="*/ 263994 w 661136"/>
                    <a:gd name="connsiteY8" fmla="*/ 1620 h 2058818"/>
                    <a:gd name="connsiteX0" fmla="*/ 263994 w 658957"/>
                    <a:gd name="connsiteY0" fmla="*/ 9787 h 2066985"/>
                    <a:gd name="connsiteX1" fmla="*/ 656443 w 658957"/>
                    <a:gd name="connsiteY1" fmla="*/ 5370 h 2066985"/>
                    <a:gd name="connsiteX2" fmla="*/ 516835 w 658957"/>
                    <a:gd name="connsiteY2" fmla="*/ 1070453 h 2066985"/>
                    <a:gd name="connsiteX3" fmla="*/ 517294 w 658957"/>
                    <a:gd name="connsiteY3" fmla="*/ 1808917 h 2066985"/>
                    <a:gd name="connsiteX4" fmla="*/ 259226 w 658957"/>
                    <a:gd name="connsiteY4" fmla="*/ 2066985 h 2066985"/>
                    <a:gd name="connsiteX5" fmla="*/ 259227 w 658957"/>
                    <a:gd name="connsiteY5" fmla="*/ 2066984 h 2066985"/>
                    <a:gd name="connsiteX6" fmla="*/ 1159 w 658957"/>
                    <a:gd name="connsiteY6" fmla="*/ 1808916 h 2066985"/>
                    <a:gd name="connsiteX7" fmla="*/ 0 w 658957"/>
                    <a:gd name="connsiteY7" fmla="*/ 1074870 h 2066985"/>
                    <a:gd name="connsiteX8" fmla="*/ 263994 w 658957"/>
                    <a:gd name="connsiteY8" fmla="*/ 9787 h 2066985"/>
                    <a:gd name="connsiteX0" fmla="*/ 263994 w 658983"/>
                    <a:gd name="connsiteY0" fmla="*/ 6145 h 2063343"/>
                    <a:gd name="connsiteX1" fmla="*/ 656443 w 658983"/>
                    <a:gd name="connsiteY1" fmla="*/ 1728 h 2063343"/>
                    <a:gd name="connsiteX2" fmla="*/ 516835 w 658983"/>
                    <a:gd name="connsiteY2" fmla="*/ 1066811 h 2063343"/>
                    <a:gd name="connsiteX3" fmla="*/ 517294 w 658983"/>
                    <a:gd name="connsiteY3" fmla="*/ 1805275 h 2063343"/>
                    <a:gd name="connsiteX4" fmla="*/ 259226 w 658983"/>
                    <a:gd name="connsiteY4" fmla="*/ 2063343 h 2063343"/>
                    <a:gd name="connsiteX5" fmla="*/ 259227 w 658983"/>
                    <a:gd name="connsiteY5" fmla="*/ 2063342 h 2063343"/>
                    <a:gd name="connsiteX6" fmla="*/ 1159 w 658983"/>
                    <a:gd name="connsiteY6" fmla="*/ 1805274 h 2063343"/>
                    <a:gd name="connsiteX7" fmla="*/ 0 w 658983"/>
                    <a:gd name="connsiteY7" fmla="*/ 1071228 h 2063343"/>
                    <a:gd name="connsiteX8" fmla="*/ 263994 w 658983"/>
                    <a:gd name="connsiteY8" fmla="*/ 6145 h 2063343"/>
                    <a:gd name="connsiteX0" fmla="*/ 263994 w 678609"/>
                    <a:gd name="connsiteY0" fmla="*/ 7785 h 2064983"/>
                    <a:gd name="connsiteX1" fmla="*/ 676321 w 678609"/>
                    <a:gd name="connsiteY1" fmla="*/ 1560 h 2064983"/>
                    <a:gd name="connsiteX2" fmla="*/ 516835 w 678609"/>
                    <a:gd name="connsiteY2" fmla="*/ 1068451 h 2064983"/>
                    <a:gd name="connsiteX3" fmla="*/ 517294 w 678609"/>
                    <a:gd name="connsiteY3" fmla="*/ 1806915 h 2064983"/>
                    <a:gd name="connsiteX4" fmla="*/ 259226 w 678609"/>
                    <a:gd name="connsiteY4" fmla="*/ 2064983 h 2064983"/>
                    <a:gd name="connsiteX5" fmla="*/ 259227 w 678609"/>
                    <a:gd name="connsiteY5" fmla="*/ 2064982 h 2064983"/>
                    <a:gd name="connsiteX6" fmla="*/ 1159 w 678609"/>
                    <a:gd name="connsiteY6" fmla="*/ 1806914 h 2064983"/>
                    <a:gd name="connsiteX7" fmla="*/ 0 w 678609"/>
                    <a:gd name="connsiteY7" fmla="*/ 1072868 h 2064983"/>
                    <a:gd name="connsiteX8" fmla="*/ 263994 w 678609"/>
                    <a:gd name="connsiteY8" fmla="*/ 7785 h 2064983"/>
                    <a:gd name="connsiteX0" fmla="*/ 263994 w 676632"/>
                    <a:gd name="connsiteY0" fmla="*/ 31105 h 2088303"/>
                    <a:gd name="connsiteX1" fmla="*/ 676321 w 676632"/>
                    <a:gd name="connsiteY1" fmla="*/ 24880 h 2088303"/>
                    <a:gd name="connsiteX2" fmla="*/ 516835 w 676632"/>
                    <a:gd name="connsiteY2" fmla="*/ 1091771 h 2088303"/>
                    <a:gd name="connsiteX3" fmla="*/ 517294 w 676632"/>
                    <a:gd name="connsiteY3" fmla="*/ 1830235 h 2088303"/>
                    <a:gd name="connsiteX4" fmla="*/ 259226 w 676632"/>
                    <a:gd name="connsiteY4" fmla="*/ 2088303 h 2088303"/>
                    <a:gd name="connsiteX5" fmla="*/ 259227 w 676632"/>
                    <a:gd name="connsiteY5" fmla="*/ 2088302 h 2088303"/>
                    <a:gd name="connsiteX6" fmla="*/ 1159 w 676632"/>
                    <a:gd name="connsiteY6" fmla="*/ 1830234 h 2088303"/>
                    <a:gd name="connsiteX7" fmla="*/ 0 w 676632"/>
                    <a:gd name="connsiteY7" fmla="*/ 1096188 h 2088303"/>
                    <a:gd name="connsiteX8" fmla="*/ 263994 w 676632"/>
                    <a:gd name="connsiteY8" fmla="*/ 31105 h 2088303"/>
                    <a:gd name="connsiteX0" fmla="*/ 263994 w 676730"/>
                    <a:gd name="connsiteY0" fmla="*/ 6225 h 2063423"/>
                    <a:gd name="connsiteX1" fmla="*/ 676321 w 676730"/>
                    <a:gd name="connsiteY1" fmla="*/ 0 h 2063423"/>
                    <a:gd name="connsiteX2" fmla="*/ 516835 w 676730"/>
                    <a:gd name="connsiteY2" fmla="*/ 1066891 h 2063423"/>
                    <a:gd name="connsiteX3" fmla="*/ 517294 w 676730"/>
                    <a:gd name="connsiteY3" fmla="*/ 1805355 h 2063423"/>
                    <a:gd name="connsiteX4" fmla="*/ 259226 w 676730"/>
                    <a:gd name="connsiteY4" fmla="*/ 2063423 h 2063423"/>
                    <a:gd name="connsiteX5" fmla="*/ 259227 w 676730"/>
                    <a:gd name="connsiteY5" fmla="*/ 2063422 h 2063423"/>
                    <a:gd name="connsiteX6" fmla="*/ 1159 w 676730"/>
                    <a:gd name="connsiteY6" fmla="*/ 1805354 h 2063423"/>
                    <a:gd name="connsiteX7" fmla="*/ 0 w 676730"/>
                    <a:gd name="connsiteY7" fmla="*/ 1071308 h 2063423"/>
                    <a:gd name="connsiteX8" fmla="*/ 263994 w 676730"/>
                    <a:gd name="connsiteY8" fmla="*/ 6225 h 2063423"/>
                    <a:gd name="connsiteX0" fmla="*/ 267608 w 681973"/>
                    <a:gd name="connsiteY0" fmla="*/ 78285 h 2142712"/>
                    <a:gd name="connsiteX1" fmla="*/ 676321 w 681973"/>
                    <a:gd name="connsiteY1" fmla="*/ 79289 h 2142712"/>
                    <a:gd name="connsiteX2" fmla="*/ 516835 w 681973"/>
                    <a:gd name="connsiteY2" fmla="*/ 1146180 h 2142712"/>
                    <a:gd name="connsiteX3" fmla="*/ 517294 w 681973"/>
                    <a:gd name="connsiteY3" fmla="*/ 1884644 h 2142712"/>
                    <a:gd name="connsiteX4" fmla="*/ 259226 w 681973"/>
                    <a:gd name="connsiteY4" fmla="*/ 2142712 h 2142712"/>
                    <a:gd name="connsiteX5" fmla="*/ 259227 w 681973"/>
                    <a:gd name="connsiteY5" fmla="*/ 2142711 h 2142712"/>
                    <a:gd name="connsiteX6" fmla="*/ 1159 w 681973"/>
                    <a:gd name="connsiteY6" fmla="*/ 1884643 h 2142712"/>
                    <a:gd name="connsiteX7" fmla="*/ 0 w 681973"/>
                    <a:gd name="connsiteY7" fmla="*/ 1150597 h 2142712"/>
                    <a:gd name="connsiteX8" fmla="*/ 267608 w 681973"/>
                    <a:gd name="connsiteY8" fmla="*/ 78285 h 2142712"/>
                    <a:gd name="connsiteX0" fmla="*/ 267608 w 730032"/>
                    <a:gd name="connsiteY0" fmla="*/ 0 h 2064427"/>
                    <a:gd name="connsiteX1" fmla="*/ 676321 w 730032"/>
                    <a:gd name="connsiteY1" fmla="*/ 1004 h 2064427"/>
                    <a:gd name="connsiteX2" fmla="*/ 516835 w 730032"/>
                    <a:gd name="connsiteY2" fmla="*/ 1067895 h 2064427"/>
                    <a:gd name="connsiteX3" fmla="*/ 517294 w 730032"/>
                    <a:gd name="connsiteY3" fmla="*/ 1806359 h 2064427"/>
                    <a:gd name="connsiteX4" fmla="*/ 259226 w 730032"/>
                    <a:gd name="connsiteY4" fmla="*/ 2064427 h 2064427"/>
                    <a:gd name="connsiteX5" fmla="*/ 259227 w 730032"/>
                    <a:gd name="connsiteY5" fmla="*/ 2064426 h 2064427"/>
                    <a:gd name="connsiteX6" fmla="*/ 1159 w 730032"/>
                    <a:gd name="connsiteY6" fmla="*/ 1806358 h 2064427"/>
                    <a:gd name="connsiteX7" fmla="*/ 0 w 730032"/>
                    <a:gd name="connsiteY7" fmla="*/ 1072312 h 2064427"/>
                    <a:gd name="connsiteX8" fmla="*/ 267608 w 730032"/>
                    <a:gd name="connsiteY8" fmla="*/ 0 h 2064427"/>
                    <a:gd name="connsiteX0" fmla="*/ 267608 w 681218"/>
                    <a:gd name="connsiteY0" fmla="*/ 0 h 2064427"/>
                    <a:gd name="connsiteX1" fmla="*/ 676321 w 681218"/>
                    <a:gd name="connsiteY1" fmla="*/ 1004 h 2064427"/>
                    <a:gd name="connsiteX2" fmla="*/ 516835 w 681218"/>
                    <a:gd name="connsiteY2" fmla="*/ 1067895 h 2064427"/>
                    <a:gd name="connsiteX3" fmla="*/ 517294 w 681218"/>
                    <a:gd name="connsiteY3" fmla="*/ 1806359 h 2064427"/>
                    <a:gd name="connsiteX4" fmla="*/ 259226 w 681218"/>
                    <a:gd name="connsiteY4" fmla="*/ 2064427 h 2064427"/>
                    <a:gd name="connsiteX5" fmla="*/ 259227 w 681218"/>
                    <a:gd name="connsiteY5" fmla="*/ 2064426 h 2064427"/>
                    <a:gd name="connsiteX6" fmla="*/ 1159 w 681218"/>
                    <a:gd name="connsiteY6" fmla="*/ 1806358 h 2064427"/>
                    <a:gd name="connsiteX7" fmla="*/ 0 w 681218"/>
                    <a:gd name="connsiteY7" fmla="*/ 1072312 h 2064427"/>
                    <a:gd name="connsiteX8" fmla="*/ 267608 w 681218"/>
                    <a:gd name="connsiteY8" fmla="*/ 0 h 2064427"/>
                    <a:gd name="connsiteX0" fmla="*/ 267608 w 788233"/>
                    <a:gd name="connsiteY0" fmla="*/ 0 h 2064427"/>
                    <a:gd name="connsiteX1" fmla="*/ 784938 w 788233"/>
                    <a:gd name="connsiteY1" fmla="*/ 6056 h 2064427"/>
                    <a:gd name="connsiteX2" fmla="*/ 516835 w 788233"/>
                    <a:gd name="connsiteY2" fmla="*/ 1067895 h 2064427"/>
                    <a:gd name="connsiteX3" fmla="*/ 517294 w 788233"/>
                    <a:gd name="connsiteY3" fmla="*/ 1806359 h 2064427"/>
                    <a:gd name="connsiteX4" fmla="*/ 259226 w 788233"/>
                    <a:gd name="connsiteY4" fmla="*/ 2064427 h 2064427"/>
                    <a:gd name="connsiteX5" fmla="*/ 259227 w 788233"/>
                    <a:gd name="connsiteY5" fmla="*/ 2064426 h 2064427"/>
                    <a:gd name="connsiteX6" fmla="*/ 1159 w 788233"/>
                    <a:gd name="connsiteY6" fmla="*/ 1806358 h 2064427"/>
                    <a:gd name="connsiteX7" fmla="*/ 0 w 788233"/>
                    <a:gd name="connsiteY7" fmla="*/ 1072312 h 2064427"/>
                    <a:gd name="connsiteX8" fmla="*/ 267608 w 788233"/>
                    <a:gd name="connsiteY8" fmla="*/ 0 h 2064427"/>
                    <a:gd name="connsiteX0" fmla="*/ 267608 w 788334"/>
                    <a:gd name="connsiteY0" fmla="*/ 0 h 2064427"/>
                    <a:gd name="connsiteX1" fmla="*/ 784938 w 788334"/>
                    <a:gd name="connsiteY1" fmla="*/ 6056 h 2064427"/>
                    <a:gd name="connsiteX2" fmla="*/ 516835 w 788334"/>
                    <a:gd name="connsiteY2" fmla="*/ 1067895 h 2064427"/>
                    <a:gd name="connsiteX3" fmla="*/ 517294 w 788334"/>
                    <a:gd name="connsiteY3" fmla="*/ 1806359 h 2064427"/>
                    <a:gd name="connsiteX4" fmla="*/ 259226 w 788334"/>
                    <a:gd name="connsiteY4" fmla="*/ 2064427 h 2064427"/>
                    <a:gd name="connsiteX5" fmla="*/ 259227 w 788334"/>
                    <a:gd name="connsiteY5" fmla="*/ 2064426 h 2064427"/>
                    <a:gd name="connsiteX6" fmla="*/ 1159 w 788334"/>
                    <a:gd name="connsiteY6" fmla="*/ 1806358 h 2064427"/>
                    <a:gd name="connsiteX7" fmla="*/ 0 w 788334"/>
                    <a:gd name="connsiteY7" fmla="*/ 1072312 h 2064427"/>
                    <a:gd name="connsiteX8" fmla="*/ 267608 w 788334"/>
                    <a:gd name="connsiteY8" fmla="*/ 0 h 2064427"/>
                    <a:gd name="connsiteX0" fmla="*/ 267608 w 788308"/>
                    <a:gd name="connsiteY0" fmla="*/ 0 h 2064427"/>
                    <a:gd name="connsiteX1" fmla="*/ 784938 w 788308"/>
                    <a:gd name="connsiteY1" fmla="*/ 6056 h 2064427"/>
                    <a:gd name="connsiteX2" fmla="*/ 516835 w 788308"/>
                    <a:gd name="connsiteY2" fmla="*/ 1067895 h 2064427"/>
                    <a:gd name="connsiteX3" fmla="*/ 517294 w 788308"/>
                    <a:gd name="connsiteY3" fmla="*/ 1806359 h 2064427"/>
                    <a:gd name="connsiteX4" fmla="*/ 259226 w 788308"/>
                    <a:gd name="connsiteY4" fmla="*/ 2064427 h 2064427"/>
                    <a:gd name="connsiteX5" fmla="*/ 259227 w 788308"/>
                    <a:gd name="connsiteY5" fmla="*/ 2064426 h 2064427"/>
                    <a:gd name="connsiteX6" fmla="*/ 1159 w 788308"/>
                    <a:gd name="connsiteY6" fmla="*/ 1806358 h 2064427"/>
                    <a:gd name="connsiteX7" fmla="*/ 0 w 788308"/>
                    <a:gd name="connsiteY7" fmla="*/ 1072312 h 2064427"/>
                    <a:gd name="connsiteX8" fmla="*/ 267608 w 788308"/>
                    <a:gd name="connsiteY8" fmla="*/ 0 h 2064427"/>
                    <a:gd name="connsiteX0" fmla="*/ 323179 w 787421"/>
                    <a:gd name="connsiteY0" fmla="*/ 72332 h 2139285"/>
                    <a:gd name="connsiteX1" fmla="*/ 784938 w 787421"/>
                    <a:gd name="connsiteY1" fmla="*/ 80914 h 2139285"/>
                    <a:gd name="connsiteX2" fmla="*/ 516835 w 787421"/>
                    <a:gd name="connsiteY2" fmla="*/ 1142753 h 2139285"/>
                    <a:gd name="connsiteX3" fmla="*/ 517294 w 787421"/>
                    <a:gd name="connsiteY3" fmla="*/ 1881217 h 2139285"/>
                    <a:gd name="connsiteX4" fmla="*/ 259226 w 787421"/>
                    <a:gd name="connsiteY4" fmla="*/ 2139285 h 2139285"/>
                    <a:gd name="connsiteX5" fmla="*/ 259227 w 787421"/>
                    <a:gd name="connsiteY5" fmla="*/ 2139284 h 2139285"/>
                    <a:gd name="connsiteX6" fmla="*/ 1159 w 787421"/>
                    <a:gd name="connsiteY6" fmla="*/ 1881216 h 2139285"/>
                    <a:gd name="connsiteX7" fmla="*/ 0 w 787421"/>
                    <a:gd name="connsiteY7" fmla="*/ 1147170 h 2139285"/>
                    <a:gd name="connsiteX8" fmla="*/ 323179 w 787421"/>
                    <a:gd name="connsiteY8" fmla="*/ 72332 h 2139285"/>
                    <a:gd name="connsiteX0" fmla="*/ 323179 w 810872"/>
                    <a:gd name="connsiteY0" fmla="*/ 0 h 2066953"/>
                    <a:gd name="connsiteX1" fmla="*/ 784938 w 810872"/>
                    <a:gd name="connsiteY1" fmla="*/ 8582 h 2066953"/>
                    <a:gd name="connsiteX2" fmla="*/ 516835 w 810872"/>
                    <a:gd name="connsiteY2" fmla="*/ 1070421 h 2066953"/>
                    <a:gd name="connsiteX3" fmla="*/ 517294 w 810872"/>
                    <a:gd name="connsiteY3" fmla="*/ 1808885 h 2066953"/>
                    <a:gd name="connsiteX4" fmla="*/ 259226 w 810872"/>
                    <a:gd name="connsiteY4" fmla="*/ 2066953 h 2066953"/>
                    <a:gd name="connsiteX5" fmla="*/ 259227 w 810872"/>
                    <a:gd name="connsiteY5" fmla="*/ 2066952 h 2066953"/>
                    <a:gd name="connsiteX6" fmla="*/ 1159 w 810872"/>
                    <a:gd name="connsiteY6" fmla="*/ 1808884 h 2066953"/>
                    <a:gd name="connsiteX7" fmla="*/ 0 w 810872"/>
                    <a:gd name="connsiteY7" fmla="*/ 1074838 h 2066953"/>
                    <a:gd name="connsiteX8" fmla="*/ 323179 w 810872"/>
                    <a:gd name="connsiteY8" fmla="*/ 0 h 2066953"/>
                    <a:gd name="connsiteX0" fmla="*/ 323179 w 797169"/>
                    <a:gd name="connsiteY0" fmla="*/ 0 h 2066953"/>
                    <a:gd name="connsiteX1" fmla="*/ 784938 w 797169"/>
                    <a:gd name="connsiteY1" fmla="*/ 8582 h 2066953"/>
                    <a:gd name="connsiteX2" fmla="*/ 516835 w 797169"/>
                    <a:gd name="connsiteY2" fmla="*/ 1070421 h 2066953"/>
                    <a:gd name="connsiteX3" fmla="*/ 517294 w 797169"/>
                    <a:gd name="connsiteY3" fmla="*/ 1808885 h 2066953"/>
                    <a:gd name="connsiteX4" fmla="*/ 259226 w 797169"/>
                    <a:gd name="connsiteY4" fmla="*/ 2066953 h 2066953"/>
                    <a:gd name="connsiteX5" fmla="*/ 259227 w 797169"/>
                    <a:gd name="connsiteY5" fmla="*/ 2066952 h 2066953"/>
                    <a:gd name="connsiteX6" fmla="*/ 1159 w 797169"/>
                    <a:gd name="connsiteY6" fmla="*/ 1808884 h 2066953"/>
                    <a:gd name="connsiteX7" fmla="*/ 0 w 797169"/>
                    <a:gd name="connsiteY7" fmla="*/ 1074838 h 2066953"/>
                    <a:gd name="connsiteX8" fmla="*/ 323179 w 797169"/>
                    <a:gd name="connsiteY8" fmla="*/ 0 h 2066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7169" h="2066953">
                      <a:moveTo>
                        <a:pt x="323179" y="0"/>
                      </a:moveTo>
                      <a:lnTo>
                        <a:pt x="784938" y="8582"/>
                      </a:lnTo>
                      <a:cubicBezTo>
                        <a:pt x="865207" y="7641"/>
                        <a:pt x="524413" y="908724"/>
                        <a:pt x="516835" y="1070421"/>
                      </a:cubicBezTo>
                      <a:cubicBezTo>
                        <a:pt x="509257" y="1232118"/>
                        <a:pt x="516055" y="1642796"/>
                        <a:pt x="517294" y="1808885"/>
                      </a:cubicBezTo>
                      <a:cubicBezTo>
                        <a:pt x="518574" y="1980429"/>
                        <a:pt x="401753" y="2066953"/>
                        <a:pt x="259226" y="2066953"/>
                      </a:cubicBezTo>
                      <a:lnTo>
                        <a:pt x="259227" y="2066952"/>
                      </a:lnTo>
                      <a:cubicBezTo>
                        <a:pt x="116700" y="2066952"/>
                        <a:pt x="1159" y="1951411"/>
                        <a:pt x="1159" y="1808884"/>
                      </a:cubicBezTo>
                      <a:cubicBezTo>
                        <a:pt x="773" y="1564202"/>
                        <a:pt x="386" y="1319520"/>
                        <a:pt x="0" y="1074838"/>
                      </a:cubicBezTo>
                      <a:cubicBezTo>
                        <a:pt x="386" y="970865"/>
                        <a:pt x="322793" y="103973"/>
                        <a:pt x="323179" y="0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209" name="Group 208">
                  <a:extLst>
                    <a:ext uri="{FF2B5EF4-FFF2-40B4-BE49-F238E27FC236}">
                      <a16:creationId xmlns:a16="http://schemas.microsoft.com/office/drawing/2014/main" id="{91F6F879-B020-46FC-B5CF-C9B08F644392}"/>
                    </a:ext>
                  </a:extLst>
                </p:cNvPr>
                <p:cNvGrpSpPr/>
                <p:nvPr/>
              </p:nvGrpSpPr>
              <p:grpSpPr>
                <a:xfrm>
                  <a:off x="2250661" y="981774"/>
                  <a:ext cx="1043666" cy="2064429"/>
                  <a:chOff x="2250661" y="981774"/>
                  <a:chExt cx="1043666" cy="2064429"/>
                </a:xfrm>
              </p:grpSpPr>
              <p:sp>
                <p:nvSpPr>
                  <p:cNvPr id="215" name="Rectangle: Rounded Corners 1">
                    <a:extLst>
                      <a:ext uri="{FF2B5EF4-FFF2-40B4-BE49-F238E27FC236}">
                        <a16:creationId xmlns:a16="http://schemas.microsoft.com/office/drawing/2014/main" id="{18499930-9319-495E-8074-DC7779221C47}"/>
                      </a:ext>
                    </a:extLst>
                  </p:cNvPr>
                  <p:cNvSpPr/>
                  <p:nvPr/>
                </p:nvSpPr>
                <p:spPr>
                  <a:xfrm>
                    <a:off x="2250661" y="981774"/>
                    <a:ext cx="681218" cy="2064427"/>
                  </a:xfrm>
                  <a:custGeom>
                    <a:avLst/>
                    <a:gdLst>
                      <a:gd name="connsiteX0" fmla="*/ 0 w 516135"/>
                      <a:gd name="connsiteY0" fmla="*/ 258068 h 1562100"/>
                      <a:gd name="connsiteX1" fmla="*/ 258068 w 516135"/>
                      <a:gd name="connsiteY1" fmla="*/ 0 h 1562100"/>
                      <a:gd name="connsiteX2" fmla="*/ 258068 w 516135"/>
                      <a:gd name="connsiteY2" fmla="*/ 0 h 1562100"/>
                      <a:gd name="connsiteX3" fmla="*/ 516136 w 516135"/>
                      <a:gd name="connsiteY3" fmla="*/ 258068 h 1562100"/>
                      <a:gd name="connsiteX4" fmla="*/ 516135 w 516135"/>
                      <a:gd name="connsiteY4" fmla="*/ 1304033 h 1562100"/>
                      <a:gd name="connsiteX5" fmla="*/ 258067 w 516135"/>
                      <a:gd name="connsiteY5" fmla="*/ 1562101 h 1562100"/>
                      <a:gd name="connsiteX6" fmla="*/ 258068 w 516135"/>
                      <a:gd name="connsiteY6" fmla="*/ 1562100 h 1562100"/>
                      <a:gd name="connsiteX7" fmla="*/ 0 w 516135"/>
                      <a:gd name="connsiteY7" fmla="*/ 1304032 h 1562100"/>
                      <a:gd name="connsiteX8" fmla="*/ 0 w 516135"/>
                      <a:gd name="connsiteY8" fmla="*/ 258068 h 1562100"/>
                      <a:gd name="connsiteX0" fmla="*/ 0 w 535099"/>
                      <a:gd name="connsiteY0" fmla="*/ 258068 h 1562101"/>
                      <a:gd name="connsiteX1" fmla="*/ 258068 w 535099"/>
                      <a:gd name="connsiteY1" fmla="*/ 0 h 1562101"/>
                      <a:gd name="connsiteX2" fmla="*/ 258068 w 535099"/>
                      <a:gd name="connsiteY2" fmla="*/ 0 h 1562101"/>
                      <a:gd name="connsiteX3" fmla="*/ 516136 w 535099"/>
                      <a:gd name="connsiteY3" fmla="*/ 258068 h 1562101"/>
                      <a:gd name="connsiteX4" fmla="*/ 515676 w 535099"/>
                      <a:gd name="connsiteY4" fmla="*/ 565569 h 1562101"/>
                      <a:gd name="connsiteX5" fmla="*/ 516135 w 535099"/>
                      <a:gd name="connsiteY5" fmla="*/ 1304033 h 1562101"/>
                      <a:gd name="connsiteX6" fmla="*/ 258067 w 535099"/>
                      <a:gd name="connsiteY6" fmla="*/ 1562101 h 1562101"/>
                      <a:gd name="connsiteX7" fmla="*/ 258068 w 535099"/>
                      <a:gd name="connsiteY7" fmla="*/ 1562100 h 1562101"/>
                      <a:gd name="connsiteX8" fmla="*/ 0 w 535099"/>
                      <a:gd name="connsiteY8" fmla="*/ 1304032 h 1562101"/>
                      <a:gd name="connsiteX9" fmla="*/ 0 w 535099"/>
                      <a:gd name="connsiteY9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259227 w 536258"/>
                      <a:gd name="connsiteY2" fmla="*/ 0 h 1562101"/>
                      <a:gd name="connsiteX3" fmla="*/ 517295 w 536258"/>
                      <a:gd name="connsiteY3" fmla="*/ 258068 h 1562101"/>
                      <a:gd name="connsiteX4" fmla="*/ 516835 w 536258"/>
                      <a:gd name="connsiteY4" fmla="*/ 565569 h 1562101"/>
                      <a:gd name="connsiteX5" fmla="*/ 517294 w 536258"/>
                      <a:gd name="connsiteY5" fmla="*/ 1304033 h 1562101"/>
                      <a:gd name="connsiteX6" fmla="*/ 259226 w 536258"/>
                      <a:gd name="connsiteY6" fmla="*/ 1562101 h 1562101"/>
                      <a:gd name="connsiteX7" fmla="*/ 259227 w 536258"/>
                      <a:gd name="connsiteY7" fmla="*/ 1562100 h 1562101"/>
                      <a:gd name="connsiteX8" fmla="*/ 1159 w 536258"/>
                      <a:gd name="connsiteY8" fmla="*/ 1304032 h 1562101"/>
                      <a:gd name="connsiteX9" fmla="*/ 0 w 536258"/>
                      <a:gd name="connsiteY9" fmla="*/ 569986 h 1562101"/>
                      <a:gd name="connsiteX10" fmla="*/ 1159 w 536258"/>
                      <a:gd name="connsiteY10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259227 w 536258"/>
                      <a:gd name="connsiteY2" fmla="*/ 0 h 1562101"/>
                      <a:gd name="connsiteX3" fmla="*/ 517295 w 536258"/>
                      <a:gd name="connsiteY3" fmla="*/ 258068 h 1562101"/>
                      <a:gd name="connsiteX4" fmla="*/ 516835 w 536258"/>
                      <a:gd name="connsiteY4" fmla="*/ 565569 h 1562101"/>
                      <a:gd name="connsiteX5" fmla="*/ 517294 w 536258"/>
                      <a:gd name="connsiteY5" fmla="*/ 1304033 h 1562101"/>
                      <a:gd name="connsiteX6" fmla="*/ 259226 w 536258"/>
                      <a:gd name="connsiteY6" fmla="*/ 1562101 h 1562101"/>
                      <a:gd name="connsiteX7" fmla="*/ 259227 w 536258"/>
                      <a:gd name="connsiteY7" fmla="*/ 1562100 h 1562101"/>
                      <a:gd name="connsiteX8" fmla="*/ 1159 w 536258"/>
                      <a:gd name="connsiteY8" fmla="*/ 1304032 h 1562101"/>
                      <a:gd name="connsiteX9" fmla="*/ 0 w 536258"/>
                      <a:gd name="connsiteY9" fmla="*/ 569986 h 1562101"/>
                      <a:gd name="connsiteX10" fmla="*/ 1159 w 536258"/>
                      <a:gd name="connsiteY10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517295 w 536258"/>
                      <a:gd name="connsiteY2" fmla="*/ 258068 h 1562101"/>
                      <a:gd name="connsiteX3" fmla="*/ 516835 w 536258"/>
                      <a:gd name="connsiteY3" fmla="*/ 565569 h 1562101"/>
                      <a:gd name="connsiteX4" fmla="*/ 517294 w 536258"/>
                      <a:gd name="connsiteY4" fmla="*/ 1304033 h 1562101"/>
                      <a:gd name="connsiteX5" fmla="*/ 259226 w 536258"/>
                      <a:gd name="connsiteY5" fmla="*/ 1562101 h 1562101"/>
                      <a:gd name="connsiteX6" fmla="*/ 259227 w 536258"/>
                      <a:gd name="connsiteY6" fmla="*/ 1562100 h 1562101"/>
                      <a:gd name="connsiteX7" fmla="*/ 1159 w 536258"/>
                      <a:gd name="connsiteY7" fmla="*/ 1304032 h 1562101"/>
                      <a:gd name="connsiteX8" fmla="*/ 0 w 536258"/>
                      <a:gd name="connsiteY8" fmla="*/ 569986 h 1562101"/>
                      <a:gd name="connsiteX9" fmla="*/ 1159 w 536258"/>
                      <a:gd name="connsiteY9" fmla="*/ 258068 h 1562101"/>
                      <a:gd name="connsiteX0" fmla="*/ 1159 w 555374"/>
                      <a:gd name="connsiteY0" fmla="*/ 38714 h 1342747"/>
                      <a:gd name="connsiteX1" fmla="*/ 517295 w 555374"/>
                      <a:gd name="connsiteY1" fmla="*/ 38714 h 1342747"/>
                      <a:gd name="connsiteX2" fmla="*/ 516835 w 555374"/>
                      <a:gd name="connsiteY2" fmla="*/ 346215 h 1342747"/>
                      <a:gd name="connsiteX3" fmla="*/ 517294 w 555374"/>
                      <a:gd name="connsiteY3" fmla="*/ 1084679 h 1342747"/>
                      <a:gd name="connsiteX4" fmla="*/ 259226 w 555374"/>
                      <a:gd name="connsiteY4" fmla="*/ 1342747 h 1342747"/>
                      <a:gd name="connsiteX5" fmla="*/ 259227 w 555374"/>
                      <a:gd name="connsiteY5" fmla="*/ 1342746 h 1342747"/>
                      <a:gd name="connsiteX6" fmla="*/ 1159 w 555374"/>
                      <a:gd name="connsiteY6" fmla="*/ 1084678 h 1342747"/>
                      <a:gd name="connsiteX7" fmla="*/ 0 w 555374"/>
                      <a:gd name="connsiteY7" fmla="*/ 350632 h 1342747"/>
                      <a:gd name="connsiteX8" fmla="*/ 1159 w 555374"/>
                      <a:gd name="connsiteY8" fmla="*/ 38714 h 1342747"/>
                      <a:gd name="connsiteX0" fmla="*/ 263994 w 535905"/>
                      <a:gd name="connsiteY0" fmla="*/ 3045 h 2060243"/>
                      <a:gd name="connsiteX1" fmla="*/ 517295 w 535905"/>
                      <a:gd name="connsiteY1" fmla="*/ 756210 h 2060243"/>
                      <a:gd name="connsiteX2" fmla="*/ 516835 w 535905"/>
                      <a:gd name="connsiteY2" fmla="*/ 1063711 h 2060243"/>
                      <a:gd name="connsiteX3" fmla="*/ 517294 w 535905"/>
                      <a:gd name="connsiteY3" fmla="*/ 1802175 h 2060243"/>
                      <a:gd name="connsiteX4" fmla="*/ 259226 w 535905"/>
                      <a:gd name="connsiteY4" fmla="*/ 2060243 h 2060243"/>
                      <a:gd name="connsiteX5" fmla="*/ 259227 w 535905"/>
                      <a:gd name="connsiteY5" fmla="*/ 2060242 h 2060243"/>
                      <a:gd name="connsiteX6" fmla="*/ 1159 w 535905"/>
                      <a:gd name="connsiteY6" fmla="*/ 1802174 h 2060243"/>
                      <a:gd name="connsiteX7" fmla="*/ 0 w 535905"/>
                      <a:gd name="connsiteY7" fmla="*/ 1068128 h 2060243"/>
                      <a:gd name="connsiteX8" fmla="*/ 263994 w 535905"/>
                      <a:gd name="connsiteY8" fmla="*/ 3045 h 2060243"/>
                      <a:gd name="connsiteX0" fmla="*/ 263994 w 664925"/>
                      <a:gd name="connsiteY0" fmla="*/ 87056 h 2144254"/>
                      <a:gd name="connsiteX1" fmla="*/ 658652 w 664925"/>
                      <a:gd name="connsiteY1" fmla="*/ 93682 h 2144254"/>
                      <a:gd name="connsiteX2" fmla="*/ 516835 w 664925"/>
                      <a:gd name="connsiteY2" fmla="*/ 1147722 h 2144254"/>
                      <a:gd name="connsiteX3" fmla="*/ 517294 w 664925"/>
                      <a:gd name="connsiteY3" fmla="*/ 1886186 h 2144254"/>
                      <a:gd name="connsiteX4" fmla="*/ 259226 w 664925"/>
                      <a:gd name="connsiteY4" fmla="*/ 2144254 h 2144254"/>
                      <a:gd name="connsiteX5" fmla="*/ 259227 w 664925"/>
                      <a:gd name="connsiteY5" fmla="*/ 2144253 h 2144254"/>
                      <a:gd name="connsiteX6" fmla="*/ 1159 w 664925"/>
                      <a:gd name="connsiteY6" fmla="*/ 1886185 h 2144254"/>
                      <a:gd name="connsiteX7" fmla="*/ 0 w 664925"/>
                      <a:gd name="connsiteY7" fmla="*/ 1152139 h 2144254"/>
                      <a:gd name="connsiteX8" fmla="*/ 263994 w 664925"/>
                      <a:gd name="connsiteY8" fmla="*/ 87056 h 2144254"/>
                      <a:gd name="connsiteX0" fmla="*/ 263994 w 710801"/>
                      <a:gd name="connsiteY0" fmla="*/ 28420 h 2085618"/>
                      <a:gd name="connsiteX1" fmla="*/ 658652 w 710801"/>
                      <a:gd name="connsiteY1" fmla="*/ 35046 h 2085618"/>
                      <a:gd name="connsiteX2" fmla="*/ 516835 w 710801"/>
                      <a:gd name="connsiteY2" fmla="*/ 1089086 h 2085618"/>
                      <a:gd name="connsiteX3" fmla="*/ 517294 w 710801"/>
                      <a:gd name="connsiteY3" fmla="*/ 1827550 h 2085618"/>
                      <a:gd name="connsiteX4" fmla="*/ 259226 w 710801"/>
                      <a:gd name="connsiteY4" fmla="*/ 2085618 h 2085618"/>
                      <a:gd name="connsiteX5" fmla="*/ 259227 w 710801"/>
                      <a:gd name="connsiteY5" fmla="*/ 2085617 h 2085618"/>
                      <a:gd name="connsiteX6" fmla="*/ 1159 w 710801"/>
                      <a:gd name="connsiteY6" fmla="*/ 1827549 h 2085618"/>
                      <a:gd name="connsiteX7" fmla="*/ 0 w 710801"/>
                      <a:gd name="connsiteY7" fmla="*/ 1093503 h 2085618"/>
                      <a:gd name="connsiteX8" fmla="*/ 263994 w 710801"/>
                      <a:gd name="connsiteY8" fmla="*/ 28420 h 2085618"/>
                      <a:gd name="connsiteX0" fmla="*/ 263994 w 710801"/>
                      <a:gd name="connsiteY0" fmla="*/ 7864 h 2065062"/>
                      <a:gd name="connsiteX1" fmla="*/ 658652 w 710801"/>
                      <a:gd name="connsiteY1" fmla="*/ 14490 h 2065062"/>
                      <a:gd name="connsiteX2" fmla="*/ 516835 w 710801"/>
                      <a:gd name="connsiteY2" fmla="*/ 1068530 h 2065062"/>
                      <a:gd name="connsiteX3" fmla="*/ 517294 w 710801"/>
                      <a:gd name="connsiteY3" fmla="*/ 1806994 h 2065062"/>
                      <a:gd name="connsiteX4" fmla="*/ 259226 w 710801"/>
                      <a:gd name="connsiteY4" fmla="*/ 2065062 h 2065062"/>
                      <a:gd name="connsiteX5" fmla="*/ 259227 w 710801"/>
                      <a:gd name="connsiteY5" fmla="*/ 2065061 h 2065062"/>
                      <a:gd name="connsiteX6" fmla="*/ 1159 w 710801"/>
                      <a:gd name="connsiteY6" fmla="*/ 1806993 h 2065062"/>
                      <a:gd name="connsiteX7" fmla="*/ 0 w 710801"/>
                      <a:gd name="connsiteY7" fmla="*/ 1072947 h 2065062"/>
                      <a:gd name="connsiteX8" fmla="*/ 263994 w 710801"/>
                      <a:gd name="connsiteY8" fmla="*/ 7864 h 2065062"/>
                      <a:gd name="connsiteX0" fmla="*/ 263994 w 713316"/>
                      <a:gd name="connsiteY0" fmla="*/ 0 h 2057198"/>
                      <a:gd name="connsiteX1" fmla="*/ 658652 w 713316"/>
                      <a:gd name="connsiteY1" fmla="*/ 6626 h 2057198"/>
                      <a:gd name="connsiteX2" fmla="*/ 516835 w 713316"/>
                      <a:gd name="connsiteY2" fmla="*/ 1060666 h 2057198"/>
                      <a:gd name="connsiteX3" fmla="*/ 517294 w 713316"/>
                      <a:gd name="connsiteY3" fmla="*/ 1799130 h 2057198"/>
                      <a:gd name="connsiteX4" fmla="*/ 259226 w 713316"/>
                      <a:gd name="connsiteY4" fmla="*/ 2057198 h 2057198"/>
                      <a:gd name="connsiteX5" fmla="*/ 259227 w 713316"/>
                      <a:gd name="connsiteY5" fmla="*/ 2057197 h 2057198"/>
                      <a:gd name="connsiteX6" fmla="*/ 1159 w 713316"/>
                      <a:gd name="connsiteY6" fmla="*/ 1799129 h 2057198"/>
                      <a:gd name="connsiteX7" fmla="*/ 0 w 713316"/>
                      <a:gd name="connsiteY7" fmla="*/ 1065083 h 2057198"/>
                      <a:gd name="connsiteX8" fmla="*/ 263994 w 713316"/>
                      <a:gd name="connsiteY8" fmla="*/ 0 h 2057198"/>
                      <a:gd name="connsiteX0" fmla="*/ 263994 w 663537"/>
                      <a:gd name="connsiteY0" fmla="*/ 33591 h 2090789"/>
                      <a:gd name="connsiteX1" fmla="*/ 658652 w 663537"/>
                      <a:gd name="connsiteY1" fmla="*/ 40217 h 2090789"/>
                      <a:gd name="connsiteX2" fmla="*/ 516835 w 663537"/>
                      <a:gd name="connsiteY2" fmla="*/ 1094257 h 2090789"/>
                      <a:gd name="connsiteX3" fmla="*/ 517294 w 663537"/>
                      <a:gd name="connsiteY3" fmla="*/ 1832721 h 2090789"/>
                      <a:gd name="connsiteX4" fmla="*/ 259226 w 663537"/>
                      <a:gd name="connsiteY4" fmla="*/ 2090789 h 2090789"/>
                      <a:gd name="connsiteX5" fmla="*/ 259227 w 663537"/>
                      <a:gd name="connsiteY5" fmla="*/ 2090788 h 2090789"/>
                      <a:gd name="connsiteX6" fmla="*/ 1159 w 663537"/>
                      <a:gd name="connsiteY6" fmla="*/ 1832720 h 2090789"/>
                      <a:gd name="connsiteX7" fmla="*/ 0 w 663537"/>
                      <a:gd name="connsiteY7" fmla="*/ 1098674 h 2090789"/>
                      <a:gd name="connsiteX8" fmla="*/ 263994 w 663537"/>
                      <a:gd name="connsiteY8" fmla="*/ 33591 h 2090789"/>
                      <a:gd name="connsiteX0" fmla="*/ 263994 w 666512"/>
                      <a:gd name="connsiteY0" fmla="*/ 0 h 2057198"/>
                      <a:gd name="connsiteX1" fmla="*/ 658652 w 666512"/>
                      <a:gd name="connsiteY1" fmla="*/ 6626 h 2057198"/>
                      <a:gd name="connsiteX2" fmla="*/ 516835 w 666512"/>
                      <a:gd name="connsiteY2" fmla="*/ 1060666 h 2057198"/>
                      <a:gd name="connsiteX3" fmla="*/ 517294 w 666512"/>
                      <a:gd name="connsiteY3" fmla="*/ 1799130 h 2057198"/>
                      <a:gd name="connsiteX4" fmla="*/ 259226 w 666512"/>
                      <a:gd name="connsiteY4" fmla="*/ 2057198 h 2057198"/>
                      <a:gd name="connsiteX5" fmla="*/ 259227 w 666512"/>
                      <a:gd name="connsiteY5" fmla="*/ 2057197 h 2057198"/>
                      <a:gd name="connsiteX6" fmla="*/ 1159 w 666512"/>
                      <a:gd name="connsiteY6" fmla="*/ 1799129 h 2057198"/>
                      <a:gd name="connsiteX7" fmla="*/ 0 w 666512"/>
                      <a:gd name="connsiteY7" fmla="*/ 1065083 h 2057198"/>
                      <a:gd name="connsiteX8" fmla="*/ 263994 w 666512"/>
                      <a:gd name="connsiteY8" fmla="*/ 0 h 2057198"/>
                      <a:gd name="connsiteX0" fmla="*/ 263994 w 661028"/>
                      <a:gd name="connsiteY0" fmla="*/ 9281 h 2066479"/>
                      <a:gd name="connsiteX1" fmla="*/ 658652 w 661028"/>
                      <a:gd name="connsiteY1" fmla="*/ 15907 h 2066479"/>
                      <a:gd name="connsiteX2" fmla="*/ 516835 w 661028"/>
                      <a:gd name="connsiteY2" fmla="*/ 1069947 h 2066479"/>
                      <a:gd name="connsiteX3" fmla="*/ 517294 w 661028"/>
                      <a:gd name="connsiteY3" fmla="*/ 1808411 h 2066479"/>
                      <a:gd name="connsiteX4" fmla="*/ 259226 w 661028"/>
                      <a:gd name="connsiteY4" fmla="*/ 2066479 h 2066479"/>
                      <a:gd name="connsiteX5" fmla="*/ 259227 w 661028"/>
                      <a:gd name="connsiteY5" fmla="*/ 2066478 h 2066479"/>
                      <a:gd name="connsiteX6" fmla="*/ 1159 w 661028"/>
                      <a:gd name="connsiteY6" fmla="*/ 1808410 h 2066479"/>
                      <a:gd name="connsiteX7" fmla="*/ 0 w 661028"/>
                      <a:gd name="connsiteY7" fmla="*/ 1074364 h 2066479"/>
                      <a:gd name="connsiteX8" fmla="*/ 263994 w 661028"/>
                      <a:gd name="connsiteY8" fmla="*/ 9281 h 2066479"/>
                      <a:gd name="connsiteX0" fmla="*/ 263994 w 661136"/>
                      <a:gd name="connsiteY0" fmla="*/ 1620 h 2058818"/>
                      <a:gd name="connsiteX1" fmla="*/ 658652 w 661136"/>
                      <a:gd name="connsiteY1" fmla="*/ 8246 h 2058818"/>
                      <a:gd name="connsiteX2" fmla="*/ 516835 w 661136"/>
                      <a:gd name="connsiteY2" fmla="*/ 1062286 h 2058818"/>
                      <a:gd name="connsiteX3" fmla="*/ 517294 w 661136"/>
                      <a:gd name="connsiteY3" fmla="*/ 1800750 h 2058818"/>
                      <a:gd name="connsiteX4" fmla="*/ 259226 w 661136"/>
                      <a:gd name="connsiteY4" fmla="*/ 2058818 h 2058818"/>
                      <a:gd name="connsiteX5" fmla="*/ 259227 w 661136"/>
                      <a:gd name="connsiteY5" fmla="*/ 2058817 h 2058818"/>
                      <a:gd name="connsiteX6" fmla="*/ 1159 w 661136"/>
                      <a:gd name="connsiteY6" fmla="*/ 1800749 h 2058818"/>
                      <a:gd name="connsiteX7" fmla="*/ 0 w 661136"/>
                      <a:gd name="connsiteY7" fmla="*/ 1066703 h 2058818"/>
                      <a:gd name="connsiteX8" fmla="*/ 263994 w 661136"/>
                      <a:gd name="connsiteY8" fmla="*/ 1620 h 2058818"/>
                      <a:gd name="connsiteX0" fmla="*/ 263994 w 658957"/>
                      <a:gd name="connsiteY0" fmla="*/ 9787 h 2066985"/>
                      <a:gd name="connsiteX1" fmla="*/ 656443 w 658957"/>
                      <a:gd name="connsiteY1" fmla="*/ 5370 h 2066985"/>
                      <a:gd name="connsiteX2" fmla="*/ 516835 w 658957"/>
                      <a:gd name="connsiteY2" fmla="*/ 1070453 h 2066985"/>
                      <a:gd name="connsiteX3" fmla="*/ 517294 w 658957"/>
                      <a:gd name="connsiteY3" fmla="*/ 1808917 h 2066985"/>
                      <a:gd name="connsiteX4" fmla="*/ 259226 w 658957"/>
                      <a:gd name="connsiteY4" fmla="*/ 2066985 h 2066985"/>
                      <a:gd name="connsiteX5" fmla="*/ 259227 w 658957"/>
                      <a:gd name="connsiteY5" fmla="*/ 2066984 h 2066985"/>
                      <a:gd name="connsiteX6" fmla="*/ 1159 w 658957"/>
                      <a:gd name="connsiteY6" fmla="*/ 1808916 h 2066985"/>
                      <a:gd name="connsiteX7" fmla="*/ 0 w 658957"/>
                      <a:gd name="connsiteY7" fmla="*/ 1074870 h 2066985"/>
                      <a:gd name="connsiteX8" fmla="*/ 263994 w 658957"/>
                      <a:gd name="connsiteY8" fmla="*/ 9787 h 2066985"/>
                      <a:gd name="connsiteX0" fmla="*/ 263994 w 658983"/>
                      <a:gd name="connsiteY0" fmla="*/ 6145 h 2063343"/>
                      <a:gd name="connsiteX1" fmla="*/ 656443 w 658983"/>
                      <a:gd name="connsiteY1" fmla="*/ 1728 h 2063343"/>
                      <a:gd name="connsiteX2" fmla="*/ 516835 w 658983"/>
                      <a:gd name="connsiteY2" fmla="*/ 1066811 h 2063343"/>
                      <a:gd name="connsiteX3" fmla="*/ 517294 w 658983"/>
                      <a:gd name="connsiteY3" fmla="*/ 1805275 h 2063343"/>
                      <a:gd name="connsiteX4" fmla="*/ 259226 w 658983"/>
                      <a:gd name="connsiteY4" fmla="*/ 2063343 h 2063343"/>
                      <a:gd name="connsiteX5" fmla="*/ 259227 w 658983"/>
                      <a:gd name="connsiteY5" fmla="*/ 2063342 h 2063343"/>
                      <a:gd name="connsiteX6" fmla="*/ 1159 w 658983"/>
                      <a:gd name="connsiteY6" fmla="*/ 1805274 h 2063343"/>
                      <a:gd name="connsiteX7" fmla="*/ 0 w 658983"/>
                      <a:gd name="connsiteY7" fmla="*/ 1071228 h 2063343"/>
                      <a:gd name="connsiteX8" fmla="*/ 263994 w 658983"/>
                      <a:gd name="connsiteY8" fmla="*/ 6145 h 2063343"/>
                      <a:gd name="connsiteX0" fmla="*/ 263994 w 678609"/>
                      <a:gd name="connsiteY0" fmla="*/ 7785 h 2064983"/>
                      <a:gd name="connsiteX1" fmla="*/ 676321 w 678609"/>
                      <a:gd name="connsiteY1" fmla="*/ 1560 h 2064983"/>
                      <a:gd name="connsiteX2" fmla="*/ 516835 w 678609"/>
                      <a:gd name="connsiteY2" fmla="*/ 1068451 h 2064983"/>
                      <a:gd name="connsiteX3" fmla="*/ 517294 w 678609"/>
                      <a:gd name="connsiteY3" fmla="*/ 1806915 h 2064983"/>
                      <a:gd name="connsiteX4" fmla="*/ 259226 w 678609"/>
                      <a:gd name="connsiteY4" fmla="*/ 2064983 h 2064983"/>
                      <a:gd name="connsiteX5" fmla="*/ 259227 w 678609"/>
                      <a:gd name="connsiteY5" fmla="*/ 2064982 h 2064983"/>
                      <a:gd name="connsiteX6" fmla="*/ 1159 w 678609"/>
                      <a:gd name="connsiteY6" fmla="*/ 1806914 h 2064983"/>
                      <a:gd name="connsiteX7" fmla="*/ 0 w 678609"/>
                      <a:gd name="connsiteY7" fmla="*/ 1072868 h 2064983"/>
                      <a:gd name="connsiteX8" fmla="*/ 263994 w 678609"/>
                      <a:gd name="connsiteY8" fmla="*/ 7785 h 2064983"/>
                      <a:gd name="connsiteX0" fmla="*/ 263994 w 676632"/>
                      <a:gd name="connsiteY0" fmla="*/ 31105 h 2088303"/>
                      <a:gd name="connsiteX1" fmla="*/ 676321 w 676632"/>
                      <a:gd name="connsiteY1" fmla="*/ 24880 h 2088303"/>
                      <a:gd name="connsiteX2" fmla="*/ 516835 w 676632"/>
                      <a:gd name="connsiteY2" fmla="*/ 1091771 h 2088303"/>
                      <a:gd name="connsiteX3" fmla="*/ 517294 w 676632"/>
                      <a:gd name="connsiteY3" fmla="*/ 1830235 h 2088303"/>
                      <a:gd name="connsiteX4" fmla="*/ 259226 w 676632"/>
                      <a:gd name="connsiteY4" fmla="*/ 2088303 h 2088303"/>
                      <a:gd name="connsiteX5" fmla="*/ 259227 w 676632"/>
                      <a:gd name="connsiteY5" fmla="*/ 2088302 h 2088303"/>
                      <a:gd name="connsiteX6" fmla="*/ 1159 w 676632"/>
                      <a:gd name="connsiteY6" fmla="*/ 1830234 h 2088303"/>
                      <a:gd name="connsiteX7" fmla="*/ 0 w 676632"/>
                      <a:gd name="connsiteY7" fmla="*/ 1096188 h 2088303"/>
                      <a:gd name="connsiteX8" fmla="*/ 263994 w 676632"/>
                      <a:gd name="connsiteY8" fmla="*/ 31105 h 2088303"/>
                      <a:gd name="connsiteX0" fmla="*/ 263994 w 676730"/>
                      <a:gd name="connsiteY0" fmla="*/ 6225 h 2063423"/>
                      <a:gd name="connsiteX1" fmla="*/ 676321 w 676730"/>
                      <a:gd name="connsiteY1" fmla="*/ 0 h 2063423"/>
                      <a:gd name="connsiteX2" fmla="*/ 516835 w 676730"/>
                      <a:gd name="connsiteY2" fmla="*/ 1066891 h 2063423"/>
                      <a:gd name="connsiteX3" fmla="*/ 517294 w 676730"/>
                      <a:gd name="connsiteY3" fmla="*/ 1805355 h 2063423"/>
                      <a:gd name="connsiteX4" fmla="*/ 259226 w 676730"/>
                      <a:gd name="connsiteY4" fmla="*/ 2063423 h 2063423"/>
                      <a:gd name="connsiteX5" fmla="*/ 259227 w 676730"/>
                      <a:gd name="connsiteY5" fmla="*/ 2063422 h 2063423"/>
                      <a:gd name="connsiteX6" fmla="*/ 1159 w 676730"/>
                      <a:gd name="connsiteY6" fmla="*/ 1805354 h 2063423"/>
                      <a:gd name="connsiteX7" fmla="*/ 0 w 676730"/>
                      <a:gd name="connsiteY7" fmla="*/ 1071308 h 2063423"/>
                      <a:gd name="connsiteX8" fmla="*/ 263994 w 676730"/>
                      <a:gd name="connsiteY8" fmla="*/ 6225 h 2063423"/>
                      <a:gd name="connsiteX0" fmla="*/ 267608 w 681973"/>
                      <a:gd name="connsiteY0" fmla="*/ 78285 h 2142712"/>
                      <a:gd name="connsiteX1" fmla="*/ 676321 w 681973"/>
                      <a:gd name="connsiteY1" fmla="*/ 79289 h 2142712"/>
                      <a:gd name="connsiteX2" fmla="*/ 516835 w 681973"/>
                      <a:gd name="connsiteY2" fmla="*/ 1146180 h 2142712"/>
                      <a:gd name="connsiteX3" fmla="*/ 517294 w 681973"/>
                      <a:gd name="connsiteY3" fmla="*/ 1884644 h 2142712"/>
                      <a:gd name="connsiteX4" fmla="*/ 259226 w 681973"/>
                      <a:gd name="connsiteY4" fmla="*/ 2142712 h 2142712"/>
                      <a:gd name="connsiteX5" fmla="*/ 259227 w 681973"/>
                      <a:gd name="connsiteY5" fmla="*/ 2142711 h 2142712"/>
                      <a:gd name="connsiteX6" fmla="*/ 1159 w 681973"/>
                      <a:gd name="connsiteY6" fmla="*/ 1884643 h 2142712"/>
                      <a:gd name="connsiteX7" fmla="*/ 0 w 681973"/>
                      <a:gd name="connsiteY7" fmla="*/ 1150597 h 2142712"/>
                      <a:gd name="connsiteX8" fmla="*/ 267608 w 681973"/>
                      <a:gd name="connsiteY8" fmla="*/ 78285 h 2142712"/>
                      <a:gd name="connsiteX0" fmla="*/ 267608 w 730032"/>
                      <a:gd name="connsiteY0" fmla="*/ 0 h 2064427"/>
                      <a:gd name="connsiteX1" fmla="*/ 676321 w 730032"/>
                      <a:gd name="connsiteY1" fmla="*/ 1004 h 2064427"/>
                      <a:gd name="connsiteX2" fmla="*/ 516835 w 730032"/>
                      <a:gd name="connsiteY2" fmla="*/ 1067895 h 2064427"/>
                      <a:gd name="connsiteX3" fmla="*/ 517294 w 730032"/>
                      <a:gd name="connsiteY3" fmla="*/ 1806359 h 2064427"/>
                      <a:gd name="connsiteX4" fmla="*/ 259226 w 730032"/>
                      <a:gd name="connsiteY4" fmla="*/ 2064427 h 2064427"/>
                      <a:gd name="connsiteX5" fmla="*/ 259227 w 730032"/>
                      <a:gd name="connsiteY5" fmla="*/ 2064426 h 2064427"/>
                      <a:gd name="connsiteX6" fmla="*/ 1159 w 730032"/>
                      <a:gd name="connsiteY6" fmla="*/ 1806358 h 2064427"/>
                      <a:gd name="connsiteX7" fmla="*/ 0 w 730032"/>
                      <a:gd name="connsiteY7" fmla="*/ 1072312 h 2064427"/>
                      <a:gd name="connsiteX8" fmla="*/ 267608 w 730032"/>
                      <a:gd name="connsiteY8" fmla="*/ 0 h 2064427"/>
                      <a:gd name="connsiteX0" fmla="*/ 267608 w 681218"/>
                      <a:gd name="connsiteY0" fmla="*/ 0 h 2064427"/>
                      <a:gd name="connsiteX1" fmla="*/ 676321 w 681218"/>
                      <a:gd name="connsiteY1" fmla="*/ 1004 h 2064427"/>
                      <a:gd name="connsiteX2" fmla="*/ 516835 w 681218"/>
                      <a:gd name="connsiteY2" fmla="*/ 1067895 h 2064427"/>
                      <a:gd name="connsiteX3" fmla="*/ 517294 w 681218"/>
                      <a:gd name="connsiteY3" fmla="*/ 1806359 h 2064427"/>
                      <a:gd name="connsiteX4" fmla="*/ 259226 w 681218"/>
                      <a:gd name="connsiteY4" fmla="*/ 2064427 h 2064427"/>
                      <a:gd name="connsiteX5" fmla="*/ 259227 w 681218"/>
                      <a:gd name="connsiteY5" fmla="*/ 2064426 h 2064427"/>
                      <a:gd name="connsiteX6" fmla="*/ 1159 w 681218"/>
                      <a:gd name="connsiteY6" fmla="*/ 1806358 h 2064427"/>
                      <a:gd name="connsiteX7" fmla="*/ 0 w 681218"/>
                      <a:gd name="connsiteY7" fmla="*/ 1072312 h 2064427"/>
                      <a:gd name="connsiteX8" fmla="*/ 267608 w 681218"/>
                      <a:gd name="connsiteY8" fmla="*/ 0 h 20644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81218" h="2064427">
                        <a:moveTo>
                          <a:pt x="267608" y="0"/>
                        </a:moveTo>
                        <a:lnTo>
                          <a:pt x="676321" y="1004"/>
                        </a:lnTo>
                        <a:cubicBezTo>
                          <a:pt x="714509" y="855"/>
                          <a:pt x="516835" y="893568"/>
                          <a:pt x="516835" y="1067895"/>
                        </a:cubicBezTo>
                        <a:cubicBezTo>
                          <a:pt x="516835" y="1242222"/>
                          <a:pt x="516055" y="1640270"/>
                          <a:pt x="517294" y="1806359"/>
                        </a:cubicBezTo>
                        <a:cubicBezTo>
                          <a:pt x="518574" y="1977903"/>
                          <a:pt x="401753" y="2064427"/>
                          <a:pt x="259226" y="2064427"/>
                        </a:cubicBezTo>
                        <a:lnTo>
                          <a:pt x="259227" y="2064426"/>
                        </a:lnTo>
                        <a:cubicBezTo>
                          <a:pt x="116700" y="2064426"/>
                          <a:pt x="1159" y="1948885"/>
                          <a:pt x="1159" y="1806358"/>
                        </a:cubicBezTo>
                        <a:cubicBezTo>
                          <a:pt x="773" y="1561676"/>
                          <a:pt x="386" y="1316994"/>
                          <a:pt x="0" y="1072312"/>
                        </a:cubicBezTo>
                        <a:cubicBezTo>
                          <a:pt x="386" y="968339"/>
                          <a:pt x="267222" y="103973"/>
                          <a:pt x="267608" y="0"/>
                        </a:cubicBezTo>
                        <a:close/>
                      </a:path>
                    </a:pathLst>
                  </a:custGeom>
                  <a:solidFill>
                    <a:srgbClr val="F498B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6" name="Rectangle: Rounded Corners 17">
                    <a:extLst>
                      <a:ext uri="{FF2B5EF4-FFF2-40B4-BE49-F238E27FC236}">
                        <a16:creationId xmlns:a16="http://schemas.microsoft.com/office/drawing/2014/main" id="{05341A27-4B6A-4320-80B0-6F111AF655FD}"/>
                      </a:ext>
                    </a:extLst>
                  </p:cNvPr>
                  <p:cNvSpPr/>
                  <p:nvPr/>
                </p:nvSpPr>
                <p:spPr>
                  <a:xfrm>
                    <a:off x="2764062" y="990691"/>
                    <a:ext cx="530265" cy="2055512"/>
                  </a:xfrm>
                  <a:custGeom>
                    <a:avLst/>
                    <a:gdLst>
                      <a:gd name="connsiteX0" fmla="*/ 0 w 516135"/>
                      <a:gd name="connsiteY0" fmla="*/ 258068 h 1562100"/>
                      <a:gd name="connsiteX1" fmla="*/ 258068 w 516135"/>
                      <a:gd name="connsiteY1" fmla="*/ 0 h 1562100"/>
                      <a:gd name="connsiteX2" fmla="*/ 258068 w 516135"/>
                      <a:gd name="connsiteY2" fmla="*/ 0 h 1562100"/>
                      <a:gd name="connsiteX3" fmla="*/ 516136 w 516135"/>
                      <a:gd name="connsiteY3" fmla="*/ 258068 h 1562100"/>
                      <a:gd name="connsiteX4" fmla="*/ 516135 w 516135"/>
                      <a:gd name="connsiteY4" fmla="*/ 1304033 h 1562100"/>
                      <a:gd name="connsiteX5" fmla="*/ 258067 w 516135"/>
                      <a:gd name="connsiteY5" fmla="*/ 1562101 h 1562100"/>
                      <a:gd name="connsiteX6" fmla="*/ 258068 w 516135"/>
                      <a:gd name="connsiteY6" fmla="*/ 1562100 h 1562100"/>
                      <a:gd name="connsiteX7" fmla="*/ 0 w 516135"/>
                      <a:gd name="connsiteY7" fmla="*/ 1304032 h 1562100"/>
                      <a:gd name="connsiteX8" fmla="*/ 0 w 516135"/>
                      <a:gd name="connsiteY8" fmla="*/ 258068 h 1562100"/>
                      <a:gd name="connsiteX0" fmla="*/ 317 w 516453"/>
                      <a:gd name="connsiteY0" fmla="*/ 258068 h 1562101"/>
                      <a:gd name="connsiteX1" fmla="*/ 258385 w 516453"/>
                      <a:gd name="connsiteY1" fmla="*/ 0 h 1562101"/>
                      <a:gd name="connsiteX2" fmla="*/ 258385 w 516453"/>
                      <a:gd name="connsiteY2" fmla="*/ 0 h 1562101"/>
                      <a:gd name="connsiteX3" fmla="*/ 516453 w 516453"/>
                      <a:gd name="connsiteY3" fmla="*/ 258068 h 1562101"/>
                      <a:gd name="connsiteX4" fmla="*/ 516452 w 516453"/>
                      <a:gd name="connsiteY4" fmla="*/ 1304033 h 1562101"/>
                      <a:gd name="connsiteX5" fmla="*/ 258384 w 516453"/>
                      <a:gd name="connsiteY5" fmla="*/ 1562101 h 1562101"/>
                      <a:gd name="connsiteX6" fmla="*/ 258385 w 516453"/>
                      <a:gd name="connsiteY6" fmla="*/ 1562100 h 1562101"/>
                      <a:gd name="connsiteX7" fmla="*/ 317 w 516453"/>
                      <a:gd name="connsiteY7" fmla="*/ 1304032 h 1562101"/>
                      <a:gd name="connsiteX8" fmla="*/ 0 w 516453"/>
                      <a:gd name="connsiteY8" fmla="*/ 572790 h 1562101"/>
                      <a:gd name="connsiteX9" fmla="*/ 317 w 516453"/>
                      <a:gd name="connsiteY9" fmla="*/ 258068 h 1562101"/>
                      <a:gd name="connsiteX0" fmla="*/ 317 w 535170"/>
                      <a:gd name="connsiteY0" fmla="*/ 258068 h 1562101"/>
                      <a:gd name="connsiteX1" fmla="*/ 258385 w 535170"/>
                      <a:gd name="connsiteY1" fmla="*/ 0 h 1562101"/>
                      <a:gd name="connsiteX2" fmla="*/ 258385 w 535170"/>
                      <a:gd name="connsiteY2" fmla="*/ 0 h 1562101"/>
                      <a:gd name="connsiteX3" fmla="*/ 516453 w 535170"/>
                      <a:gd name="connsiteY3" fmla="*/ 258068 h 1562101"/>
                      <a:gd name="connsiteX4" fmla="*/ 515241 w 535170"/>
                      <a:gd name="connsiteY4" fmla="*/ 564644 h 1562101"/>
                      <a:gd name="connsiteX5" fmla="*/ 516452 w 535170"/>
                      <a:gd name="connsiteY5" fmla="*/ 1304033 h 1562101"/>
                      <a:gd name="connsiteX6" fmla="*/ 258384 w 535170"/>
                      <a:gd name="connsiteY6" fmla="*/ 1562101 h 1562101"/>
                      <a:gd name="connsiteX7" fmla="*/ 258385 w 535170"/>
                      <a:gd name="connsiteY7" fmla="*/ 1562100 h 1562101"/>
                      <a:gd name="connsiteX8" fmla="*/ 317 w 535170"/>
                      <a:gd name="connsiteY8" fmla="*/ 1304032 h 1562101"/>
                      <a:gd name="connsiteX9" fmla="*/ 0 w 535170"/>
                      <a:gd name="connsiteY9" fmla="*/ 572790 h 1562101"/>
                      <a:gd name="connsiteX10" fmla="*/ 317 w 535170"/>
                      <a:gd name="connsiteY10" fmla="*/ 258068 h 1562101"/>
                      <a:gd name="connsiteX0" fmla="*/ 317 w 535170"/>
                      <a:gd name="connsiteY0" fmla="*/ 258068 h 1562101"/>
                      <a:gd name="connsiteX1" fmla="*/ 258385 w 535170"/>
                      <a:gd name="connsiteY1" fmla="*/ 0 h 1562101"/>
                      <a:gd name="connsiteX2" fmla="*/ 516453 w 535170"/>
                      <a:gd name="connsiteY2" fmla="*/ 258068 h 1562101"/>
                      <a:gd name="connsiteX3" fmla="*/ 515241 w 535170"/>
                      <a:gd name="connsiteY3" fmla="*/ 564644 h 1562101"/>
                      <a:gd name="connsiteX4" fmla="*/ 516452 w 535170"/>
                      <a:gd name="connsiteY4" fmla="*/ 1304033 h 1562101"/>
                      <a:gd name="connsiteX5" fmla="*/ 258384 w 535170"/>
                      <a:gd name="connsiteY5" fmla="*/ 1562101 h 1562101"/>
                      <a:gd name="connsiteX6" fmla="*/ 258385 w 535170"/>
                      <a:gd name="connsiteY6" fmla="*/ 1562100 h 1562101"/>
                      <a:gd name="connsiteX7" fmla="*/ 317 w 535170"/>
                      <a:gd name="connsiteY7" fmla="*/ 1304032 h 1562101"/>
                      <a:gd name="connsiteX8" fmla="*/ 0 w 535170"/>
                      <a:gd name="connsiteY8" fmla="*/ 572790 h 1562101"/>
                      <a:gd name="connsiteX9" fmla="*/ 317 w 535170"/>
                      <a:gd name="connsiteY9" fmla="*/ 258068 h 1562101"/>
                      <a:gd name="connsiteX0" fmla="*/ 317 w 554283"/>
                      <a:gd name="connsiteY0" fmla="*/ 38833 h 1342866"/>
                      <a:gd name="connsiteX1" fmla="*/ 516453 w 554283"/>
                      <a:gd name="connsiteY1" fmla="*/ 38833 h 1342866"/>
                      <a:gd name="connsiteX2" fmla="*/ 515241 w 554283"/>
                      <a:gd name="connsiteY2" fmla="*/ 345409 h 1342866"/>
                      <a:gd name="connsiteX3" fmla="*/ 516452 w 554283"/>
                      <a:gd name="connsiteY3" fmla="*/ 1084798 h 1342866"/>
                      <a:gd name="connsiteX4" fmla="*/ 258384 w 554283"/>
                      <a:gd name="connsiteY4" fmla="*/ 1342866 h 1342866"/>
                      <a:gd name="connsiteX5" fmla="*/ 258385 w 554283"/>
                      <a:gd name="connsiteY5" fmla="*/ 1342865 h 1342866"/>
                      <a:gd name="connsiteX6" fmla="*/ 317 w 554283"/>
                      <a:gd name="connsiteY6" fmla="*/ 1084797 h 1342866"/>
                      <a:gd name="connsiteX7" fmla="*/ 0 w 554283"/>
                      <a:gd name="connsiteY7" fmla="*/ 353555 h 1342866"/>
                      <a:gd name="connsiteX8" fmla="*/ 317 w 554283"/>
                      <a:gd name="connsiteY8" fmla="*/ 38833 h 1342866"/>
                      <a:gd name="connsiteX0" fmla="*/ 163239 w 542216"/>
                      <a:gd name="connsiteY0" fmla="*/ 3110 h 2056585"/>
                      <a:gd name="connsiteX1" fmla="*/ 516453 w 542216"/>
                      <a:gd name="connsiteY1" fmla="*/ 752552 h 2056585"/>
                      <a:gd name="connsiteX2" fmla="*/ 515241 w 542216"/>
                      <a:gd name="connsiteY2" fmla="*/ 1059128 h 2056585"/>
                      <a:gd name="connsiteX3" fmla="*/ 516452 w 542216"/>
                      <a:gd name="connsiteY3" fmla="*/ 1798517 h 2056585"/>
                      <a:gd name="connsiteX4" fmla="*/ 258384 w 542216"/>
                      <a:gd name="connsiteY4" fmla="*/ 2056585 h 2056585"/>
                      <a:gd name="connsiteX5" fmla="*/ 258385 w 542216"/>
                      <a:gd name="connsiteY5" fmla="*/ 2056584 h 2056585"/>
                      <a:gd name="connsiteX6" fmla="*/ 317 w 542216"/>
                      <a:gd name="connsiteY6" fmla="*/ 1798516 h 2056585"/>
                      <a:gd name="connsiteX7" fmla="*/ 0 w 542216"/>
                      <a:gd name="connsiteY7" fmla="*/ 1067274 h 2056585"/>
                      <a:gd name="connsiteX8" fmla="*/ 163239 w 542216"/>
                      <a:gd name="connsiteY8" fmla="*/ 3110 h 2056585"/>
                      <a:gd name="connsiteX0" fmla="*/ 163239 w 539217"/>
                      <a:gd name="connsiteY0" fmla="*/ 98143 h 2151618"/>
                      <a:gd name="connsiteX1" fmla="*/ 512380 w 539217"/>
                      <a:gd name="connsiteY1" fmla="*/ 87961 h 2151618"/>
                      <a:gd name="connsiteX2" fmla="*/ 515241 w 539217"/>
                      <a:gd name="connsiteY2" fmla="*/ 1154161 h 2151618"/>
                      <a:gd name="connsiteX3" fmla="*/ 516452 w 539217"/>
                      <a:gd name="connsiteY3" fmla="*/ 1893550 h 2151618"/>
                      <a:gd name="connsiteX4" fmla="*/ 258384 w 539217"/>
                      <a:gd name="connsiteY4" fmla="*/ 2151618 h 2151618"/>
                      <a:gd name="connsiteX5" fmla="*/ 258385 w 539217"/>
                      <a:gd name="connsiteY5" fmla="*/ 2151617 h 2151618"/>
                      <a:gd name="connsiteX6" fmla="*/ 317 w 539217"/>
                      <a:gd name="connsiteY6" fmla="*/ 1893549 h 2151618"/>
                      <a:gd name="connsiteX7" fmla="*/ 0 w 539217"/>
                      <a:gd name="connsiteY7" fmla="*/ 1162307 h 2151618"/>
                      <a:gd name="connsiteX8" fmla="*/ 163239 w 539217"/>
                      <a:gd name="connsiteY8" fmla="*/ 98143 h 2151618"/>
                      <a:gd name="connsiteX0" fmla="*/ 163239 w 595457"/>
                      <a:gd name="connsiteY0" fmla="*/ 27667 h 2081142"/>
                      <a:gd name="connsiteX1" fmla="*/ 512380 w 595457"/>
                      <a:gd name="connsiteY1" fmla="*/ 17485 h 2081142"/>
                      <a:gd name="connsiteX2" fmla="*/ 515241 w 595457"/>
                      <a:gd name="connsiteY2" fmla="*/ 1083685 h 2081142"/>
                      <a:gd name="connsiteX3" fmla="*/ 516452 w 595457"/>
                      <a:gd name="connsiteY3" fmla="*/ 1823074 h 2081142"/>
                      <a:gd name="connsiteX4" fmla="*/ 258384 w 595457"/>
                      <a:gd name="connsiteY4" fmla="*/ 2081142 h 2081142"/>
                      <a:gd name="connsiteX5" fmla="*/ 258385 w 595457"/>
                      <a:gd name="connsiteY5" fmla="*/ 2081141 h 2081142"/>
                      <a:gd name="connsiteX6" fmla="*/ 317 w 595457"/>
                      <a:gd name="connsiteY6" fmla="*/ 1823073 h 2081142"/>
                      <a:gd name="connsiteX7" fmla="*/ 0 w 595457"/>
                      <a:gd name="connsiteY7" fmla="*/ 1091831 h 2081142"/>
                      <a:gd name="connsiteX8" fmla="*/ 163239 w 595457"/>
                      <a:gd name="connsiteY8" fmla="*/ 27667 h 2081142"/>
                      <a:gd name="connsiteX0" fmla="*/ 163239 w 595457"/>
                      <a:gd name="connsiteY0" fmla="*/ 11391 h 2064866"/>
                      <a:gd name="connsiteX1" fmla="*/ 512380 w 595457"/>
                      <a:gd name="connsiteY1" fmla="*/ 1209 h 2064866"/>
                      <a:gd name="connsiteX2" fmla="*/ 515241 w 595457"/>
                      <a:gd name="connsiteY2" fmla="*/ 1067409 h 2064866"/>
                      <a:gd name="connsiteX3" fmla="*/ 516452 w 595457"/>
                      <a:gd name="connsiteY3" fmla="*/ 1806798 h 2064866"/>
                      <a:gd name="connsiteX4" fmla="*/ 258384 w 595457"/>
                      <a:gd name="connsiteY4" fmla="*/ 2064866 h 2064866"/>
                      <a:gd name="connsiteX5" fmla="*/ 258385 w 595457"/>
                      <a:gd name="connsiteY5" fmla="*/ 2064865 h 2064866"/>
                      <a:gd name="connsiteX6" fmla="*/ 317 w 595457"/>
                      <a:gd name="connsiteY6" fmla="*/ 1806797 h 2064866"/>
                      <a:gd name="connsiteX7" fmla="*/ 0 w 595457"/>
                      <a:gd name="connsiteY7" fmla="*/ 1075555 h 2064866"/>
                      <a:gd name="connsiteX8" fmla="*/ 163239 w 595457"/>
                      <a:gd name="connsiteY8" fmla="*/ 11391 h 2064866"/>
                      <a:gd name="connsiteX0" fmla="*/ 163239 w 598468"/>
                      <a:gd name="connsiteY0" fmla="*/ 4508 h 2057983"/>
                      <a:gd name="connsiteX1" fmla="*/ 516453 w 598468"/>
                      <a:gd name="connsiteY1" fmla="*/ 2472 h 2057983"/>
                      <a:gd name="connsiteX2" fmla="*/ 515241 w 598468"/>
                      <a:gd name="connsiteY2" fmla="*/ 1060526 h 2057983"/>
                      <a:gd name="connsiteX3" fmla="*/ 516452 w 598468"/>
                      <a:gd name="connsiteY3" fmla="*/ 1799915 h 2057983"/>
                      <a:gd name="connsiteX4" fmla="*/ 258384 w 598468"/>
                      <a:gd name="connsiteY4" fmla="*/ 2057983 h 2057983"/>
                      <a:gd name="connsiteX5" fmla="*/ 258385 w 598468"/>
                      <a:gd name="connsiteY5" fmla="*/ 2057982 h 2057983"/>
                      <a:gd name="connsiteX6" fmla="*/ 317 w 598468"/>
                      <a:gd name="connsiteY6" fmla="*/ 1799914 h 2057983"/>
                      <a:gd name="connsiteX7" fmla="*/ 0 w 598468"/>
                      <a:gd name="connsiteY7" fmla="*/ 1068672 h 2057983"/>
                      <a:gd name="connsiteX8" fmla="*/ 163239 w 598468"/>
                      <a:gd name="connsiteY8" fmla="*/ 4508 h 2057983"/>
                      <a:gd name="connsiteX0" fmla="*/ 163239 w 598587"/>
                      <a:gd name="connsiteY0" fmla="*/ 2042 h 2055517"/>
                      <a:gd name="connsiteX1" fmla="*/ 516453 w 598587"/>
                      <a:gd name="connsiteY1" fmla="*/ 6 h 2055517"/>
                      <a:gd name="connsiteX2" fmla="*/ 515241 w 598587"/>
                      <a:gd name="connsiteY2" fmla="*/ 1058060 h 2055517"/>
                      <a:gd name="connsiteX3" fmla="*/ 516452 w 598587"/>
                      <a:gd name="connsiteY3" fmla="*/ 1797449 h 2055517"/>
                      <a:gd name="connsiteX4" fmla="*/ 258384 w 598587"/>
                      <a:gd name="connsiteY4" fmla="*/ 2055517 h 2055517"/>
                      <a:gd name="connsiteX5" fmla="*/ 258385 w 598587"/>
                      <a:gd name="connsiteY5" fmla="*/ 2055516 h 2055517"/>
                      <a:gd name="connsiteX6" fmla="*/ 317 w 598587"/>
                      <a:gd name="connsiteY6" fmla="*/ 1797448 h 2055517"/>
                      <a:gd name="connsiteX7" fmla="*/ 0 w 598587"/>
                      <a:gd name="connsiteY7" fmla="*/ 1066206 h 2055517"/>
                      <a:gd name="connsiteX8" fmla="*/ 163239 w 598587"/>
                      <a:gd name="connsiteY8" fmla="*/ 2042 h 2055517"/>
                      <a:gd name="connsiteX0" fmla="*/ 163239 w 535169"/>
                      <a:gd name="connsiteY0" fmla="*/ 9542 h 2063017"/>
                      <a:gd name="connsiteX1" fmla="*/ 516453 w 535169"/>
                      <a:gd name="connsiteY1" fmla="*/ 7506 h 2063017"/>
                      <a:gd name="connsiteX2" fmla="*/ 515241 w 535169"/>
                      <a:gd name="connsiteY2" fmla="*/ 1065560 h 2063017"/>
                      <a:gd name="connsiteX3" fmla="*/ 516452 w 535169"/>
                      <a:gd name="connsiteY3" fmla="*/ 1804949 h 2063017"/>
                      <a:gd name="connsiteX4" fmla="*/ 258384 w 535169"/>
                      <a:gd name="connsiteY4" fmla="*/ 2063017 h 2063017"/>
                      <a:gd name="connsiteX5" fmla="*/ 258385 w 535169"/>
                      <a:gd name="connsiteY5" fmla="*/ 2063016 h 2063017"/>
                      <a:gd name="connsiteX6" fmla="*/ 317 w 535169"/>
                      <a:gd name="connsiteY6" fmla="*/ 1804948 h 2063017"/>
                      <a:gd name="connsiteX7" fmla="*/ 0 w 535169"/>
                      <a:gd name="connsiteY7" fmla="*/ 1073706 h 2063017"/>
                      <a:gd name="connsiteX8" fmla="*/ 163239 w 535169"/>
                      <a:gd name="connsiteY8" fmla="*/ 9542 h 2063017"/>
                      <a:gd name="connsiteX0" fmla="*/ 163239 w 535169"/>
                      <a:gd name="connsiteY0" fmla="*/ 2037 h 2055512"/>
                      <a:gd name="connsiteX1" fmla="*/ 516453 w 535169"/>
                      <a:gd name="connsiteY1" fmla="*/ 1 h 2055512"/>
                      <a:gd name="connsiteX2" fmla="*/ 515241 w 535169"/>
                      <a:gd name="connsiteY2" fmla="*/ 1058055 h 2055512"/>
                      <a:gd name="connsiteX3" fmla="*/ 516452 w 535169"/>
                      <a:gd name="connsiteY3" fmla="*/ 1797444 h 2055512"/>
                      <a:gd name="connsiteX4" fmla="*/ 258384 w 535169"/>
                      <a:gd name="connsiteY4" fmla="*/ 2055512 h 2055512"/>
                      <a:gd name="connsiteX5" fmla="*/ 258385 w 535169"/>
                      <a:gd name="connsiteY5" fmla="*/ 2055511 h 2055512"/>
                      <a:gd name="connsiteX6" fmla="*/ 317 w 535169"/>
                      <a:gd name="connsiteY6" fmla="*/ 1797443 h 2055512"/>
                      <a:gd name="connsiteX7" fmla="*/ 0 w 535169"/>
                      <a:gd name="connsiteY7" fmla="*/ 1066201 h 2055512"/>
                      <a:gd name="connsiteX8" fmla="*/ 163239 w 535169"/>
                      <a:gd name="connsiteY8" fmla="*/ 2037 h 2055512"/>
                      <a:gd name="connsiteX0" fmla="*/ 163239 w 529133"/>
                      <a:gd name="connsiteY0" fmla="*/ 2037 h 2055512"/>
                      <a:gd name="connsiteX1" fmla="*/ 516453 w 529133"/>
                      <a:gd name="connsiteY1" fmla="*/ 1 h 2055512"/>
                      <a:gd name="connsiteX2" fmla="*/ 515241 w 529133"/>
                      <a:gd name="connsiteY2" fmla="*/ 1058055 h 2055512"/>
                      <a:gd name="connsiteX3" fmla="*/ 516452 w 529133"/>
                      <a:gd name="connsiteY3" fmla="*/ 1797444 h 2055512"/>
                      <a:gd name="connsiteX4" fmla="*/ 258384 w 529133"/>
                      <a:gd name="connsiteY4" fmla="*/ 2055512 h 2055512"/>
                      <a:gd name="connsiteX5" fmla="*/ 258385 w 529133"/>
                      <a:gd name="connsiteY5" fmla="*/ 2055511 h 2055512"/>
                      <a:gd name="connsiteX6" fmla="*/ 317 w 529133"/>
                      <a:gd name="connsiteY6" fmla="*/ 1797443 h 2055512"/>
                      <a:gd name="connsiteX7" fmla="*/ 0 w 529133"/>
                      <a:gd name="connsiteY7" fmla="*/ 1066201 h 2055512"/>
                      <a:gd name="connsiteX8" fmla="*/ 163239 w 529133"/>
                      <a:gd name="connsiteY8" fmla="*/ 2037 h 2055512"/>
                      <a:gd name="connsiteX0" fmla="*/ 164371 w 530265"/>
                      <a:gd name="connsiteY0" fmla="*/ 2037 h 2055512"/>
                      <a:gd name="connsiteX1" fmla="*/ 517585 w 530265"/>
                      <a:gd name="connsiteY1" fmla="*/ 1 h 2055512"/>
                      <a:gd name="connsiteX2" fmla="*/ 516373 w 530265"/>
                      <a:gd name="connsiteY2" fmla="*/ 1058055 h 2055512"/>
                      <a:gd name="connsiteX3" fmla="*/ 517584 w 530265"/>
                      <a:gd name="connsiteY3" fmla="*/ 1797444 h 2055512"/>
                      <a:gd name="connsiteX4" fmla="*/ 259516 w 530265"/>
                      <a:gd name="connsiteY4" fmla="*/ 2055512 h 2055512"/>
                      <a:gd name="connsiteX5" fmla="*/ 259517 w 530265"/>
                      <a:gd name="connsiteY5" fmla="*/ 2055511 h 2055512"/>
                      <a:gd name="connsiteX6" fmla="*/ 1449 w 530265"/>
                      <a:gd name="connsiteY6" fmla="*/ 1797443 h 2055512"/>
                      <a:gd name="connsiteX7" fmla="*/ 1132 w 530265"/>
                      <a:gd name="connsiteY7" fmla="*/ 1066201 h 2055512"/>
                      <a:gd name="connsiteX8" fmla="*/ 164371 w 530265"/>
                      <a:gd name="connsiteY8" fmla="*/ 2037 h 20555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30265" h="2055512">
                        <a:moveTo>
                          <a:pt x="164371" y="2037"/>
                        </a:moveTo>
                        <a:cubicBezTo>
                          <a:pt x="260630" y="-1540"/>
                          <a:pt x="440115" y="2050"/>
                          <a:pt x="517585" y="1"/>
                        </a:cubicBezTo>
                        <a:cubicBezTo>
                          <a:pt x="546807" y="-772"/>
                          <a:pt x="516373" y="883728"/>
                          <a:pt x="516373" y="1058055"/>
                        </a:cubicBezTo>
                        <a:cubicBezTo>
                          <a:pt x="516373" y="1232382"/>
                          <a:pt x="521699" y="1631201"/>
                          <a:pt x="517584" y="1797444"/>
                        </a:cubicBezTo>
                        <a:cubicBezTo>
                          <a:pt x="513336" y="1969058"/>
                          <a:pt x="402043" y="2055512"/>
                          <a:pt x="259516" y="2055512"/>
                        </a:cubicBezTo>
                        <a:lnTo>
                          <a:pt x="259517" y="2055511"/>
                        </a:lnTo>
                        <a:cubicBezTo>
                          <a:pt x="116990" y="2055511"/>
                          <a:pt x="1449" y="1939970"/>
                          <a:pt x="1449" y="1797443"/>
                        </a:cubicBezTo>
                        <a:cubicBezTo>
                          <a:pt x="1343" y="1553696"/>
                          <a:pt x="1238" y="1309948"/>
                          <a:pt x="1132" y="1066201"/>
                        </a:cubicBezTo>
                        <a:cubicBezTo>
                          <a:pt x="-15877" y="963739"/>
                          <a:pt x="164265" y="106944"/>
                          <a:pt x="164371" y="2037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10" name="Group 209">
                  <a:extLst>
                    <a:ext uri="{FF2B5EF4-FFF2-40B4-BE49-F238E27FC236}">
                      <a16:creationId xmlns:a16="http://schemas.microsoft.com/office/drawing/2014/main" id="{90003995-232E-425C-ABD2-4582DE72FE53}"/>
                    </a:ext>
                  </a:extLst>
                </p:cNvPr>
                <p:cNvGrpSpPr/>
                <p:nvPr/>
              </p:nvGrpSpPr>
              <p:grpSpPr>
                <a:xfrm flipH="1">
                  <a:off x="3778215" y="996203"/>
                  <a:ext cx="1043666" cy="2064429"/>
                  <a:chOff x="2250661" y="981774"/>
                  <a:chExt cx="1043666" cy="2064429"/>
                </a:xfrm>
              </p:grpSpPr>
              <p:sp>
                <p:nvSpPr>
                  <p:cNvPr id="213" name="Rectangle: Rounded Corners 1">
                    <a:extLst>
                      <a:ext uri="{FF2B5EF4-FFF2-40B4-BE49-F238E27FC236}">
                        <a16:creationId xmlns:a16="http://schemas.microsoft.com/office/drawing/2014/main" id="{766EAD1C-8C55-4C18-B16A-ED6B14D07B7A}"/>
                      </a:ext>
                    </a:extLst>
                  </p:cNvPr>
                  <p:cNvSpPr/>
                  <p:nvPr/>
                </p:nvSpPr>
                <p:spPr>
                  <a:xfrm>
                    <a:off x="2250661" y="981774"/>
                    <a:ext cx="681218" cy="2064427"/>
                  </a:xfrm>
                  <a:custGeom>
                    <a:avLst/>
                    <a:gdLst>
                      <a:gd name="connsiteX0" fmla="*/ 0 w 516135"/>
                      <a:gd name="connsiteY0" fmla="*/ 258068 h 1562100"/>
                      <a:gd name="connsiteX1" fmla="*/ 258068 w 516135"/>
                      <a:gd name="connsiteY1" fmla="*/ 0 h 1562100"/>
                      <a:gd name="connsiteX2" fmla="*/ 258068 w 516135"/>
                      <a:gd name="connsiteY2" fmla="*/ 0 h 1562100"/>
                      <a:gd name="connsiteX3" fmla="*/ 516136 w 516135"/>
                      <a:gd name="connsiteY3" fmla="*/ 258068 h 1562100"/>
                      <a:gd name="connsiteX4" fmla="*/ 516135 w 516135"/>
                      <a:gd name="connsiteY4" fmla="*/ 1304033 h 1562100"/>
                      <a:gd name="connsiteX5" fmla="*/ 258067 w 516135"/>
                      <a:gd name="connsiteY5" fmla="*/ 1562101 h 1562100"/>
                      <a:gd name="connsiteX6" fmla="*/ 258068 w 516135"/>
                      <a:gd name="connsiteY6" fmla="*/ 1562100 h 1562100"/>
                      <a:gd name="connsiteX7" fmla="*/ 0 w 516135"/>
                      <a:gd name="connsiteY7" fmla="*/ 1304032 h 1562100"/>
                      <a:gd name="connsiteX8" fmla="*/ 0 w 516135"/>
                      <a:gd name="connsiteY8" fmla="*/ 258068 h 1562100"/>
                      <a:gd name="connsiteX0" fmla="*/ 0 w 535099"/>
                      <a:gd name="connsiteY0" fmla="*/ 258068 h 1562101"/>
                      <a:gd name="connsiteX1" fmla="*/ 258068 w 535099"/>
                      <a:gd name="connsiteY1" fmla="*/ 0 h 1562101"/>
                      <a:gd name="connsiteX2" fmla="*/ 258068 w 535099"/>
                      <a:gd name="connsiteY2" fmla="*/ 0 h 1562101"/>
                      <a:gd name="connsiteX3" fmla="*/ 516136 w 535099"/>
                      <a:gd name="connsiteY3" fmla="*/ 258068 h 1562101"/>
                      <a:gd name="connsiteX4" fmla="*/ 515676 w 535099"/>
                      <a:gd name="connsiteY4" fmla="*/ 565569 h 1562101"/>
                      <a:gd name="connsiteX5" fmla="*/ 516135 w 535099"/>
                      <a:gd name="connsiteY5" fmla="*/ 1304033 h 1562101"/>
                      <a:gd name="connsiteX6" fmla="*/ 258067 w 535099"/>
                      <a:gd name="connsiteY6" fmla="*/ 1562101 h 1562101"/>
                      <a:gd name="connsiteX7" fmla="*/ 258068 w 535099"/>
                      <a:gd name="connsiteY7" fmla="*/ 1562100 h 1562101"/>
                      <a:gd name="connsiteX8" fmla="*/ 0 w 535099"/>
                      <a:gd name="connsiteY8" fmla="*/ 1304032 h 1562101"/>
                      <a:gd name="connsiteX9" fmla="*/ 0 w 535099"/>
                      <a:gd name="connsiteY9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259227 w 536258"/>
                      <a:gd name="connsiteY2" fmla="*/ 0 h 1562101"/>
                      <a:gd name="connsiteX3" fmla="*/ 517295 w 536258"/>
                      <a:gd name="connsiteY3" fmla="*/ 258068 h 1562101"/>
                      <a:gd name="connsiteX4" fmla="*/ 516835 w 536258"/>
                      <a:gd name="connsiteY4" fmla="*/ 565569 h 1562101"/>
                      <a:gd name="connsiteX5" fmla="*/ 517294 w 536258"/>
                      <a:gd name="connsiteY5" fmla="*/ 1304033 h 1562101"/>
                      <a:gd name="connsiteX6" fmla="*/ 259226 w 536258"/>
                      <a:gd name="connsiteY6" fmla="*/ 1562101 h 1562101"/>
                      <a:gd name="connsiteX7" fmla="*/ 259227 w 536258"/>
                      <a:gd name="connsiteY7" fmla="*/ 1562100 h 1562101"/>
                      <a:gd name="connsiteX8" fmla="*/ 1159 w 536258"/>
                      <a:gd name="connsiteY8" fmla="*/ 1304032 h 1562101"/>
                      <a:gd name="connsiteX9" fmla="*/ 0 w 536258"/>
                      <a:gd name="connsiteY9" fmla="*/ 569986 h 1562101"/>
                      <a:gd name="connsiteX10" fmla="*/ 1159 w 536258"/>
                      <a:gd name="connsiteY10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259227 w 536258"/>
                      <a:gd name="connsiteY2" fmla="*/ 0 h 1562101"/>
                      <a:gd name="connsiteX3" fmla="*/ 517295 w 536258"/>
                      <a:gd name="connsiteY3" fmla="*/ 258068 h 1562101"/>
                      <a:gd name="connsiteX4" fmla="*/ 516835 w 536258"/>
                      <a:gd name="connsiteY4" fmla="*/ 565569 h 1562101"/>
                      <a:gd name="connsiteX5" fmla="*/ 517294 w 536258"/>
                      <a:gd name="connsiteY5" fmla="*/ 1304033 h 1562101"/>
                      <a:gd name="connsiteX6" fmla="*/ 259226 w 536258"/>
                      <a:gd name="connsiteY6" fmla="*/ 1562101 h 1562101"/>
                      <a:gd name="connsiteX7" fmla="*/ 259227 w 536258"/>
                      <a:gd name="connsiteY7" fmla="*/ 1562100 h 1562101"/>
                      <a:gd name="connsiteX8" fmla="*/ 1159 w 536258"/>
                      <a:gd name="connsiteY8" fmla="*/ 1304032 h 1562101"/>
                      <a:gd name="connsiteX9" fmla="*/ 0 w 536258"/>
                      <a:gd name="connsiteY9" fmla="*/ 569986 h 1562101"/>
                      <a:gd name="connsiteX10" fmla="*/ 1159 w 536258"/>
                      <a:gd name="connsiteY10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517295 w 536258"/>
                      <a:gd name="connsiteY2" fmla="*/ 258068 h 1562101"/>
                      <a:gd name="connsiteX3" fmla="*/ 516835 w 536258"/>
                      <a:gd name="connsiteY3" fmla="*/ 565569 h 1562101"/>
                      <a:gd name="connsiteX4" fmla="*/ 517294 w 536258"/>
                      <a:gd name="connsiteY4" fmla="*/ 1304033 h 1562101"/>
                      <a:gd name="connsiteX5" fmla="*/ 259226 w 536258"/>
                      <a:gd name="connsiteY5" fmla="*/ 1562101 h 1562101"/>
                      <a:gd name="connsiteX6" fmla="*/ 259227 w 536258"/>
                      <a:gd name="connsiteY6" fmla="*/ 1562100 h 1562101"/>
                      <a:gd name="connsiteX7" fmla="*/ 1159 w 536258"/>
                      <a:gd name="connsiteY7" fmla="*/ 1304032 h 1562101"/>
                      <a:gd name="connsiteX8" fmla="*/ 0 w 536258"/>
                      <a:gd name="connsiteY8" fmla="*/ 569986 h 1562101"/>
                      <a:gd name="connsiteX9" fmla="*/ 1159 w 536258"/>
                      <a:gd name="connsiteY9" fmla="*/ 258068 h 1562101"/>
                      <a:gd name="connsiteX0" fmla="*/ 1159 w 555374"/>
                      <a:gd name="connsiteY0" fmla="*/ 38714 h 1342747"/>
                      <a:gd name="connsiteX1" fmla="*/ 517295 w 555374"/>
                      <a:gd name="connsiteY1" fmla="*/ 38714 h 1342747"/>
                      <a:gd name="connsiteX2" fmla="*/ 516835 w 555374"/>
                      <a:gd name="connsiteY2" fmla="*/ 346215 h 1342747"/>
                      <a:gd name="connsiteX3" fmla="*/ 517294 w 555374"/>
                      <a:gd name="connsiteY3" fmla="*/ 1084679 h 1342747"/>
                      <a:gd name="connsiteX4" fmla="*/ 259226 w 555374"/>
                      <a:gd name="connsiteY4" fmla="*/ 1342747 h 1342747"/>
                      <a:gd name="connsiteX5" fmla="*/ 259227 w 555374"/>
                      <a:gd name="connsiteY5" fmla="*/ 1342746 h 1342747"/>
                      <a:gd name="connsiteX6" fmla="*/ 1159 w 555374"/>
                      <a:gd name="connsiteY6" fmla="*/ 1084678 h 1342747"/>
                      <a:gd name="connsiteX7" fmla="*/ 0 w 555374"/>
                      <a:gd name="connsiteY7" fmla="*/ 350632 h 1342747"/>
                      <a:gd name="connsiteX8" fmla="*/ 1159 w 555374"/>
                      <a:gd name="connsiteY8" fmla="*/ 38714 h 1342747"/>
                      <a:gd name="connsiteX0" fmla="*/ 263994 w 535905"/>
                      <a:gd name="connsiteY0" fmla="*/ 3045 h 2060243"/>
                      <a:gd name="connsiteX1" fmla="*/ 517295 w 535905"/>
                      <a:gd name="connsiteY1" fmla="*/ 756210 h 2060243"/>
                      <a:gd name="connsiteX2" fmla="*/ 516835 w 535905"/>
                      <a:gd name="connsiteY2" fmla="*/ 1063711 h 2060243"/>
                      <a:gd name="connsiteX3" fmla="*/ 517294 w 535905"/>
                      <a:gd name="connsiteY3" fmla="*/ 1802175 h 2060243"/>
                      <a:gd name="connsiteX4" fmla="*/ 259226 w 535905"/>
                      <a:gd name="connsiteY4" fmla="*/ 2060243 h 2060243"/>
                      <a:gd name="connsiteX5" fmla="*/ 259227 w 535905"/>
                      <a:gd name="connsiteY5" fmla="*/ 2060242 h 2060243"/>
                      <a:gd name="connsiteX6" fmla="*/ 1159 w 535905"/>
                      <a:gd name="connsiteY6" fmla="*/ 1802174 h 2060243"/>
                      <a:gd name="connsiteX7" fmla="*/ 0 w 535905"/>
                      <a:gd name="connsiteY7" fmla="*/ 1068128 h 2060243"/>
                      <a:gd name="connsiteX8" fmla="*/ 263994 w 535905"/>
                      <a:gd name="connsiteY8" fmla="*/ 3045 h 2060243"/>
                      <a:gd name="connsiteX0" fmla="*/ 263994 w 664925"/>
                      <a:gd name="connsiteY0" fmla="*/ 87056 h 2144254"/>
                      <a:gd name="connsiteX1" fmla="*/ 658652 w 664925"/>
                      <a:gd name="connsiteY1" fmla="*/ 93682 h 2144254"/>
                      <a:gd name="connsiteX2" fmla="*/ 516835 w 664925"/>
                      <a:gd name="connsiteY2" fmla="*/ 1147722 h 2144254"/>
                      <a:gd name="connsiteX3" fmla="*/ 517294 w 664925"/>
                      <a:gd name="connsiteY3" fmla="*/ 1886186 h 2144254"/>
                      <a:gd name="connsiteX4" fmla="*/ 259226 w 664925"/>
                      <a:gd name="connsiteY4" fmla="*/ 2144254 h 2144254"/>
                      <a:gd name="connsiteX5" fmla="*/ 259227 w 664925"/>
                      <a:gd name="connsiteY5" fmla="*/ 2144253 h 2144254"/>
                      <a:gd name="connsiteX6" fmla="*/ 1159 w 664925"/>
                      <a:gd name="connsiteY6" fmla="*/ 1886185 h 2144254"/>
                      <a:gd name="connsiteX7" fmla="*/ 0 w 664925"/>
                      <a:gd name="connsiteY7" fmla="*/ 1152139 h 2144254"/>
                      <a:gd name="connsiteX8" fmla="*/ 263994 w 664925"/>
                      <a:gd name="connsiteY8" fmla="*/ 87056 h 2144254"/>
                      <a:gd name="connsiteX0" fmla="*/ 263994 w 710801"/>
                      <a:gd name="connsiteY0" fmla="*/ 28420 h 2085618"/>
                      <a:gd name="connsiteX1" fmla="*/ 658652 w 710801"/>
                      <a:gd name="connsiteY1" fmla="*/ 35046 h 2085618"/>
                      <a:gd name="connsiteX2" fmla="*/ 516835 w 710801"/>
                      <a:gd name="connsiteY2" fmla="*/ 1089086 h 2085618"/>
                      <a:gd name="connsiteX3" fmla="*/ 517294 w 710801"/>
                      <a:gd name="connsiteY3" fmla="*/ 1827550 h 2085618"/>
                      <a:gd name="connsiteX4" fmla="*/ 259226 w 710801"/>
                      <a:gd name="connsiteY4" fmla="*/ 2085618 h 2085618"/>
                      <a:gd name="connsiteX5" fmla="*/ 259227 w 710801"/>
                      <a:gd name="connsiteY5" fmla="*/ 2085617 h 2085618"/>
                      <a:gd name="connsiteX6" fmla="*/ 1159 w 710801"/>
                      <a:gd name="connsiteY6" fmla="*/ 1827549 h 2085618"/>
                      <a:gd name="connsiteX7" fmla="*/ 0 w 710801"/>
                      <a:gd name="connsiteY7" fmla="*/ 1093503 h 2085618"/>
                      <a:gd name="connsiteX8" fmla="*/ 263994 w 710801"/>
                      <a:gd name="connsiteY8" fmla="*/ 28420 h 2085618"/>
                      <a:gd name="connsiteX0" fmla="*/ 263994 w 710801"/>
                      <a:gd name="connsiteY0" fmla="*/ 7864 h 2065062"/>
                      <a:gd name="connsiteX1" fmla="*/ 658652 w 710801"/>
                      <a:gd name="connsiteY1" fmla="*/ 14490 h 2065062"/>
                      <a:gd name="connsiteX2" fmla="*/ 516835 w 710801"/>
                      <a:gd name="connsiteY2" fmla="*/ 1068530 h 2065062"/>
                      <a:gd name="connsiteX3" fmla="*/ 517294 w 710801"/>
                      <a:gd name="connsiteY3" fmla="*/ 1806994 h 2065062"/>
                      <a:gd name="connsiteX4" fmla="*/ 259226 w 710801"/>
                      <a:gd name="connsiteY4" fmla="*/ 2065062 h 2065062"/>
                      <a:gd name="connsiteX5" fmla="*/ 259227 w 710801"/>
                      <a:gd name="connsiteY5" fmla="*/ 2065061 h 2065062"/>
                      <a:gd name="connsiteX6" fmla="*/ 1159 w 710801"/>
                      <a:gd name="connsiteY6" fmla="*/ 1806993 h 2065062"/>
                      <a:gd name="connsiteX7" fmla="*/ 0 w 710801"/>
                      <a:gd name="connsiteY7" fmla="*/ 1072947 h 2065062"/>
                      <a:gd name="connsiteX8" fmla="*/ 263994 w 710801"/>
                      <a:gd name="connsiteY8" fmla="*/ 7864 h 2065062"/>
                      <a:gd name="connsiteX0" fmla="*/ 263994 w 713316"/>
                      <a:gd name="connsiteY0" fmla="*/ 0 h 2057198"/>
                      <a:gd name="connsiteX1" fmla="*/ 658652 w 713316"/>
                      <a:gd name="connsiteY1" fmla="*/ 6626 h 2057198"/>
                      <a:gd name="connsiteX2" fmla="*/ 516835 w 713316"/>
                      <a:gd name="connsiteY2" fmla="*/ 1060666 h 2057198"/>
                      <a:gd name="connsiteX3" fmla="*/ 517294 w 713316"/>
                      <a:gd name="connsiteY3" fmla="*/ 1799130 h 2057198"/>
                      <a:gd name="connsiteX4" fmla="*/ 259226 w 713316"/>
                      <a:gd name="connsiteY4" fmla="*/ 2057198 h 2057198"/>
                      <a:gd name="connsiteX5" fmla="*/ 259227 w 713316"/>
                      <a:gd name="connsiteY5" fmla="*/ 2057197 h 2057198"/>
                      <a:gd name="connsiteX6" fmla="*/ 1159 w 713316"/>
                      <a:gd name="connsiteY6" fmla="*/ 1799129 h 2057198"/>
                      <a:gd name="connsiteX7" fmla="*/ 0 w 713316"/>
                      <a:gd name="connsiteY7" fmla="*/ 1065083 h 2057198"/>
                      <a:gd name="connsiteX8" fmla="*/ 263994 w 713316"/>
                      <a:gd name="connsiteY8" fmla="*/ 0 h 2057198"/>
                      <a:gd name="connsiteX0" fmla="*/ 263994 w 663537"/>
                      <a:gd name="connsiteY0" fmla="*/ 33591 h 2090789"/>
                      <a:gd name="connsiteX1" fmla="*/ 658652 w 663537"/>
                      <a:gd name="connsiteY1" fmla="*/ 40217 h 2090789"/>
                      <a:gd name="connsiteX2" fmla="*/ 516835 w 663537"/>
                      <a:gd name="connsiteY2" fmla="*/ 1094257 h 2090789"/>
                      <a:gd name="connsiteX3" fmla="*/ 517294 w 663537"/>
                      <a:gd name="connsiteY3" fmla="*/ 1832721 h 2090789"/>
                      <a:gd name="connsiteX4" fmla="*/ 259226 w 663537"/>
                      <a:gd name="connsiteY4" fmla="*/ 2090789 h 2090789"/>
                      <a:gd name="connsiteX5" fmla="*/ 259227 w 663537"/>
                      <a:gd name="connsiteY5" fmla="*/ 2090788 h 2090789"/>
                      <a:gd name="connsiteX6" fmla="*/ 1159 w 663537"/>
                      <a:gd name="connsiteY6" fmla="*/ 1832720 h 2090789"/>
                      <a:gd name="connsiteX7" fmla="*/ 0 w 663537"/>
                      <a:gd name="connsiteY7" fmla="*/ 1098674 h 2090789"/>
                      <a:gd name="connsiteX8" fmla="*/ 263994 w 663537"/>
                      <a:gd name="connsiteY8" fmla="*/ 33591 h 2090789"/>
                      <a:gd name="connsiteX0" fmla="*/ 263994 w 666512"/>
                      <a:gd name="connsiteY0" fmla="*/ 0 h 2057198"/>
                      <a:gd name="connsiteX1" fmla="*/ 658652 w 666512"/>
                      <a:gd name="connsiteY1" fmla="*/ 6626 h 2057198"/>
                      <a:gd name="connsiteX2" fmla="*/ 516835 w 666512"/>
                      <a:gd name="connsiteY2" fmla="*/ 1060666 h 2057198"/>
                      <a:gd name="connsiteX3" fmla="*/ 517294 w 666512"/>
                      <a:gd name="connsiteY3" fmla="*/ 1799130 h 2057198"/>
                      <a:gd name="connsiteX4" fmla="*/ 259226 w 666512"/>
                      <a:gd name="connsiteY4" fmla="*/ 2057198 h 2057198"/>
                      <a:gd name="connsiteX5" fmla="*/ 259227 w 666512"/>
                      <a:gd name="connsiteY5" fmla="*/ 2057197 h 2057198"/>
                      <a:gd name="connsiteX6" fmla="*/ 1159 w 666512"/>
                      <a:gd name="connsiteY6" fmla="*/ 1799129 h 2057198"/>
                      <a:gd name="connsiteX7" fmla="*/ 0 w 666512"/>
                      <a:gd name="connsiteY7" fmla="*/ 1065083 h 2057198"/>
                      <a:gd name="connsiteX8" fmla="*/ 263994 w 666512"/>
                      <a:gd name="connsiteY8" fmla="*/ 0 h 2057198"/>
                      <a:gd name="connsiteX0" fmla="*/ 263994 w 661028"/>
                      <a:gd name="connsiteY0" fmla="*/ 9281 h 2066479"/>
                      <a:gd name="connsiteX1" fmla="*/ 658652 w 661028"/>
                      <a:gd name="connsiteY1" fmla="*/ 15907 h 2066479"/>
                      <a:gd name="connsiteX2" fmla="*/ 516835 w 661028"/>
                      <a:gd name="connsiteY2" fmla="*/ 1069947 h 2066479"/>
                      <a:gd name="connsiteX3" fmla="*/ 517294 w 661028"/>
                      <a:gd name="connsiteY3" fmla="*/ 1808411 h 2066479"/>
                      <a:gd name="connsiteX4" fmla="*/ 259226 w 661028"/>
                      <a:gd name="connsiteY4" fmla="*/ 2066479 h 2066479"/>
                      <a:gd name="connsiteX5" fmla="*/ 259227 w 661028"/>
                      <a:gd name="connsiteY5" fmla="*/ 2066478 h 2066479"/>
                      <a:gd name="connsiteX6" fmla="*/ 1159 w 661028"/>
                      <a:gd name="connsiteY6" fmla="*/ 1808410 h 2066479"/>
                      <a:gd name="connsiteX7" fmla="*/ 0 w 661028"/>
                      <a:gd name="connsiteY7" fmla="*/ 1074364 h 2066479"/>
                      <a:gd name="connsiteX8" fmla="*/ 263994 w 661028"/>
                      <a:gd name="connsiteY8" fmla="*/ 9281 h 2066479"/>
                      <a:gd name="connsiteX0" fmla="*/ 263994 w 661136"/>
                      <a:gd name="connsiteY0" fmla="*/ 1620 h 2058818"/>
                      <a:gd name="connsiteX1" fmla="*/ 658652 w 661136"/>
                      <a:gd name="connsiteY1" fmla="*/ 8246 h 2058818"/>
                      <a:gd name="connsiteX2" fmla="*/ 516835 w 661136"/>
                      <a:gd name="connsiteY2" fmla="*/ 1062286 h 2058818"/>
                      <a:gd name="connsiteX3" fmla="*/ 517294 w 661136"/>
                      <a:gd name="connsiteY3" fmla="*/ 1800750 h 2058818"/>
                      <a:gd name="connsiteX4" fmla="*/ 259226 w 661136"/>
                      <a:gd name="connsiteY4" fmla="*/ 2058818 h 2058818"/>
                      <a:gd name="connsiteX5" fmla="*/ 259227 w 661136"/>
                      <a:gd name="connsiteY5" fmla="*/ 2058817 h 2058818"/>
                      <a:gd name="connsiteX6" fmla="*/ 1159 w 661136"/>
                      <a:gd name="connsiteY6" fmla="*/ 1800749 h 2058818"/>
                      <a:gd name="connsiteX7" fmla="*/ 0 w 661136"/>
                      <a:gd name="connsiteY7" fmla="*/ 1066703 h 2058818"/>
                      <a:gd name="connsiteX8" fmla="*/ 263994 w 661136"/>
                      <a:gd name="connsiteY8" fmla="*/ 1620 h 2058818"/>
                      <a:gd name="connsiteX0" fmla="*/ 263994 w 658957"/>
                      <a:gd name="connsiteY0" fmla="*/ 9787 h 2066985"/>
                      <a:gd name="connsiteX1" fmla="*/ 656443 w 658957"/>
                      <a:gd name="connsiteY1" fmla="*/ 5370 h 2066985"/>
                      <a:gd name="connsiteX2" fmla="*/ 516835 w 658957"/>
                      <a:gd name="connsiteY2" fmla="*/ 1070453 h 2066985"/>
                      <a:gd name="connsiteX3" fmla="*/ 517294 w 658957"/>
                      <a:gd name="connsiteY3" fmla="*/ 1808917 h 2066985"/>
                      <a:gd name="connsiteX4" fmla="*/ 259226 w 658957"/>
                      <a:gd name="connsiteY4" fmla="*/ 2066985 h 2066985"/>
                      <a:gd name="connsiteX5" fmla="*/ 259227 w 658957"/>
                      <a:gd name="connsiteY5" fmla="*/ 2066984 h 2066985"/>
                      <a:gd name="connsiteX6" fmla="*/ 1159 w 658957"/>
                      <a:gd name="connsiteY6" fmla="*/ 1808916 h 2066985"/>
                      <a:gd name="connsiteX7" fmla="*/ 0 w 658957"/>
                      <a:gd name="connsiteY7" fmla="*/ 1074870 h 2066985"/>
                      <a:gd name="connsiteX8" fmla="*/ 263994 w 658957"/>
                      <a:gd name="connsiteY8" fmla="*/ 9787 h 2066985"/>
                      <a:gd name="connsiteX0" fmla="*/ 263994 w 658983"/>
                      <a:gd name="connsiteY0" fmla="*/ 6145 h 2063343"/>
                      <a:gd name="connsiteX1" fmla="*/ 656443 w 658983"/>
                      <a:gd name="connsiteY1" fmla="*/ 1728 h 2063343"/>
                      <a:gd name="connsiteX2" fmla="*/ 516835 w 658983"/>
                      <a:gd name="connsiteY2" fmla="*/ 1066811 h 2063343"/>
                      <a:gd name="connsiteX3" fmla="*/ 517294 w 658983"/>
                      <a:gd name="connsiteY3" fmla="*/ 1805275 h 2063343"/>
                      <a:gd name="connsiteX4" fmla="*/ 259226 w 658983"/>
                      <a:gd name="connsiteY4" fmla="*/ 2063343 h 2063343"/>
                      <a:gd name="connsiteX5" fmla="*/ 259227 w 658983"/>
                      <a:gd name="connsiteY5" fmla="*/ 2063342 h 2063343"/>
                      <a:gd name="connsiteX6" fmla="*/ 1159 w 658983"/>
                      <a:gd name="connsiteY6" fmla="*/ 1805274 h 2063343"/>
                      <a:gd name="connsiteX7" fmla="*/ 0 w 658983"/>
                      <a:gd name="connsiteY7" fmla="*/ 1071228 h 2063343"/>
                      <a:gd name="connsiteX8" fmla="*/ 263994 w 658983"/>
                      <a:gd name="connsiteY8" fmla="*/ 6145 h 2063343"/>
                      <a:gd name="connsiteX0" fmla="*/ 263994 w 678609"/>
                      <a:gd name="connsiteY0" fmla="*/ 7785 h 2064983"/>
                      <a:gd name="connsiteX1" fmla="*/ 676321 w 678609"/>
                      <a:gd name="connsiteY1" fmla="*/ 1560 h 2064983"/>
                      <a:gd name="connsiteX2" fmla="*/ 516835 w 678609"/>
                      <a:gd name="connsiteY2" fmla="*/ 1068451 h 2064983"/>
                      <a:gd name="connsiteX3" fmla="*/ 517294 w 678609"/>
                      <a:gd name="connsiteY3" fmla="*/ 1806915 h 2064983"/>
                      <a:gd name="connsiteX4" fmla="*/ 259226 w 678609"/>
                      <a:gd name="connsiteY4" fmla="*/ 2064983 h 2064983"/>
                      <a:gd name="connsiteX5" fmla="*/ 259227 w 678609"/>
                      <a:gd name="connsiteY5" fmla="*/ 2064982 h 2064983"/>
                      <a:gd name="connsiteX6" fmla="*/ 1159 w 678609"/>
                      <a:gd name="connsiteY6" fmla="*/ 1806914 h 2064983"/>
                      <a:gd name="connsiteX7" fmla="*/ 0 w 678609"/>
                      <a:gd name="connsiteY7" fmla="*/ 1072868 h 2064983"/>
                      <a:gd name="connsiteX8" fmla="*/ 263994 w 678609"/>
                      <a:gd name="connsiteY8" fmla="*/ 7785 h 2064983"/>
                      <a:gd name="connsiteX0" fmla="*/ 263994 w 676632"/>
                      <a:gd name="connsiteY0" fmla="*/ 31105 h 2088303"/>
                      <a:gd name="connsiteX1" fmla="*/ 676321 w 676632"/>
                      <a:gd name="connsiteY1" fmla="*/ 24880 h 2088303"/>
                      <a:gd name="connsiteX2" fmla="*/ 516835 w 676632"/>
                      <a:gd name="connsiteY2" fmla="*/ 1091771 h 2088303"/>
                      <a:gd name="connsiteX3" fmla="*/ 517294 w 676632"/>
                      <a:gd name="connsiteY3" fmla="*/ 1830235 h 2088303"/>
                      <a:gd name="connsiteX4" fmla="*/ 259226 w 676632"/>
                      <a:gd name="connsiteY4" fmla="*/ 2088303 h 2088303"/>
                      <a:gd name="connsiteX5" fmla="*/ 259227 w 676632"/>
                      <a:gd name="connsiteY5" fmla="*/ 2088302 h 2088303"/>
                      <a:gd name="connsiteX6" fmla="*/ 1159 w 676632"/>
                      <a:gd name="connsiteY6" fmla="*/ 1830234 h 2088303"/>
                      <a:gd name="connsiteX7" fmla="*/ 0 w 676632"/>
                      <a:gd name="connsiteY7" fmla="*/ 1096188 h 2088303"/>
                      <a:gd name="connsiteX8" fmla="*/ 263994 w 676632"/>
                      <a:gd name="connsiteY8" fmla="*/ 31105 h 2088303"/>
                      <a:gd name="connsiteX0" fmla="*/ 263994 w 676730"/>
                      <a:gd name="connsiteY0" fmla="*/ 6225 h 2063423"/>
                      <a:gd name="connsiteX1" fmla="*/ 676321 w 676730"/>
                      <a:gd name="connsiteY1" fmla="*/ 0 h 2063423"/>
                      <a:gd name="connsiteX2" fmla="*/ 516835 w 676730"/>
                      <a:gd name="connsiteY2" fmla="*/ 1066891 h 2063423"/>
                      <a:gd name="connsiteX3" fmla="*/ 517294 w 676730"/>
                      <a:gd name="connsiteY3" fmla="*/ 1805355 h 2063423"/>
                      <a:gd name="connsiteX4" fmla="*/ 259226 w 676730"/>
                      <a:gd name="connsiteY4" fmla="*/ 2063423 h 2063423"/>
                      <a:gd name="connsiteX5" fmla="*/ 259227 w 676730"/>
                      <a:gd name="connsiteY5" fmla="*/ 2063422 h 2063423"/>
                      <a:gd name="connsiteX6" fmla="*/ 1159 w 676730"/>
                      <a:gd name="connsiteY6" fmla="*/ 1805354 h 2063423"/>
                      <a:gd name="connsiteX7" fmla="*/ 0 w 676730"/>
                      <a:gd name="connsiteY7" fmla="*/ 1071308 h 2063423"/>
                      <a:gd name="connsiteX8" fmla="*/ 263994 w 676730"/>
                      <a:gd name="connsiteY8" fmla="*/ 6225 h 2063423"/>
                      <a:gd name="connsiteX0" fmla="*/ 267608 w 681973"/>
                      <a:gd name="connsiteY0" fmla="*/ 78285 h 2142712"/>
                      <a:gd name="connsiteX1" fmla="*/ 676321 w 681973"/>
                      <a:gd name="connsiteY1" fmla="*/ 79289 h 2142712"/>
                      <a:gd name="connsiteX2" fmla="*/ 516835 w 681973"/>
                      <a:gd name="connsiteY2" fmla="*/ 1146180 h 2142712"/>
                      <a:gd name="connsiteX3" fmla="*/ 517294 w 681973"/>
                      <a:gd name="connsiteY3" fmla="*/ 1884644 h 2142712"/>
                      <a:gd name="connsiteX4" fmla="*/ 259226 w 681973"/>
                      <a:gd name="connsiteY4" fmla="*/ 2142712 h 2142712"/>
                      <a:gd name="connsiteX5" fmla="*/ 259227 w 681973"/>
                      <a:gd name="connsiteY5" fmla="*/ 2142711 h 2142712"/>
                      <a:gd name="connsiteX6" fmla="*/ 1159 w 681973"/>
                      <a:gd name="connsiteY6" fmla="*/ 1884643 h 2142712"/>
                      <a:gd name="connsiteX7" fmla="*/ 0 w 681973"/>
                      <a:gd name="connsiteY7" fmla="*/ 1150597 h 2142712"/>
                      <a:gd name="connsiteX8" fmla="*/ 267608 w 681973"/>
                      <a:gd name="connsiteY8" fmla="*/ 78285 h 2142712"/>
                      <a:gd name="connsiteX0" fmla="*/ 267608 w 730032"/>
                      <a:gd name="connsiteY0" fmla="*/ 0 h 2064427"/>
                      <a:gd name="connsiteX1" fmla="*/ 676321 w 730032"/>
                      <a:gd name="connsiteY1" fmla="*/ 1004 h 2064427"/>
                      <a:gd name="connsiteX2" fmla="*/ 516835 w 730032"/>
                      <a:gd name="connsiteY2" fmla="*/ 1067895 h 2064427"/>
                      <a:gd name="connsiteX3" fmla="*/ 517294 w 730032"/>
                      <a:gd name="connsiteY3" fmla="*/ 1806359 h 2064427"/>
                      <a:gd name="connsiteX4" fmla="*/ 259226 w 730032"/>
                      <a:gd name="connsiteY4" fmla="*/ 2064427 h 2064427"/>
                      <a:gd name="connsiteX5" fmla="*/ 259227 w 730032"/>
                      <a:gd name="connsiteY5" fmla="*/ 2064426 h 2064427"/>
                      <a:gd name="connsiteX6" fmla="*/ 1159 w 730032"/>
                      <a:gd name="connsiteY6" fmla="*/ 1806358 h 2064427"/>
                      <a:gd name="connsiteX7" fmla="*/ 0 w 730032"/>
                      <a:gd name="connsiteY7" fmla="*/ 1072312 h 2064427"/>
                      <a:gd name="connsiteX8" fmla="*/ 267608 w 730032"/>
                      <a:gd name="connsiteY8" fmla="*/ 0 h 2064427"/>
                      <a:gd name="connsiteX0" fmla="*/ 267608 w 681218"/>
                      <a:gd name="connsiteY0" fmla="*/ 0 h 2064427"/>
                      <a:gd name="connsiteX1" fmla="*/ 676321 w 681218"/>
                      <a:gd name="connsiteY1" fmla="*/ 1004 h 2064427"/>
                      <a:gd name="connsiteX2" fmla="*/ 516835 w 681218"/>
                      <a:gd name="connsiteY2" fmla="*/ 1067895 h 2064427"/>
                      <a:gd name="connsiteX3" fmla="*/ 517294 w 681218"/>
                      <a:gd name="connsiteY3" fmla="*/ 1806359 h 2064427"/>
                      <a:gd name="connsiteX4" fmla="*/ 259226 w 681218"/>
                      <a:gd name="connsiteY4" fmla="*/ 2064427 h 2064427"/>
                      <a:gd name="connsiteX5" fmla="*/ 259227 w 681218"/>
                      <a:gd name="connsiteY5" fmla="*/ 2064426 h 2064427"/>
                      <a:gd name="connsiteX6" fmla="*/ 1159 w 681218"/>
                      <a:gd name="connsiteY6" fmla="*/ 1806358 h 2064427"/>
                      <a:gd name="connsiteX7" fmla="*/ 0 w 681218"/>
                      <a:gd name="connsiteY7" fmla="*/ 1072312 h 2064427"/>
                      <a:gd name="connsiteX8" fmla="*/ 267608 w 681218"/>
                      <a:gd name="connsiteY8" fmla="*/ 0 h 20644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81218" h="2064427">
                        <a:moveTo>
                          <a:pt x="267608" y="0"/>
                        </a:moveTo>
                        <a:lnTo>
                          <a:pt x="676321" y="1004"/>
                        </a:lnTo>
                        <a:cubicBezTo>
                          <a:pt x="714509" y="855"/>
                          <a:pt x="516835" y="893568"/>
                          <a:pt x="516835" y="1067895"/>
                        </a:cubicBezTo>
                        <a:cubicBezTo>
                          <a:pt x="516835" y="1242222"/>
                          <a:pt x="516055" y="1640270"/>
                          <a:pt x="517294" y="1806359"/>
                        </a:cubicBezTo>
                        <a:cubicBezTo>
                          <a:pt x="518574" y="1977903"/>
                          <a:pt x="401753" y="2064427"/>
                          <a:pt x="259226" y="2064427"/>
                        </a:cubicBezTo>
                        <a:lnTo>
                          <a:pt x="259227" y="2064426"/>
                        </a:lnTo>
                        <a:cubicBezTo>
                          <a:pt x="116700" y="2064426"/>
                          <a:pt x="1159" y="1948885"/>
                          <a:pt x="1159" y="1806358"/>
                        </a:cubicBezTo>
                        <a:cubicBezTo>
                          <a:pt x="773" y="1561676"/>
                          <a:pt x="386" y="1316994"/>
                          <a:pt x="0" y="1072312"/>
                        </a:cubicBezTo>
                        <a:cubicBezTo>
                          <a:pt x="386" y="968339"/>
                          <a:pt x="267222" y="103973"/>
                          <a:pt x="267608" y="0"/>
                        </a:cubicBezTo>
                        <a:close/>
                      </a:path>
                    </a:pathLst>
                  </a:custGeom>
                  <a:solidFill>
                    <a:srgbClr val="F498B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4" name="Rectangle: Rounded Corners 17">
                    <a:extLst>
                      <a:ext uri="{FF2B5EF4-FFF2-40B4-BE49-F238E27FC236}">
                        <a16:creationId xmlns:a16="http://schemas.microsoft.com/office/drawing/2014/main" id="{1F85B0A1-5263-4E71-970F-73D7307E521E}"/>
                      </a:ext>
                    </a:extLst>
                  </p:cNvPr>
                  <p:cNvSpPr/>
                  <p:nvPr/>
                </p:nvSpPr>
                <p:spPr>
                  <a:xfrm>
                    <a:off x="2764062" y="990691"/>
                    <a:ext cx="530265" cy="2055512"/>
                  </a:xfrm>
                  <a:custGeom>
                    <a:avLst/>
                    <a:gdLst>
                      <a:gd name="connsiteX0" fmla="*/ 0 w 516135"/>
                      <a:gd name="connsiteY0" fmla="*/ 258068 h 1562100"/>
                      <a:gd name="connsiteX1" fmla="*/ 258068 w 516135"/>
                      <a:gd name="connsiteY1" fmla="*/ 0 h 1562100"/>
                      <a:gd name="connsiteX2" fmla="*/ 258068 w 516135"/>
                      <a:gd name="connsiteY2" fmla="*/ 0 h 1562100"/>
                      <a:gd name="connsiteX3" fmla="*/ 516136 w 516135"/>
                      <a:gd name="connsiteY3" fmla="*/ 258068 h 1562100"/>
                      <a:gd name="connsiteX4" fmla="*/ 516135 w 516135"/>
                      <a:gd name="connsiteY4" fmla="*/ 1304033 h 1562100"/>
                      <a:gd name="connsiteX5" fmla="*/ 258067 w 516135"/>
                      <a:gd name="connsiteY5" fmla="*/ 1562101 h 1562100"/>
                      <a:gd name="connsiteX6" fmla="*/ 258068 w 516135"/>
                      <a:gd name="connsiteY6" fmla="*/ 1562100 h 1562100"/>
                      <a:gd name="connsiteX7" fmla="*/ 0 w 516135"/>
                      <a:gd name="connsiteY7" fmla="*/ 1304032 h 1562100"/>
                      <a:gd name="connsiteX8" fmla="*/ 0 w 516135"/>
                      <a:gd name="connsiteY8" fmla="*/ 258068 h 1562100"/>
                      <a:gd name="connsiteX0" fmla="*/ 317 w 516453"/>
                      <a:gd name="connsiteY0" fmla="*/ 258068 h 1562101"/>
                      <a:gd name="connsiteX1" fmla="*/ 258385 w 516453"/>
                      <a:gd name="connsiteY1" fmla="*/ 0 h 1562101"/>
                      <a:gd name="connsiteX2" fmla="*/ 258385 w 516453"/>
                      <a:gd name="connsiteY2" fmla="*/ 0 h 1562101"/>
                      <a:gd name="connsiteX3" fmla="*/ 516453 w 516453"/>
                      <a:gd name="connsiteY3" fmla="*/ 258068 h 1562101"/>
                      <a:gd name="connsiteX4" fmla="*/ 516452 w 516453"/>
                      <a:gd name="connsiteY4" fmla="*/ 1304033 h 1562101"/>
                      <a:gd name="connsiteX5" fmla="*/ 258384 w 516453"/>
                      <a:gd name="connsiteY5" fmla="*/ 1562101 h 1562101"/>
                      <a:gd name="connsiteX6" fmla="*/ 258385 w 516453"/>
                      <a:gd name="connsiteY6" fmla="*/ 1562100 h 1562101"/>
                      <a:gd name="connsiteX7" fmla="*/ 317 w 516453"/>
                      <a:gd name="connsiteY7" fmla="*/ 1304032 h 1562101"/>
                      <a:gd name="connsiteX8" fmla="*/ 0 w 516453"/>
                      <a:gd name="connsiteY8" fmla="*/ 572790 h 1562101"/>
                      <a:gd name="connsiteX9" fmla="*/ 317 w 516453"/>
                      <a:gd name="connsiteY9" fmla="*/ 258068 h 1562101"/>
                      <a:gd name="connsiteX0" fmla="*/ 317 w 535170"/>
                      <a:gd name="connsiteY0" fmla="*/ 258068 h 1562101"/>
                      <a:gd name="connsiteX1" fmla="*/ 258385 w 535170"/>
                      <a:gd name="connsiteY1" fmla="*/ 0 h 1562101"/>
                      <a:gd name="connsiteX2" fmla="*/ 258385 w 535170"/>
                      <a:gd name="connsiteY2" fmla="*/ 0 h 1562101"/>
                      <a:gd name="connsiteX3" fmla="*/ 516453 w 535170"/>
                      <a:gd name="connsiteY3" fmla="*/ 258068 h 1562101"/>
                      <a:gd name="connsiteX4" fmla="*/ 515241 w 535170"/>
                      <a:gd name="connsiteY4" fmla="*/ 564644 h 1562101"/>
                      <a:gd name="connsiteX5" fmla="*/ 516452 w 535170"/>
                      <a:gd name="connsiteY5" fmla="*/ 1304033 h 1562101"/>
                      <a:gd name="connsiteX6" fmla="*/ 258384 w 535170"/>
                      <a:gd name="connsiteY6" fmla="*/ 1562101 h 1562101"/>
                      <a:gd name="connsiteX7" fmla="*/ 258385 w 535170"/>
                      <a:gd name="connsiteY7" fmla="*/ 1562100 h 1562101"/>
                      <a:gd name="connsiteX8" fmla="*/ 317 w 535170"/>
                      <a:gd name="connsiteY8" fmla="*/ 1304032 h 1562101"/>
                      <a:gd name="connsiteX9" fmla="*/ 0 w 535170"/>
                      <a:gd name="connsiteY9" fmla="*/ 572790 h 1562101"/>
                      <a:gd name="connsiteX10" fmla="*/ 317 w 535170"/>
                      <a:gd name="connsiteY10" fmla="*/ 258068 h 1562101"/>
                      <a:gd name="connsiteX0" fmla="*/ 317 w 535170"/>
                      <a:gd name="connsiteY0" fmla="*/ 258068 h 1562101"/>
                      <a:gd name="connsiteX1" fmla="*/ 258385 w 535170"/>
                      <a:gd name="connsiteY1" fmla="*/ 0 h 1562101"/>
                      <a:gd name="connsiteX2" fmla="*/ 516453 w 535170"/>
                      <a:gd name="connsiteY2" fmla="*/ 258068 h 1562101"/>
                      <a:gd name="connsiteX3" fmla="*/ 515241 w 535170"/>
                      <a:gd name="connsiteY3" fmla="*/ 564644 h 1562101"/>
                      <a:gd name="connsiteX4" fmla="*/ 516452 w 535170"/>
                      <a:gd name="connsiteY4" fmla="*/ 1304033 h 1562101"/>
                      <a:gd name="connsiteX5" fmla="*/ 258384 w 535170"/>
                      <a:gd name="connsiteY5" fmla="*/ 1562101 h 1562101"/>
                      <a:gd name="connsiteX6" fmla="*/ 258385 w 535170"/>
                      <a:gd name="connsiteY6" fmla="*/ 1562100 h 1562101"/>
                      <a:gd name="connsiteX7" fmla="*/ 317 w 535170"/>
                      <a:gd name="connsiteY7" fmla="*/ 1304032 h 1562101"/>
                      <a:gd name="connsiteX8" fmla="*/ 0 w 535170"/>
                      <a:gd name="connsiteY8" fmla="*/ 572790 h 1562101"/>
                      <a:gd name="connsiteX9" fmla="*/ 317 w 535170"/>
                      <a:gd name="connsiteY9" fmla="*/ 258068 h 1562101"/>
                      <a:gd name="connsiteX0" fmla="*/ 317 w 554283"/>
                      <a:gd name="connsiteY0" fmla="*/ 38833 h 1342866"/>
                      <a:gd name="connsiteX1" fmla="*/ 516453 w 554283"/>
                      <a:gd name="connsiteY1" fmla="*/ 38833 h 1342866"/>
                      <a:gd name="connsiteX2" fmla="*/ 515241 w 554283"/>
                      <a:gd name="connsiteY2" fmla="*/ 345409 h 1342866"/>
                      <a:gd name="connsiteX3" fmla="*/ 516452 w 554283"/>
                      <a:gd name="connsiteY3" fmla="*/ 1084798 h 1342866"/>
                      <a:gd name="connsiteX4" fmla="*/ 258384 w 554283"/>
                      <a:gd name="connsiteY4" fmla="*/ 1342866 h 1342866"/>
                      <a:gd name="connsiteX5" fmla="*/ 258385 w 554283"/>
                      <a:gd name="connsiteY5" fmla="*/ 1342865 h 1342866"/>
                      <a:gd name="connsiteX6" fmla="*/ 317 w 554283"/>
                      <a:gd name="connsiteY6" fmla="*/ 1084797 h 1342866"/>
                      <a:gd name="connsiteX7" fmla="*/ 0 w 554283"/>
                      <a:gd name="connsiteY7" fmla="*/ 353555 h 1342866"/>
                      <a:gd name="connsiteX8" fmla="*/ 317 w 554283"/>
                      <a:gd name="connsiteY8" fmla="*/ 38833 h 1342866"/>
                      <a:gd name="connsiteX0" fmla="*/ 163239 w 542216"/>
                      <a:gd name="connsiteY0" fmla="*/ 3110 h 2056585"/>
                      <a:gd name="connsiteX1" fmla="*/ 516453 w 542216"/>
                      <a:gd name="connsiteY1" fmla="*/ 752552 h 2056585"/>
                      <a:gd name="connsiteX2" fmla="*/ 515241 w 542216"/>
                      <a:gd name="connsiteY2" fmla="*/ 1059128 h 2056585"/>
                      <a:gd name="connsiteX3" fmla="*/ 516452 w 542216"/>
                      <a:gd name="connsiteY3" fmla="*/ 1798517 h 2056585"/>
                      <a:gd name="connsiteX4" fmla="*/ 258384 w 542216"/>
                      <a:gd name="connsiteY4" fmla="*/ 2056585 h 2056585"/>
                      <a:gd name="connsiteX5" fmla="*/ 258385 w 542216"/>
                      <a:gd name="connsiteY5" fmla="*/ 2056584 h 2056585"/>
                      <a:gd name="connsiteX6" fmla="*/ 317 w 542216"/>
                      <a:gd name="connsiteY6" fmla="*/ 1798516 h 2056585"/>
                      <a:gd name="connsiteX7" fmla="*/ 0 w 542216"/>
                      <a:gd name="connsiteY7" fmla="*/ 1067274 h 2056585"/>
                      <a:gd name="connsiteX8" fmla="*/ 163239 w 542216"/>
                      <a:gd name="connsiteY8" fmla="*/ 3110 h 2056585"/>
                      <a:gd name="connsiteX0" fmla="*/ 163239 w 539217"/>
                      <a:gd name="connsiteY0" fmla="*/ 98143 h 2151618"/>
                      <a:gd name="connsiteX1" fmla="*/ 512380 w 539217"/>
                      <a:gd name="connsiteY1" fmla="*/ 87961 h 2151618"/>
                      <a:gd name="connsiteX2" fmla="*/ 515241 w 539217"/>
                      <a:gd name="connsiteY2" fmla="*/ 1154161 h 2151618"/>
                      <a:gd name="connsiteX3" fmla="*/ 516452 w 539217"/>
                      <a:gd name="connsiteY3" fmla="*/ 1893550 h 2151618"/>
                      <a:gd name="connsiteX4" fmla="*/ 258384 w 539217"/>
                      <a:gd name="connsiteY4" fmla="*/ 2151618 h 2151618"/>
                      <a:gd name="connsiteX5" fmla="*/ 258385 w 539217"/>
                      <a:gd name="connsiteY5" fmla="*/ 2151617 h 2151618"/>
                      <a:gd name="connsiteX6" fmla="*/ 317 w 539217"/>
                      <a:gd name="connsiteY6" fmla="*/ 1893549 h 2151618"/>
                      <a:gd name="connsiteX7" fmla="*/ 0 w 539217"/>
                      <a:gd name="connsiteY7" fmla="*/ 1162307 h 2151618"/>
                      <a:gd name="connsiteX8" fmla="*/ 163239 w 539217"/>
                      <a:gd name="connsiteY8" fmla="*/ 98143 h 2151618"/>
                      <a:gd name="connsiteX0" fmla="*/ 163239 w 595457"/>
                      <a:gd name="connsiteY0" fmla="*/ 27667 h 2081142"/>
                      <a:gd name="connsiteX1" fmla="*/ 512380 w 595457"/>
                      <a:gd name="connsiteY1" fmla="*/ 17485 h 2081142"/>
                      <a:gd name="connsiteX2" fmla="*/ 515241 w 595457"/>
                      <a:gd name="connsiteY2" fmla="*/ 1083685 h 2081142"/>
                      <a:gd name="connsiteX3" fmla="*/ 516452 w 595457"/>
                      <a:gd name="connsiteY3" fmla="*/ 1823074 h 2081142"/>
                      <a:gd name="connsiteX4" fmla="*/ 258384 w 595457"/>
                      <a:gd name="connsiteY4" fmla="*/ 2081142 h 2081142"/>
                      <a:gd name="connsiteX5" fmla="*/ 258385 w 595457"/>
                      <a:gd name="connsiteY5" fmla="*/ 2081141 h 2081142"/>
                      <a:gd name="connsiteX6" fmla="*/ 317 w 595457"/>
                      <a:gd name="connsiteY6" fmla="*/ 1823073 h 2081142"/>
                      <a:gd name="connsiteX7" fmla="*/ 0 w 595457"/>
                      <a:gd name="connsiteY7" fmla="*/ 1091831 h 2081142"/>
                      <a:gd name="connsiteX8" fmla="*/ 163239 w 595457"/>
                      <a:gd name="connsiteY8" fmla="*/ 27667 h 2081142"/>
                      <a:gd name="connsiteX0" fmla="*/ 163239 w 595457"/>
                      <a:gd name="connsiteY0" fmla="*/ 11391 h 2064866"/>
                      <a:gd name="connsiteX1" fmla="*/ 512380 w 595457"/>
                      <a:gd name="connsiteY1" fmla="*/ 1209 h 2064866"/>
                      <a:gd name="connsiteX2" fmla="*/ 515241 w 595457"/>
                      <a:gd name="connsiteY2" fmla="*/ 1067409 h 2064866"/>
                      <a:gd name="connsiteX3" fmla="*/ 516452 w 595457"/>
                      <a:gd name="connsiteY3" fmla="*/ 1806798 h 2064866"/>
                      <a:gd name="connsiteX4" fmla="*/ 258384 w 595457"/>
                      <a:gd name="connsiteY4" fmla="*/ 2064866 h 2064866"/>
                      <a:gd name="connsiteX5" fmla="*/ 258385 w 595457"/>
                      <a:gd name="connsiteY5" fmla="*/ 2064865 h 2064866"/>
                      <a:gd name="connsiteX6" fmla="*/ 317 w 595457"/>
                      <a:gd name="connsiteY6" fmla="*/ 1806797 h 2064866"/>
                      <a:gd name="connsiteX7" fmla="*/ 0 w 595457"/>
                      <a:gd name="connsiteY7" fmla="*/ 1075555 h 2064866"/>
                      <a:gd name="connsiteX8" fmla="*/ 163239 w 595457"/>
                      <a:gd name="connsiteY8" fmla="*/ 11391 h 2064866"/>
                      <a:gd name="connsiteX0" fmla="*/ 163239 w 598468"/>
                      <a:gd name="connsiteY0" fmla="*/ 4508 h 2057983"/>
                      <a:gd name="connsiteX1" fmla="*/ 516453 w 598468"/>
                      <a:gd name="connsiteY1" fmla="*/ 2472 h 2057983"/>
                      <a:gd name="connsiteX2" fmla="*/ 515241 w 598468"/>
                      <a:gd name="connsiteY2" fmla="*/ 1060526 h 2057983"/>
                      <a:gd name="connsiteX3" fmla="*/ 516452 w 598468"/>
                      <a:gd name="connsiteY3" fmla="*/ 1799915 h 2057983"/>
                      <a:gd name="connsiteX4" fmla="*/ 258384 w 598468"/>
                      <a:gd name="connsiteY4" fmla="*/ 2057983 h 2057983"/>
                      <a:gd name="connsiteX5" fmla="*/ 258385 w 598468"/>
                      <a:gd name="connsiteY5" fmla="*/ 2057982 h 2057983"/>
                      <a:gd name="connsiteX6" fmla="*/ 317 w 598468"/>
                      <a:gd name="connsiteY6" fmla="*/ 1799914 h 2057983"/>
                      <a:gd name="connsiteX7" fmla="*/ 0 w 598468"/>
                      <a:gd name="connsiteY7" fmla="*/ 1068672 h 2057983"/>
                      <a:gd name="connsiteX8" fmla="*/ 163239 w 598468"/>
                      <a:gd name="connsiteY8" fmla="*/ 4508 h 2057983"/>
                      <a:gd name="connsiteX0" fmla="*/ 163239 w 598587"/>
                      <a:gd name="connsiteY0" fmla="*/ 2042 h 2055517"/>
                      <a:gd name="connsiteX1" fmla="*/ 516453 w 598587"/>
                      <a:gd name="connsiteY1" fmla="*/ 6 h 2055517"/>
                      <a:gd name="connsiteX2" fmla="*/ 515241 w 598587"/>
                      <a:gd name="connsiteY2" fmla="*/ 1058060 h 2055517"/>
                      <a:gd name="connsiteX3" fmla="*/ 516452 w 598587"/>
                      <a:gd name="connsiteY3" fmla="*/ 1797449 h 2055517"/>
                      <a:gd name="connsiteX4" fmla="*/ 258384 w 598587"/>
                      <a:gd name="connsiteY4" fmla="*/ 2055517 h 2055517"/>
                      <a:gd name="connsiteX5" fmla="*/ 258385 w 598587"/>
                      <a:gd name="connsiteY5" fmla="*/ 2055516 h 2055517"/>
                      <a:gd name="connsiteX6" fmla="*/ 317 w 598587"/>
                      <a:gd name="connsiteY6" fmla="*/ 1797448 h 2055517"/>
                      <a:gd name="connsiteX7" fmla="*/ 0 w 598587"/>
                      <a:gd name="connsiteY7" fmla="*/ 1066206 h 2055517"/>
                      <a:gd name="connsiteX8" fmla="*/ 163239 w 598587"/>
                      <a:gd name="connsiteY8" fmla="*/ 2042 h 2055517"/>
                      <a:gd name="connsiteX0" fmla="*/ 163239 w 535169"/>
                      <a:gd name="connsiteY0" fmla="*/ 9542 h 2063017"/>
                      <a:gd name="connsiteX1" fmla="*/ 516453 w 535169"/>
                      <a:gd name="connsiteY1" fmla="*/ 7506 h 2063017"/>
                      <a:gd name="connsiteX2" fmla="*/ 515241 w 535169"/>
                      <a:gd name="connsiteY2" fmla="*/ 1065560 h 2063017"/>
                      <a:gd name="connsiteX3" fmla="*/ 516452 w 535169"/>
                      <a:gd name="connsiteY3" fmla="*/ 1804949 h 2063017"/>
                      <a:gd name="connsiteX4" fmla="*/ 258384 w 535169"/>
                      <a:gd name="connsiteY4" fmla="*/ 2063017 h 2063017"/>
                      <a:gd name="connsiteX5" fmla="*/ 258385 w 535169"/>
                      <a:gd name="connsiteY5" fmla="*/ 2063016 h 2063017"/>
                      <a:gd name="connsiteX6" fmla="*/ 317 w 535169"/>
                      <a:gd name="connsiteY6" fmla="*/ 1804948 h 2063017"/>
                      <a:gd name="connsiteX7" fmla="*/ 0 w 535169"/>
                      <a:gd name="connsiteY7" fmla="*/ 1073706 h 2063017"/>
                      <a:gd name="connsiteX8" fmla="*/ 163239 w 535169"/>
                      <a:gd name="connsiteY8" fmla="*/ 9542 h 2063017"/>
                      <a:gd name="connsiteX0" fmla="*/ 163239 w 535169"/>
                      <a:gd name="connsiteY0" fmla="*/ 2037 h 2055512"/>
                      <a:gd name="connsiteX1" fmla="*/ 516453 w 535169"/>
                      <a:gd name="connsiteY1" fmla="*/ 1 h 2055512"/>
                      <a:gd name="connsiteX2" fmla="*/ 515241 w 535169"/>
                      <a:gd name="connsiteY2" fmla="*/ 1058055 h 2055512"/>
                      <a:gd name="connsiteX3" fmla="*/ 516452 w 535169"/>
                      <a:gd name="connsiteY3" fmla="*/ 1797444 h 2055512"/>
                      <a:gd name="connsiteX4" fmla="*/ 258384 w 535169"/>
                      <a:gd name="connsiteY4" fmla="*/ 2055512 h 2055512"/>
                      <a:gd name="connsiteX5" fmla="*/ 258385 w 535169"/>
                      <a:gd name="connsiteY5" fmla="*/ 2055511 h 2055512"/>
                      <a:gd name="connsiteX6" fmla="*/ 317 w 535169"/>
                      <a:gd name="connsiteY6" fmla="*/ 1797443 h 2055512"/>
                      <a:gd name="connsiteX7" fmla="*/ 0 w 535169"/>
                      <a:gd name="connsiteY7" fmla="*/ 1066201 h 2055512"/>
                      <a:gd name="connsiteX8" fmla="*/ 163239 w 535169"/>
                      <a:gd name="connsiteY8" fmla="*/ 2037 h 2055512"/>
                      <a:gd name="connsiteX0" fmla="*/ 163239 w 529133"/>
                      <a:gd name="connsiteY0" fmla="*/ 2037 h 2055512"/>
                      <a:gd name="connsiteX1" fmla="*/ 516453 w 529133"/>
                      <a:gd name="connsiteY1" fmla="*/ 1 h 2055512"/>
                      <a:gd name="connsiteX2" fmla="*/ 515241 w 529133"/>
                      <a:gd name="connsiteY2" fmla="*/ 1058055 h 2055512"/>
                      <a:gd name="connsiteX3" fmla="*/ 516452 w 529133"/>
                      <a:gd name="connsiteY3" fmla="*/ 1797444 h 2055512"/>
                      <a:gd name="connsiteX4" fmla="*/ 258384 w 529133"/>
                      <a:gd name="connsiteY4" fmla="*/ 2055512 h 2055512"/>
                      <a:gd name="connsiteX5" fmla="*/ 258385 w 529133"/>
                      <a:gd name="connsiteY5" fmla="*/ 2055511 h 2055512"/>
                      <a:gd name="connsiteX6" fmla="*/ 317 w 529133"/>
                      <a:gd name="connsiteY6" fmla="*/ 1797443 h 2055512"/>
                      <a:gd name="connsiteX7" fmla="*/ 0 w 529133"/>
                      <a:gd name="connsiteY7" fmla="*/ 1066201 h 2055512"/>
                      <a:gd name="connsiteX8" fmla="*/ 163239 w 529133"/>
                      <a:gd name="connsiteY8" fmla="*/ 2037 h 2055512"/>
                      <a:gd name="connsiteX0" fmla="*/ 164371 w 530265"/>
                      <a:gd name="connsiteY0" fmla="*/ 2037 h 2055512"/>
                      <a:gd name="connsiteX1" fmla="*/ 517585 w 530265"/>
                      <a:gd name="connsiteY1" fmla="*/ 1 h 2055512"/>
                      <a:gd name="connsiteX2" fmla="*/ 516373 w 530265"/>
                      <a:gd name="connsiteY2" fmla="*/ 1058055 h 2055512"/>
                      <a:gd name="connsiteX3" fmla="*/ 517584 w 530265"/>
                      <a:gd name="connsiteY3" fmla="*/ 1797444 h 2055512"/>
                      <a:gd name="connsiteX4" fmla="*/ 259516 w 530265"/>
                      <a:gd name="connsiteY4" fmla="*/ 2055512 h 2055512"/>
                      <a:gd name="connsiteX5" fmla="*/ 259517 w 530265"/>
                      <a:gd name="connsiteY5" fmla="*/ 2055511 h 2055512"/>
                      <a:gd name="connsiteX6" fmla="*/ 1449 w 530265"/>
                      <a:gd name="connsiteY6" fmla="*/ 1797443 h 2055512"/>
                      <a:gd name="connsiteX7" fmla="*/ 1132 w 530265"/>
                      <a:gd name="connsiteY7" fmla="*/ 1066201 h 2055512"/>
                      <a:gd name="connsiteX8" fmla="*/ 164371 w 530265"/>
                      <a:gd name="connsiteY8" fmla="*/ 2037 h 20555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30265" h="2055512">
                        <a:moveTo>
                          <a:pt x="164371" y="2037"/>
                        </a:moveTo>
                        <a:cubicBezTo>
                          <a:pt x="260630" y="-1540"/>
                          <a:pt x="440115" y="2050"/>
                          <a:pt x="517585" y="1"/>
                        </a:cubicBezTo>
                        <a:cubicBezTo>
                          <a:pt x="546807" y="-772"/>
                          <a:pt x="516373" y="883728"/>
                          <a:pt x="516373" y="1058055"/>
                        </a:cubicBezTo>
                        <a:cubicBezTo>
                          <a:pt x="516373" y="1232382"/>
                          <a:pt x="521699" y="1631201"/>
                          <a:pt x="517584" y="1797444"/>
                        </a:cubicBezTo>
                        <a:cubicBezTo>
                          <a:pt x="513336" y="1969058"/>
                          <a:pt x="402043" y="2055512"/>
                          <a:pt x="259516" y="2055512"/>
                        </a:cubicBezTo>
                        <a:lnTo>
                          <a:pt x="259517" y="2055511"/>
                        </a:lnTo>
                        <a:cubicBezTo>
                          <a:pt x="116990" y="2055511"/>
                          <a:pt x="1449" y="1939970"/>
                          <a:pt x="1449" y="1797443"/>
                        </a:cubicBezTo>
                        <a:cubicBezTo>
                          <a:pt x="1343" y="1553696"/>
                          <a:pt x="1238" y="1309948"/>
                          <a:pt x="1132" y="1066201"/>
                        </a:cubicBezTo>
                        <a:cubicBezTo>
                          <a:pt x="-15877" y="963739"/>
                          <a:pt x="164265" y="106944"/>
                          <a:pt x="164371" y="2037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11" name="Freeform: Shape 210">
                  <a:extLst>
                    <a:ext uri="{FF2B5EF4-FFF2-40B4-BE49-F238E27FC236}">
                      <a16:creationId xmlns:a16="http://schemas.microsoft.com/office/drawing/2014/main" id="{AFE39088-72CA-4A0E-8F88-D73AD63AEFF7}"/>
                    </a:ext>
                  </a:extLst>
                </p:cNvPr>
                <p:cNvSpPr/>
                <p:nvPr/>
              </p:nvSpPr>
              <p:spPr>
                <a:xfrm>
                  <a:off x="3279201" y="987704"/>
                  <a:ext cx="516136" cy="2072928"/>
                </a:xfrm>
                <a:custGeom>
                  <a:avLst/>
                  <a:gdLst>
                    <a:gd name="connsiteX0" fmla="*/ 2112 w 516136"/>
                    <a:gd name="connsiteY0" fmla="*/ 0 h 2072928"/>
                    <a:gd name="connsiteX1" fmla="*/ 514024 w 516136"/>
                    <a:gd name="connsiteY1" fmla="*/ 0 h 2072928"/>
                    <a:gd name="connsiteX2" fmla="*/ 516136 w 516136"/>
                    <a:gd name="connsiteY2" fmla="*/ 20953 h 2072928"/>
                    <a:gd name="connsiteX3" fmla="*/ 516135 w 516136"/>
                    <a:gd name="connsiteY3" fmla="*/ 1814860 h 2072928"/>
                    <a:gd name="connsiteX4" fmla="*/ 258067 w 516136"/>
                    <a:gd name="connsiteY4" fmla="*/ 2072928 h 2072928"/>
                    <a:gd name="connsiteX5" fmla="*/ 258068 w 516136"/>
                    <a:gd name="connsiteY5" fmla="*/ 2072927 h 2072928"/>
                    <a:gd name="connsiteX6" fmla="*/ 0 w 516136"/>
                    <a:gd name="connsiteY6" fmla="*/ 1814859 h 2072928"/>
                    <a:gd name="connsiteX7" fmla="*/ 0 w 516136"/>
                    <a:gd name="connsiteY7" fmla="*/ 20953 h 2072928"/>
                    <a:gd name="connsiteX8" fmla="*/ 2112 w 516136"/>
                    <a:gd name="connsiteY8" fmla="*/ 0 h 20729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6136" h="2072928">
                      <a:moveTo>
                        <a:pt x="2112" y="0"/>
                      </a:moveTo>
                      <a:lnTo>
                        <a:pt x="514024" y="0"/>
                      </a:lnTo>
                      <a:lnTo>
                        <a:pt x="516136" y="20953"/>
                      </a:lnTo>
                      <a:cubicBezTo>
                        <a:pt x="516136" y="618922"/>
                        <a:pt x="516135" y="1216891"/>
                        <a:pt x="516135" y="1814860"/>
                      </a:cubicBezTo>
                      <a:cubicBezTo>
                        <a:pt x="516135" y="1957387"/>
                        <a:pt x="400594" y="2072928"/>
                        <a:pt x="258067" y="2072928"/>
                      </a:cubicBezTo>
                      <a:lnTo>
                        <a:pt x="258068" y="2072927"/>
                      </a:lnTo>
                      <a:cubicBezTo>
                        <a:pt x="115541" y="2072927"/>
                        <a:pt x="0" y="1957386"/>
                        <a:pt x="0" y="1814859"/>
                      </a:cubicBezTo>
                      <a:lnTo>
                        <a:pt x="0" y="20953"/>
                      </a:lnTo>
                      <a:lnTo>
                        <a:pt x="2112" y="0"/>
                      </a:lnTo>
                      <a:close/>
                    </a:path>
                  </a:pathLst>
                </a:custGeom>
                <a:solidFill>
                  <a:srgbClr val="F498B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2" name="Rectangle: Rounded Corners 211">
                  <a:extLst>
                    <a:ext uri="{FF2B5EF4-FFF2-40B4-BE49-F238E27FC236}">
                      <a16:creationId xmlns:a16="http://schemas.microsoft.com/office/drawing/2014/main" id="{9B30A7CE-9911-42A4-9B8C-923CEC774A8A}"/>
                    </a:ext>
                  </a:extLst>
                </p:cNvPr>
                <p:cNvSpPr/>
                <p:nvPr/>
              </p:nvSpPr>
              <p:spPr>
                <a:xfrm>
                  <a:off x="1953928" y="769299"/>
                  <a:ext cx="3137835" cy="235819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E5639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0" name="Rectangle: Rounded Corners 199">
                <a:extLst>
                  <a:ext uri="{FF2B5EF4-FFF2-40B4-BE49-F238E27FC236}">
                    <a16:creationId xmlns:a16="http://schemas.microsoft.com/office/drawing/2014/main" id="{66AFCFD8-AF90-4F02-B3D0-BF514E4A094E}"/>
                  </a:ext>
                </a:extLst>
              </p:cNvPr>
              <p:cNvSpPr/>
              <p:nvPr/>
            </p:nvSpPr>
            <p:spPr>
              <a:xfrm>
                <a:off x="1226033" y="2509834"/>
                <a:ext cx="289891" cy="550456"/>
              </a:xfrm>
              <a:prstGeom prst="roundRect">
                <a:avLst>
                  <a:gd name="adj" fmla="val 41244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1" name="Rectangle: Rounded Corners 200">
                <a:extLst>
                  <a:ext uri="{FF2B5EF4-FFF2-40B4-BE49-F238E27FC236}">
                    <a16:creationId xmlns:a16="http://schemas.microsoft.com/office/drawing/2014/main" id="{BB322CC5-B857-4FEB-8E6A-1307FFE38806}"/>
                  </a:ext>
                </a:extLst>
              </p:cNvPr>
              <p:cNvSpPr/>
              <p:nvPr/>
            </p:nvSpPr>
            <p:spPr>
              <a:xfrm>
                <a:off x="1517750" y="2509834"/>
                <a:ext cx="289891" cy="542767"/>
              </a:xfrm>
              <a:prstGeom prst="roundRect">
                <a:avLst>
                  <a:gd name="adj" fmla="val 41244"/>
                </a:avLst>
              </a:prstGeom>
              <a:solidFill>
                <a:srgbClr val="F17F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2" name="Rectangle: Rounded Corners 201">
                <a:extLst>
                  <a:ext uri="{FF2B5EF4-FFF2-40B4-BE49-F238E27FC236}">
                    <a16:creationId xmlns:a16="http://schemas.microsoft.com/office/drawing/2014/main" id="{DF28CFEF-9788-4274-AB55-08ADED73D264}"/>
                  </a:ext>
                </a:extLst>
              </p:cNvPr>
              <p:cNvSpPr/>
              <p:nvPr/>
            </p:nvSpPr>
            <p:spPr>
              <a:xfrm>
                <a:off x="1807410" y="2509836"/>
                <a:ext cx="289891" cy="542766"/>
              </a:xfrm>
              <a:prstGeom prst="roundRect">
                <a:avLst>
                  <a:gd name="adj" fmla="val 41244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3" name="Rectangle: Rounded Corners 202">
                <a:extLst>
                  <a:ext uri="{FF2B5EF4-FFF2-40B4-BE49-F238E27FC236}">
                    <a16:creationId xmlns:a16="http://schemas.microsoft.com/office/drawing/2014/main" id="{29192F9A-A9CD-4C82-89D2-5FCF7F3D2A62}"/>
                  </a:ext>
                </a:extLst>
              </p:cNvPr>
              <p:cNvSpPr/>
              <p:nvPr/>
            </p:nvSpPr>
            <p:spPr>
              <a:xfrm>
                <a:off x="2099127" y="2509836"/>
                <a:ext cx="277353" cy="535078"/>
              </a:xfrm>
              <a:prstGeom prst="roundRect">
                <a:avLst>
                  <a:gd name="adj" fmla="val 41244"/>
                </a:avLst>
              </a:prstGeom>
              <a:solidFill>
                <a:srgbClr val="F17F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4" name="Rectangle: Rounded Corners 203">
                <a:extLst>
                  <a:ext uri="{FF2B5EF4-FFF2-40B4-BE49-F238E27FC236}">
                    <a16:creationId xmlns:a16="http://schemas.microsoft.com/office/drawing/2014/main" id="{4FDEB6DF-CEB2-4BBC-8F22-90282B8FC4B6}"/>
                  </a:ext>
                </a:extLst>
              </p:cNvPr>
              <p:cNvSpPr/>
              <p:nvPr/>
            </p:nvSpPr>
            <p:spPr>
              <a:xfrm>
                <a:off x="2380724" y="2509836"/>
                <a:ext cx="289891" cy="532521"/>
              </a:xfrm>
              <a:prstGeom prst="roundRect">
                <a:avLst>
                  <a:gd name="adj" fmla="val 41244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5" name="Rectangle: Rounded Corners 204">
                <a:extLst>
                  <a:ext uri="{FF2B5EF4-FFF2-40B4-BE49-F238E27FC236}">
                    <a16:creationId xmlns:a16="http://schemas.microsoft.com/office/drawing/2014/main" id="{61181AA4-4DFB-4D66-8876-677C40998F0D}"/>
                  </a:ext>
                </a:extLst>
              </p:cNvPr>
              <p:cNvSpPr/>
              <p:nvPr/>
            </p:nvSpPr>
            <p:spPr>
              <a:xfrm>
                <a:off x="2672441" y="2509838"/>
                <a:ext cx="284415" cy="524832"/>
              </a:xfrm>
              <a:prstGeom prst="roundRect">
                <a:avLst>
                  <a:gd name="adj" fmla="val 41244"/>
                </a:avLst>
              </a:prstGeom>
              <a:solidFill>
                <a:srgbClr val="F17F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" name="Rectangle: Rounded Corners 205">
                <a:extLst>
                  <a:ext uri="{FF2B5EF4-FFF2-40B4-BE49-F238E27FC236}">
                    <a16:creationId xmlns:a16="http://schemas.microsoft.com/office/drawing/2014/main" id="{545AEA31-E88E-4675-8186-78B4879E77B6}"/>
                  </a:ext>
                </a:extLst>
              </p:cNvPr>
              <p:cNvSpPr/>
              <p:nvPr/>
            </p:nvSpPr>
            <p:spPr>
              <a:xfrm>
                <a:off x="2957857" y="2509838"/>
                <a:ext cx="287264" cy="532520"/>
              </a:xfrm>
              <a:prstGeom prst="roundRect">
                <a:avLst>
                  <a:gd name="adj" fmla="val 41244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DC9D2A8-BCFA-4AFA-8700-9164412B74D2}"/>
              </a:ext>
            </a:extLst>
          </p:cNvPr>
          <p:cNvGrpSpPr/>
          <p:nvPr/>
        </p:nvGrpSpPr>
        <p:grpSpPr>
          <a:xfrm>
            <a:off x="3787532" y="5211940"/>
            <a:ext cx="2190482" cy="1275922"/>
            <a:chOff x="3863731" y="5211934"/>
            <a:chExt cx="1907632" cy="536050"/>
          </a:xfrm>
        </p:grpSpPr>
        <p:grpSp>
          <p:nvGrpSpPr>
            <p:cNvPr id="217" name="Group 216">
              <a:extLst>
                <a:ext uri="{FF2B5EF4-FFF2-40B4-BE49-F238E27FC236}">
                  <a16:creationId xmlns:a16="http://schemas.microsoft.com/office/drawing/2014/main" id="{32F7EE77-016D-47BC-B9E9-038E0DAF0095}"/>
                </a:ext>
              </a:extLst>
            </p:cNvPr>
            <p:cNvGrpSpPr/>
            <p:nvPr/>
          </p:nvGrpSpPr>
          <p:grpSpPr>
            <a:xfrm>
              <a:off x="3863731" y="5211934"/>
              <a:ext cx="1831551" cy="532522"/>
              <a:chOff x="1358050" y="5449369"/>
              <a:chExt cx="1831551" cy="532522"/>
            </a:xfrm>
          </p:grpSpPr>
          <p:sp>
            <p:nvSpPr>
              <p:cNvPr id="218" name="Rectangle: Rounded Corners 217">
                <a:extLst>
                  <a:ext uri="{FF2B5EF4-FFF2-40B4-BE49-F238E27FC236}">
                    <a16:creationId xmlns:a16="http://schemas.microsoft.com/office/drawing/2014/main" id="{E540D737-2E34-471E-ADB1-9AE4BBA44EB2}"/>
                  </a:ext>
                </a:extLst>
              </p:cNvPr>
              <p:cNvSpPr/>
              <p:nvPr/>
            </p:nvSpPr>
            <p:spPr>
              <a:xfrm>
                <a:off x="1358050" y="5449369"/>
                <a:ext cx="1831551" cy="532522"/>
              </a:xfrm>
              <a:prstGeom prst="roundRect">
                <a:avLst>
                  <a:gd name="adj" fmla="val 19476"/>
                </a:avLst>
              </a:prstGeom>
              <a:solidFill>
                <a:srgbClr val="876A4F"/>
              </a:solidFill>
              <a:ln w="25400">
                <a:solidFill>
                  <a:srgbClr val="503E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9" name="Rectangle: Rounded Corners 218">
                <a:extLst>
                  <a:ext uri="{FF2B5EF4-FFF2-40B4-BE49-F238E27FC236}">
                    <a16:creationId xmlns:a16="http://schemas.microsoft.com/office/drawing/2014/main" id="{4024288B-FACD-4CC6-9B19-DA553563E102}"/>
                  </a:ext>
                </a:extLst>
              </p:cNvPr>
              <p:cNvSpPr/>
              <p:nvPr/>
            </p:nvSpPr>
            <p:spPr>
              <a:xfrm>
                <a:off x="1393903" y="5491974"/>
                <a:ext cx="1747572" cy="452443"/>
              </a:xfrm>
              <a:prstGeom prst="roundRect">
                <a:avLst>
                  <a:gd name="adj" fmla="val 19476"/>
                </a:avLst>
              </a:prstGeom>
              <a:noFill/>
              <a:ln w="12700">
                <a:solidFill>
                  <a:srgbClr val="D2C1B2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20" name="TextBox 219">
              <a:extLst>
                <a:ext uri="{FF2B5EF4-FFF2-40B4-BE49-F238E27FC236}">
                  <a16:creationId xmlns:a16="http://schemas.microsoft.com/office/drawing/2014/main" id="{23D6341C-7A4E-4FD6-A1F5-C5B67055C231}"/>
                </a:ext>
              </a:extLst>
            </p:cNvPr>
            <p:cNvSpPr txBox="1"/>
            <p:nvPr/>
          </p:nvSpPr>
          <p:spPr>
            <a:xfrm>
              <a:off x="4050270" y="5243693"/>
              <a:ext cx="1721093" cy="5042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Năm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phần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tám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3E5047EF-9A5A-4CBF-96E0-46F7C90BA582}"/>
              </a:ext>
            </a:extLst>
          </p:cNvPr>
          <p:cNvGrpSpPr/>
          <p:nvPr/>
        </p:nvGrpSpPr>
        <p:grpSpPr>
          <a:xfrm>
            <a:off x="6376286" y="1912056"/>
            <a:ext cx="2354306" cy="3093260"/>
            <a:chOff x="1226033" y="2051823"/>
            <a:chExt cx="2019088" cy="2652826"/>
          </a:xfrm>
        </p:grpSpPr>
        <p:sp>
          <p:nvSpPr>
            <p:cNvPr id="222" name="Rectangle: Rounded Corners 221">
              <a:extLst>
                <a:ext uri="{FF2B5EF4-FFF2-40B4-BE49-F238E27FC236}">
                  <a16:creationId xmlns:a16="http://schemas.microsoft.com/office/drawing/2014/main" id="{A87E0A93-85B5-4406-BC40-018D92CA3402}"/>
                </a:ext>
              </a:extLst>
            </p:cNvPr>
            <p:cNvSpPr/>
            <p:nvPr/>
          </p:nvSpPr>
          <p:spPr>
            <a:xfrm>
              <a:off x="1386217" y="2318637"/>
              <a:ext cx="1684621" cy="2386012"/>
            </a:xfrm>
            <a:prstGeom prst="roundRect">
              <a:avLst>
                <a:gd name="adj" fmla="val 13516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63500">
              <a:solidFill>
                <a:srgbClr val="E56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id="{134BD91A-06EC-4504-A059-B509DAF55220}"/>
                </a:ext>
              </a:extLst>
            </p:cNvPr>
            <p:cNvGrpSpPr/>
            <p:nvPr/>
          </p:nvGrpSpPr>
          <p:grpSpPr>
            <a:xfrm>
              <a:off x="1226033" y="2051823"/>
              <a:ext cx="2019088" cy="1008467"/>
              <a:chOff x="1226033" y="2051823"/>
              <a:chExt cx="2019088" cy="1008467"/>
            </a:xfrm>
          </p:grpSpPr>
          <p:grpSp>
            <p:nvGrpSpPr>
              <p:cNvPr id="224" name="Group 223">
                <a:extLst>
                  <a:ext uri="{FF2B5EF4-FFF2-40B4-BE49-F238E27FC236}">
                    <a16:creationId xmlns:a16="http://schemas.microsoft.com/office/drawing/2014/main" id="{A503DAB7-0096-4805-A27B-EA9B2F286852}"/>
                  </a:ext>
                </a:extLst>
              </p:cNvPr>
              <p:cNvGrpSpPr/>
              <p:nvPr/>
            </p:nvGrpSpPr>
            <p:grpSpPr>
              <a:xfrm>
                <a:off x="1228248" y="2051823"/>
                <a:ext cx="2016757" cy="986505"/>
                <a:chOff x="1741204" y="769299"/>
                <a:chExt cx="3592129" cy="2291333"/>
              </a:xfrm>
            </p:grpSpPr>
            <p:sp>
              <p:nvSpPr>
                <p:cNvPr id="232" name="Rectangle: Rounded Corners 1">
                  <a:extLst>
                    <a:ext uri="{FF2B5EF4-FFF2-40B4-BE49-F238E27FC236}">
                      <a16:creationId xmlns:a16="http://schemas.microsoft.com/office/drawing/2014/main" id="{375939A0-37A3-4A24-B807-BD28E2419EA6}"/>
                    </a:ext>
                  </a:extLst>
                </p:cNvPr>
                <p:cNvSpPr/>
                <p:nvPr/>
              </p:nvSpPr>
              <p:spPr>
                <a:xfrm flipH="1">
                  <a:off x="4536164" y="990691"/>
                  <a:ext cx="797169" cy="2066953"/>
                </a:xfrm>
                <a:custGeom>
                  <a:avLst/>
                  <a:gdLst>
                    <a:gd name="connsiteX0" fmla="*/ 0 w 516135"/>
                    <a:gd name="connsiteY0" fmla="*/ 258068 h 1562100"/>
                    <a:gd name="connsiteX1" fmla="*/ 258068 w 516135"/>
                    <a:gd name="connsiteY1" fmla="*/ 0 h 1562100"/>
                    <a:gd name="connsiteX2" fmla="*/ 258068 w 516135"/>
                    <a:gd name="connsiteY2" fmla="*/ 0 h 1562100"/>
                    <a:gd name="connsiteX3" fmla="*/ 516136 w 516135"/>
                    <a:gd name="connsiteY3" fmla="*/ 258068 h 1562100"/>
                    <a:gd name="connsiteX4" fmla="*/ 516135 w 516135"/>
                    <a:gd name="connsiteY4" fmla="*/ 1304033 h 1562100"/>
                    <a:gd name="connsiteX5" fmla="*/ 258067 w 516135"/>
                    <a:gd name="connsiteY5" fmla="*/ 1562101 h 1562100"/>
                    <a:gd name="connsiteX6" fmla="*/ 258068 w 516135"/>
                    <a:gd name="connsiteY6" fmla="*/ 1562100 h 1562100"/>
                    <a:gd name="connsiteX7" fmla="*/ 0 w 516135"/>
                    <a:gd name="connsiteY7" fmla="*/ 1304032 h 1562100"/>
                    <a:gd name="connsiteX8" fmla="*/ 0 w 516135"/>
                    <a:gd name="connsiteY8" fmla="*/ 258068 h 1562100"/>
                    <a:gd name="connsiteX0" fmla="*/ 0 w 535099"/>
                    <a:gd name="connsiteY0" fmla="*/ 258068 h 1562101"/>
                    <a:gd name="connsiteX1" fmla="*/ 258068 w 535099"/>
                    <a:gd name="connsiteY1" fmla="*/ 0 h 1562101"/>
                    <a:gd name="connsiteX2" fmla="*/ 258068 w 535099"/>
                    <a:gd name="connsiteY2" fmla="*/ 0 h 1562101"/>
                    <a:gd name="connsiteX3" fmla="*/ 516136 w 535099"/>
                    <a:gd name="connsiteY3" fmla="*/ 258068 h 1562101"/>
                    <a:gd name="connsiteX4" fmla="*/ 515676 w 535099"/>
                    <a:gd name="connsiteY4" fmla="*/ 565569 h 1562101"/>
                    <a:gd name="connsiteX5" fmla="*/ 516135 w 535099"/>
                    <a:gd name="connsiteY5" fmla="*/ 1304033 h 1562101"/>
                    <a:gd name="connsiteX6" fmla="*/ 258067 w 535099"/>
                    <a:gd name="connsiteY6" fmla="*/ 1562101 h 1562101"/>
                    <a:gd name="connsiteX7" fmla="*/ 258068 w 535099"/>
                    <a:gd name="connsiteY7" fmla="*/ 1562100 h 1562101"/>
                    <a:gd name="connsiteX8" fmla="*/ 0 w 535099"/>
                    <a:gd name="connsiteY8" fmla="*/ 1304032 h 1562101"/>
                    <a:gd name="connsiteX9" fmla="*/ 0 w 535099"/>
                    <a:gd name="connsiteY9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259227 w 536258"/>
                    <a:gd name="connsiteY2" fmla="*/ 0 h 1562101"/>
                    <a:gd name="connsiteX3" fmla="*/ 517295 w 536258"/>
                    <a:gd name="connsiteY3" fmla="*/ 258068 h 1562101"/>
                    <a:gd name="connsiteX4" fmla="*/ 516835 w 536258"/>
                    <a:gd name="connsiteY4" fmla="*/ 565569 h 1562101"/>
                    <a:gd name="connsiteX5" fmla="*/ 517294 w 536258"/>
                    <a:gd name="connsiteY5" fmla="*/ 1304033 h 1562101"/>
                    <a:gd name="connsiteX6" fmla="*/ 259226 w 536258"/>
                    <a:gd name="connsiteY6" fmla="*/ 1562101 h 1562101"/>
                    <a:gd name="connsiteX7" fmla="*/ 259227 w 536258"/>
                    <a:gd name="connsiteY7" fmla="*/ 1562100 h 1562101"/>
                    <a:gd name="connsiteX8" fmla="*/ 1159 w 536258"/>
                    <a:gd name="connsiteY8" fmla="*/ 1304032 h 1562101"/>
                    <a:gd name="connsiteX9" fmla="*/ 0 w 536258"/>
                    <a:gd name="connsiteY9" fmla="*/ 569986 h 1562101"/>
                    <a:gd name="connsiteX10" fmla="*/ 1159 w 536258"/>
                    <a:gd name="connsiteY10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259227 w 536258"/>
                    <a:gd name="connsiteY2" fmla="*/ 0 h 1562101"/>
                    <a:gd name="connsiteX3" fmla="*/ 517295 w 536258"/>
                    <a:gd name="connsiteY3" fmla="*/ 258068 h 1562101"/>
                    <a:gd name="connsiteX4" fmla="*/ 516835 w 536258"/>
                    <a:gd name="connsiteY4" fmla="*/ 565569 h 1562101"/>
                    <a:gd name="connsiteX5" fmla="*/ 517294 w 536258"/>
                    <a:gd name="connsiteY5" fmla="*/ 1304033 h 1562101"/>
                    <a:gd name="connsiteX6" fmla="*/ 259226 w 536258"/>
                    <a:gd name="connsiteY6" fmla="*/ 1562101 h 1562101"/>
                    <a:gd name="connsiteX7" fmla="*/ 259227 w 536258"/>
                    <a:gd name="connsiteY7" fmla="*/ 1562100 h 1562101"/>
                    <a:gd name="connsiteX8" fmla="*/ 1159 w 536258"/>
                    <a:gd name="connsiteY8" fmla="*/ 1304032 h 1562101"/>
                    <a:gd name="connsiteX9" fmla="*/ 0 w 536258"/>
                    <a:gd name="connsiteY9" fmla="*/ 569986 h 1562101"/>
                    <a:gd name="connsiteX10" fmla="*/ 1159 w 536258"/>
                    <a:gd name="connsiteY10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517295 w 536258"/>
                    <a:gd name="connsiteY2" fmla="*/ 258068 h 1562101"/>
                    <a:gd name="connsiteX3" fmla="*/ 516835 w 536258"/>
                    <a:gd name="connsiteY3" fmla="*/ 565569 h 1562101"/>
                    <a:gd name="connsiteX4" fmla="*/ 517294 w 536258"/>
                    <a:gd name="connsiteY4" fmla="*/ 1304033 h 1562101"/>
                    <a:gd name="connsiteX5" fmla="*/ 259226 w 536258"/>
                    <a:gd name="connsiteY5" fmla="*/ 1562101 h 1562101"/>
                    <a:gd name="connsiteX6" fmla="*/ 259227 w 536258"/>
                    <a:gd name="connsiteY6" fmla="*/ 1562100 h 1562101"/>
                    <a:gd name="connsiteX7" fmla="*/ 1159 w 536258"/>
                    <a:gd name="connsiteY7" fmla="*/ 1304032 h 1562101"/>
                    <a:gd name="connsiteX8" fmla="*/ 0 w 536258"/>
                    <a:gd name="connsiteY8" fmla="*/ 569986 h 1562101"/>
                    <a:gd name="connsiteX9" fmla="*/ 1159 w 536258"/>
                    <a:gd name="connsiteY9" fmla="*/ 258068 h 1562101"/>
                    <a:gd name="connsiteX0" fmla="*/ 1159 w 555374"/>
                    <a:gd name="connsiteY0" fmla="*/ 38714 h 1342747"/>
                    <a:gd name="connsiteX1" fmla="*/ 517295 w 555374"/>
                    <a:gd name="connsiteY1" fmla="*/ 38714 h 1342747"/>
                    <a:gd name="connsiteX2" fmla="*/ 516835 w 555374"/>
                    <a:gd name="connsiteY2" fmla="*/ 346215 h 1342747"/>
                    <a:gd name="connsiteX3" fmla="*/ 517294 w 555374"/>
                    <a:gd name="connsiteY3" fmla="*/ 1084679 h 1342747"/>
                    <a:gd name="connsiteX4" fmla="*/ 259226 w 555374"/>
                    <a:gd name="connsiteY4" fmla="*/ 1342747 h 1342747"/>
                    <a:gd name="connsiteX5" fmla="*/ 259227 w 555374"/>
                    <a:gd name="connsiteY5" fmla="*/ 1342746 h 1342747"/>
                    <a:gd name="connsiteX6" fmla="*/ 1159 w 555374"/>
                    <a:gd name="connsiteY6" fmla="*/ 1084678 h 1342747"/>
                    <a:gd name="connsiteX7" fmla="*/ 0 w 555374"/>
                    <a:gd name="connsiteY7" fmla="*/ 350632 h 1342747"/>
                    <a:gd name="connsiteX8" fmla="*/ 1159 w 555374"/>
                    <a:gd name="connsiteY8" fmla="*/ 38714 h 1342747"/>
                    <a:gd name="connsiteX0" fmla="*/ 263994 w 535905"/>
                    <a:gd name="connsiteY0" fmla="*/ 3045 h 2060243"/>
                    <a:gd name="connsiteX1" fmla="*/ 517295 w 535905"/>
                    <a:gd name="connsiteY1" fmla="*/ 756210 h 2060243"/>
                    <a:gd name="connsiteX2" fmla="*/ 516835 w 535905"/>
                    <a:gd name="connsiteY2" fmla="*/ 1063711 h 2060243"/>
                    <a:gd name="connsiteX3" fmla="*/ 517294 w 535905"/>
                    <a:gd name="connsiteY3" fmla="*/ 1802175 h 2060243"/>
                    <a:gd name="connsiteX4" fmla="*/ 259226 w 535905"/>
                    <a:gd name="connsiteY4" fmla="*/ 2060243 h 2060243"/>
                    <a:gd name="connsiteX5" fmla="*/ 259227 w 535905"/>
                    <a:gd name="connsiteY5" fmla="*/ 2060242 h 2060243"/>
                    <a:gd name="connsiteX6" fmla="*/ 1159 w 535905"/>
                    <a:gd name="connsiteY6" fmla="*/ 1802174 h 2060243"/>
                    <a:gd name="connsiteX7" fmla="*/ 0 w 535905"/>
                    <a:gd name="connsiteY7" fmla="*/ 1068128 h 2060243"/>
                    <a:gd name="connsiteX8" fmla="*/ 263994 w 535905"/>
                    <a:gd name="connsiteY8" fmla="*/ 3045 h 2060243"/>
                    <a:gd name="connsiteX0" fmla="*/ 263994 w 664925"/>
                    <a:gd name="connsiteY0" fmla="*/ 87056 h 2144254"/>
                    <a:gd name="connsiteX1" fmla="*/ 658652 w 664925"/>
                    <a:gd name="connsiteY1" fmla="*/ 93682 h 2144254"/>
                    <a:gd name="connsiteX2" fmla="*/ 516835 w 664925"/>
                    <a:gd name="connsiteY2" fmla="*/ 1147722 h 2144254"/>
                    <a:gd name="connsiteX3" fmla="*/ 517294 w 664925"/>
                    <a:gd name="connsiteY3" fmla="*/ 1886186 h 2144254"/>
                    <a:gd name="connsiteX4" fmla="*/ 259226 w 664925"/>
                    <a:gd name="connsiteY4" fmla="*/ 2144254 h 2144254"/>
                    <a:gd name="connsiteX5" fmla="*/ 259227 w 664925"/>
                    <a:gd name="connsiteY5" fmla="*/ 2144253 h 2144254"/>
                    <a:gd name="connsiteX6" fmla="*/ 1159 w 664925"/>
                    <a:gd name="connsiteY6" fmla="*/ 1886185 h 2144254"/>
                    <a:gd name="connsiteX7" fmla="*/ 0 w 664925"/>
                    <a:gd name="connsiteY7" fmla="*/ 1152139 h 2144254"/>
                    <a:gd name="connsiteX8" fmla="*/ 263994 w 664925"/>
                    <a:gd name="connsiteY8" fmla="*/ 87056 h 2144254"/>
                    <a:gd name="connsiteX0" fmla="*/ 263994 w 710801"/>
                    <a:gd name="connsiteY0" fmla="*/ 28420 h 2085618"/>
                    <a:gd name="connsiteX1" fmla="*/ 658652 w 710801"/>
                    <a:gd name="connsiteY1" fmla="*/ 35046 h 2085618"/>
                    <a:gd name="connsiteX2" fmla="*/ 516835 w 710801"/>
                    <a:gd name="connsiteY2" fmla="*/ 1089086 h 2085618"/>
                    <a:gd name="connsiteX3" fmla="*/ 517294 w 710801"/>
                    <a:gd name="connsiteY3" fmla="*/ 1827550 h 2085618"/>
                    <a:gd name="connsiteX4" fmla="*/ 259226 w 710801"/>
                    <a:gd name="connsiteY4" fmla="*/ 2085618 h 2085618"/>
                    <a:gd name="connsiteX5" fmla="*/ 259227 w 710801"/>
                    <a:gd name="connsiteY5" fmla="*/ 2085617 h 2085618"/>
                    <a:gd name="connsiteX6" fmla="*/ 1159 w 710801"/>
                    <a:gd name="connsiteY6" fmla="*/ 1827549 h 2085618"/>
                    <a:gd name="connsiteX7" fmla="*/ 0 w 710801"/>
                    <a:gd name="connsiteY7" fmla="*/ 1093503 h 2085618"/>
                    <a:gd name="connsiteX8" fmla="*/ 263994 w 710801"/>
                    <a:gd name="connsiteY8" fmla="*/ 28420 h 2085618"/>
                    <a:gd name="connsiteX0" fmla="*/ 263994 w 710801"/>
                    <a:gd name="connsiteY0" fmla="*/ 7864 h 2065062"/>
                    <a:gd name="connsiteX1" fmla="*/ 658652 w 710801"/>
                    <a:gd name="connsiteY1" fmla="*/ 14490 h 2065062"/>
                    <a:gd name="connsiteX2" fmla="*/ 516835 w 710801"/>
                    <a:gd name="connsiteY2" fmla="*/ 1068530 h 2065062"/>
                    <a:gd name="connsiteX3" fmla="*/ 517294 w 710801"/>
                    <a:gd name="connsiteY3" fmla="*/ 1806994 h 2065062"/>
                    <a:gd name="connsiteX4" fmla="*/ 259226 w 710801"/>
                    <a:gd name="connsiteY4" fmla="*/ 2065062 h 2065062"/>
                    <a:gd name="connsiteX5" fmla="*/ 259227 w 710801"/>
                    <a:gd name="connsiteY5" fmla="*/ 2065061 h 2065062"/>
                    <a:gd name="connsiteX6" fmla="*/ 1159 w 710801"/>
                    <a:gd name="connsiteY6" fmla="*/ 1806993 h 2065062"/>
                    <a:gd name="connsiteX7" fmla="*/ 0 w 710801"/>
                    <a:gd name="connsiteY7" fmla="*/ 1072947 h 2065062"/>
                    <a:gd name="connsiteX8" fmla="*/ 263994 w 710801"/>
                    <a:gd name="connsiteY8" fmla="*/ 7864 h 2065062"/>
                    <a:gd name="connsiteX0" fmla="*/ 263994 w 713316"/>
                    <a:gd name="connsiteY0" fmla="*/ 0 h 2057198"/>
                    <a:gd name="connsiteX1" fmla="*/ 658652 w 713316"/>
                    <a:gd name="connsiteY1" fmla="*/ 6626 h 2057198"/>
                    <a:gd name="connsiteX2" fmla="*/ 516835 w 713316"/>
                    <a:gd name="connsiteY2" fmla="*/ 1060666 h 2057198"/>
                    <a:gd name="connsiteX3" fmla="*/ 517294 w 713316"/>
                    <a:gd name="connsiteY3" fmla="*/ 1799130 h 2057198"/>
                    <a:gd name="connsiteX4" fmla="*/ 259226 w 713316"/>
                    <a:gd name="connsiteY4" fmla="*/ 2057198 h 2057198"/>
                    <a:gd name="connsiteX5" fmla="*/ 259227 w 713316"/>
                    <a:gd name="connsiteY5" fmla="*/ 2057197 h 2057198"/>
                    <a:gd name="connsiteX6" fmla="*/ 1159 w 713316"/>
                    <a:gd name="connsiteY6" fmla="*/ 1799129 h 2057198"/>
                    <a:gd name="connsiteX7" fmla="*/ 0 w 713316"/>
                    <a:gd name="connsiteY7" fmla="*/ 1065083 h 2057198"/>
                    <a:gd name="connsiteX8" fmla="*/ 263994 w 713316"/>
                    <a:gd name="connsiteY8" fmla="*/ 0 h 2057198"/>
                    <a:gd name="connsiteX0" fmla="*/ 263994 w 663537"/>
                    <a:gd name="connsiteY0" fmla="*/ 33591 h 2090789"/>
                    <a:gd name="connsiteX1" fmla="*/ 658652 w 663537"/>
                    <a:gd name="connsiteY1" fmla="*/ 40217 h 2090789"/>
                    <a:gd name="connsiteX2" fmla="*/ 516835 w 663537"/>
                    <a:gd name="connsiteY2" fmla="*/ 1094257 h 2090789"/>
                    <a:gd name="connsiteX3" fmla="*/ 517294 w 663537"/>
                    <a:gd name="connsiteY3" fmla="*/ 1832721 h 2090789"/>
                    <a:gd name="connsiteX4" fmla="*/ 259226 w 663537"/>
                    <a:gd name="connsiteY4" fmla="*/ 2090789 h 2090789"/>
                    <a:gd name="connsiteX5" fmla="*/ 259227 w 663537"/>
                    <a:gd name="connsiteY5" fmla="*/ 2090788 h 2090789"/>
                    <a:gd name="connsiteX6" fmla="*/ 1159 w 663537"/>
                    <a:gd name="connsiteY6" fmla="*/ 1832720 h 2090789"/>
                    <a:gd name="connsiteX7" fmla="*/ 0 w 663537"/>
                    <a:gd name="connsiteY7" fmla="*/ 1098674 h 2090789"/>
                    <a:gd name="connsiteX8" fmla="*/ 263994 w 663537"/>
                    <a:gd name="connsiteY8" fmla="*/ 33591 h 2090789"/>
                    <a:gd name="connsiteX0" fmla="*/ 263994 w 666512"/>
                    <a:gd name="connsiteY0" fmla="*/ 0 h 2057198"/>
                    <a:gd name="connsiteX1" fmla="*/ 658652 w 666512"/>
                    <a:gd name="connsiteY1" fmla="*/ 6626 h 2057198"/>
                    <a:gd name="connsiteX2" fmla="*/ 516835 w 666512"/>
                    <a:gd name="connsiteY2" fmla="*/ 1060666 h 2057198"/>
                    <a:gd name="connsiteX3" fmla="*/ 517294 w 666512"/>
                    <a:gd name="connsiteY3" fmla="*/ 1799130 h 2057198"/>
                    <a:gd name="connsiteX4" fmla="*/ 259226 w 666512"/>
                    <a:gd name="connsiteY4" fmla="*/ 2057198 h 2057198"/>
                    <a:gd name="connsiteX5" fmla="*/ 259227 w 666512"/>
                    <a:gd name="connsiteY5" fmla="*/ 2057197 h 2057198"/>
                    <a:gd name="connsiteX6" fmla="*/ 1159 w 666512"/>
                    <a:gd name="connsiteY6" fmla="*/ 1799129 h 2057198"/>
                    <a:gd name="connsiteX7" fmla="*/ 0 w 666512"/>
                    <a:gd name="connsiteY7" fmla="*/ 1065083 h 2057198"/>
                    <a:gd name="connsiteX8" fmla="*/ 263994 w 666512"/>
                    <a:gd name="connsiteY8" fmla="*/ 0 h 2057198"/>
                    <a:gd name="connsiteX0" fmla="*/ 263994 w 661028"/>
                    <a:gd name="connsiteY0" fmla="*/ 9281 h 2066479"/>
                    <a:gd name="connsiteX1" fmla="*/ 658652 w 661028"/>
                    <a:gd name="connsiteY1" fmla="*/ 15907 h 2066479"/>
                    <a:gd name="connsiteX2" fmla="*/ 516835 w 661028"/>
                    <a:gd name="connsiteY2" fmla="*/ 1069947 h 2066479"/>
                    <a:gd name="connsiteX3" fmla="*/ 517294 w 661028"/>
                    <a:gd name="connsiteY3" fmla="*/ 1808411 h 2066479"/>
                    <a:gd name="connsiteX4" fmla="*/ 259226 w 661028"/>
                    <a:gd name="connsiteY4" fmla="*/ 2066479 h 2066479"/>
                    <a:gd name="connsiteX5" fmla="*/ 259227 w 661028"/>
                    <a:gd name="connsiteY5" fmla="*/ 2066478 h 2066479"/>
                    <a:gd name="connsiteX6" fmla="*/ 1159 w 661028"/>
                    <a:gd name="connsiteY6" fmla="*/ 1808410 h 2066479"/>
                    <a:gd name="connsiteX7" fmla="*/ 0 w 661028"/>
                    <a:gd name="connsiteY7" fmla="*/ 1074364 h 2066479"/>
                    <a:gd name="connsiteX8" fmla="*/ 263994 w 661028"/>
                    <a:gd name="connsiteY8" fmla="*/ 9281 h 2066479"/>
                    <a:gd name="connsiteX0" fmla="*/ 263994 w 661136"/>
                    <a:gd name="connsiteY0" fmla="*/ 1620 h 2058818"/>
                    <a:gd name="connsiteX1" fmla="*/ 658652 w 661136"/>
                    <a:gd name="connsiteY1" fmla="*/ 8246 h 2058818"/>
                    <a:gd name="connsiteX2" fmla="*/ 516835 w 661136"/>
                    <a:gd name="connsiteY2" fmla="*/ 1062286 h 2058818"/>
                    <a:gd name="connsiteX3" fmla="*/ 517294 w 661136"/>
                    <a:gd name="connsiteY3" fmla="*/ 1800750 h 2058818"/>
                    <a:gd name="connsiteX4" fmla="*/ 259226 w 661136"/>
                    <a:gd name="connsiteY4" fmla="*/ 2058818 h 2058818"/>
                    <a:gd name="connsiteX5" fmla="*/ 259227 w 661136"/>
                    <a:gd name="connsiteY5" fmla="*/ 2058817 h 2058818"/>
                    <a:gd name="connsiteX6" fmla="*/ 1159 w 661136"/>
                    <a:gd name="connsiteY6" fmla="*/ 1800749 h 2058818"/>
                    <a:gd name="connsiteX7" fmla="*/ 0 w 661136"/>
                    <a:gd name="connsiteY7" fmla="*/ 1066703 h 2058818"/>
                    <a:gd name="connsiteX8" fmla="*/ 263994 w 661136"/>
                    <a:gd name="connsiteY8" fmla="*/ 1620 h 2058818"/>
                    <a:gd name="connsiteX0" fmla="*/ 263994 w 658957"/>
                    <a:gd name="connsiteY0" fmla="*/ 9787 h 2066985"/>
                    <a:gd name="connsiteX1" fmla="*/ 656443 w 658957"/>
                    <a:gd name="connsiteY1" fmla="*/ 5370 h 2066985"/>
                    <a:gd name="connsiteX2" fmla="*/ 516835 w 658957"/>
                    <a:gd name="connsiteY2" fmla="*/ 1070453 h 2066985"/>
                    <a:gd name="connsiteX3" fmla="*/ 517294 w 658957"/>
                    <a:gd name="connsiteY3" fmla="*/ 1808917 h 2066985"/>
                    <a:gd name="connsiteX4" fmla="*/ 259226 w 658957"/>
                    <a:gd name="connsiteY4" fmla="*/ 2066985 h 2066985"/>
                    <a:gd name="connsiteX5" fmla="*/ 259227 w 658957"/>
                    <a:gd name="connsiteY5" fmla="*/ 2066984 h 2066985"/>
                    <a:gd name="connsiteX6" fmla="*/ 1159 w 658957"/>
                    <a:gd name="connsiteY6" fmla="*/ 1808916 h 2066985"/>
                    <a:gd name="connsiteX7" fmla="*/ 0 w 658957"/>
                    <a:gd name="connsiteY7" fmla="*/ 1074870 h 2066985"/>
                    <a:gd name="connsiteX8" fmla="*/ 263994 w 658957"/>
                    <a:gd name="connsiteY8" fmla="*/ 9787 h 2066985"/>
                    <a:gd name="connsiteX0" fmla="*/ 263994 w 658983"/>
                    <a:gd name="connsiteY0" fmla="*/ 6145 h 2063343"/>
                    <a:gd name="connsiteX1" fmla="*/ 656443 w 658983"/>
                    <a:gd name="connsiteY1" fmla="*/ 1728 h 2063343"/>
                    <a:gd name="connsiteX2" fmla="*/ 516835 w 658983"/>
                    <a:gd name="connsiteY2" fmla="*/ 1066811 h 2063343"/>
                    <a:gd name="connsiteX3" fmla="*/ 517294 w 658983"/>
                    <a:gd name="connsiteY3" fmla="*/ 1805275 h 2063343"/>
                    <a:gd name="connsiteX4" fmla="*/ 259226 w 658983"/>
                    <a:gd name="connsiteY4" fmla="*/ 2063343 h 2063343"/>
                    <a:gd name="connsiteX5" fmla="*/ 259227 w 658983"/>
                    <a:gd name="connsiteY5" fmla="*/ 2063342 h 2063343"/>
                    <a:gd name="connsiteX6" fmla="*/ 1159 w 658983"/>
                    <a:gd name="connsiteY6" fmla="*/ 1805274 h 2063343"/>
                    <a:gd name="connsiteX7" fmla="*/ 0 w 658983"/>
                    <a:gd name="connsiteY7" fmla="*/ 1071228 h 2063343"/>
                    <a:gd name="connsiteX8" fmla="*/ 263994 w 658983"/>
                    <a:gd name="connsiteY8" fmla="*/ 6145 h 2063343"/>
                    <a:gd name="connsiteX0" fmla="*/ 263994 w 678609"/>
                    <a:gd name="connsiteY0" fmla="*/ 7785 h 2064983"/>
                    <a:gd name="connsiteX1" fmla="*/ 676321 w 678609"/>
                    <a:gd name="connsiteY1" fmla="*/ 1560 h 2064983"/>
                    <a:gd name="connsiteX2" fmla="*/ 516835 w 678609"/>
                    <a:gd name="connsiteY2" fmla="*/ 1068451 h 2064983"/>
                    <a:gd name="connsiteX3" fmla="*/ 517294 w 678609"/>
                    <a:gd name="connsiteY3" fmla="*/ 1806915 h 2064983"/>
                    <a:gd name="connsiteX4" fmla="*/ 259226 w 678609"/>
                    <a:gd name="connsiteY4" fmla="*/ 2064983 h 2064983"/>
                    <a:gd name="connsiteX5" fmla="*/ 259227 w 678609"/>
                    <a:gd name="connsiteY5" fmla="*/ 2064982 h 2064983"/>
                    <a:gd name="connsiteX6" fmla="*/ 1159 w 678609"/>
                    <a:gd name="connsiteY6" fmla="*/ 1806914 h 2064983"/>
                    <a:gd name="connsiteX7" fmla="*/ 0 w 678609"/>
                    <a:gd name="connsiteY7" fmla="*/ 1072868 h 2064983"/>
                    <a:gd name="connsiteX8" fmla="*/ 263994 w 678609"/>
                    <a:gd name="connsiteY8" fmla="*/ 7785 h 2064983"/>
                    <a:gd name="connsiteX0" fmla="*/ 263994 w 676632"/>
                    <a:gd name="connsiteY0" fmla="*/ 31105 h 2088303"/>
                    <a:gd name="connsiteX1" fmla="*/ 676321 w 676632"/>
                    <a:gd name="connsiteY1" fmla="*/ 24880 h 2088303"/>
                    <a:gd name="connsiteX2" fmla="*/ 516835 w 676632"/>
                    <a:gd name="connsiteY2" fmla="*/ 1091771 h 2088303"/>
                    <a:gd name="connsiteX3" fmla="*/ 517294 w 676632"/>
                    <a:gd name="connsiteY3" fmla="*/ 1830235 h 2088303"/>
                    <a:gd name="connsiteX4" fmla="*/ 259226 w 676632"/>
                    <a:gd name="connsiteY4" fmla="*/ 2088303 h 2088303"/>
                    <a:gd name="connsiteX5" fmla="*/ 259227 w 676632"/>
                    <a:gd name="connsiteY5" fmla="*/ 2088302 h 2088303"/>
                    <a:gd name="connsiteX6" fmla="*/ 1159 w 676632"/>
                    <a:gd name="connsiteY6" fmla="*/ 1830234 h 2088303"/>
                    <a:gd name="connsiteX7" fmla="*/ 0 w 676632"/>
                    <a:gd name="connsiteY7" fmla="*/ 1096188 h 2088303"/>
                    <a:gd name="connsiteX8" fmla="*/ 263994 w 676632"/>
                    <a:gd name="connsiteY8" fmla="*/ 31105 h 2088303"/>
                    <a:gd name="connsiteX0" fmla="*/ 263994 w 676730"/>
                    <a:gd name="connsiteY0" fmla="*/ 6225 h 2063423"/>
                    <a:gd name="connsiteX1" fmla="*/ 676321 w 676730"/>
                    <a:gd name="connsiteY1" fmla="*/ 0 h 2063423"/>
                    <a:gd name="connsiteX2" fmla="*/ 516835 w 676730"/>
                    <a:gd name="connsiteY2" fmla="*/ 1066891 h 2063423"/>
                    <a:gd name="connsiteX3" fmla="*/ 517294 w 676730"/>
                    <a:gd name="connsiteY3" fmla="*/ 1805355 h 2063423"/>
                    <a:gd name="connsiteX4" fmla="*/ 259226 w 676730"/>
                    <a:gd name="connsiteY4" fmla="*/ 2063423 h 2063423"/>
                    <a:gd name="connsiteX5" fmla="*/ 259227 w 676730"/>
                    <a:gd name="connsiteY5" fmla="*/ 2063422 h 2063423"/>
                    <a:gd name="connsiteX6" fmla="*/ 1159 w 676730"/>
                    <a:gd name="connsiteY6" fmla="*/ 1805354 h 2063423"/>
                    <a:gd name="connsiteX7" fmla="*/ 0 w 676730"/>
                    <a:gd name="connsiteY7" fmla="*/ 1071308 h 2063423"/>
                    <a:gd name="connsiteX8" fmla="*/ 263994 w 676730"/>
                    <a:gd name="connsiteY8" fmla="*/ 6225 h 2063423"/>
                    <a:gd name="connsiteX0" fmla="*/ 267608 w 681973"/>
                    <a:gd name="connsiteY0" fmla="*/ 78285 h 2142712"/>
                    <a:gd name="connsiteX1" fmla="*/ 676321 w 681973"/>
                    <a:gd name="connsiteY1" fmla="*/ 79289 h 2142712"/>
                    <a:gd name="connsiteX2" fmla="*/ 516835 w 681973"/>
                    <a:gd name="connsiteY2" fmla="*/ 1146180 h 2142712"/>
                    <a:gd name="connsiteX3" fmla="*/ 517294 w 681973"/>
                    <a:gd name="connsiteY3" fmla="*/ 1884644 h 2142712"/>
                    <a:gd name="connsiteX4" fmla="*/ 259226 w 681973"/>
                    <a:gd name="connsiteY4" fmla="*/ 2142712 h 2142712"/>
                    <a:gd name="connsiteX5" fmla="*/ 259227 w 681973"/>
                    <a:gd name="connsiteY5" fmla="*/ 2142711 h 2142712"/>
                    <a:gd name="connsiteX6" fmla="*/ 1159 w 681973"/>
                    <a:gd name="connsiteY6" fmla="*/ 1884643 h 2142712"/>
                    <a:gd name="connsiteX7" fmla="*/ 0 w 681973"/>
                    <a:gd name="connsiteY7" fmla="*/ 1150597 h 2142712"/>
                    <a:gd name="connsiteX8" fmla="*/ 267608 w 681973"/>
                    <a:gd name="connsiteY8" fmla="*/ 78285 h 2142712"/>
                    <a:gd name="connsiteX0" fmla="*/ 267608 w 730032"/>
                    <a:gd name="connsiteY0" fmla="*/ 0 h 2064427"/>
                    <a:gd name="connsiteX1" fmla="*/ 676321 w 730032"/>
                    <a:gd name="connsiteY1" fmla="*/ 1004 h 2064427"/>
                    <a:gd name="connsiteX2" fmla="*/ 516835 w 730032"/>
                    <a:gd name="connsiteY2" fmla="*/ 1067895 h 2064427"/>
                    <a:gd name="connsiteX3" fmla="*/ 517294 w 730032"/>
                    <a:gd name="connsiteY3" fmla="*/ 1806359 h 2064427"/>
                    <a:gd name="connsiteX4" fmla="*/ 259226 w 730032"/>
                    <a:gd name="connsiteY4" fmla="*/ 2064427 h 2064427"/>
                    <a:gd name="connsiteX5" fmla="*/ 259227 w 730032"/>
                    <a:gd name="connsiteY5" fmla="*/ 2064426 h 2064427"/>
                    <a:gd name="connsiteX6" fmla="*/ 1159 w 730032"/>
                    <a:gd name="connsiteY6" fmla="*/ 1806358 h 2064427"/>
                    <a:gd name="connsiteX7" fmla="*/ 0 w 730032"/>
                    <a:gd name="connsiteY7" fmla="*/ 1072312 h 2064427"/>
                    <a:gd name="connsiteX8" fmla="*/ 267608 w 730032"/>
                    <a:gd name="connsiteY8" fmla="*/ 0 h 2064427"/>
                    <a:gd name="connsiteX0" fmla="*/ 267608 w 681218"/>
                    <a:gd name="connsiteY0" fmla="*/ 0 h 2064427"/>
                    <a:gd name="connsiteX1" fmla="*/ 676321 w 681218"/>
                    <a:gd name="connsiteY1" fmla="*/ 1004 h 2064427"/>
                    <a:gd name="connsiteX2" fmla="*/ 516835 w 681218"/>
                    <a:gd name="connsiteY2" fmla="*/ 1067895 h 2064427"/>
                    <a:gd name="connsiteX3" fmla="*/ 517294 w 681218"/>
                    <a:gd name="connsiteY3" fmla="*/ 1806359 h 2064427"/>
                    <a:gd name="connsiteX4" fmla="*/ 259226 w 681218"/>
                    <a:gd name="connsiteY4" fmla="*/ 2064427 h 2064427"/>
                    <a:gd name="connsiteX5" fmla="*/ 259227 w 681218"/>
                    <a:gd name="connsiteY5" fmla="*/ 2064426 h 2064427"/>
                    <a:gd name="connsiteX6" fmla="*/ 1159 w 681218"/>
                    <a:gd name="connsiteY6" fmla="*/ 1806358 h 2064427"/>
                    <a:gd name="connsiteX7" fmla="*/ 0 w 681218"/>
                    <a:gd name="connsiteY7" fmla="*/ 1072312 h 2064427"/>
                    <a:gd name="connsiteX8" fmla="*/ 267608 w 681218"/>
                    <a:gd name="connsiteY8" fmla="*/ 0 h 2064427"/>
                    <a:gd name="connsiteX0" fmla="*/ 267608 w 788233"/>
                    <a:gd name="connsiteY0" fmla="*/ 0 h 2064427"/>
                    <a:gd name="connsiteX1" fmla="*/ 784938 w 788233"/>
                    <a:gd name="connsiteY1" fmla="*/ 6056 h 2064427"/>
                    <a:gd name="connsiteX2" fmla="*/ 516835 w 788233"/>
                    <a:gd name="connsiteY2" fmla="*/ 1067895 h 2064427"/>
                    <a:gd name="connsiteX3" fmla="*/ 517294 w 788233"/>
                    <a:gd name="connsiteY3" fmla="*/ 1806359 h 2064427"/>
                    <a:gd name="connsiteX4" fmla="*/ 259226 w 788233"/>
                    <a:gd name="connsiteY4" fmla="*/ 2064427 h 2064427"/>
                    <a:gd name="connsiteX5" fmla="*/ 259227 w 788233"/>
                    <a:gd name="connsiteY5" fmla="*/ 2064426 h 2064427"/>
                    <a:gd name="connsiteX6" fmla="*/ 1159 w 788233"/>
                    <a:gd name="connsiteY6" fmla="*/ 1806358 h 2064427"/>
                    <a:gd name="connsiteX7" fmla="*/ 0 w 788233"/>
                    <a:gd name="connsiteY7" fmla="*/ 1072312 h 2064427"/>
                    <a:gd name="connsiteX8" fmla="*/ 267608 w 788233"/>
                    <a:gd name="connsiteY8" fmla="*/ 0 h 2064427"/>
                    <a:gd name="connsiteX0" fmla="*/ 267608 w 788334"/>
                    <a:gd name="connsiteY0" fmla="*/ 0 h 2064427"/>
                    <a:gd name="connsiteX1" fmla="*/ 784938 w 788334"/>
                    <a:gd name="connsiteY1" fmla="*/ 6056 h 2064427"/>
                    <a:gd name="connsiteX2" fmla="*/ 516835 w 788334"/>
                    <a:gd name="connsiteY2" fmla="*/ 1067895 h 2064427"/>
                    <a:gd name="connsiteX3" fmla="*/ 517294 w 788334"/>
                    <a:gd name="connsiteY3" fmla="*/ 1806359 h 2064427"/>
                    <a:gd name="connsiteX4" fmla="*/ 259226 w 788334"/>
                    <a:gd name="connsiteY4" fmla="*/ 2064427 h 2064427"/>
                    <a:gd name="connsiteX5" fmla="*/ 259227 w 788334"/>
                    <a:gd name="connsiteY5" fmla="*/ 2064426 h 2064427"/>
                    <a:gd name="connsiteX6" fmla="*/ 1159 w 788334"/>
                    <a:gd name="connsiteY6" fmla="*/ 1806358 h 2064427"/>
                    <a:gd name="connsiteX7" fmla="*/ 0 w 788334"/>
                    <a:gd name="connsiteY7" fmla="*/ 1072312 h 2064427"/>
                    <a:gd name="connsiteX8" fmla="*/ 267608 w 788334"/>
                    <a:gd name="connsiteY8" fmla="*/ 0 h 2064427"/>
                    <a:gd name="connsiteX0" fmla="*/ 267608 w 788308"/>
                    <a:gd name="connsiteY0" fmla="*/ 0 h 2064427"/>
                    <a:gd name="connsiteX1" fmla="*/ 784938 w 788308"/>
                    <a:gd name="connsiteY1" fmla="*/ 6056 h 2064427"/>
                    <a:gd name="connsiteX2" fmla="*/ 516835 w 788308"/>
                    <a:gd name="connsiteY2" fmla="*/ 1067895 h 2064427"/>
                    <a:gd name="connsiteX3" fmla="*/ 517294 w 788308"/>
                    <a:gd name="connsiteY3" fmla="*/ 1806359 h 2064427"/>
                    <a:gd name="connsiteX4" fmla="*/ 259226 w 788308"/>
                    <a:gd name="connsiteY4" fmla="*/ 2064427 h 2064427"/>
                    <a:gd name="connsiteX5" fmla="*/ 259227 w 788308"/>
                    <a:gd name="connsiteY5" fmla="*/ 2064426 h 2064427"/>
                    <a:gd name="connsiteX6" fmla="*/ 1159 w 788308"/>
                    <a:gd name="connsiteY6" fmla="*/ 1806358 h 2064427"/>
                    <a:gd name="connsiteX7" fmla="*/ 0 w 788308"/>
                    <a:gd name="connsiteY7" fmla="*/ 1072312 h 2064427"/>
                    <a:gd name="connsiteX8" fmla="*/ 267608 w 788308"/>
                    <a:gd name="connsiteY8" fmla="*/ 0 h 2064427"/>
                    <a:gd name="connsiteX0" fmla="*/ 323179 w 787421"/>
                    <a:gd name="connsiteY0" fmla="*/ 72332 h 2139285"/>
                    <a:gd name="connsiteX1" fmla="*/ 784938 w 787421"/>
                    <a:gd name="connsiteY1" fmla="*/ 80914 h 2139285"/>
                    <a:gd name="connsiteX2" fmla="*/ 516835 w 787421"/>
                    <a:gd name="connsiteY2" fmla="*/ 1142753 h 2139285"/>
                    <a:gd name="connsiteX3" fmla="*/ 517294 w 787421"/>
                    <a:gd name="connsiteY3" fmla="*/ 1881217 h 2139285"/>
                    <a:gd name="connsiteX4" fmla="*/ 259226 w 787421"/>
                    <a:gd name="connsiteY4" fmla="*/ 2139285 h 2139285"/>
                    <a:gd name="connsiteX5" fmla="*/ 259227 w 787421"/>
                    <a:gd name="connsiteY5" fmla="*/ 2139284 h 2139285"/>
                    <a:gd name="connsiteX6" fmla="*/ 1159 w 787421"/>
                    <a:gd name="connsiteY6" fmla="*/ 1881216 h 2139285"/>
                    <a:gd name="connsiteX7" fmla="*/ 0 w 787421"/>
                    <a:gd name="connsiteY7" fmla="*/ 1147170 h 2139285"/>
                    <a:gd name="connsiteX8" fmla="*/ 323179 w 787421"/>
                    <a:gd name="connsiteY8" fmla="*/ 72332 h 2139285"/>
                    <a:gd name="connsiteX0" fmla="*/ 323179 w 810872"/>
                    <a:gd name="connsiteY0" fmla="*/ 0 h 2066953"/>
                    <a:gd name="connsiteX1" fmla="*/ 784938 w 810872"/>
                    <a:gd name="connsiteY1" fmla="*/ 8582 h 2066953"/>
                    <a:gd name="connsiteX2" fmla="*/ 516835 w 810872"/>
                    <a:gd name="connsiteY2" fmla="*/ 1070421 h 2066953"/>
                    <a:gd name="connsiteX3" fmla="*/ 517294 w 810872"/>
                    <a:gd name="connsiteY3" fmla="*/ 1808885 h 2066953"/>
                    <a:gd name="connsiteX4" fmla="*/ 259226 w 810872"/>
                    <a:gd name="connsiteY4" fmla="*/ 2066953 h 2066953"/>
                    <a:gd name="connsiteX5" fmla="*/ 259227 w 810872"/>
                    <a:gd name="connsiteY5" fmla="*/ 2066952 h 2066953"/>
                    <a:gd name="connsiteX6" fmla="*/ 1159 w 810872"/>
                    <a:gd name="connsiteY6" fmla="*/ 1808884 h 2066953"/>
                    <a:gd name="connsiteX7" fmla="*/ 0 w 810872"/>
                    <a:gd name="connsiteY7" fmla="*/ 1074838 h 2066953"/>
                    <a:gd name="connsiteX8" fmla="*/ 323179 w 810872"/>
                    <a:gd name="connsiteY8" fmla="*/ 0 h 2066953"/>
                    <a:gd name="connsiteX0" fmla="*/ 323179 w 797169"/>
                    <a:gd name="connsiteY0" fmla="*/ 0 h 2066953"/>
                    <a:gd name="connsiteX1" fmla="*/ 784938 w 797169"/>
                    <a:gd name="connsiteY1" fmla="*/ 8582 h 2066953"/>
                    <a:gd name="connsiteX2" fmla="*/ 516835 w 797169"/>
                    <a:gd name="connsiteY2" fmla="*/ 1070421 h 2066953"/>
                    <a:gd name="connsiteX3" fmla="*/ 517294 w 797169"/>
                    <a:gd name="connsiteY3" fmla="*/ 1808885 h 2066953"/>
                    <a:gd name="connsiteX4" fmla="*/ 259226 w 797169"/>
                    <a:gd name="connsiteY4" fmla="*/ 2066953 h 2066953"/>
                    <a:gd name="connsiteX5" fmla="*/ 259227 w 797169"/>
                    <a:gd name="connsiteY5" fmla="*/ 2066952 h 2066953"/>
                    <a:gd name="connsiteX6" fmla="*/ 1159 w 797169"/>
                    <a:gd name="connsiteY6" fmla="*/ 1808884 h 2066953"/>
                    <a:gd name="connsiteX7" fmla="*/ 0 w 797169"/>
                    <a:gd name="connsiteY7" fmla="*/ 1074838 h 2066953"/>
                    <a:gd name="connsiteX8" fmla="*/ 323179 w 797169"/>
                    <a:gd name="connsiteY8" fmla="*/ 0 h 2066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7169" h="2066953">
                      <a:moveTo>
                        <a:pt x="323179" y="0"/>
                      </a:moveTo>
                      <a:lnTo>
                        <a:pt x="784938" y="8582"/>
                      </a:lnTo>
                      <a:cubicBezTo>
                        <a:pt x="865207" y="7641"/>
                        <a:pt x="524413" y="908724"/>
                        <a:pt x="516835" y="1070421"/>
                      </a:cubicBezTo>
                      <a:cubicBezTo>
                        <a:pt x="509257" y="1232118"/>
                        <a:pt x="516055" y="1642796"/>
                        <a:pt x="517294" y="1808885"/>
                      </a:cubicBezTo>
                      <a:cubicBezTo>
                        <a:pt x="518574" y="1980429"/>
                        <a:pt x="401753" y="2066953"/>
                        <a:pt x="259226" y="2066953"/>
                      </a:cubicBezTo>
                      <a:lnTo>
                        <a:pt x="259227" y="2066952"/>
                      </a:lnTo>
                      <a:cubicBezTo>
                        <a:pt x="116700" y="2066952"/>
                        <a:pt x="1159" y="1951411"/>
                        <a:pt x="1159" y="1808884"/>
                      </a:cubicBezTo>
                      <a:cubicBezTo>
                        <a:pt x="773" y="1564202"/>
                        <a:pt x="386" y="1319520"/>
                        <a:pt x="0" y="1074838"/>
                      </a:cubicBezTo>
                      <a:cubicBezTo>
                        <a:pt x="386" y="970865"/>
                        <a:pt x="322793" y="103973"/>
                        <a:pt x="323179" y="0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3" name="Rectangle: Rounded Corners 1">
                  <a:extLst>
                    <a:ext uri="{FF2B5EF4-FFF2-40B4-BE49-F238E27FC236}">
                      <a16:creationId xmlns:a16="http://schemas.microsoft.com/office/drawing/2014/main" id="{316C9AA6-5C7E-4C05-A74E-C03088EA3DA1}"/>
                    </a:ext>
                  </a:extLst>
                </p:cNvPr>
                <p:cNvSpPr/>
                <p:nvPr/>
              </p:nvSpPr>
              <p:spPr>
                <a:xfrm>
                  <a:off x="1741204" y="979246"/>
                  <a:ext cx="797169" cy="2066953"/>
                </a:xfrm>
                <a:custGeom>
                  <a:avLst/>
                  <a:gdLst>
                    <a:gd name="connsiteX0" fmla="*/ 0 w 516135"/>
                    <a:gd name="connsiteY0" fmla="*/ 258068 h 1562100"/>
                    <a:gd name="connsiteX1" fmla="*/ 258068 w 516135"/>
                    <a:gd name="connsiteY1" fmla="*/ 0 h 1562100"/>
                    <a:gd name="connsiteX2" fmla="*/ 258068 w 516135"/>
                    <a:gd name="connsiteY2" fmla="*/ 0 h 1562100"/>
                    <a:gd name="connsiteX3" fmla="*/ 516136 w 516135"/>
                    <a:gd name="connsiteY3" fmla="*/ 258068 h 1562100"/>
                    <a:gd name="connsiteX4" fmla="*/ 516135 w 516135"/>
                    <a:gd name="connsiteY4" fmla="*/ 1304033 h 1562100"/>
                    <a:gd name="connsiteX5" fmla="*/ 258067 w 516135"/>
                    <a:gd name="connsiteY5" fmla="*/ 1562101 h 1562100"/>
                    <a:gd name="connsiteX6" fmla="*/ 258068 w 516135"/>
                    <a:gd name="connsiteY6" fmla="*/ 1562100 h 1562100"/>
                    <a:gd name="connsiteX7" fmla="*/ 0 w 516135"/>
                    <a:gd name="connsiteY7" fmla="*/ 1304032 h 1562100"/>
                    <a:gd name="connsiteX8" fmla="*/ 0 w 516135"/>
                    <a:gd name="connsiteY8" fmla="*/ 258068 h 1562100"/>
                    <a:gd name="connsiteX0" fmla="*/ 0 w 535099"/>
                    <a:gd name="connsiteY0" fmla="*/ 258068 h 1562101"/>
                    <a:gd name="connsiteX1" fmla="*/ 258068 w 535099"/>
                    <a:gd name="connsiteY1" fmla="*/ 0 h 1562101"/>
                    <a:gd name="connsiteX2" fmla="*/ 258068 w 535099"/>
                    <a:gd name="connsiteY2" fmla="*/ 0 h 1562101"/>
                    <a:gd name="connsiteX3" fmla="*/ 516136 w 535099"/>
                    <a:gd name="connsiteY3" fmla="*/ 258068 h 1562101"/>
                    <a:gd name="connsiteX4" fmla="*/ 515676 w 535099"/>
                    <a:gd name="connsiteY4" fmla="*/ 565569 h 1562101"/>
                    <a:gd name="connsiteX5" fmla="*/ 516135 w 535099"/>
                    <a:gd name="connsiteY5" fmla="*/ 1304033 h 1562101"/>
                    <a:gd name="connsiteX6" fmla="*/ 258067 w 535099"/>
                    <a:gd name="connsiteY6" fmla="*/ 1562101 h 1562101"/>
                    <a:gd name="connsiteX7" fmla="*/ 258068 w 535099"/>
                    <a:gd name="connsiteY7" fmla="*/ 1562100 h 1562101"/>
                    <a:gd name="connsiteX8" fmla="*/ 0 w 535099"/>
                    <a:gd name="connsiteY8" fmla="*/ 1304032 h 1562101"/>
                    <a:gd name="connsiteX9" fmla="*/ 0 w 535099"/>
                    <a:gd name="connsiteY9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259227 w 536258"/>
                    <a:gd name="connsiteY2" fmla="*/ 0 h 1562101"/>
                    <a:gd name="connsiteX3" fmla="*/ 517295 w 536258"/>
                    <a:gd name="connsiteY3" fmla="*/ 258068 h 1562101"/>
                    <a:gd name="connsiteX4" fmla="*/ 516835 w 536258"/>
                    <a:gd name="connsiteY4" fmla="*/ 565569 h 1562101"/>
                    <a:gd name="connsiteX5" fmla="*/ 517294 w 536258"/>
                    <a:gd name="connsiteY5" fmla="*/ 1304033 h 1562101"/>
                    <a:gd name="connsiteX6" fmla="*/ 259226 w 536258"/>
                    <a:gd name="connsiteY6" fmla="*/ 1562101 h 1562101"/>
                    <a:gd name="connsiteX7" fmla="*/ 259227 w 536258"/>
                    <a:gd name="connsiteY7" fmla="*/ 1562100 h 1562101"/>
                    <a:gd name="connsiteX8" fmla="*/ 1159 w 536258"/>
                    <a:gd name="connsiteY8" fmla="*/ 1304032 h 1562101"/>
                    <a:gd name="connsiteX9" fmla="*/ 0 w 536258"/>
                    <a:gd name="connsiteY9" fmla="*/ 569986 h 1562101"/>
                    <a:gd name="connsiteX10" fmla="*/ 1159 w 536258"/>
                    <a:gd name="connsiteY10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259227 w 536258"/>
                    <a:gd name="connsiteY2" fmla="*/ 0 h 1562101"/>
                    <a:gd name="connsiteX3" fmla="*/ 517295 w 536258"/>
                    <a:gd name="connsiteY3" fmla="*/ 258068 h 1562101"/>
                    <a:gd name="connsiteX4" fmla="*/ 516835 w 536258"/>
                    <a:gd name="connsiteY4" fmla="*/ 565569 h 1562101"/>
                    <a:gd name="connsiteX5" fmla="*/ 517294 w 536258"/>
                    <a:gd name="connsiteY5" fmla="*/ 1304033 h 1562101"/>
                    <a:gd name="connsiteX6" fmla="*/ 259226 w 536258"/>
                    <a:gd name="connsiteY6" fmla="*/ 1562101 h 1562101"/>
                    <a:gd name="connsiteX7" fmla="*/ 259227 w 536258"/>
                    <a:gd name="connsiteY7" fmla="*/ 1562100 h 1562101"/>
                    <a:gd name="connsiteX8" fmla="*/ 1159 w 536258"/>
                    <a:gd name="connsiteY8" fmla="*/ 1304032 h 1562101"/>
                    <a:gd name="connsiteX9" fmla="*/ 0 w 536258"/>
                    <a:gd name="connsiteY9" fmla="*/ 569986 h 1562101"/>
                    <a:gd name="connsiteX10" fmla="*/ 1159 w 536258"/>
                    <a:gd name="connsiteY10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517295 w 536258"/>
                    <a:gd name="connsiteY2" fmla="*/ 258068 h 1562101"/>
                    <a:gd name="connsiteX3" fmla="*/ 516835 w 536258"/>
                    <a:gd name="connsiteY3" fmla="*/ 565569 h 1562101"/>
                    <a:gd name="connsiteX4" fmla="*/ 517294 w 536258"/>
                    <a:gd name="connsiteY4" fmla="*/ 1304033 h 1562101"/>
                    <a:gd name="connsiteX5" fmla="*/ 259226 w 536258"/>
                    <a:gd name="connsiteY5" fmla="*/ 1562101 h 1562101"/>
                    <a:gd name="connsiteX6" fmla="*/ 259227 w 536258"/>
                    <a:gd name="connsiteY6" fmla="*/ 1562100 h 1562101"/>
                    <a:gd name="connsiteX7" fmla="*/ 1159 w 536258"/>
                    <a:gd name="connsiteY7" fmla="*/ 1304032 h 1562101"/>
                    <a:gd name="connsiteX8" fmla="*/ 0 w 536258"/>
                    <a:gd name="connsiteY8" fmla="*/ 569986 h 1562101"/>
                    <a:gd name="connsiteX9" fmla="*/ 1159 w 536258"/>
                    <a:gd name="connsiteY9" fmla="*/ 258068 h 1562101"/>
                    <a:gd name="connsiteX0" fmla="*/ 1159 w 555374"/>
                    <a:gd name="connsiteY0" fmla="*/ 38714 h 1342747"/>
                    <a:gd name="connsiteX1" fmla="*/ 517295 w 555374"/>
                    <a:gd name="connsiteY1" fmla="*/ 38714 h 1342747"/>
                    <a:gd name="connsiteX2" fmla="*/ 516835 w 555374"/>
                    <a:gd name="connsiteY2" fmla="*/ 346215 h 1342747"/>
                    <a:gd name="connsiteX3" fmla="*/ 517294 w 555374"/>
                    <a:gd name="connsiteY3" fmla="*/ 1084679 h 1342747"/>
                    <a:gd name="connsiteX4" fmla="*/ 259226 w 555374"/>
                    <a:gd name="connsiteY4" fmla="*/ 1342747 h 1342747"/>
                    <a:gd name="connsiteX5" fmla="*/ 259227 w 555374"/>
                    <a:gd name="connsiteY5" fmla="*/ 1342746 h 1342747"/>
                    <a:gd name="connsiteX6" fmla="*/ 1159 w 555374"/>
                    <a:gd name="connsiteY6" fmla="*/ 1084678 h 1342747"/>
                    <a:gd name="connsiteX7" fmla="*/ 0 w 555374"/>
                    <a:gd name="connsiteY7" fmla="*/ 350632 h 1342747"/>
                    <a:gd name="connsiteX8" fmla="*/ 1159 w 555374"/>
                    <a:gd name="connsiteY8" fmla="*/ 38714 h 1342747"/>
                    <a:gd name="connsiteX0" fmla="*/ 263994 w 535905"/>
                    <a:gd name="connsiteY0" fmla="*/ 3045 h 2060243"/>
                    <a:gd name="connsiteX1" fmla="*/ 517295 w 535905"/>
                    <a:gd name="connsiteY1" fmla="*/ 756210 h 2060243"/>
                    <a:gd name="connsiteX2" fmla="*/ 516835 w 535905"/>
                    <a:gd name="connsiteY2" fmla="*/ 1063711 h 2060243"/>
                    <a:gd name="connsiteX3" fmla="*/ 517294 w 535905"/>
                    <a:gd name="connsiteY3" fmla="*/ 1802175 h 2060243"/>
                    <a:gd name="connsiteX4" fmla="*/ 259226 w 535905"/>
                    <a:gd name="connsiteY4" fmla="*/ 2060243 h 2060243"/>
                    <a:gd name="connsiteX5" fmla="*/ 259227 w 535905"/>
                    <a:gd name="connsiteY5" fmla="*/ 2060242 h 2060243"/>
                    <a:gd name="connsiteX6" fmla="*/ 1159 w 535905"/>
                    <a:gd name="connsiteY6" fmla="*/ 1802174 h 2060243"/>
                    <a:gd name="connsiteX7" fmla="*/ 0 w 535905"/>
                    <a:gd name="connsiteY7" fmla="*/ 1068128 h 2060243"/>
                    <a:gd name="connsiteX8" fmla="*/ 263994 w 535905"/>
                    <a:gd name="connsiteY8" fmla="*/ 3045 h 2060243"/>
                    <a:gd name="connsiteX0" fmla="*/ 263994 w 664925"/>
                    <a:gd name="connsiteY0" fmla="*/ 87056 h 2144254"/>
                    <a:gd name="connsiteX1" fmla="*/ 658652 w 664925"/>
                    <a:gd name="connsiteY1" fmla="*/ 93682 h 2144254"/>
                    <a:gd name="connsiteX2" fmla="*/ 516835 w 664925"/>
                    <a:gd name="connsiteY2" fmla="*/ 1147722 h 2144254"/>
                    <a:gd name="connsiteX3" fmla="*/ 517294 w 664925"/>
                    <a:gd name="connsiteY3" fmla="*/ 1886186 h 2144254"/>
                    <a:gd name="connsiteX4" fmla="*/ 259226 w 664925"/>
                    <a:gd name="connsiteY4" fmla="*/ 2144254 h 2144254"/>
                    <a:gd name="connsiteX5" fmla="*/ 259227 w 664925"/>
                    <a:gd name="connsiteY5" fmla="*/ 2144253 h 2144254"/>
                    <a:gd name="connsiteX6" fmla="*/ 1159 w 664925"/>
                    <a:gd name="connsiteY6" fmla="*/ 1886185 h 2144254"/>
                    <a:gd name="connsiteX7" fmla="*/ 0 w 664925"/>
                    <a:gd name="connsiteY7" fmla="*/ 1152139 h 2144254"/>
                    <a:gd name="connsiteX8" fmla="*/ 263994 w 664925"/>
                    <a:gd name="connsiteY8" fmla="*/ 87056 h 2144254"/>
                    <a:gd name="connsiteX0" fmla="*/ 263994 w 710801"/>
                    <a:gd name="connsiteY0" fmla="*/ 28420 h 2085618"/>
                    <a:gd name="connsiteX1" fmla="*/ 658652 w 710801"/>
                    <a:gd name="connsiteY1" fmla="*/ 35046 h 2085618"/>
                    <a:gd name="connsiteX2" fmla="*/ 516835 w 710801"/>
                    <a:gd name="connsiteY2" fmla="*/ 1089086 h 2085618"/>
                    <a:gd name="connsiteX3" fmla="*/ 517294 w 710801"/>
                    <a:gd name="connsiteY3" fmla="*/ 1827550 h 2085618"/>
                    <a:gd name="connsiteX4" fmla="*/ 259226 w 710801"/>
                    <a:gd name="connsiteY4" fmla="*/ 2085618 h 2085618"/>
                    <a:gd name="connsiteX5" fmla="*/ 259227 w 710801"/>
                    <a:gd name="connsiteY5" fmla="*/ 2085617 h 2085618"/>
                    <a:gd name="connsiteX6" fmla="*/ 1159 w 710801"/>
                    <a:gd name="connsiteY6" fmla="*/ 1827549 h 2085618"/>
                    <a:gd name="connsiteX7" fmla="*/ 0 w 710801"/>
                    <a:gd name="connsiteY7" fmla="*/ 1093503 h 2085618"/>
                    <a:gd name="connsiteX8" fmla="*/ 263994 w 710801"/>
                    <a:gd name="connsiteY8" fmla="*/ 28420 h 2085618"/>
                    <a:gd name="connsiteX0" fmla="*/ 263994 w 710801"/>
                    <a:gd name="connsiteY0" fmla="*/ 7864 h 2065062"/>
                    <a:gd name="connsiteX1" fmla="*/ 658652 w 710801"/>
                    <a:gd name="connsiteY1" fmla="*/ 14490 h 2065062"/>
                    <a:gd name="connsiteX2" fmla="*/ 516835 w 710801"/>
                    <a:gd name="connsiteY2" fmla="*/ 1068530 h 2065062"/>
                    <a:gd name="connsiteX3" fmla="*/ 517294 w 710801"/>
                    <a:gd name="connsiteY3" fmla="*/ 1806994 h 2065062"/>
                    <a:gd name="connsiteX4" fmla="*/ 259226 w 710801"/>
                    <a:gd name="connsiteY4" fmla="*/ 2065062 h 2065062"/>
                    <a:gd name="connsiteX5" fmla="*/ 259227 w 710801"/>
                    <a:gd name="connsiteY5" fmla="*/ 2065061 h 2065062"/>
                    <a:gd name="connsiteX6" fmla="*/ 1159 w 710801"/>
                    <a:gd name="connsiteY6" fmla="*/ 1806993 h 2065062"/>
                    <a:gd name="connsiteX7" fmla="*/ 0 w 710801"/>
                    <a:gd name="connsiteY7" fmla="*/ 1072947 h 2065062"/>
                    <a:gd name="connsiteX8" fmla="*/ 263994 w 710801"/>
                    <a:gd name="connsiteY8" fmla="*/ 7864 h 2065062"/>
                    <a:gd name="connsiteX0" fmla="*/ 263994 w 713316"/>
                    <a:gd name="connsiteY0" fmla="*/ 0 h 2057198"/>
                    <a:gd name="connsiteX1" fmla="*/ 658652 w 713316"/>
                    <a:gd name="connsiteY1" fmla="*/ 6626 h 2057198"/>
                    <a:gd name="connsiteX2" fmla="*/ 516835 w 713316"/>
                    <a:gd name="connsiteY2" fmla="*/ 1060666 h 2057198"/>
                    <a:gd name="connsiteX3" fmla="*/ 517294 w 713316"/>
                    <a:gd name="connsiteY3" fmla="*/ 1799130 h 2057198"/>
                    <a:gd name="connsiteX4" fmla="*/ 259226 w 713316"/>
                    <a:gd name="connsiteY4" fmla="*/ 2057198 h 2057198"/>
                    <a:gd name="connsiteX5" fmla="*/ 259227 w 713316"/>
                    <a:gd name="connsiteY5" fmla="*/ 2057197 h 2057198"/>
                    <a:gd name="connsiteX6" fmla="*/ 1159 w 713316"/>
                    <a:gd name="connsiteY6" fmla="*/ 1799129 h 2057198"/>
                    <a:gd name="connsiteX7" fmla="*/ 0 w 713316"/>
                    <a:gd name="connsiteY7" fmla="*/ 1065083 h 2057198"/>
                    <a:gd name="connsiteX8" fmla="*/ 263994 w 713316"/>
                    <a:gd name="connsiteY8" fmla="*/ 0 h 2057198"/>
                    <a:gd name="connsiteX0" fmla="*/ 263994 w 663537"/>
                    <a:gd name="connsiteY0" fmla="*/ 33591 h 2090789"/>
                    <a:gd name="connsiteX1" fmla="*/ 658652 w 663537"/>
                    <a:gd name="connsiteY1" fmla="*/ 40217 h 2090789"/>
                    <a:gd name="connsiteX2" fmla="*/ 516835 w 663537"/>
                    <a:gd name="connsiteY2" fmla="*/ 1094257 h 2090789"/>
                    <a:gd name="connsiteX3" fmla="*/ 517294 w 663537"/>
                    <a:gd name="connsiteY3" fmla="*/ 1832721 h 2090789"/>
                    <a:gd name="connsiteX4" fmla="*/ 259226 w 663537"/>
                    <a:gd name="connsiteY4" fmla="*/ 2090789 h 2090789"/>
                    <a:gd name="connsiteX5" fmla="*/ 259227 w 663537"/>
                    <a:gd name="connsiteY5" fmla="*/ 2090788 h 2090789"/>
                    <a:gd name="connsiteX6" fmla="*/ 1159 w 663537"/>
                    <a:gd name="connsiteY6" fmla="*/ 1832720 h 2090789"/>
                    <a:gd name="connsiteX7" fmla="*/ 0 w 663537"/>
                    <a:gd name="connsiteY7" fmla="*/ 1098674 h 2090789"/>
                    <a:gd name="connsiteX8" fmla="*/ 263994 w 663537"/>
                    <a:gd name="connsiteY8" fmla="*/ 33591 h 2090789"/>
                    <a:gd name="connsiteX0" fmla="*/ 263994 w 666512"/>
                    <a:gd name="connsiteY0" fmla="*/ 0 h 2057198"/>
                    <a:gd name="connsiteX1" fmla="*/ 658652 w 666512"/>
                    <a:gd name="connsiteY1" fmla="*/ 6626 h 2057198"/>
                    <a:gd name="connsiteX2" fmla="*/ 516835 w 666512"/>
                    <a:gd name="connsiteY2" fmla="*/ 1060666 h 2057198"/>
                    <a:gd name="connsiteX3" fmla="*/ 517294 w 666512"/>
                    <a:gd name="connsiteY3" fmla="*/ 1799130 h 2057198"/>
                    <a:gd name="connsiteX4" fmla="*/ 259226 w 666512"/>
                    <a:gd name="connsiteY4" fmla="*/ 2057198 h 2057198"/>
                    <a:gd name="connsiteX5" fmla="*/ 259227 w 666512"/>
                    <a:gd name="connsiteY5" fmla="*/ 2057197 h 2057198"/>
                    <a:gd name="connsiteX6" fmla="*/ 1159 w 666512"/>
                    <a:gd name="connsiteY6" fmla="*/ 1799129 h 2057198"/>
                    <a:gd name="connsiteX7" fmla="*/ 0 w 666512"/>
                    <a:gd name="connsiteY7" fmla="*/ 1065083 h 2057198"/>
                    <a:gd name="connsiteX8" fmla="*/ 263994 w 666512"/>
                    <a:gd name="connsiteY8" fmla="*/ 0 h 2057198"/>
                    <a:gd name="connsiteX0" fmla="*/ 263994 w 661028"/>
                    <a:gd name="connsiteY0" fmla="*/ 9281 h 2066479"/>
                    <a:gd name="connsiteX1" fmla="*/ 658652 w 661028"/>
                    <a:gd name="connsiteY1" fmla="*/ 15907 h 2066479"/>
                    <a:gd name="connsiteX2" fmla="*/ 516835 w 661028"/>
                    <a:gd name="connsiteY2" fmla="*/ 1069947 h 2066479"/>
                    <a:gd name="connsiteX3" fmla="*/ 517294 w 661028"/>
                    <a:gd name="connsiteY3" fmla="*/ 1808411 h 2066479"/>
                    <a:gd name="connsiteX4" fmla="*/ 259226 w 661028"/>
                    <a:gd name="connsiteY4" fmla="*/ 2066479 h 2066479"/>
                    <a:gd name="connsiteX5" fmla="*/ 259227 w 661028"/>
                    <a:gd name="connsiteY5" fmla="*/ 2066478 h 2066479"/>
                    <a:gd name="connsiteX6" fmla="*/ 1159 w 661028"/>
                    <a:gd name="connsiteY6" fmla="*/ 1808410 h 2066479"/>
                    <a:gd name="connsiteX7" fmla="*/ 0 w 661028"/>
                    <a:gd name="connsiteY7" fmla="*/ 1074364 h 2066479"/>
                    <a:gd name="connsiteX8" fmla="*/ 263994 w 661028"/>
                    <a:gd name="connsiteY8" fmla="*/ 9281 h 2066479"/>
                    <a:gd name="connsiteX0" fmla="*/ 263994 w 661136"/>
                    <a:gd name="connsiteY0" fmla="*/ 1620 h 2058818"/>
                    <a:gd name="connsiteX1" fmla="*/ 658652 w 661136"/>
                    <a:gd name="connsiteY1" fmla="*/ 8246 h 2058818"/>
                    <a:gd name="connsiteX2" fmla="*/ 516835 w 661136"/>
                    <a:gd name="connsiteY2" fmla="*/ 1062286 h 2058818"/>
                    <a:gd name="connsiteX3" fmla="*/ 517294 w 661136"/>
                    <a:gd name="connsiteY3" fmla="*/ 1800750 h 2058818"/>
                    <a:gd name="connsiteX4" fmla="*/ 259226 w 661136"/>
                    <a:gd name="connsiteY4" fmla="*/ 2058818 h 2058818"/>
                    <a:gd name="connsiteX5" fmla="*/ 259227 w 661136"/>
                    <a:gd name="connsiteY5" fmla="*/ 2058817 h 2058818"/>
                    <a:gd name="connsiteX6" fmla="*/ 1159 w 661136"/>
                    <a:gd name="connsiteY6" fmla="*/ 1800749 h 2058818"/>
                    <a:gd name="connsiteX7" fmla="*/ 0 w 661136"/>
                    <a:gd name="connsiteY7" fmla="*/ 1066703 h 2058818"/>
                    <a:gd name="connsiteX8" fmla="*/ 263994 w 661136"/>
                    <a:gd name="connsiteY8" fmla="*/ 1620 h 2058818"/>
                    <a:gd name="connsiteX0" fmla="*/ 263994 w 658957"/>
                    <a:gd name="connsiteY0" fmla="*/ 9787 h 2066985"/>
                    <a:gd name="connsiteX1" fmla="*/ 656443 w 658957"/>
                    <a:gd name="connsiteY1" fmla="*/ 5370 h 2066985"/>
                    <a:gd name="connsiteX2" fmla="*/ 516835 w 658957"/>
                    <a:gd name="connsiteY2" fmla="*/ 1070453 h 2066985"/>
                    <a:gd name="connsiteX3" fmla="*/ 517294 w 658957"/>
                    <a:gd name="connsiteY3" fmla="*/ 1808917 h 2066985"/>
                    <a:gd name="connsiteX4" fmla="*/ 259226 w 658957"/>
                    <a:gd name="connsiteY4" fmla="*/ 2066985 h 2066985"/>
                    <a:gd name="connsiteX5" fmla="*/ 259227 w 658957"/>
                    <a:gd name="connsiteY5" fmla="*/ 2066984 h 2066985"/>
                    <a:gd name="connsiteX6" fmla="*/ 1159 w 658957"/>
                    <a:gd name="connsiteY6" fmla="*/ 1808916 h 2066985"/>
                    <a:gd name="connsiteX7" fmla="*/ 0 w 658957"/>
                    <a:gd name="connsiteY7" fmla="*/ 1074870 h 2066985"/>
                    <a:gd name="connsiteX8" fmla="*/ 263994 w 658957"/>
                    <a:gd name="connsiteY8" fmla="*/ 9787 h 2066985"/>
                    <a:gd name="connsiteX0" fmla="*/ 263994 w 658983"/>
                    <a:gd name="connsiteY0" fmla="*/ 6145 h 2063343"/>
                    <a:gd name="connsiteX1" fmla="*/ 656443 w 658983"/>
                    <a:gd name="connsiteY1" fmla="*/ 1728 h 2063343"/>
                    <a:gd name="connsiteX2" fmla="*/ 516835 w 658983"/>
                    <a:gd name="connsiteY2" fmla="*/ 1066811 h 2063343"/>
                    <a:gd name="connsiteX3" fmla="*/ 517294 w 658983"/>
                    <a:gd name="connsiteY3" fmla="*/ 1805275 h 2063343"/>
                    <a:gd name="connsiteX4" fmla="*/ 259226 w 658983"/>
                    <a:gd name="connsiteY4" fmla="*/ 2063343 h 2063343"/>
                    <a:gd name="connsiteX5" fmla="*/ 259227 w 658983"/>
                    <a:gd name="connsiteY5" fmla="*/ 2063342 h 2063343"/>
                    <a:gd name="connsiteX6" fmla="*/ 1159 w 658983"/>
                    <a:gd name="connsiteY6" fmla="*/ 1805274 h 2063343"/>
                    <a:gd name="connsiteX7" fmla="*/ 0 w 658983"/>
                    <a:gd name="connsiteY7" fmla="*/ 1071228 h 2063343"/>
                    <a:gd name="connsiteX8" fmla="*/ 263994 w 658983"/>
                    <a:gd name="connsiteY8" fmla="*/ 6145 h 2063343"/>
                    <a:gd name="connsiteX0" fmla="*/ 263994 w 678609"/>
                    <a:gd name="connsiteY0" fmla="*/ 7785 h 2064983"/>
                    <a:gd name="connsiteX1" fmla="*/ 676321 w 678609"/>
                    <a:gd name="connsiteY1" fmla="*/ 1560 h 2064983"/>
                    <a:gd name="connsiteX2" fmla="*/ 516835 w 678609"/>
                    <a:gd name="connsiteY2" fmla="*/ 1068451 h 2064983"/>
                    <a:gd name="connsiteX3" fmla="*/ 517294 w 678609"/>
                    <a:gd name="connsiteY3" fmla="*/ 1806915 h 2064983"/>
                    <a:gd name="connsiteX4" fmla="*/ 259226 w 678609"/>
                    <a:gd name="connsiteY4" fmla="*/ 2064983 h 2064983"/>
                    <a:gd name="connsiteX5" fmla="*/ 259227 w 678609"/>
                    <a:gd name="connsiteY5" fmla="*/ 2064982 h 2064983"/>
                    <a:gd name="connsiteX6" fmla="*/ 1159 w 678609"/>
                    <a:gd name="connsiteY6" fmla="*/ 1806914 h 2064983"/>
                    <a:gd name="connsiteX7" fmla="*/ 0 w 678609"/>
                    <a:gd name="connsiteY7" fmla="*/ 1072868 h 2064983"/>
                    <a:gd name="connsiteX8" fmla="*/ 263994 w 678609"/>
                    <a:gd name="connsiteY8" fmla="*/ 7785 h 2064983"/>
                    <a:gd name="connsiteX0" fmla="*/ 263994 w 676632"/>
                    <a:gd name="connsiteY0" fmla="*/ 31105 h 2088303"/>
                    <a:gd name="connsiteX1" fmla="*/ 676321 w 676632"/>
                    <a:gd name="connsiteY1" fmla="*/ 24880 h 2088303"/>
                    <a:gd name="connsiteX2" fmla="*/ 516835 w 676632"/>
                    <a:gd name="connsiteY2" fmla="*/ 1091771 h 2088303"/>
                    <a:gd name="connsiteX3" fmla="*/ 517294 w 676632"/>
                    <a:gd name="connsiteY3" fmla="*/ 1830235 h 2088303"/>
                    <a:gd name="connsiteX4" fmla="*/ 259226 w 676632"/>
                    <a:gd name="connsiteY4" fmla="*/ 2088303 h 2088303"/>
                    <a:gd name="connsiteX5" fmla="*/ 259227 w 676632"/>
                    <a:gd name="connsiteY5" fmla="*/ 2088302 h 2088303"/>
                    <a:gd name="connsiteX6" fmla="*/ 1159 w 676632"/>
                    <a:gd name="connsiteY6" fmla="*/ 1830234 h 2088303"/>
                    <a:gd name="connsiteX7" fmla="*/ 0 w 676632"/>
                    <a:gd name="connsiteY7" fmla="*/ 1096188 h 2088303"/>
                    <a:gd name="connsiteX8" fmla="*/ 263994 w 676632"/>
                    <a:gd name="connsiteY8" fmla="*/ 31105 h 2088303"/>
                    <a:gd name="connsiteX0" fmla="*/ 263994 w 676730"/>
                    <a:gd name="connsiteY0" fmla="*/ 6225 h 2063423"/>
                    <a:gd name="connsiteX1" fmla="*/ 676321 w 676730"/>
                    <a:gd name="connsiteY1" fmla="*/ 0 h 2063423"/>
                    <a:gd name="connsiteX2" fmla="*/ 516835 w 676730"/>
                    <a:gd name="connsiteY2" fmla="*/ 1066891 h 2063423"/>
                    <a:gd name="connsiteX3" fmla="*/ 517294 w 676730"/>
                    <a:gd name="connsiteY3" fmla="*/ 1805355 h 2063423"/>
                    <a:gd name="connsiteX4" fmla="*/ 259226 w 676730"/>
                    <a:gd name="connsiteY4" fmla="*/ 2063423 h 2063423"/>
                    <a:gd name="connsiteX5" fmla="*/ 259227 w 676730"/>
                    <a:gd name="connsiteY5" fmla="*/ 2063422 h 2063423"/>
                    <a:gd name="connsiteX6" fmla="*/ 1159 w 676730"/>
                    <a:gd name="connsiteY6" fmla="*/ 1805354 h 2063423"/>
                    <a:gd name="connsiteX7" fmla="*/ 0 w 676730"/>
                    <a:gd name="connsiteY7" fmla="*/ 1071308 h 2063423"/>
                    <a:gd name="connsiteX8" fmla="*/ 263994 w 676730"/>
                    <a:gd name="connsiteY8" fmla="*/ 6225 h 2063423"/>
                    <a:gd name="connsiteX0" fmla="*/ 267608 w 681973"/>
                    <a:gd name="connsiteY0" fmla="*/ 78285 h 2142712"/>
                    <a:gd name="connsiteX1" fmla="*/ 676321 w 681973"/>
                    <a:gd name="connsiteY1" fmla="*/ 79289 h 2142712"/>
                    <a:gd name="connsiteX2" fmla="*/ 516835 w 681973"/>
                    <a:gd name="connsiteY2" fmla="*/ 1146180 h 2142712"/>
                    <a:gd name="connsiteX3" fmla="*/ 517294 w 681973"/>
                    <a:gd name="connsiteY3" fmla="*/ 1884644 h 2142712"/>
                    <a:gd name="connsiteX4" fmla="*/ 259226 w 681973"/>
                    <a:gd name="connsiteY4" fmla="*/ 2142712 h 2142712"/>
                    <a:gd name="connsiteX5" fmla="*/ 259227 w 681973"/>
                    <a:gd name="connsiteY5" fmla="*/ 2142711 h 2142712"/>
                    <a:gd name="connsiteX6" fmla="*/ 1159 w 681973"/>
                    <a:gd name="connsiteY6" fmla="*/ 1884643 h 2142712"/>
                    <a:gd name="connsiteX7" fmla="*/ 0 w 681973"/>
                    <a:gd name="connsiteY7" fmla="*/ 1150597 h 2142712"/>
                    <a:gd name="connsiteX8" fmla="*/ 267608 w 681973"/>
                    <a:gd name="connsiteY8" fmla="*/ 78285 h 2142712"/>
                    <a:gd name="connsiteX0" fmla="*/ 267608 w 730032"/>
                    <a:gd name="connsiteY0" fmla="*/ 0 h 2064427"/>
                    <a:gd name="connsiteX1" fmla="*/ 676321 w 730032"/>
                    <a:gd name="connsiteY1" fmla="*/ 1004 h 2064427"/>
                    <a:gd name="connsiteX2" fmla="*/ 516835 w 730032"/>
                    <a:gd name="connsiteY2" fmla="*/ 1067895 h 2064427"/>
                    <a:gd name="connsiteX3" fmla="*/ 517294 w 730032"/>
                    <a:gd name="connsiteY3" fmla="*/ 1806359 h 2064427"/>
                    <a:gd name="connsiteX4" fmla="*/ 259226 w 730032"/>
                    <a:gd name="connsiteY4" fmla="*/ 2064427 h 2064427"/>
                    <a:gd name="connsiteX5" fmla="*/ 259227 w 730032"/>
                    <a:gd name="connsiteY5" fmla="*/ 2064426 h 2064427"/>
                    <a:gd name="connsiteX6" fmla="*/ 1159 w 730032"/>
                    <a:gd name="connsiteY6" fmla="*/ 1806358 h 2064427"/>
                    <a:gd name="connsiteX7" fmla="*/ 0 w 730032"/>
                    <a:gd name="connsiteY7" fmla="*/ 1072312 h 2064427"/>
                    <a:gd name="connsiteX8" fmla="*/ 267608 w 730032"/>
                    <a:gd name="connsiteY8" fmla="*/ 0 h 2064427"/>
                    <a:gd name="connsiteX0" fmla="*/ 267608 w 681218"/>
                    <a:gd name="connsiteY0" fmla="*/ 0 h 2064427"/>
                    <a:gd name="connsiteX1" fmla="*/ 676321 w 681218"/>
                    <a:gd name="connsiteY1" fmla="*/ 1004 h 2064427"/>
                    <a:gd name="connsiteX2" fmla="*/ 516835 w 681218"/>
                    <a:gd name="connsiteY2" fmla="*/ 1067895 h 2064427"/>
                    <a:gd name="connsiteX3" fmla="*/ 517294 w 681218"/>
                    <a:gd name="connsiteY3" fmla="*/ 1806359 h 2064427"/>
                    <a:gd name="connsiteX4" fmla="*/ 259226 w 681218"/>
                    <a:gd name="connsiteY4" fmla="*/ 2064427 h 2064427"/>
                    <a:gd name="connsiteX5" fmla="*/ 259227 w 681218"/>
                    <a:gd name="connsiteY5" fmla="*/ 2064426 h 2064427"/>
                    <a:gd name="connsiteX6" fmla="*/ 1159 w 681218"/>
                    <a:gd name="connsiteY6" fmla="*/ 1806358 h 2064427"/>
                    <a:gd name="connsiteX7" fmla="*/ 0 w 681218"/>
                    <a:gd name="connsiteY7" fmla="*/ 1072312 h 2064427"/>
                    <a:gd name="connsiteX8" fmla="*/ 267608 w 681218"/>
                    <a:gd name="connsiteY8" fmla="*/ 0 h 2064427"/>
                    <a:gd name="connsiteX0" fmla="*/ 267608 w 788233"/>
                    <a:gd name="connsiteY0" fmla="*/ 0 h 2064427"/>
                    <a:gd name="connsiteX1" fmla="*/ 784938 w 788233"/>
                    <a:gd name="connsiteY1" fmla="*/ 6056 h 2064427"/>
                    <a:gd name="connsiteX2" fmla="*/ 516835 w 788233"/>
                    <a:gd name="connsiteY2" fmla="*/ 1067895 h 2064427"/>
                    <a:gd name="connsiteX3" fmla="*/ 517294 w 788233"/>
                    <a:gd name="connsiteY3" fmla="*/ 1806359 h 2064427"/>
                    <a:gd name="connsiteX4" fmla="*/ 259226 w 788233"/>
                    <a:gd name="connsiteY4" fmla="*/ 2064427 h 2064427"/>
                    <a:gd name="connsiteX5" fmla="*/ 259227 w 788233"/>
                    <a:gd name="connsiteY5" fmla="*/ 2064426 h 2064427"/>
                    <a:gd name="connsiteX6" fmla="*/ 1159 w 788233"/>
                    <a:gd name="connsiteY6" fmla="*/ 1806358 h 2064427"/>
                    <a:gd name="connsiteX7" fmla="*/ 0 w 788233"/>
                    <a:gd name="connsiteY7" fmla="*/ 1072312 h 2064427"/>
                    <a:gd name="connsiteX8" fmla="*/ 267608 w 788233"/>
                    <a:gd name="connsiteY8" fmla="*/ 0 h 2064427"/>
                    <a:gd name="connsiteX0" fmla="*/ 267608 w 788334"/>
                    <a:gd name="connsiteY0" fmla="*/ 0 h 2064427"/>
                    <a:gd name="connsiteX1" fmla="*/ 784938 w 788334"/>
                    <a:gd name="connsiteY1" fmla="*/ 6056 h 2064427"/>
                    <a:gd name="connsiteX2" fmla="*/ 516835 w 788334"/>
                    <a:gd name="connsiteY2" fmla="*/ 1067895 h 2064427"/>
                    <a:gd name="connsiteX3" fmla="*/ 517294 w 788334"/>
                    <a:gd name="connsiteY3" fmla="*/ 1806359 h 2064427"/>
                    <a:gd name="connsiteX4" fmla="*/ 259226 w 788334"/>
                    <a:gd name="connsiteY4" fmla="*/ 2064427 h 2064427"/>
                    <a:gd name="connsiteX5" fmla="*/ 259227 w 788334"/>
                    <a:gd name="connsiteY5" fmla="*/ 2064426 h 2064427"/>
                    <a:gd name="connsiteX6" fmla="*/ 1159 w 788334"/>
                    <a:gd name="connsiteY6" fmla="*/ 1806358 h 2064427"/>
                    <a:gd name="connsiteX7" fmla="*/ 0 w 788334"/>
                    <a:gd name="connsiteY7" fmla="*/ 1072312 h 2064427"/>
                    <a:gd name="connsiteX8" fmla="*/ 267608 w 788334"/>
                    <a:gd name="connsiteY8" fmla="*/ 0 h 2064427"/>
                    <a:gd name="connsiteX0" fmla="*/ 267608 w 788308"/>
                    <a:gd name="connsiteY0" fmla="*/ 0 h 2064427"/>
                    <a:gd name="connsiteX1" fmla="*/ 784938 w 788308"/>
                    <a:gd name="connsiteY1" fmla="*/ 6056 h 2064427"/>
                    <a:gd name="connsiteX2" fmla="*/ 516835 w 788308"/>
                    <a:gd name="connsiteY2" fmla="*/ 1067895 h 2064427"/>
                    <a:gd name="connsiteX3" fmla="*/ 517294 w 788308"/>
                    <a:gd name="connsiteY3" fmla="*/ 1806359 h 2064427"/>
                    <a:gd name="connsiteX4" fmla="*/ 259226 w 788308"/>
                    <a:gd name="connsiteY4" fmla="*/ 2064427 h 2064427"/>
                    <a:gd name="connsiteX5" fmla="*/ 259227 w 788308"/>
                    <a:gd name="connsiteY5" fmla="*/ 2064426 h 2064427"/>
                    <a:gd name="connsiteX6" fmla="*/ 1159 w 788308"/>
                    <a:gd name="connsiteY6" fmla="*/ 1806358 h 2064427"/>
                    <a:gd name="connsiteX7" fmla="*/ 0 w 788308"/>
                    <a:gd name="connsiteY7" fmla="*/ 1072312 h 2064427"/>
                    <a:gd name="connsiteX8" fmla="*/ 267608 w 788308"/>
                    <a:gd name="connsiteY8" fmla="*/ 0 h 2064427"/>
                    <a:gd name="connsiteX0" fmla="*/ 323179 w 787421"/>
                    <a:gd name="connsiteY0" fmla="*/ 72332 h 2139285"/>
                    <a:gd name="connsiteX1" fmla="*/ 784938 w 787421"/>
                    <a:gd name="connsiteY1" fmla="*/ 80914 h 2139285"/>
                    <a:gd name="connsiteX2" fmla="*/ 516835 w 787421"/>
                    <a:gd name="connsiteY2" fmla="*/ 1142753 h 2139285"/>
                    <a:gd name="connsiteX3" fmla="*/ 517294 w 787421"/>
                    <a:gd name="connsiteY3" fmla="*/ 1881217 h 2139285"/>
                    <a:gd name="connsiteX4" fmla="*/ 259226 w 787421"/>
                    <a:gd name="connsiteY4" fmla="*/ 2139285 h 2139285"/>
                    <a:gd name="connsiteX5" fmla="*/ 259227 w 787421"/>
                    <a:gd name="connsiteY5" fmla="*/ 2139284 h 2139285"/>
                    <a:gd name="connsiteX6" fmla="*/ 1159 w 787421"/>
                    <a:gd name="connsiteY6" fmla="*/ 1881216 h 2139285"/>
                    <a:gd name="connsiteX7" fmla="*/ 0 w 787421"/>
                    <a:gd name="connsiteY7" fmla="*/ 1147170 h 2139285"/>
                    <a:gd name="connsiteX8" fmla="*/ 323179 w 787421"/>
                    <a:gd name="connsiteY8" fmla="*/ 72332 h 2139285"/>
                    <a:gd name="connsiteX0" fmla="*/ 323179 w 810872"/>
                    <a:gd name="connsiteY0" fmla="*/ 0 h 2066953"/>
                    <a:gd name="connsiteX1" fmla="*/ 784938 w 810872"/>
                    <a:gd name="connsiteY1" fmla="*/ 8582 h 2066953"/>
                    <a:gd name="connsiteX2" fmla="*/ 516835 w 810872"/>
                    <a:gd name="connsiteY2" fmla="*/ 1070421 h 2066953"/>
                    <a:gd name="connsiteX3" fmla="*/ 517294 w 810872"/>
                    <a:gd name="connsiteY3" fmla="*/ 1808885 h 2066953"/>
                    <a:gd name="connsiteX4" fmla="*/ 259226 w 810872"/>
                    <a:gd name="connsiteY4" fmla="*/ 2066953 h 2066953"/>
                    <a:gd name="connsiteX5" fmla="*/ 259227 w 810872"/>
                    <a:gd name="connsiteY5" fmla="*/ 2066952 h 2066953"/>
                    <a:gd name="connsiteX6" fmla="*/ 1159 w 810872"/>
                    <a:gd name="connsiteY6" fmla="*/ 1808884 h 2066953"/>
                    <a:gd name="connsiteX7" fmla="*/ 0 w 810872"/>
                    <a:gd name="connsiteY7" fmla="*/ 1074838 h 2066953"/>
                    <a:gd name="connsiteX8" fmla="*/ 323179 w 810872"/>
                    <a:gd name="connsiteY8" fmla="*/ 0 h 2066953"/>
                    <a:gd name="connsiteX0" fmla="*/ 323179 w 797169"/>
                    <a:gd name="connsiteY0" fmla="*/ 0 h 2066953"/>
                    <a:gd name="connsiteX1" fmla="*/ 784938 w 797169"/>
                    <a:gd name="connsiteY1" fmla="*/ 8582 h 2066953"/>
                    <a:gd name="connsiteX2" fmla="*/ 516835 w 797169"/>
                    <a:gd name="connsiteY2" fmla="*/ 1070421 h 2066953"/>
                    <a:gd name="connsiteX3" fmla="*/ 517294 w 797169"/>
                    <a:gd name="connsiteY3" fmla="*/ 1808885 h 2066953"/>
                    <a:gd name="connsiteX4" fmla="*/ 259226 w 797169"/>
                    <a:gd name="connsiteY4" fmla="*/ 2066953 h 2066953"/>
                    <a:gd name="connsiteX5" fmla="*/ 259227 w 797169"/>
                    <a:gd name="connsiteY5" fmla="*/ 2066952 h 2066953"/>
                    <a:gd name="connsiteX6" fmla="*/ 1159 w 797169"/>
                    <a:gd name="connsiteY6" fmla="*/ 1808884 h 2066953"/>
                    <a:gd name="connsiteX7" fmla="*/ 0 w 797169"/>
                    <a:gd name="connsiteY7" fmla="*/ 1074838 h 2066953"/>
                    <a:gd name="connsiteX8" fmla="*/ 323179 w 797169"/>
                    <a:gd name="connsiteY8" fmla="*/ 0 h 2066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7169" h="2066953">
                      <a:moveTo>
                        <a:pt x="323179" y="0"/>
                      </a:moveTo>
                      <a:lnTo>
                        <a:pt x="784938" y="8582"/>
                      </a:lnTo>
                      <a:cubicBezTo>
                        <a:pt x="865207" y="7641"/>
                        <a:pt x="524413" y="908724"/>
                        <a:pt x="516835" y="1070421"/>
                      </a:cubicBezTo>
                      <a:cubicBezTo>
                        <a:pt x="509257" y="1232118"/>
                        <a:pt x="516055" y="1642796"/>
                        <a:pt x="517294" y="1808885"/>
                      </a:cubicBezTo>
                      <a:cubicBezTo>
                        <a:pt x="518574" y="1980429"/>
                        <a:pt x="401753" y="2066953"/>
                        <a:pt x="259226" y="2066953"/>
                      </a:cubicBezTo>
                      <a:lnTo>
                        <a:pt x="259227" y="2066952"/>
                      </a:lnTo>
                      <a:cubicBezTo>
                        <a:pt x="116700" y="2066952"/>
                        <a:pt x="1159" y="1951411"/>
                        <a:pt x="1159" y="1808884"/>
                      </a:cubicBezTo>
                      <a:cubicBezTo>
                        <a:pt x="773" y="1564202"/>
                        <a:pt x="386" y="1319520"/>
                        <a:pt x="0" y="1074838"/>
                      </a:cubicBezTo>
                      <a:cubicBezTo>
                        <a:pt x="386" y="970865"/>
                        <a:pt x="322793" y="103973"/>
                        <a:pt x="323179" y="0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234" name="Group 233">
                  <a:extLst>
                    <a:ext uri="{FF2B5EF4-FFF2-40B4-BE49-F238E27FC236}">
                      <a16:creationId xmlns:a16="http://schemas.microsoft.com/office/drawing/2014/main" id="{F0A34FD8-9396-4812-A76F-28B490397F5D}"/>
                    </a:ext>
                  </a:extLst>
                </p:cNvPr>
                <p:cNvGrpSpPr/>
                <p:nvPr/>
              </p:nvGrpSpPr>
              <p:grpSpPr>
                <a:xfrm>
                  <a:off x="2250661" y="981774"/>
                  <a:ext cx="1043666" cy="2064429"/>
                  <a:chOff x="2250661" y="981774"/>
                  <a:chExt cx="1043666" cy="2064429"/>
                </a:xfrm>
              </p:grpSpPr>
              <p:sp>
                <p:nvSpPr>
                  <p:cNvPr id="240" name="Rectangle: Rounded Corners 1">
                    <a:extLst>
                      <a:ext uri="{FF2B5EF4-FFF2-40B4-BE49-F238E27FC236}">
                        <a16:creationId xmlns:a16="http://schemas.microsoft.com/office/drawing/2014/main" id="{CA30E65A-73C1-48DE-9601-D5E6DD5FD294}"/>
                      </a:ext>
                    </a:extLst>
                  </p:cNvPr>
                  <p:cNvSpPr/>
                  <p:nvPr/>
                </p:nvSpPr>
                <p:spPr>
                  <a:xfrm>
                    <a:off x="2250661" y="981774"/>
                    <a:ext cx="681218" cy="2064427"/>
                  </a:xfrm>
                  <a:custGeom>
                    <a:avLst/>
                    <a:gdLst>
                      <a:gd name="connsiteX0" fmla="*/ 0 w 516135"/>
                      <a:gd name="connsiteY0" fmla="*/ 258068 h 1562100"/>
                      <a:gd name="connsiteX1" fmla="*/ 258068 w 516135"/>
                      <a:gd name="connsiteY1" fmla="*/ 0 h 1562100"/>
                      <a:gd name="connsiteX2" fmla="*/ 258068 w 516135"/>
                      <a:gd name="connsiteY2" fmla="*/ 0 h 1562100"/>
                      <a:gd name="connsiteX3" fmla="*/ 516136 w 516135"/>
                      <a:gd name="connsiteY3" fmla="*/ 258068 h 1562100"/>
                      <a:gd name="connsiteX4" fmla="*/ 516135 w 516135"/>
                      <a:gd name="connsiteY4" fmla="*/ 1304033 h 1562100"/>
                      <a:gd name="connsiteX5" fmla="*/ 258067 w 516135"/>
                      <a:gd name="connsiteY5" fmla="*/ 1562101 h 1562100"/>
                      <a:gd name="connsiteX6" fmla="*/ 258068 w 516135"/>
                      <a:gd name="connsiteY6" fmla="*/ 1562100 h 1562100"/>
                      <a:gd name="connsiteX7" fmla="*/ 0 w 516135"/>
                      <a:gd name="connsiteY7" fmla="*/ 1304032 h 1562100"/>
                      <a:gd name="connsiteX8" fmla="*/ 0 w 516135"/>
                      <a:gd name="connsiteY8" fmla="*/ 258068 h 1562100"/>
                      <a:gd name="connsiteX0" fmla="*/ 0 w 535099"/>
                      <a:gd name="connsiteY0" fmla="*/ 258068 h 1562101"/>
                      <a:gd name="connsiteX1" fmla="*/ 258068 w 535099"/>
                      <a:gd name="connsiteY1" fmla="*/ 0 h 1562101"/>
                      <a:gd name="connsiteX2" fmla="*/ 258068 w 535099"/>
                      <a:gd name="connsiteY2" fmla="*/ 0 h 1562101"/>
                      <a:gd name="connsiteX3" fmla="*/ 516136 w 535099"/>
                      <a:gd name="connsiteY3" fmla="*/ 258068 h 1562101"/>
                      <a:gd name="connsiteX4" fmla="*/ 515676 w 535099"/>
                      <a:gd name="connsiteY4" fmla="*/ 565569 h 1562101"/>
                      <a:gd name="connsiteX5" fmla="*/ 516135 w 535099"/>
                      <a:gd name="connsiteY5" fmla="*/ 1304033 h 1562101"/>
                      <a:gd name="connsiteX6" fmla="*/ 258067 w 535099"/>
                      <a:gd name="connsiteY6" fmla="*/ 1562101 h 1562101"/>
                      <a:gd name="connsiteX7" fmla="*/ 258068 w 535099"/>
                      <a:gd name="connsiteY7" fmla="*/ 1562100 h 1562101"/>
                      <a:gd name="connsiteX8" fmla="*/ 0 w 535099"/>
                      <a:gd name="connsiteY8" fmla="*/ 1304032 h 1562101"/>
                      <a:gd name="connsiteX9" fmla="*/ 0 w 535099"/>
                      <a:gd name="connsiteY9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259227 w 536258"/>
                      <a:gd name="connsiteY2" fmla="*/ 0 h 1562101"/>
                      <a:gd name="connsiteX3" fmla="*/ 517295 w 536258"/>
                      <a:gd name="connsiteY3" fmla="*/ 258068 h 1562101"/>
                      <a:gd name="connsiteX4" fmla="*/ 516835 w 536258"/>
                      <a:gd name="connsiteY4" fmla="*/ 565569 h 1562101"/>
                      <a:gd name="connsiteX5" fmla="*/ 517294 w 536258"/>
                      <a:gd name="connsiteY5" fmla="*/ 1304033 h 1562101"/>
                      <a:gd name="connsiteX6" fmla="*/ 259226 w 536258"/>
                      <a:gd name="connsiteY6" fmla="*/ 1562101 h 1562101"/>
                      <a:gd name="connsiteX7" fmla="*/ 259227 w 536258"/>
                      <a:gd name="connsiteY7" fmla="*/ 1562100 h 1562101"/>
                      <a:gd name="connsiteX8" fmla="*/ 1159 w 536258"/>
                      <a:gd name="connsiteY8" fmla="*/ 1304032 h 1562101"/>
                      <a:gd name="connsiteX9" fmla="*/ 0 w 536258"/>
                      <a:gd name="connsiteY9" fmla="*/ 569986 h 1562101"/>
                      <a:gd name="connsiteX10" fmla="*/ 1159 w 536258"/>
                      <a:gd name="connsiteY10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259227 w 536258"/>
                      <a:gd name="connsiteY2" fmla="*/ 0 h 1562101"/>
                      <a:gd name="connsiteX3" fmla="*/ 517295 w 536258"/>
                      <a:gd name="connsiteY3" fmla="*/ 258068 h 1562101"/>
                      <a:gd name="connsiteX4" fmla="*/ 516835 w 536258"/>
                      <a:gd name="connsiteY4" fmla="*/ 565569 h 1562101"/>
                      <a:gd name="connsiteX5" fmla="*/ 517294 w 536258"/>
                      <a:gd name="connsiteY5" fmla="*/ 1304033 h 1562101"/>
                      <a:gd name="connsiteX6" fmla="*/ 259226 w 536258"/>
                      <a:gd name="connsiteY6" fmla="*/ 1562101 h 1562101"/>
                      <a:gd name="connsiteX7" fmla="*/ 259227 w 536258"/>
                      <a:gd name="connsiteY7" fmla="*/ 1562100 h 1562101"/>
                      <a:gd name="connsiteX8" fmla="*/ 1159 w 536258"/>
                      <a:gd name="connsiteY8" fmla="*/ 1304032 h 1562101"/>
                      <a:gd name="connsiteX9" fmla="*/ 0 w 536258"/>
                      <a:gd name="connsiteY9" fmla="*/ 569986 h 1562101"/>
                      <a:gd name="connsiteX10" fmla="*/ 1159 w 536258"/>
                      <a:gd name="connsiteY10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517295 w 536258"/>
                      <a:gd name="connsiteY2" fmla="*/ 258068 h 1562101"/>
                      <a:gd name="connsiteX3" fmla="*/ 516835 w 536258"/>
                      <a:gd name="connsiteY3" fmla="*/ 565569 h 1562101"/>
                      <a:gd name="connsiteX4" fmla="*/ 517294 w 536258"/>
                      <a:gd name="connsiteY4" fmla="*/ 1304033 h 1562101"/>
                      <a:gd name="connsiteX5" fmla="*/ 259226 w 536258"/>
                      <a:gd name="connsiteY5" fmla="*/ 1562101 h 1562101"/>
                      <a:gd name="connsiteX6" fmla="*/ 259227 w 536258"/>
                      <a:gd name="connsiteY6" fmla="*/ 1562100 h 1562101"/>
                      <a:gd name="connsiteX7" fmla="*/ 1159 w 536258"/>
                      <a:gd name="connsiteY7" fmla="*/ 1304032 h 1562101"/>
                      <a:gd name="connsiteX8" fmla="*/ 0 w 536258"/>
                      <a:gd name="connsiteY8" fmla="*/ 569986 h 1562101"/>
                      <a:gd name="connsiteX9" fmla="*/ 1159 w 536258"/>
                      <a:gd name="connsiteY9" fmla="*/ 258068 h 1562101"/>
                      <a:gd name="connsiteX0" fmla="*/ 1159 w 555374"/>
                      <a:gd name="connsiteY0" fmla="*/ 38714 h 1342747"/>
                      <a:gd name="connsiteX1" fmla="*/ 517295 w 555374"/>
                      <a:gd name="connsiteY1" fmla="*/ 38714 h 1342747"/>
                      <a:gd name="connsiteX2" fmla="*/ 516835 w 555374"/>
                      <a:gd name="connsiteY2" fmla="*/ 346215 h 1342747"/>
                      <a:gd name="connsiteX3" fmla="*/ 517294 w 555374"/>
                      <a:gd name="connsiteY3" fmla="*/ 1084679 h 1342747"/>
                      <a:gd name="connsiteX4" fmla="*/ 259226 w 555374"/>
                      <a:gd name="connsiteY4" fmla="*/ 1342747 h 1342747"/>
                      <a:gd name="connsiteX5" fmla="*/ 259227 w 555374"/>
                      <a:gd name="connsiteY5" fmla="*/ 1342746 h 1342747"/>
                      <a:gd name="connsiteX6" fmla="*/ 1159 w 555374"/>
                      <a:gd name="connsiteY6" fmla="*/ 1084678 h 1342747"/>
                      <a:gd name="connsiteX7" fmla="*/ 0 w 555374"/>
                      <a:gd name="connsiteY7" fmla="*/ 350632 h 1342747"/>
                      <a:gd name="connsiteX8" fmla="*/ 1159 w 555374"/>
                      <a:gd name="connsiteY8" fmla="*/ 38714 h 1342747"/>
                      <a:gd name="connsiteX0" fmla="*/ 263994 w 535905"/>
                      <a:gd name="connsiteY0" fmla="*/ 3045 h 2060243"/>
                      <a:gd name="connsiteX1" fmla="*/ 517295 w 535905"/>
                      <a:gd name="connsiteY1" fmla="*/ 756210 h 2060243"/>
                      <a:gd name="connsiteX2" fmla="*/ 516835 w 535905"/>
                      <a:gd name="connsiteY2" fmla="*/ 1063711 h 2060243"/>
                      <a:gd name="connsiteX3" fmla="*/ 517294 w 535905"/>
                      <a:gd name="connsiteY3" fmla="*/ 1802175 h 2060243"/>
                      <a:gd name="connsiteX4" fmla="*/ 259226 w 535905"/>
                      <a:gd name="connsiteY4" fmla="*/ 2060243 h 2060243"/>
                      <a:gd name="connsiteX5" fmla="*/ 259227 w 535905"/>
                      <a:gd name="connsiteY5" fmla="*/ 2060242 h 2060243"/>
                      <a:gd name="connsiteX6" fmla="*/ 1159 w 535905"/>
                      <a:gd name="connsiteY6" fmla="*/ 1802174 h 2060243"/>
                      <a:gd name="connsiteX7" fmla="*/ 0 w 535905"/>
                      <a:gd name="connsiteY7" fmla="*/ 1068128 h 2060243"/>
                      <a:gd name="connsiteX8" fmla="*/ 263994 w 535905"/>
                      <a:gd name="connsiteY8" fmla="*/ 3045 h 2060243"/>
                      <a:gd name="connsiteX0" fmla="*/ 263994 w 664925"/>
                      <a:gd name="connsiteY0" fmla="*/ 87056 h 2144254"/>
                      <a:gd name="connsiteX1" fmla="*/ 658652 w 664925"/>
                      <a:gd name="connsiteY1" fmla="*/ 93682 h 2144254"/>
                      <a:gd name="connsiteX2" fmla="*/ 516835 w 664925"/>
                      <a:gd name="connsiteY2" fmla="*/ 1147722 h 2144254"/>
                      <a:gd name="connsiteX3" fmla="*/ 517294 w 664925"/>
                      <a:gd name="connsiteY3" fmla="*/ 1886186 h 2144254"/>
                      <a:gd name="connsiteX4" fmla="*/ 259226 w 664925"/>
                      <a:gd name="connsiteY4" fmla="*/ 2144254 h 2144254"/>
                      <a:gd name="connsiteX5" fmla="*/ 259227 w 664925"/>
                      <a:gd name="connsiteY5" fmla="*/ 2144253 h 2144254"/>
                      <a:gd name="connsiteX6" fmla="*/ 1159 w 664925"/>
                      <a:gd name="connsiteY6" fmla="*/ 1886185 h 2144254"/>
                      <a:gd name="connsiteX7" fmla="*/ 0 w 664925"/>
                      <a:gd name="connsiteY7" fmla="*/ 1152139 h 2144254"/>
                      <a:gd name="connsiteX8" fmla="*/ 263994 w 664925"/>
                      <a:gd name="connsiteY8" fmla="*/ 87056 h 2144254"/>
                      <a:gd name="connsiteX0" fmla="*/ 263994 w 710801"/>
                      <a:gd name="connsiteY0" fmla="*/ 28420 h 2085618"/>
                      <a:gd name="connsiteX1" fmla="*/ 658652 w 710801"/>
                      <a:gd name="connsiteY1" fmla="*/ 35046 h 2085618"/>
                      <a:gd name="connsiteX2" fmla="*/ 516835 w 710801"/>
                      <a:gd name="connsiteY2" fmla="*/ 1089086 h 2085618"/>
                      <a:gd name="connsiteX3" fmla="*/ 517294 w 710801"/>
                      <a:gd name="connsiteY3" fmla="*/ 1827550 h 2085618"/>
                      <a:gd name="connsiteX4" fmla="*/ 259226 w 710801"/>
                      <a:gd name="connsiteY4" fmla="*/ 2085618 h 2085618"/>
                      <a:gd name="connsiteX5" fmla="*/ 259227 w 710801"/>
                      <a:gd name="connsiteY5" fmla="*/ 2085617 h 2085618"/>
                      <a:gd name="connsiteX6" fmla="*/ 1159 w 710801"/>
                      <a:gd name="connsiteY6" fmla="*/ 1827549 h 2085618"/>
                      <a:gd name="connsiteX7" fmla="*/ 0 w 710801"/>
                      <a:gd name="connsiteY7" fmla="*/ 1093503 h 2085618"/>
                      <a:gd name="connsiteX8" fmla="*/ 263994 w 710801"/>
                      <a:gd name="connsiteY8" fmla="*/ 28420 h 2085618"/>
                      <a:gd name="connsiteX0" fmla="*/ 263994 w 710801"/>
                      <a:gd name="connsiteY0" fmla="*/ 7864 h 2065062"/>
                      <a:gd name="connsiteX1" fmla="*/ 658652 w 710801"/>
                      <a:gd name="connsiteY1" fmla="*/ 14490 h 2065062"/>
                      <a:gd name="connsiteX2" fmla="*/ 516835 w 710801"/>
                      <a:gd name="connsiteY2" fmla="*/ 1068530 h 2065062"/>
                      <a:gd name="connsiteX3" fmla="*/ 517294 w 710801"/>
                      <a:gd name="connsiteY3" fmla="*/ 1806994 h 2065062"/>
                      <a:gd name="connsiteX4" fmla="*/ 259226 w 710801"/>
                      <a:gd name="connsiteY4" fmla="*/ 2065062 h 2065062"/>
                      <a:gd name="connsiteX5" fmla="*/ 259227 w 710801"/>
                      <a:gd name="connsiteY5" fmla="*/ 2065061 h 2065062"/>
                      <a:gd name="connsiteX6" fmla="*/ 1159 w 710801"/>
                      <a:gd name="connsiteY6" fmla="*/ 1806993 h 2065062"/>
                      <a:gd name="connsiteX7" fmla="*/ 0 w 710801"/>
                      <a:gd name="connsiteY7" fmla="*/ 1072947 h 2065062"/>
                      <a:gd name="connsiteX8" fmla="*/ 263994 w 710801"/>
                      <a:gd name="connsiteY8" fmla="*/ 7864 h 2065062"/>
                      <a:gd name="connsiteX0" fmla="*/ 263994 w 713316"/>
                      <a:gd name="connsiteY0" fmla="*/ 0 h 2057198"/>
                      <a:gd name="connsiteX1" fmla="*/ 658652 w 713316"/>
                      <a:gd name="connsiteY1" fmla="*/ 6626 h 2057198"/>
                      <a:gd name="connsiteX2" fmla="*/ 516835 w 713316"/>
                      <a:gd name="connsiteY2" fmla="*/ 1060666 h 2057198"/>
                      <a:gd name="connsiteX3" fmla="*/ 517294 w 713316"/>
                      <a:gd name="connsiteY3" fmla="*/ 1799130 h 2057198"/>
                      <a:gd name="connsiteX4" fmla="*/ 259226 w 713316"/>
                      <a:gd name="connsiteY4" fmla="*/ 2057198 h 2057198"/>
                      <a:gd name="connsiteX5" fmla="*/ 259227 w 713316"/>
                      <a:gd name="connsiteY5" fmla="*/ 2057197 h 2057198"/>
                      <a:gd name="connsiteX6" fmla="*/ 1159 w 713316"/>
                      <a:gd name="connsiteY6" fmla="*/ 1799129 h 2057198"/>
                      <a:gd name="connsiteX7" fmla="*/ 0 w 713316"/>
                      <a:gd name="connsiteY7" fmla="*/ 1065083 h 2057198"/>
                      <a:gd name="connsiteX8" fmla="*/ 263994 w 713316"/>
                      <a:gd name="connsiteY8" fmla="*/ 0 h 2057198"/>
                      <a:gd name="connsiteX0" fmla="*/ 263994 w 663537"/>
                      <a:gd name="connsiteY0" fmla="*/ 33591 h 2090789"/>
                      <a:gd name="connsiteX1" fmla="*/ 658652 w 663537"/>
                      <a:gd name="connsiteY1" fmla="*/ 40217 h 2090789"/>
                      <a:gd name="connsiteX2" fmla="*/ 516835 w 663537"/>
                      <a:gd name="connsiteY2" fmla="*/ 1094257 h 2090789"/>
                      <a:gd name="connsiteX3" fmla="*/ 517294 w 663537"/>
                      <a:gd name="connsiteY3" fmla="*/ 1832721 h 2090789"/>
                      <a:gd name="connsiteX4" fmla="*/ 259226 w 663537"/>
                      <a:gd name="connsiteY4" fmla="*/ 2090789 h 2090789"/>
                      <a:gd name="connsiteX5" fmla="*/ 259227 w 663537"/>
                      <a:gd name="connsiteY5" fmla="*/ 2090788 h 2090789"/>
                      <a:gd name="connsiteX6" fmla="*/ 1159 w 663537"/>
                      <a:gd name="connsiteY6" fmla="*/ 1832720 h 2090789"/>
                      <a:gd name="connsiteX7" fmla="*/ 0 w 663537"/>
                      <a:gd name="connsiteY7" fmla="*/ 1098674 h 2090789"/>
                      <a:gd name="connsiteX8" fmla="*/ 263994 w 663537"/>
                      <a:gd name="connsiteY8" fmla="*/ 33591 h 2090789"/>
                      <a:gd name="connsiteX0" fmla="*/ 263994 w 666512"/>
                      <a:gd name="connsiteY0" fmla="*/ 0 h 2057198"/>
                      <a:gd name="connsiteX1" fmla="*/ 658652 w 666512"/>
                      <a:gd name="connsiteY1" fmla="*/ 6626 h 2057198"/>
                      <a:gd name="connsiteX2" fmla="*/ 516835 w 666512"/>
                      <a:gd name="connsiteY2" fmla="*/ 1060666 h 2057198"/>
                      <a:gd name="connsiteX3" fmla="*/ 517294 w 666512"/>
                      <a:gd name="connsiteY3" fmla="*/ 1799130 h 2057198"/>
                      <a:gd name="connsiteX4" fmla="*/ 259226 w 666512"/>
                      <a:gd name="connsiteY4" fmla="*/ 2057198 h 2057198"/>
                      <a:gd name="connsiteX5" fmla="*/ 259227 w 666512"/>
                      <a:gd name="connsiteY5" fmla="*/ 2057197 h 2057198"/>
                      <a:gd name="connsiteX6" fmla="*/ 1159 w 666512"/>
                      <a:gd name="connsiteY6" fmla="*/ 1799129 h 2057198"/>
                      <a:gd name="connsiteX7" fmla="*/ 0 w 666512"/>
                      <a:gd name="connsiteY7" fmla="*/ 1065083 h 2057198"/>
                      <a:gd name="connsiteX8" fmla="*/ 263994 w 666512"/>
                      <a:gd name="connsiteY8" fmla="*/ 0 h 2057198"/>
                      <a:gd name="connsiteX0" fmla="*/ 263994 w 661028"/>
                      <a:gd name="connsiteY0" fmla="*/ 9281 h 2066479"/>
                      <a:gd name="connsiteX1" fmla="*/ 658652 w 661028"/>
                      <a:gd name="connsiteY1" fmla="*/ 15907 h 2066479"/>
                      <a:gd name="connsiteX2" fmla="*/ 516835 w 661028"/>
                      <a:gd name="connsiteY2" fmla="*/ 1069947 h 2066479"/>
                      <a:gd name="connsiteX3" fmla="*/ 517294 w 661028"/>
                      <a:gd name="connsiteY3" fmla="*/ 1808411 h 2066479"/>
                      <a:gd name="connsiteX4" fmla="*/ 259226 w 661028"/>
                      <a:gd name="connsiteY4" fmla="*/ 2066479 h 2066479"/>
                      <a:gd name="connsiteX5" fmla="*/ 259227 w 661028"/>
                      <a:gd name="connsiteY5" fmla="*/ 2066478 h 2066479"/>
                      <a:gd name="connsiteX6" fmla="*/ 1159 w 661028"/>
                      <a:gd name="connsiteY6" fmla="*/ 1808410 h 2066479"/>
                      <a:gd name="connsiteX7" fmla="*/ 0 w 661028"/>
                      <a:gd name="connsiteY7" fmla="*/ 1074364 h 2066479"/>
                      <a:gd name="connsiteX8" fmla="*/ 263994 w 661028"/>
                      <a:gd name="connsiteY8" fmla="*/ 9281 h 2066479"/>
                      <a:gd name="connsiteX0" fmla="*/ 263994 w 661136"/>
                      <a:gd name="connsiteY0" fmla="*/ 1620 h 2058818"/>
                      <a:gd name="connsiteX1" fmla="*/ 658652 w 661136"/>
                      <a:gd name="connsiteY1" fmla="*/ 8246 h 2058818"/>
                      <a:gd name="connsiteX2" fmla="*/ 516835 w 661136"/>
                      <a:gd name="connsiteY2" fmla="*/ 1062286 h 2058818"/>
                      <a:gd name="connsiteX3" fmla="*/ 517294 w 661136"/>
                      <a:gd name="connsiteY3" fmla="*/ 1800750 h 2058818"/>
                      <a:gd name="connsiteX4" fmla="*/ 259226 w 661136"/>
                      <a:gd name="connsiteY4" fmla="*/ 2058818 h 2058818"/>
                      <a:gd name="connsiteX5" fmla="*/ 259227 w 661136"/>
                      <a:gd name="connsiteY5" fmla="*/ 2058817 h 2058818"/>
                      <a:gd name="connsiteX6" fmla="*/ 1159 w 661136"/>
                      <a:gd name="connsiteY6" fmla="*/ 1800749 h 2058818"/>
                      <a:gd name="connsiteX7" fmla="*/ 0 w 661136"/>
                      <a:gd name="connsiteY7" fmla="*/ 1066703 h 2058818"/>
                      <a:gd name="connsiteX8" fmla="*/ 263994 w 661136"/>
                      <a:gd name="connsiteY8" fmla="*/ 1620 h 2058818"/>
                      <a:gd name="connsiteX0" fmla="*/ 263994 w 658957"/>
                      <a:gd name="connsiteY0" fmla="*/ 9787 h 2066985"/>
                      <a:gd name="connsiteX1" fmla="*/ 656443 w 658957"/>
                      <a:gd name="connsiteY1" fmla="*/ 5370 h 2066985"/>
                      <a:gd name="connsiteX2" fmla="*/ 516835 w 658957"/>
                      <a:gd name="connsiteY2" fmla="*/ 1070453 h 2066985"/>
                      <a:gd name="connsiteX3" fmla="*/ 517294 w 658957"/>
                      <a:gd name="connsiteY3" fmla="*/ 1808917 h 2066985"/>
                      <a:gd name="connsiteX4" fmla="*/ 259226 w 658957"/>
                      <a:gd name="connsiteY4" fmla="*/ 2066985 h 2066985"/>
                      <a:gd name="connsiteX5" fmla="*/ 259227 w 658957"/>
                      <a:gd name="connsiteY5" fmla="*/ 2066984 h 2066985"/>
                      <a:gd name="connsiteX6" fmla="*/ 1159 w 658957"/>
                      <a:gd name="connsiteY6" fmla="*/ 1808916 h 2066985"/>
                      <a:gd name="connsiteX7" fmla="*/ 0 w 658957"/>
                      <a:gd name="connsiteY7" fmla="*/ 1074870 h 2066985"/>
                      <a:gd name="connsiteX8" fmla="*/ 263994 w 658957"/>
                      <a:gd name="connsiteY8" fmla="*/ 9787 h 2066985"/>
                      <a:gd name="connsiteX0" fmla="*/ 263994 w 658983"/>
                      <a:gd name="connsiteY0" fmla="*/ 6145 h 2063343"/>
                      <a:gd name="connsiteX1" fmla="*/ 656443 w 658983"/>
                      <a:gd name="connsiteY1" fmla="*/ 1728 h 2063343"/>
                      <a:gd name="connsiteX2" fmla="*/ 516835 w 658983"/>
                      <a:gd name="connsiteY2" fmla="*/ 1066811 h 2063343"/>
                      <a:gd name="connsiteX3" fmla="*/ 517294 w 658983"/>
                      <a:gd name="connsiteY3" fmla="*/ 1805275 h 2063343"/>
                      <a:gd name="connsiteX4" fmla="*/ 259226 w 658983"/>
                      <a:gd name="connsiteY4" fmla="*/ 2063343 h 2063343"/>
                      <a:gd name="connsiteX5" fmla="*/ 259227 w 658983"/>
                      <a:gd name="connsiteY5" fmla="*/ 2063342 h 2063343"/>
                      <a:gd name="connsiteX6" fmla="*/ 1159 w 658983"/>
                      <a:gd name="connsiteY6" fmla="*/ 1805274 h 2063343"/>
                      <a:gd name="connsiteX7" fmla="*/ 0 w 658983"/>
                      <a:gd name="connsiteY7" fmla="*/ 1071228 h 2063343"/>
                      <a:gd name="connsiteX8" fmla="*/ 263994 w 658983"/>
                      <a:gd name="connsiteY8" fmla="*/ 6145 h 2063343"/>
                      <a:gd name="connsiteX0" fmla="*/ 263994 w 678609"/>
                      <a:gd name="connsiteY0" fmla="*/ 7785 h 2064983"/>
                      <a:gd name="connsiteX1" fmla="*/ 676321 w 678609"/>
                      <a:gd name="connsiteY1" fmla="*/ 1560 h 2064983"/>
                      <a:gd name="connsiteX2" fmla="*/ 516835 w 678609"/>
                      <a:gd name="connsiteY2" fmla="*/ 1068451 h 2064983"/>
                      <a:gd name="connsiteX3" fmla="*/ 517294 w 678609"/>
                      <a:gd name="connsiteY3" fmla="*/ 1806915 h 2064983"/>
                      <a:gd name="connsiteX4" fmla="*/ 259226 w 678609"/>
                      <a:gd name="connsiteY4" fmla="*/ 2064983 h 2064983"/>
                      <a:gd name="connsiteX5" fmla="*/ 259227 w 678609"/>
                      <a:gd name="connsiteY5" fmla="*/ 2064982 h 2064983"/>
                      <a:gd name="connsiteX6" fmla="*/ 1159 w 678609"/>
                      <a:gd name="connsiteY6" fmla="*/ 1806914 h 2064983"/>
                      <a:gd name="connsiteX7" fmla="*/ 0 w 678609"/>
                      <a:gd name="connsiteY7" fmla="*/ 1072868 h 2064983"/>
                      <a:gd name="connsiteX8" fmla="*/ 263994 w 678609"/>
                      <a:gd name="connsiteY8" fmla="*/ 7785 h 2064983"/>
                      <a:gd name="connsiteX0" fmla="*/ 263994 w 676632"/>
                      <a:gd name="connsiteY0" fmla="*/ 31105 h 2088303"/>
                      <a:gd name="connsiteX1" fmla="*/ 676321 w 676632"/>
                      <a:gd name="connsiteY1" fmla="*/ 24880 h 2088303"/>
                      <a:gd name="connsiteX2" fmla="*/ 516835 w 676632"/>
                      <a:gd name="connsiteY2" fmla="*/ 1091771 h 2088303"/>
                      <a:gd name="connsiteX3" fmla="*/ 517294 w 676632"/>
                      <a:gd name="connsiteY3" fmla="*/ 1830235 h 2088303"/>
                      <a:gd name="connsiteX4" fmla="*/ 259226 w 676632"/>
                      <a:gd name="connsiteY4" fmla="*/ 2088303 h 2088303"/>
                      <a:gd name="connsiteX5" fmla="*/ 259227 w 676632"/>
                      <a:gd name="connsiteY5" fmla="*/ 2088302 h 2088303"/>
                      <a:gd name="connsiteX6" fmla="*/ 1159 w 676632"/>
                      <a:gd name="connsiteY6" fmla="*/ 1830234 h 2088303"/>
                      <a:gd name="connsiteX7" fmla="*/ 0 w 676632"/>
                      <a:gd name="connsiteY7" fmla="*/ 1096188 h 2088303"/>
                      <a:gd name="connsiteX8" fmla="*/ 263994 w 676632"/>
                      <a:gd name="connsiteY8" fmla="*/ 31105 h 2088303"/>
                      <a:gd name="connsiteX0" fmla="*/ 263994 w 676730"/>
                      <a:gd name="connsiteY0" fmla="*/ 6225 h 2063423"/>
                      <a:gd name="connsiteX1" fmla="*/ 676321 w 676730"/>
                      <a:gd name="connsiteY1" fmla="*/ 0 h 2063423"/>
                      <a:gd name="connsiteX2" fmla="*/ 516835 w 676730"/>
                      <a:gd name="connsiteY2" fmla="*/ 1066891 h 2063423"/>
                      <a:gd name="connsiteX3" fmla="*/ 517294 w 676730"/>
                      <a:gd name="connsiteY3" fmla="*/ 1805355 h 2063423"/>
                      <a:gd name="connsiteX4" fmla="*/ 259226 w 676730"/>
                      <a:gd name="connsiteY4" fmla="*/ 2063423 h 2063423"/>
                      <a:gd name="connsiteX5" fmla="*/ 259227 w 676730"/>
                      <a:gd name="connsiteY5" fmla="*/ 2063422 h 2063423"/>
                      <a:gd name="connsiteX6" fmla="*/ 1159 w 676730"/>
                      <a:gd name="connsiteY6" fmla="*/ 1805354 h 2063423"/>
                      <a:gd name="connsiteX7" fmla="*/ 0 w 676730"/>
                      <a:gd name="connsiteY7" fmla="*/ 1071308 h 2063423"/>
                      <a:gd name="connsiteX8" fmla="*/ 263994 w 676730"/>
                      <a:gd name="connsiteY8" fmla="*/ 6225 h 2063423"/>
                      <a:gd name="connsiteX0" fmla="*/ 267608 w 681973"/>
                      <a:gd name="connsiteY0" fmla="*/ 78285 h 2142712"/>
                      <a:gd name="connsiteX1" fmla="*/ 676321 w 681973"/>
                      <a:gd name="connsiteY1" fmla="*/ 79289 h 2142712"/>
                      <a:gd name="connsiteX2" fmla="*/ 516835 w 681973"/>
                      <a:gd name="connsiteY2" fmla="*/ 1146180 h 2142712"/>
                      <a:gd name="connsiteX3" fmla="*/ 517294 w 681973"/>
                      <a:gd name="connsiteY3" fmla="*/ 1884644 h 2142712"/>
                      <a:gd name="connsiteX4" fmla="*/ 259226 w 681973"/>
                      <a:gd name="connsiteY4" fmla="*/ 2142712 h 2142712"/>
                      <a:gd name="connsiteX5" fmla="*/ 259227 w 681973"/>
                      <a:gd name="connsiteY5" fmla="*/ 2142711 h 2142712"/>
                      <a:gd name="connsiteX6" fmla="*/ 1159 w 681973"/>
                      <a:gd name="connsiteY6" fmla="*/ 1884643 h 2142712"/>
                      <a:gd name="connsiteX7" fmla="*/ 0 w 681973"/>
                      <a:gd name="connsiteY7" fmla="*/ 1150597 h 2142712"/>
                      <a:gd name="connsiteX8" fmla="*/ 267608 w 681973"/>
                      <a:gd name="connsiteY8" fmla="*/ 78285 h 2142712"/>
                      <a:gd name="connsiteX0" fmla="*/ 267608 w 730032"/>
                      <a:gd name="connsiteY0" fmla="*/ 0 h 2064427"/>
                      <a:gd name="connsiteX1" fmla="*/ 676321 w 730032"/>
                      <a:gd name="connsiteY1" fmla="*/ 1004 h 2064427"/>
                      <a:gd name="connsiteX2" fmla="*/ 516835 w 730032"/>
                      <a:gd name="connsiteY2" fmla="*/ 1067895 h 2064427"/>
                      <a:gd name="connsiteX3" fmla="*/ 517294 w 730032"/>
                      <a:gd name="connsiteY3" fmla="*/ 1806359 h 2064427"/>
                      <a:gd name="connsiteX4" fmla="*/ 259226 w 730032"/>
                      <a:gd name="connsiteY4" fmla="*/ 2064427 h 2064427"/>
                      <a:gd name="connsiteX5" fmla="*/ 259227 w 730032"/>
                      <a:gd name="connsiteY5" fmla="*/ 2064426 h 2064427"/>
                      <a:gd name="connsiteX6" fmla="*/ 1159 w 730032"/>
                      <a:gd name="connsiteY6" fmla="*/ 1806358 h 2064427"/>
                      <a:gd name="connsiteX7" fmla="*/ 0 w 730032"/>
                      <a:gd name="connsiteY7" fmla="*/ 1072312 h 2064427"/>
                      <a:gd name="connsiteX8" fmla="*/ 267608 w 730032"/>
                      <a:gd name="connsiteY8" fmla="*/ 0 h 2064427"/>
                      <a:gd name="connsiteX0" fmla="*/ 267608 w 681218"/>
                      <a:gd name="connsiteY0" fmla="*/ 0 h 2064427"/>
                      <a:gd name="connsiteX1" fmla="*/ 676321 w 681218"/>
                      <a:gd name="connsiteY1" fmla="*/ 1004 h 2064427"/>
                      <a:gd name="connsiteX2" fmla="*/ 516835 w 681218"/>
                      <a:gd name="connsiteY2" fmla="*/ 1067895 h 2064427"/>
                      <a:gd name="connsiteX3" fmla="*/ 517294 w 681218"/>
                      <a:gd name="connsiteY3" fmla="*/ 1806359 h 2064427"/>
                      <a:gd name="connsiteX4" fmla="*/ 259226 w 681218"/>
                      <a:gd name="connsiteY4" fmla="*/ 2064427 h 2064427"/>
                      <a:gd name="connsiteX5" fmla="*/ 259227 w 681218"/>
                      <a:gd name="connsiteY5" fmla="*/ 2064426 h 2064427"/>
                      <a:gd name="connsiteX6" fmla="*/ 1159 w 681218"/>
                      <a:gd name="connsiteY6" fmla="*/ 1806358 h 2064427"/>
                      <a:gd name="connsiteX7" fmla="*/ 0 w 681218"/>
                      <a:gd name="connsiteY7" fmla="*/ 1072312 h 2064427"/>
                      <a:gd name="connsiteX8" fmla="*/ 267608 w 681218"/>
                      <a:gd name="connsiteY8" fmla="*/ 0 h 20644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81218" h="2064427">
                        <a:moveTo>
                          <a:pt x="267608" y="0"/>
                        </a:moveTo>
                        <a:lnTo>
                          <a:pt x="676321" y="1004"/>
                        </a:lnTo>
                        <a:cubicBezTo>
                          <a:pt x="714509" y="855"/>
                          <a:pt x="516835" y="893568"/>
                          <a:pt x="516835" y="1067895"/>
                        </a:cubicBezTo>
                        <a:cubicBezTo>
                          <a:pt x="516835" y="1242222"/>
                          <a:pt x="516055" y="1640270"/>
                          <a:pt x="517294" y="1806359"/>
                        </a:cubicBezTo>
                        <a:cubicBezTo>
                          <a:pt x="518574" y="1977903"/>
                          <a:pt x="401753" y="2064427"/>
                          <a:pt x="259226" y="2064427"/>
                        </a:cubicBezTo>
                        <a:lnTo>
                          <a:pt x="259227" y="2064426"/>
                        </a:lnTo>
                        <a:cubicBezTo>
                          <a:pt x="116700" y="2064426"/>
                          <a:pt x="1159" y="1948885"/>
                          <a:pt x="1159" y="1806358"/>
                        </a:cubicBezTo>
                        <a:cubicBezTo>
                          <a:pt x="773" y="1561676"/>
                          <a:pt x="386" y="1316994"/>
                          <a:pt x="0" y="1072312"/>
                        </a:cubicBezTo>
                        <a:cubicBezTo>
                          <a:pt x="386" y="968339"/>
                          <a:pt x="267222" y="103973"/>
                          <a:pt x="267608" y="0"/>
                        </a:cubicBezTo>
                        <a:close/>
                      </a:path>
                    </a:pathLst>
                  </a:custGeom>
                  <a:solidFill>
                    <a:srgbClr val="F498B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1" name="Rectangle: Rounded Corners 17">
                    <a:extLst>
                      <a:ext uri="{FF2B5EF4-FFF2-40B4-BE49-F238E27FC236}">
                        <a16:creationId xmlns:a16="http://schemas.microsoft.com/office/drawing/2014/main" id="{ABF37A6E-2E90-4ABD-9A95-F32D18630A5B}"/>
                      </a:ext>
                    </a:extLst>
                  </p:cNvPr>
                  <p:cNvSpPr/>
                  <p:nvPr/>
                </p:nvSpPr>
                <p:spPr>
                  <a:xfrm>
                    <a:off x="2764062" y="990691"/>
                    <a:ext cx="530265" cy="2055512"/>
                  </a:xfrm>
                  <a:custGeom>
                    <a:avLst/>
                    <a:gdLst>
                      <a:gd name="connsiteX0" fmla="*/ 0 w 516135"/>
                      <a:gd name="connsiteY0" fmla="*/ 258068 h 1562100"/>
                      <a:gd name="connsiteX1" fmla="*/ 258068 w 516135"/>
                      <a:gd name="connsiteY1" fmla="*/ 0 h 1562100"/>
                      <a:gd name="connsiteX2" fmla="*/ 258068 w 516135"/>
                      <a:gd name="connsiteY2" fmla="*/ 0 h 1562100"/>
                      <a:gd name="connsiteX3" fmla="*/ 516136 w 516135"/>
                      <a:gd name="connsiteY3" fmla="*/ 258068 h 1562100"/>
                      <a:gd name="connsiteX4" fmla="*/ 516135 w 516135"/>
                      <a:gd name="connsiteY4" fmla="*/ 1304033 h 1562100"/>
                      <a:gd name="connsiteX5" fmla="*/ 258067 w 516135"/>
                      <a:gd name="connsiteY5" fmla="*/ 1562101 h 1562100"/>
                      <a:gd name="connsiteX6" fmla="*/ 258068 w 516135"/>
                      <a:gd name="connsiteY6" fmla="*/ 1562100 h 1562100"/>
                      <a:gd name="connsiteX7" fmla="*/ 0 w 516135"/>
                      <a:gd name="connsiteY7" fmla="*/ 1304032 h 1562100"/>
                      <a:gd name="connsiteX8" fmla="*/ 0 w 516135"/>
                      <a:gd name="connsiteY8" fmla="*/ 258068 h 1562100"/>
                      <a:gd name="connsiteX0" fmla="*/ 317 w 516453"/>
                      <a:gd name="connsiteY0" fmla="*/ 258068 h 1562101"/>
                      <a:gd name="connsiteX1" fmla="*/ 258385 w 516453"/>
                      <a:gd name="connsiteY1" fmla="*/ 0 h 1562101"/>
                      <a:gd name="connsiteX2" fmla="*/ 258385 w 516453"/>
                      <a:gd name="connsiteY2" fmla="*/ 0 h 1562101"/>
                      <a:gd name="connsiteX3" fmla="*/ 516453 w 516453"/>
                      <a:gd name="connsiteY3" fmla="*/ 258068 h 1562101"/>
                      <a:gd name="connsiteX4" fmla="*/ 516452 w 516453"/>
                      <a:gd name="connsiteY4" fmla="*/ 1304033 h 1562101"/>
                      <a:gd name="connsiteX5" fmla="*/ 258384 w 516453"/>
                      <a:gd name="connsiteY5" fmla="*/ 1562101 h 1562101"/>
                      <a:gd name="connsiteX6" fmla="*/ 258385 w 516453"/>
                      <a:gd name="connsiteY6" fmla="*/ 1562100 h 1562101"/>
                      <a:gd name="connsiteX7" fmla="*/ 317 w 516453"/>
                      <a:gd name="connsiteY7" fmla="*/ 1304032 h 1562101"/>
                      <a:gd name="connsiteX8" fmla="*/ 0 w 516453"/>
                      <a:gd name="connsiteY8" fmla="*/ 572790 h 1562101"/>
                      <a:gd name="connsiteX9" fmla="*/ 317 w 516453"/>
                      <a:gd name="connsiteY9" fmla="*/ 258068 h 1562101"/>
                      <a:gd name="connsiteX0" fmla="*/ 317 w 535170"/>
                      <a:gd name="connsiteY0" fmla="*/ 258068 h 1562101"/>
                      <a:gd name="connsiteX1" fmla="*/ 258385 w 535170"/>
                      <a:gd name="connsiteY1" fmla="*/ 0 h 1562101"/>
                      <a:gd name="connsiteX2" fmla="*/ 258385 w 535170"/>
                      <a:gd name="connsiteY2" fmla="*/ 0 h 1562101"/>
                      <a:gd name="connsiteX3" fmla="*/ 516453 w 535170"/>
                      <a:gd name="connsiteY3" fmla="*/ 258068 h 1562101"/>
                      <a:gd name="connsiteX4" fmla="*/ 515241 w 535170"/>
                      <a:gd name="connsiteY4" fmla="*/ 564644 h 1562101"/>
                      <a:gd name="connsiteX5" fmla="*/ 516452 w 535170"/>
                      <a:gd name="connsiteY5" fmla="*/ 1304033 h 1562101"/>
                      <a:gd name="connsiteX6" fmla="*/ 258384 w 535170"/>
                      <a:gd name="connsiteY6" fmla="*/ 1562101 h 1562101"/>
                      <a:gd name="connsiteX7" fmla="*/ 258385 w 535170"/>
                      <a:gd name="connsiteY7" fmla="*/ 1562100 h 1562101"/>
                      <a:gd name="connsiteX8" fmla="*/ 317 w 535170"/>
                      <a:gd name="connsiteY8" fmla="*/ 1304032 h 1562101"/>
                      <a:gd name="connsiteX9" fmla="*/ 0 w 535170"/>
                      <a:gd name="connsiteY9" fmla="*/ 572790 h 1562101"/>
                      <a:gd name="connsiteX10" fmla="*/ 317 w 535170"/>
                      <a:gd name="connsiteY10" fmla="*/ 258068 h 1562101"/>
                      <a:gd name="connsiteX0" fmla="*/ 317 w 535170"/>
                      <a:gd name="connsiteY0" fmla="*/ 258068 h 1562101"/>
                      <a:gd name="connsiteX1" fmla="*/ 258385 w 535170"/>
                      <a:gd name="connsiteY1" fmla="*/ 0 h 1562101"/>
                      <a:gd name="connsiteX2" fmla="*/ 516453 w 535170"/>
                      <a:gd name="connsiteY2" fmla="*/ 258068 h 1562101"/>
                      <a:gd name="connsiteX3" fmla="*/ 515241 w 535170"/>
                      <a:gd name="connsiteY3" fmla="*/ 564644 h 1562101"/>
                      <a:gd name="connsiteX4" fmla="*/ 516452 w 535170"/>
                      <a:gd name="connsiteY4" fmla="*/ 1304033 h 1562101"/>
                      <a:gd name="connsiteX5" fmla="*/ 258384 w 535170"/>
                      <a:gd name="connsiteY5" fmla="*/ 1562101 h 1562101"/>
                      <a:gd name="connsiteX6" fmla="*/ 258385 w 535170"/>
                      <a:gd name="connsiteY6" fmla="*/ 1562100 h 1562101"/>
                      <a:gd name="connsiteX7" fmla="*/ 317 w 535170"/>
                      <a:gd name="connsiteY7" fmla="*/ 1304032 h 1562101"/>
                      <a:gd name="connsiteX8" fmla="*/ 0 w 535170"/>
                      <a:gd name="connsiteY8" fmla="*/ 572790 h 1562101"/>
                      <a:gd name="connsiteX9" fmla="*/ 317 w 535170"/>
                      <a:gd name="connsiteY9" fmla="*/ 258068 h 1562101"/>
                      <a:gd name="connsiteX0" fmla="*/ 317 w 554283"/>
                      <a:gd name="connsiteY0" fmla="*/ 38833 h 1342866"/>
                      <a:gd name="connsiteX1" fmla="*/ 516453 w 554283"/>
                      <a:gd name="connsiteY1" fmla="*/ 38833 h 1342866"/>
                      <a:gd name="connsiteX2" fmla="*/ 515241 w 554283"/>
                      <a:gd name="connsiteY2" fmla="*/ 345409 h 1342866"/>
                      <a:gd name="connsiteX3" fmla="*/ 516452 w 554283"/>
                      <a:gd name="connsiteY3" fmla="*/ 1084798 h 1342866"/>
                      <a:gd name="connsiteX4" fmla="*/ 258384 w 554283"/>
                      <a:gd name="connsiteY4" fmla="*/ 1342866 h 1342866"/>
                      <a:gd name="connsiteX5" fmla="*/ 258385 w 554283"/>
                      <a:gd name="connsiteY5" fmla="*/ 1342865 h 1342866"/>
                      <a:gd name="connsiteX6" fmla="*/ 317 w 554283"/>
                      <a:gd name="connsiteY6" fmla="*/ 1084797 h 1342866"/>
                      <a:gd name="connsiteX7" fmla="*/ 0 w 554283"/>
                      <a:gd name="connsiteY7" fmla="*/ 353555 h 1342866"/>
                      <a:gd name="connsiteX8" fmla="*/ 317 w 554283"/>
                      <a:gd name="connsiteY8" fmla="*/ 38833 h 1342866"/>
                      <a:gd name="connsiteX0" fmla="*/ 163239 w 542216"/>
                      <a:gd name="connsiteY0" fmla="*/ 3110 h 2056585"/>
                      <a:gd name="connsiteX1" fmla="*/ 516453 w 542216"/>
                      <a:gd name="connsiteY1" fmla="*/ 752552 h 2056585"/>
                      <a:gd name="connsiteX2" fmla="*/ 515241 w 542216"/>
                      <a:gd name="connsiteY2" fmla="*/ 1059128 h 2056585"/>
                      <a:gd name="connsiteX3" fmla="*/ 516452 w 542216"/>
                      <a:gd name="connsiteY3" fmla="*/ 1798517 h 2056585"/>
                      <a:gd name="connsiteX4" fmla="*/ 258384 w 542216"/>
                      <a:gd name="connsiteY4" fmla="*/ 2056585 h 2056585"/>
                      <a:gd name="connsiteX5" fmla="*/ 258385 w 542216"/>
                      <a:gd name="connsiteY5" fmla="*/ 2056584 h 2056585"/>
                      <a:gd name="connsiteX6" fmla="*/ 317 w 542216"/>
                      <a:gd name="connsiteY6" fmla="*/ 1798516 h 2056585"/>
                      <a:gd name="connsiteX7" fmla="*/ 0 w 542216"/>
                      <a:gd name="connsiteY7" fmla="*/ 1067274 h 2056585"/>
                      <a:gd name="connsiteX8" fmla="*/ 163239 w 542216"/>
                      <a:gd name="connsiteY8" fmla="*/ 3110 h 2056585"/>
                      <a:gd name="connsiteX0" fmla="*/ 163239 w 539217"/>
                      <a:gd name="connsiteY0" fmla="*/ 98143 h 2151618"/>
                      <a:gd name="connsiteX1" fmla="*/ 512380 w 539217"/>
                      <a:gd name="connsiteY1" fmla="*/ 87961 h 2151618"/>
                      <a:gd name="connsiteX2" fmla="*/ 515241 w 539217"/>
                      <a:gd name="connsiteY2" fmla="*/ 1154161 h 2151618"/>
                      <a:gd name="connsiteX3" fmla="*/ 516452 w 539217"/>
                      <a:gd name="connsiteY3" fmla="*/ 1893550 h 2151618"/>
                      <a:gd name="connsiteX4" fmla="*/ 258384 w 539217"/>
                      <a:gd name="connsiteY4" fmla="*/ 2151618 h 2151618"/>
                      <a:gd name="connsiteX5" fmla="*/ 258385 w 539217"/>
                      <a:gd name="connsiteY5" fmla="*/ 2151617 h 2151618"/>
                      <a:gd name="connsiteX6" fmla="*/ 317 w 539217"/>
                      <a:gd name="connsiteY6" fmla="*/ 1893549 h 2151618"/>
                      <a:gd name="connsiteX7" fmla="*/ 0 w 539217"/>
                      <a:gd name="connsiteY7" fmla="*/ 1162307 h 2151618"/>
                      <a:gd name="connsiteX8" fmla="*/ 163239 w 539217"/>
                      <a:gd name="connsiteY8" fmla="*/ 98143 h 2151618"/>
                      <a:gd name="connsiteX0" fmla="*/ 163239 w 595457"/>
                      <a:gd name="connsiteY0" fmla="*/ 27667 h 2081142"/>
                      <a:gd name="connsiteX1" fmla="*/ 512380 w 595457"/>
                      <a:gd name="connsiteY1" fmla="*/ 17485 h 2081142"/>
                      <a:gd name="connsiteX2" fmla="*/ 515241 w 595457"/>
                      <a:gd name="connsiteY2" fmla="*/ 1083685 h 2081142"/>
                      <a:gd name="connsiteX3" fmla="*/ 516452 w 595457"/>
                      <a:gd name="connsiteY3" fmla="*/ 1823074 h 2081142"/>
                      <a:gd name="connsiteX4" fmla="*/ 258384 w 595457"/>
                      <a:gd name="connsiteY4" fmla="*/ 2081142 h 2081142"/>
                      <a:gd name="connsiteX5" fmla="*/ 258385 w 595457"/>
                      <a:gd name="connsiteY5" fmla="*/ 2081141 h 2081142"/>
                      <a:gd name="connsiteX6" fmla="*/ 317 w 595457"/>
                      <a:gd name="connsiteY6" fmla="*/ 1823073 h 2081142"/>
                      <a:gd name="connsiteX7" fmla="*/ 0 w 595457"/>
                      <a:gd name="connsiteY7" fmla="*/ 1091831 h 2081142"/>
                      <a:gd name="connsiteX8" fmla="*/ 163239 w 595457"/>
                      <a:gd name="connsiteY8" fmla="*/ 27667 h 2081142"/>
                      <a:gd name="connsiteX0" fmla="*/ 163239 w 595457"/>
                      <a:gd name="connsiteY0" fmla="*/ 11391 h 2064866"/>
                      <a:gd name="connsiteX1" fmla="*/ 512380 w 595457"/>
                      <a:gd name="connsiteY1" fmla="*/ 1209 h 2064866"/>
                      <a:gd name="connsiteX2" fmla="*/ 515241 w 595457"/>
                      <a:gd name="connsiteY2" fmla="*/ 1067409 h 2064866"/>
                      <a:gd name="connsiteX3" fmla="*/ 516452 w 595457"/>
                      <a:gd name="connsiteY3" fmla="*/ 1806798 h 2064866"/>
                      <a:gd name="connsiteX4" fmla="*/ 258384 w 595457"/>
                      <a:gd name="connsiteY4" fmla="*/ 2064866 h 2064866"/>
                      <a:gd name="connsiteX5" fmla="*/ 258385 w 595457"/>
                      <a:gd name="connsiteY5" fmla="*/ 2064865 h 2064866"/>
                      <a:gd name="connsiteX6" fmla="*/ 317 w 595457"/>
                      <a:gd name="connsiteY6" fmla="*/ 1806797 h 2064866"/>
                      <a:gd name="connsiteX7" fmla="*/ 0 w 595457"/>
                      <a:gd name="connsiteY7" fmla="*/ 1075555 h 2064866"/>
                      <a:gd name="connsiteX8" fmla="*/ 163239 w 595457"/>
                      <a:gd name="connsiteY8" fmla="*/ 11391 h 2064866"/>
                      <a:gd name="connsiteX0" fmla="*/ 163239 w 598468"/>
                      <a:gd name="connsiteY0" fmla="*/ 4508 h 2057983"/>
                      <a:gd name="connsiteX1" fmla="*/ 516453 w 598468"/>
                      <a:gd name="connsiteY1" fmla="*/ 2472 h 2057983"/>
                      <a:gd name="connsiteX2" fmla="*/ 515241 w 598468"/>
                      <a:gd name="connsiteY2" fmla="*/ 1060526 h 2057983"/>
                      <a:gd name="connsiteX3" fmla="*/ 516452 w 598468"/>
                      <a:gd name="connsiteY3" fmla="*/ 1799915 h 2057983"/>
                      <a:gd name="connsiteX4" fmla="*/ 258384 w 598468"/>
                      <a:gd name="connsiteY4" fmla="*/ 2057983 h 2057983"/>
                      <a:gd name="connsiteX5" fmla="*/ 258385 w 598468"/>
                      <a:gd name="connsiteY5" fmla="*/ 2057982 h 2057983"/>
                      <a:gd name="connsiteX6" fmla="*/ 317 w 598468"/>
                      <a:gd name="connsiteY6" fmla="*/ 1799914 h 2057983"/>
                      <a:gd name="connsiteX7" fmla="*/ 0 w 598468"/>
                      <a:gd name="connsiteY7" fmla="*/ 1068672 h 2057983"/>
                      <a:gd name="connsiteX8" fmla="*/ 163239 w 598468"/>
                      <a:gd name="connsiteY8" fmla="*/ 4508 h 2057983"/>
                      <a:gd name="connsiteX0" fmla="*/ 163239 w 598587"/>
                      <a:gd name="connsiteY0" fmla="*/ 2042 h 2055517"/>
                      <a:gd name="connsiteX1" fmla="*/ 516453 w 598587"/>
                      <a:gd name="connsiteY1" fmla="*/ 6 h 2055517"/>
                      <a:gd name="connsiteX2" fmla="*/ 515241 w 598587"/>
                      <a:gd name="connsiteY2" fmla="*/ 1058060 h 2055517"/>
                      <a:gd name="connsiteX3" fmla="*/ 516452 w 598587"/>
                      <a:gd name="connsiteY3" fmla="*/ 1797449 h 2055517"/>
                      <a:gd name="connsiteX4" fmla="*/ 258384 w 598587"/>
                      <a:gd name="connsiteY4" fmla="*/ 2055517 h 2055517"/>
                      <a:gd name="connsiteX5" fmla="*/ 258385 w 598587"/>
                      <a:gd name="connsiteY5" fmla="*/ 2055516 h 2055517"/>
                      <a:gd name="connsiteX6" fmla="*/ 317 w 598587"/>
                      <a:gd name="connsiteY6" fmla="*/ 1797448 h 2055517"/>
                      <a:gd name="connsiteX7" fmla="*/ 0 w 598587"/>
                      <a:gd name="connsiteY7" fmla="*/ 1066206 h 2055517"/>
                      <a:gd name="connsiteX8" fmla="*/ 163239 w 598587"/>
                      <a:gd name="connsiteY8" fmla="*/ 2042 h 2055517"/>
                      <a:gd name="connsiteX0" fmla="*/ 163239 w 535169"/>
                      <a:gd name="connsiteY0" fmla="*/ 9542 h 2063017"/>
                      <a:gd name="connsiteX1" fmla="*/ 516453 w 535169"/>
                      <a:gd name="connsiteY1" fmla="*/ 7506 h 2063017"/>
                      <a:gd name="connsiteX2" fmla="*/ 515241 w 535169"/>
                      <a:gd name="connsiteY2" fmla="*/ 1065560 h 2063017"/>
                      <a:gd name="connsiteX3" fmla="*/ 516452 w 535169"/>
                      <a:gd name="connsiteY3" fmla="*/ 1804949 h 2063017"/>
                      <a:gd name="connsiteX4" fmla="*/ 258384 w 535169"/>
                      <a:gd name="connsiteY4" fmla="*/ 2063017 h 2063017"/>
                      <a:gd name="connsiteX5" fmla="*/ 258385 w 535169"/>
                      <a:gd name="connsiteY5" fmla="*/ 2063016 h 2063017"/>
                      <a:gd name="connsiteX6" fmla="*/ 317 w 535169"/>
                      <a:gd name="connsiteY6" fmla="*/ 1804948 h 2063017"/>
                      <a:gd name="connsiteX7" fmla="*/ 0 w 535169"/>
                      <a:gd name="connsiteY7" fmla="*/ 1073706 h 2063017"/>
                      <a:gd name="connsiteX8" fmla="*/ 163239 w 535169"/>
                      <a:gd name="connsiteY8" fmla="*/ 9542 h 2063017"/>
                      <a:gd name="connsiteX0" fmla="*/ 163239 w 535169"/>
                      <a:gd name="connsiteY0" fmla="*/ 2037 h 2055512"/>
                      <a:gd name="connsiteX1" fmla="*/ 516453 w 535169"/>
                      <a:gd name="connsiteY1" fmla="*/ 1 h 2055512"/>
                      <a:gd name="connsiteX2" fmla="*/ 515241 w 535169"/>
                      <a:gd name="connsiteY2" fmla="*/ 1058055 h 2055512"/>
                      <a:gd name="connsiteX3" fmla="*/ 516452 w 535169"/>
                      <a:gd name="connsiteY3" fmla="*/ 1797444 h 2055512"/>
                      <a:gd name="connsiteX4" fmla="*/ 258384 w 535169"/>
                      <a:gd name="connsiteY4" fmla="*/ 2055512 h 2055512"/>
                      <a:gd name="connsiteX5" fmla="*/ 258385 w 535169"/>
                      <a:gd name="connsiteY5" fmla="*/ 2055511 h 2055512"/>
                      <a:gd name="connsiteX6" fmla="*/ 317 w 535169"/>
                      <a:gd name="connsiteY6" fmla="*/ 1797443 h 2055512"/>
                      <a:gd name="connsiteX7" fmla="*/ 0 w 535169"/>
                      <a:gd name="connsiteY7" fmla="*/ 1066201 h 2055512"/>
                      <a:gd name="connsiteX8" fmla="*/ 163239 w 535169"/>
                      <a:gd name="connsiteY8" fmla="*/ 2037 h 2055512"/>
                      <a:gd name="connsiteX0" fmla="*/ 163239 w 529133"/>
                      <a:gd name="connsiteY0" fmla="*/ 2037 h 2055512"/>
                      <a:gd name="connsiteX1" fmla="*/ 516453 w 529133"/>
                      <a:gd name="connsiteY1" fmla="*/ 1 h 2055512"/>
                      <a:gd name="connsiteX2" fmla="*/ 515241 w 529133"/>
                      <a:gd name="connsiteY2" fmla="*/ 1058055 h 2055512"/>
                      <a:gd name="connsiteX3" fmla="*/ 516452 w 529133"/>
                      <a:gd name="connsiteY3" fmla="*/ 1797444 h 2055512"/>
                      <a:gd name="connsiteX4" fmla="*/ 258384 w 529133"/>
                      <a:gd name="connsiteY4" fmla="*/ 2055512 h 2055512"/>
                      <a:gd name="connsiteX5" fmla="*/ 258385 w 529133"/>
                      <a:gd name="connsiteY5" fmla="*/ 2055511 h 2055512"/>
                      <a:gd name="connsiteX6" fmla="*/ 317 w 529133"/>
                      <a:gd name="connsiteY6" fmla="*/ 1797443 h 2055512"/>
                      <a:gd name="connsiteX7" fmla="*/ 0 w 529133"/>
                      <a:gd name="connsiteY7" fmla="*/ 1066201 h 2055512"/>
                      <a:gd name="connsiteX8" fmla="*/ 163239 w 529133"/>
                      <a:gd name="connsiteY8" fmla="*/ 2037 h 2055512"/>
                      <a:gd name="connsiteX0" fmla="*/ 164371 w 530265"/>
                      <a:gd name="connsiteY0" fmla="*/ 2037 h 2055512"/>
                      <a:gd name="connsiteX1" fmla="*/ 517585 w 530265"/>
                      <a:gd name="connsiteY1" fmla="*/ 1 h 2055512"/>
                      <a:gd name="connsiteX2" fmla="*/ 516373 w 530265"/>
                      <a:gd name="connsiteY2" fmla="*/ 1058055 h 2055512"/>
                      <a:gd name="connsiteX3" fmla="*/ 517584 w 530265"/>
                      <a:gd name="connsiteY3" fmla="*/ 1797444 h 2055512"/>
                      <a:gd name="connsiteX4" fmla="*/ 259516 w 530265"/>
                      <a:gd name="connsiteY4" fmla="*/ 2055512 h 2055512"/>
                      <a:gd name="connsiteX5" fmla="*/ 259517 w 530265"/>
                      <a:gd name="connsiteY5" fmla="*/ 2055511 h 2055512"/>
                      <a:gd name="connsiteX6" fmla="*/ 1449 w 530265"/>
                      <a:gd name="connsiteY6" fmla="*/ 1797443 h 2055512"/>
                      <a:gd name="connsiteX7" fmla="*/ 1132 w 530265"/>
                      <a:gd name="connsiteY7" fmla="*/ 1066201 h 2055512"/>
                      <a:gd name="connsiteX8" fmla="*/ 164371 w 530265"/>
                      <a:gd name="connsiteY8" fmla="*/ 2037 h 20555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30265" h="2055512">
                        <a:moveTo>
                          <a:pt x="164371" y="2037"/>
                        </a:moveTo>
                        <a:cubicBezTo>
                          <a:pt x="260630" y="-1540"/>
                          <a:pt x="440115" y="2050"/>
                          <a:pt x="517585" y="1"/>
                        </a:cubicBezTo>
                        <a:cubicBezTo>
                          <a:pt x="546807" y="-772"/>
                          <a:pt x="516373" y="883728"/>
                          <a:pt x="516373" y="1058055"/>
                        </a:cubicBezTo>
                        <a:cubicBezTo>
                          <a:pt x="516373" y="1232382"/>
                          <a:pt x="521699" y="1631201"/>
                          <a:pt x="517584" y="1797444"/>
                        </a:cubicBezTo>
                        <a:cubicBezTo>
                          <a:pt x="513336" y="1969058"/>
                          <a:pt x="402043" y="2055512"/>
                          <a:pt x="259516" y="2055512"/>
                        </a:cubicBezTo>
                        <a:lnTo>
                          <a:pt x="259517" y="2055511"/>
                        </a:lnTo>
                        <a:cubicBezTo>
                          <a:pt x="116990" y="2055511"/>
                          <a:pt x="1449" y="1939970"/>
                          <a:pt x="1449" y="1797443"/>
                        </a:cubicBezTo>
                        <a:cubicBezTo>
                          <a:pt x="1343" y="1553696"/>
                          <a:pt x="1238" y="1309948"/>
                          <a:pt x="1132" y="1066201"/>
                        </a:cubicBezTo>
                        <a:cubicBezTo>
                          <a:pt x="-15877" y="963739"/>
                          <a:pt x="164265" y="106944"/>
                          <a:pt x="164371" y="2037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35" name="Group 234">
                  <a:extLst>
                    <a:ext uri="{FF2B5EF4-FFF2-40B4-BE49-F238E27FC236}">
                      <a16:creationId xmlns:a16="http://schemas.microsoft.com/office/drawing/2014/main" id="{2D375626-F43E-4E30-BC4C-757DFFCE90AB}"/>
                    </a:ext>
                  </a:extLst>
                </p:cNvPr>
                <p:cNvGrpSpPr/>
                <p:nvPr/>
              </p:nvGrpSpPr>
              <p:grpSpPr>
                <a:xfrm flipH="1">
                  <a:off x="3778215" y="996203"/>
                  <a:ext cx="1043666" cy="2064429"/>
                  <a:chOff x="2250661" y="981774"/>
                  <a:chExt cx="1043666" cy="2064429"/>
                </a:xfrm>
              </p:grpSpPr>
              <p:sp>
                <p:nvSpPr>
                  <p:cNvPr id="238" name="Rectangle: Rounded Corners 1">
                    <a:extLst>
                      <a:ext uri="{FF2B5EF4-FFF2-40B4-BE49-F238E27FC236}">
                        <a16:creationId xmlns:a16="http://schemas.microsoft.com/office/drawing/2014/main" id="{7E879E3F-5BC2-4B55-A45F-08D9A3A63BEE}"/>
                      </a:ext>
                    </a:extLst>
                  </p:cNvPr>
                  <p:cNvSpPr/>
                  <p:nvPr/>
                </p:nvSpPr>
                <p:spPr>
                  <a:xfrm>
                    <a:off x="2250661" y="981774"/>
                    <a:ext cx="681218" cy="2064427"/>
                  </a:xfrm>
                  <a:custGeom>
                    <a:avLst/>
                    <a:gdLst>
                      <a:gd name="connsiteX0" fmla="*/ 0 w 516135"/>
                      <a:gd name="connsiteY0" fmla="*/ 258068 h 1562100"/>
                      <a:gd name="connsiteX1" fmla="*/ 258068 w 516135"/>
                      <a:gd name="connsiteY1" fmla="*/ 0 h 1562100"/>
                      <a:gd name="connsiteX2" fmla="*/ 258068 w 516135"/>
                      <a:gd name="connsiteY2" fmla="*/ 0 h 1562100"/>
                      <a:gd name="connsiteX3" fmla="*/ 516136 w 516135"/>
                      <a:gd name="connsiteY3" fmla="*/ 258068 h 1562100"/>
                      <a:gd name="connsiteX4" fmla="*/ 516135 w 516135"/>
                      <a:gd name="connsiteY4" fmla="*/ 1304033 h 1562100"/>
                      <a:gd name="connsiteX5" fmla="*/ 258067 w 516135"/>
                      <a:gd name="connsiteY5" fmla="*/ 1562101 h 1562100"/>
                      <a:gd name="connsiteX6" fmla="*/ 258068 w 516135"/>
                      <a:gd name="connsiteY6" fmla="*/ 1562100 h 1562100"/>
                      <a:gd name="connsiteX7" fmla="*/ 0 w 516135"/>
                      <a:gd name="connsiteY7" fmla="*/ 1304032 h 1562100"/>
                      <a:gd name="connsiteX8" fmla="*/ 0 w 516135"/>
                      <a:gd name="connsiteY8" fmla="*/ 258068 h 1562100"/>
                      <a:gd name="connsiteX0" fmla="*/ 0 w 535099"/>
                      <a:gd name="connsiteY0" fmla="*/ 258068 h 1562101"/>
                      <a:gd name="connsiteX1" fmla="*/ 258068 w 535099"/>
                      <a:gd name="connsiteY1" fmla="*/ 0 h 1562101"/>
                      <a:gd name="connsiteX2" fmla="*/ 258068 w 535099"/>
                      <a:gd name="connsiteY2" fmla="*/ 0 h 1562101"/>
                      <a:gd name="connsiteX3" fmla="*/ 516136 w 535099"/>
                      <a:gd name="connsiteY3" fmla="*/ 258068 h 1562101"/>
                      <a:gd name="connsiteX4" fmla="*/ 515676 w 535099"/>
                      <a:gd name="connsiteY4" fmla="*/ 565569 h 1562101"/>
                      <a:gd name="connsiteX5" fmla="*/ 516135 w 535099"/>
                      <a:gd name="connsiteY5" fmla="*/ 1304033 h 1562101"/>
                      <a:gd name="connsiteX6" fmla="*/ 258067 w 535099"/>
                      <a:gd name="connsiteY6" fmla="*/ 1562101 h 1562101"/>
                      <a:gd name="connsiteX7" fmla="*/ 258068 w 535099"/>
                      <a:gd name="connsiteY7" fmla="*/ 1562100 h 1562101"/>
                      <a:gd name="connsiteX8" fmla="*/ 0 w 535099"/>
                      <a:gd name="connsiteY8" fmla="*/ 1304032 h 1562101"/>
                      <a:gd name="connsiteX9" fmla="*/ 0 w 535099"/>
                      <a:gd name="connsiteY9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259227 w 536258"/>
                      <a:gd name="connsiteY2" fmla="*/ 0 h 1562101"/>
                      <a:gd name="connsiteX3" fmla="*/ 517295 w 536258"/>
                      <a:gd name="connsiteY3" fmla="*/ 258068 h 1562101"/>
                      <a:gd name="connsiteX4" fmla="*/ 516835 w 536258"/>
                      <a:gd name="connsiteY4" fmla="*/ 565569 h 1562101"/>
                      <a:gd name="connsiteX5" fmla="*/ 517294 w 536258"/>
                      <a:gd name="connsiteY5" fmla="*/ 1304033 h 1562101"/>
                      <a:gd name="connsiteX6" fmla="*/ 259226 w 536258"/>
                      <a:gd name="connsiteY6" fmla="*/ 1562101 h 1562101"/>
                      <a:gd name="connsiteX7" fmla="*/ 259227 w 536258"/>
                      <a:gd name="connsiteY7" fmla="*/ 1562100 h 1562101"/>
                      <a:gd name="connsiteX8" fmla="*/ 1159 w 536258"/>
                      <a:gd name="connsiteY8" fmla="*/ 1304032 h 1562101"/>
                      <a:gd name="connsiteX9" fmla="*/ 0 w 536258"/>
                      <a:gd name="connsiteY9" fmla="*/ 569986 h 1562101"/>
                      <a:gd name="connsiteX10" fmla="*/ 1159 w 536258"/>
                      <a:gd name="connsiteY10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259227 w 536258"/>
                      <a:gd name="connsiteY2" fmla="*/ 0 h 1562101"/>
                      <a:gd name="connsiteX3" fmla="*/ 517295 w 536258"/>
                      <a:gd name="connsiteY3" fmla="*/ 258068 h 1562101"/>
                      <a:gd name="connsiteX4" fmla="*/ 516835 w 536258"/>
                      <a:gd name="connsiteY4" fmla="*/ 565569 h 1562101"/>
                      <a:gd name="connsiteX5" fmla="*/ 517294 w 536258"/>
                      <a:gd name="connsiteY5" fmla="*/ 1304033 h 1562101"/>
                      <a:gd name="connsiteX6" fmla="*/ 259226 w 536258"/>
                      <a:gd name="connsiteY6" fmla="*/ 1562101 h 1562101"/>
                      <a:gd name="connsiteX7" fmla="*/ 259227 w 536258"/>
                      <a:gd name="connsiteY7" fmla="*/ 1562100 h 1562101"/>
                      <a:gd name="connsiteX8" fmla="*/ 1159 w 536258"/>
                      <a:gd name="connsiteY8" fmla="*/ 1304032 h 1562101"/>
                      <a:gd name="connsiteX9" fmla="*/ 0 w 536258"/>
                      <a:gd name="connsiteY9" fmla="*/ 569986 h 1562101"/>
                      <a:gd name="connsiteX10" fmla="*/ 1159 w 536258"/>
                      <a:gd name="connsiteY10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517295 w 536258"/>
                      <a:gd name="connsiteY2" fmla="*/ 258068 h 1562101"/>
                      <a:gd name="connsiteX3" fmla="*/ 516835 w 536258"/>
                      <a:gd name="connsiteY3" fmla="*/ 565569 h 1562101"/>
                      <a:gd name="connsiteX4" fmla="*/ 517294 w 536258"/>
                      <a:gd name="connsiteY4" fmla="*/ 1304033 h 1562101"/>
                      <a:gd name="connsiteX5" fmla="*/ 259226 w 536258"/>
                      <a:gd name="connsiteY5" fmla="*/ 1562101 h 1562101"/>
                      <a:gd name="connsiteX6" fmla="*/ 259227 w 536258"/>
                      <a:gd name="connsiteY6" fmla="*/ 1562100 h 1562101"/>
                      <a:gd name="connsiteX7" fmla="*/ 1159 w 536258"/>
                      <a:gd name="connsiteY7" fmla="*/ 1304032 h 1562101"/>
                      <a:gd name="connsiteX8" fmla="*/ 0 w 536258"/>
                      <a:gd name="connsiteY8" fmla="*/ 569986 h 1562101"/>
                      <a:gd name="connsiteX9" fmla="*/ 1159 w 536258"/>
                      <a:gd name="connsiteY9" fmla="*/ 258068 h 1562101"/>
                      <a:gd name="connsiteX0" fmla="*/ 1159 w 555374"/>
                      <a:gd name="connsiteY0" fmla="*/ 38714 h 1342747"/>
                      <a:gd name="connsiteX1" fmla="*/ 517295 w 555374"/>
                      <a:gd name="connsiteY1" fmla="*/ 38714 h 1342747"/>
                      <a:gd name="connsiteX2" fmla="*/ 516835 w 555374"/>
                      <a:gd name="connsiteY2" fmla="*/ 346215 h 1342747"/>
                      <a:gd name="connsiteX3" fmla="*/ 517294 w 555374"/>
                      <a:gd name="connsiteY3" fmla="*/ 1084679 h 1342747"/>
                      <a:gd name="connsiteX4" fmla="*/ 259226 w 555374"/>
                      <a:gd name="connsiteY4" fmla="*/ 1342747 h 1342747"/>
                      <a:gd name="connsiteX5" fmla="*/ 259227 w 555374"/>
                      <a:gd name="connsiteY5" fmla="*/ 1342746 h 1342747"/>
                      <a:gd name="connsiteX6" fmla="*/ 1159 w 555374"/>
                      <a:gd name="connsiteY6" fmla="*/ 1084678 h 1342747"/>
                      <a:gd name="connsiteX7" fmla="*/ 0 w 555374"/>
                      <a:gd name="connsiteY7" fmla="*/ 350632 h 1342747"/>
                      <a:gd name="connsiteX8" fmla="*/ 1159 w 555374"/>
                      <a:gd name="connsiteY8" fmla="*/ 38714 h 1342747"/>
                      <a:gd name="connsiteX0" fmla="*/ 263994 w 535905"/>
                      <a:gd name="connsiteY0" fmla="*/ 3045 h 2060243"/>
                      <a:gd name="connsiteX1" fmla="*/ 517295 w 535905"/>
                      <a:gd name="connsiteY1" fmla="*/ 756210 h 2060243"/>
                      <a:gd name="connsiteX2" fmla="*/ 516835 w 535905"/>
                      <a:gd name="connsiteY2" fmla="*/ 1063711 h 2060243"/>
                      <a:gd name="connsiteX3" fmla="*/ 517294 w 535905"/>
                      <a:gd name="connsiteY3" fmla="*/ 1802175 h 2060243"/>
                      <a:gd name="connsiteX4" fmla="*/ 259226 w 535905"/>
                      <a:gd name="connsiteY4" fmla="*/ 2060243 h 2060243"/>
                      <a:gd name="connsiteX5" fmla="*/ 259227 w 535905"/>
                      <a:gd name="connsiteY5" fmla="*/ 2060242 h 2060243"/>
                      <a:gd name="connsiteX6" fmla="*/ 1159 w 535905"/>
                      <a:gd name="connsiteY6" fmla="*/ 1802174 h 2060243"/>
                      <a:gd name="connsiteX7" fmla="*/ 0 w 535905"/>
                      <a:gd name="connsiteY7" fmla="*/ 1068128 h 2060243"/>
                      <a:gd name="connsiteX8" fmla="*/ 263994 w 535905"/>
                      <a:gd name="connsiteY8" fmla="*/ 3045 h 2060243"/>
                      <a:gd name="connsiteX0" fmla="*/ 263994 w 664925"/>
                      <a:gd name="connsiteY0" fmla="*/ 87056 h 2144254"/>
                      <a:gd name="connsiteX1" fmla="*/ 658652 w 664925"/>
                      <a:gd name="connsiteY1" fmla="*/ 93682 h 2144254"/>
                      <a:gd name="connsiteX2" fmla="*/ 516835 w 664925"/>
                      <a:gd name="connsiteY2" fmla="*/ 1147722 h 2144254"/>
                      <a:gd name="connsiteX3" fmla="*/ 517294 w 664925"/>
                      <a:gd name="connsiteY3" fmla="*/ 1886186 h 2144254"/>
                      <a:gd name="connsiteX4" fmla="*/ 259226 w 664925"/>
                      <a:gd name="connsiteY4" fmla="*/ 2144254 h 2144254"/>
                      <a:gd name="connsiteX5" fmla="*/ 259227 w 664925"/>
                      <a:gd name="connsiteY5" fmla="*/ 2144253 h 2144254"/>
                      <a:gd name="connsiteX6" fmla="*/ 1159 w 664925"/>
                      <a:gd name="connsiteY6" fmla="*/ 1886185 h 2144254"/>
                      <a:gd name="connsiteX7" fmla="*/ 0 w 664925"/>
                      <a:gd name="connsiteY7" fmla="*/ 1152139 h 2144254"/>
                      <a:gd name="connsiteX8" fmla="*/ 263994 w 664925"/>
                      <a:gd name="connsiteY8" fmla="*/ 87056 h 2144254"/>
                      <a:gd name="connsiteX0" fmla="*/ 263994 w 710801"/>
                      <a:gd name="connsiteY0" fmla="*/ 28420 h 2085618"/>
                      <a:gd name="connsiteX1" fmla="*/ 658652 w 710801"/>
                      <a:gd name="connsiteY1" fmla="*/ 35046 h 2085618"/>
                      <a:gd name="connsiteX2" fmla="*/ 516835 w 710801"/>
                      <a:gd name="connsiteY2" fmla="*/ 1089086 h 2085618"/>
                      <a:gd name="connsiteX3" fmla="*/ 517294 w 710801"/>
                      <a:gd name="connsiteY3" fmla="*/ 1827550 h 2085618"/>
                      <a:gd name="connsiteX4" fmla="*/ 259226 w 710801"/>
                      <a:gd name="connsiteY4" fmla="*/ 2085618 h 2085618"/>
                      <a:gd name="connsiteX5" fmla="*/ 259227 w 710801"/>
                      <a:gd name="connsiteY5" fmla="*/ 2085617 h 2085618"/>
                      <a:gd name="connsiteX6" fmla="*/ 1159 w 710801"/>
                      <a:gd name="connsiteY6" fmla="*/ 1827549 h 2085618"/>
                      <a:gd name="connsiteX7" fmla="*/ 0 w 710801"/>
                      <a:gd name="connsiteY7" fmla="*/ 1093503 h 2085618"/>
                      <a:gd name="connsiteX8" fmla="*/ 263994 w 710801"/>
                      <a:gd name="connsiteY8" fmla="*/ 28420 h 2085618"/>
                      <a:gd name="connsiteX0" fmla="*/ 263994 w 710801"/>
                      <a:gd name="connsiteY0" fmla="*/ 7864 h 2065062"/>
                      <a:gd name="connsiteX1" fmla="*/ 658652 w 710801"/>
                      <a:gd name="connsiteY1" fmla="*/ 14490 h 2065062"/>
                      <a:gd name="connsiteX2" fmla="*/ 516835 w 710801"/>
                      <a:gd name="connsiteY2" fmla="*/ 1068530 h 2065062"/>
                      <a:gd name="connsiteX3" fmla="*/ 517294 w 710801"/>
                      <a:gd name="connsiteY3" fmla="*/ 1806994 h 2065062"/>
                      <a:gd name="connsiteX4" fmla="*/ 259226 w 710801"/>
                      <a:gd name="connsiteY4" fmla="*/ 2065062 h 2065062"/>
                      <a:gd name="connsiteX5" fmla="*/ 259227 w 710801"/>
                      <a:gd name="connsiteY5" fmla="*/ 2065061 h 2065062"/>
                      <a:gd name="connsiteX6" fmla="*/ 1159 w 710801"/>
                      <a:gd name="connsiteY6" fmla="*/ 1806993 h 2065062"/>
                      <a:gd name="connsiteX7" fmla="*/ 0 w 710801"/>
                      <a:gd name="connsiteY7" fmla="*/ 1072947 h 2065062"/>
                      <a:gd name="connsiteX8" fmla="*/ 263994 w 710801"/>
                      <a:gd name="connsiteY8" fmla="*/ 7864 h 2065062"/>
                      <a:gd name="connsiteX0" fmla="*/ 263994 w 713316"/>
                      <a:gd name="connsiteY0" fmla="*/ 0 h 2057198"/>
                      <a:gd name="connsiteX1" fmla="*/ 658652 w 713316"/>
                      <a:gd name="connsiteY1" fmla="*/ 6626 h 2057198"/>
                      <a:gd name="connsiteX2" fmla="*/ 516835 w 713316"/>
                      <a:gd name="connsiteY2" fmla="*/ 1060666 h 2057198"/>
                      <a:gd name="connsiteX3" fmla="*/ 517294 w 713316"/>
                      <a:gd name="connsiteY3" fmla="*/ 1799130 h 2057198"/>
                      <a:gd name="connsiteX4" fmla="*/ 259226 w 713316"/>
                      <a:gd name="connsiteY4" fmla="*/ 2057198 h 2057198"/>
                      <a:gd name="connsiteX5" fmla="*/ 259227 w 713316"/>
                      <a:gd name="connsiteY5" fmla="*/ 2057197 h 2057198"/>
                      <a:gd name="connsiteX6" fmla="*/ 1159 w 713316"/>
                      <a:gd name="connsiteY6" fmla="*/ 1799129 h 2057198"/>
                      <a:gd name="connsiteX7" fmla="*/ 0 w 713316"/>
                      <a:gd name="connsiteY7" fmla="*/ 1065083 h 2057198"/>
                      <a:gd name="connsiteX8" fmla="*/ 263994 w 713316"/>
                      <a:gd name="connsiteY8" fmla="*/ 0 h 2057198"/>
                      <a:gd name="connsiteX0" fmla="*/ 263994 w 663537"/>
                      <a:gd name="connsiteY0" fmla="*/ 33591 h 2090789"/>
                      <a:gd name="connsiteX1" fmla="*/ 658652 w 663537"/>
                      <a:gd name="connsiteY1" fmla="*/ 40217 h 2090789"/>
                      <a:gd name="connsiteX2" fmla="*/ 516835 w 663537"/>
                      <a:gd name="connsiteY2" fmla="*/ 1094257 h 2090789"/>
                      <a:gd name="connsiteX3" fmla="*/ 517294 w 663537"/>
                      <a:gd name="connsiteY3" fmla="*/ 1832721 h 2090789"/>
                      <a:gd name="connsiteX4" fmla="*/ 259226 w 663537"/>
                      <a:gd name="connsiteY4" fmla="*/ 2090789 h 2090789"/>
                      <a:gd name="connsiteX5" fmla="*/ 259227 w 663537"/>
                      <a:gd name="connsiteY5" fmla="*/ 2090788 h 2090789"/>
                      <a:gd name="connsiteX6" fmla="*/ 1159 w 663537"/>
                      <a:gd name="connsiteY6" fmla="*/ 1832720 h 2090789"/>
                      <a:gd name="connsiteX7" fmla="*/ 0 w 663537"/>
                      <a:gd name="connsiteY7" fmla="*/ 1098674 h 2090789"/>
                      <a:gd name="connsiteX8" fmla="*/ 263994 w 663537"/>
                      <a:gd name="connsiteY8" fmla="*/ 33591 h 2090789"/>
                      <a:gd name="connsiteX0" fmla="*/ 263994 w 666512"/>
                      <a:gd name="connsiteY0" fmla="*/ 0 h 2057198"/>
                      <a:gd name="connsiteX1" fmla="*/ 658652 w 666512"/>
                      <a:gd name="connsiteY1" fmla="*/ 6626 h 2057198"/>
                      <a:gd name="connsiteX2" fmla="*/ 516835 w 666512"/>
                      <a:gd name="connsiteY2" fmla="*/ 1060666 h 2057198"/>
                      <a:gd name="connsiteX3" fmla="*/ 517294 w 666512"/>
                      <a:gd name="connsiteY3" fmla="*/ 1799130 h 2057198"/>
                      <a:gd name="connsiteX4" fmla="*/ 259226 w 666512"/>
                      <a:gd name="connsiteY4" fmla="*/ 2057198 h 2057198"/>
                      <a:gd name="connsiteX5" fmla="*/ 259227 w 666512"/>
                      <a:gd name="connsiteY5" fmla="*/ 2057197 h 2057198"/>
                      <a:gd name="connsiteX6" fmla="*/ 1159 w 666512"/>
                      <a:gd name="connsiteY6" fmla="*/ 1799129 h 2057198"/>
                      <a:gd name="connsiteX7" fmla="*/ 0 w 666512"/>
                      <a:gd name="connsiteY7" fmla="*/ 1065083 h 2057198"/>
                      <a:gd name="connsiteX8" fmla="*/ 263994 w 666512"/>
                      <a:gd name="connsiteY8" fmla="*/ 0 h 2057198"/>
                      <a:gd name="connsiteX0" fmla="*/ 263994 w 661028"/>
                      <a:gd name="connsiteY0" fmla="*/ 9281 h 2066479"/>
                      <a:gd name="connsiteX1" fmla="*/ 658652 w 661028"/>
                      <a:gd name="connsiteY1" fmla="*/ 15907 h 2066479"/>
                      <a:gd name="connsiteX2" fmla="*/ 516835 w 661028"/>
                      <a:gd name="connsiteY2" fmla="*/ 1069947 h 2066479"/>
                      <a:gd name="connsiteX3" fmla="*/ 517294 w 661028"/>
                      <a:gd name="connsiteY3" fmla="*/ 1808411 h 2066479"/>
                      <a:gd name="connsiteX4" fmla="*/ 259226 w 661028"/>
                      <a:gd name="connsiteY4" fmla="*/ 2066479 h 2066479"/>
                      <a:gd name="connsiteX5" fmla="*/ 259227 w 661028"/>
                      <a:gd name="connsiteY5" fmla="*/ 2066478 h 2066479"/>
                      <a:gd name="connsiteX6" fmla="*/ 1159 w 661028"/>
                      <a:gd name="connsiteY6" fmla="*/ 1808410 h 2066479"/>
                      <a:gd name="connsiteX7" fmla="*/ 0 w 661028"/>
                      <a:gd name="connsiteY7" fmla="*/ 1074364 h 2066479"/>
                      <a:gd name="connsiteX8" fmla="*/ 263994 w 661028"/>
                      <a:gd name="connsiteY8" fmla="*/ 9281 h 2066479"/>
                      <a:gd name="connsiteX0" fmla="*/ 263994 w 661136"/>
                      <a:gd name="connsiteY0" fmla="*/ 1620 h 2058818"/>
                      <a:gd name="connsiteX1" fmla="*/ 658652 w 661136"/>
                      <a:gd name="connsiteY1" fmla="*/ 8246 h 2058818"/>
                      <a:gd name="connsiteX2" fmla="*/ 516835 w 661136"/>
                      <a:gd name="connsiteY2" fmla="*/ 1062286 h 2058818"/>
                      <a:gd name="connsiteX3" fmla="*/ 517294 w 661136"/>
                      <a:gd name="connsiteY3" fmla="*/ 1800750 h 2058818"/>
                      <a:gd name="connsiteX4" fmla="*/ 259226 w 661136"/>
                      <a:gd name="connsiteY4" fmla="*/ 2058818 h 2058818"/>
                      <a:gd name="connsiteX5" fmla="*/ 259227 w 661136"/>
                      <a:gd name="connsiteY5" fmla="*/ 2058817 h 2058818"/>
                      <a:gd name="connsiteX6" fmla="*/ 1159 w 661136"/>
                      <a:gd name="connsiteY6" fmla="*/ 1800749 h 2058818"/>
                      <a:gd name="connsiteX7" fmla="*/ 0 w 661136"/>
                      <a:gd name="connsiteY7" fmla="*/ 1066703 h 2058818"/>
                      <a:gd name="connsiteX8" fmla="*/ 263994 w 661136"/>
                      <a:gd name="connsiteY8" fmla="*/ 1620 h 2058818"/>
                      <a:gd name="connsiteX0" fmla="*/ 263994 w 658957"/>
                      <a:gd name="connsiteY0" fmla="*/ 9787 h 2066985"/>
                      <a:gd name="connsiteX1" fmla="*/ 656443 w 658957"/>
                      <a:gd name="connsiteY1" fmla="*/ 5370 h 2066985"/>
                      <a:gd name="connsiteX2" fmla="*/ 516835 w 658957"/>
                      <a:gd name="connsiteY2" fmla="*/ 1070453 h 2066985"/>
                      <a:gd name="connsiteX3" fmla="*/ 517294 w 658957"/>
                      <a:gd name="connsiteY3" fmla="*/ 1808917 h 2066985"/>
                      <a:gd name="connsiteX4" fmla="*/ 259226 w 658957"/>
                      <a:gd name="connsiteY4" fmla="*/ 2066985 h 2066985"/>
                      <a:gd name="connsiteX5" fmla="*/ 259227 w 658957"/>
                      <a:gd name="connsiteY5" fmla="*/ 2066984 h 2066985"/>
                      <a:gd name="connsiteX6" fmla="*/ 1159 w 658957"/>
                      <a:gd name="connsiteY6" fmla="*/ 1808916 h 2066985"/>
                      <a:gd name="connsiteX7" fmla="*/ 0 w 658957"/>
                      <a:gd name="connsiteY7" fmla="*/ 1074870 h 2066985"/>
                      <a:gd name="connsiteX8" fmla="*/ 263994 w 658957"/>
                      <a:gd name="connsiteY8" fmla="*/ 9787 h 2066985"/>
                      <a:gd name="connsiteX0" fmla="*/ 263994 w 658983"/>
                      <a:gd name="connsiteY0" fmla="*/ 6145 h 2063343"/>
                      <a:gd name="connsiteX1" fmla="*/ 656443 w 658983"/>
                      <a:gd name="connsiteY1" fmla="*/ 1728 h 2063343"/>
                      <a:gd name="connsiteX2" fmla="*/ 516835 w 658983"/>
                      <a:gd name="connsiteY2" fmla="*/ 1066811 h 2063343"/>
                      <a:gd name="connsiteX3" fmla="*/ 517294 w 658983"/>
                      <a:gd name="connsiteY3" fmla="*/ 1805275 h 2063343"/>
                      <a:gd name="connsiteX4" fmla="*/ 259226 w 658983"/>
                      <a:gd name="connsiteY4" fmla="*/ 2063343 h 2063343"/>
                      <a:gd name="connsiteX5" fmla="*/ 259227 w 658983"/>
                      <a:gd name="connsiteY5" fmla="*/ 2063342 h 2063343"/>
                      <a:gd name="connsiteX6" fmla="*/ 1159 w 658983"/>
                      <a:gd name="connsiteY6" fmla="*/ 1805274 h 2063343"/>
                      <a:gd name="connsiteX7" fmla="*/ 0 w 658983"/>
                      <a:gd name="connsiteY7" fmla="*/ 1071228 h 2063343"/>
                      <a:gd name="connsiteX8" fmla="*/ 263994 w 658983"/>
                      <a:gd name="connsiteY8" fmla="*/ 6145 h 2063343"/>
                      <a:gd name="connsiteX0" fmla="*/ 263994 w 678609"/>
                      <a:gd name="connsiteY0" fmla="*/ 7785 h 2064983"/>
                      <a:gd name="connsiteX1" fmla="*/ 676321 w 678609"/>
                      <a:gd name="connsiteY1" fmla="*/ 1560 h 2064983"/>
                      <a:gd name="connsiteX2" fmla="*/ 516835 w 678609"/>
                      <a:gd name="connsiteY2" fmla="*/ 1068451 h 2064983"/>
                      <a:gd name="connsiteX3" fmla="*/ 517294 w 678609"/>
                      <a:gd name="connsiteY3" fmla="*/ 1806915 h 2064983"/>
                      <a:gd name="connsiteX4" fmla="*/ 259226 w 678609"/>
                      <a:gd name="connsiteY4" fmla="*/ 2064983 h 2064983"/>
                      <a:gd name="connsiteX5" fmla="*/ 259227 w 678609"/>
                      <a:gd name="connsiteY5" fmla="*/ 2064982 h 2064983"/>
                      <a:gd name="connsiteX6" fmla="*/ 1159 w 678609"/>
                      <a:gd name="connsiteY6" fmla="*/ 1806914 h 2064983"/>
                      <a:gd name="connsiteX7" fmla="*/ 0 w 678609"/>
                      <a:gd name="connsiteY7" fmla="*/ 1072868 h 2064983"/>
                      <a:gd name="connsiteX8" fmla="*/ 263994 w 678609"/>
                      <a:gd name="connsiteY8" fmla="*/ 7785 h 2064983"/>
                      <a:gd name="connsiteX0" fmla="*/ 263994 w 676632"/>
                      <a:gd name="connsiteY0" fmla="*/ 31105 h 2088303"/>
                      <a:gd name="connsiteX1" fmla="*/ 676321 w 676632"/>
                      <a:gd name="connsiteY1" fmla="*/ 24880 h 2088303"/>
                      <a:gd name="connsiteX2" fmla="*/ 516835 w 676632"/>
                      <a:gd name="connsiteY2" fmla="*/ 1091771 h 2088303"/>
                      <a:gd name="connsiteX3" fmla="*/ 517294 w 676632"/>
                      <a:gd name="connsiteY3" fmla="*/ 1830235 h 2088303"/>
                      <a:gd name="connsiteX4" fmla="*/ 259226 w 676632"/>
                      <a:gd name="connsiteY4" fmla="*/ 2088303 h 2088303"/>
                      <a:gd name="connsiteX5" fmla="*/ 259227 w 676632"/>
                      <a:gd name="connsiteY5" fmla="*/ 2088302 h 2088303"/>
                      <a:gd name="connsiteX6" fmla="*/ 1159 w 676632"/>
                      <a:gd name="connsiteY6" fmla="*/ 1830234 h 2088303"/>
                      <a:gd name="connsiteX7" fmla="*/ 0 w 676632"/>
                      <a:gd name="connsiteY7" fmla="*/ 1096188 h 2088303"/>
                      <a:gd name="connsiteX8" fmla="*/ 263994 w 676632"/>
                      <a:gd name="connsiteY8" fmla="*/ 31105 h 2088303"/>
                      <a:gd name="connsiteX0" fmla="*/ 263994 w 676730"/>
                      <a:gd name="connsiteY0" fmla="*/ 6225 h 2063423"/>
                      <a:gd name="connsiteX1" fmla="*/ 676321 w 676730"/>
                      <a:gd name="connsiteY1" fmla="*/ 0 h 2063423"/>
                      <a:gd name="connsiteX2" fmla="*/ 516835 w 676730"/>
                      <a:gd name="connsiteY2" fmla="*/ 1066891 h 2063423"/>
                      <a:gd name="connsiteX3" fmla="*/ 517294 w 676730"/>
                      <a:gd name="connsiteY3" fmla="*/ 1805355 h 2063423"/>
                      <a:gd name="connsiteX4" fmla="*/ 259226 w 676730"/>
                      <a:gd name="connsiteY4" fmla="*/ 2063423 h 2063423"/>
                      <a:gd name="connsiteX5" fmla="*/ 259227 w 676730"/>
                      <a:gd name="connsiteY5" fmla="*/ 2063422 h 2063423"/>
                      <a:gd name="connsiteX6" fmla="*/ 1159 w 676730"/>
                      <a:gd name="connsiteY6" fmla="*/ 1805354 h 2063423"/>
                      <a:gd name="connsiteX7" fmla="*/ 0 w 676730"/>
                      <a:gd name="connsiteY7" fmla="*/ 1071308 h 2063423"/>
                      <a:gd name="connsiteX8" fmla="*/ 263994 w 676730"/>
                      <a:gd name="connsiteY8" fmla="*/ 6225 h 2063423"/>
                      <a:gd name="connsiteX0" fmla="*/ 267608 w 681973"/>
                      <a:gd name="connsiteY0" fmla="*/ 78285 h 2142712"/>
                      <a:gd name="connsiteX1" fmla="*/ 676321 w 681973"/>
                      <a:gd name="connsiteY1" fmla="*/ 79289 h 2142712"/>
                      <a:gd name="connsiteX2" fmla="*/ 516835 w 681973"/>
                      <a:gd name="connsiteY2" fmla="*/ 1146180 h 2142712"/>
                      <a:gd name="connsiteX3" fmla="*/ 517294 w 681973"/>
                      <a:gd name="connsiteY3" fmla="*/ 1884644 h 2142712"/>
                      <a:gd name="connsiteX4" fmla="*/ 259226 w 681973"/>
                      <a:gd name="connsiteY4" fmla="*/ 2142712 h 2142712"/>
                      <a:gd name="connsiteX5" fmla="*/ 259227 w 681973"/>
                      <a:gd name="connsiteY5" fmla="*/ 2142711 h 2142712"/>
                      <a:gd name="connsiteX6" fmla="*/ 1159 w 681973"/>
                      <a:gd name="connsiteY6" fmla="*/ 1884643 h 2142712"/>
                      <a:gd name="connsiteX7" fmla="*/ 0 w 681973"/>
                      <a:gd name="connsiteY7" fmla="*/ 1150597 h 2142712"/>
                      <a:gd name="connsiteX8" fmla="*/ 267608 w 681973"/>
                      <a:gd name="connsiteY8" fmla="*/ 78285 h 2142712"/>
                      <a:gd name="connsiteX0" fmla="*/ 267608 w 730032"/>
                      <a:gd name="connsiteY0" fmla="*/ 0 h 2064427"/>
                      <a:gd name="connsiteX1" fmla="*/ 676321 w 730032"/>
                      <a:gd name="connsiteY1" fmla="*/ 1004 h 2064427"/>
                      <a:gd name="connsiteX2" fmla="*/ 516835 w 730032"/>
                      <a:gd name="connsiteY2" fmla="*/ 1067895 h 2064427"/>
                      <a:gd name="connsiteX3" fmla="*/ 517294 w 730032"/>
                      <a:gd name="connsiteY3" fmla="*/ 1806359 h 2064427"/>
                      <a:gd name="connsiteX4" fmla="*/ 259226 w 730032"/>
                      <a:gd name="connsiteY4" fmla="*/ 2064427 h 2064427"/>
                      <a:gd name="connsiteX5" fmla="*/ 259227 w 730032"/>
                      <a:gd name="connsiteY5" fmla="*/ 2064426 h 2064427"/>
                      <a:gd name="connsiteX6" fmla="*/ 1159 w 730032"/>
                      <a:gd name="connsiteY6" fmla="*/ 1806358 h 2064427"/>
                      <a:gd name="connsiteX7" fmla="*/ 0 w 730032"/>
                      <a:gd name="connsiteY7" fmla="*/ 1072312 h 2064427"/>
                      <a:gd name="connsiteX8" fmla="*/ 267608 w 730032"/>
                      <a:gd name="connsiteY8" fmla="*/ 0 h 2064427"/>
                      <a:gd name="connsiteX0" fmla="*/ 267608 w 681218"/>
                      <a:gd name="connsiteY0" fmla="*/ 0 h 2064427"/>
                      <a:gd name="connsiteX1" fmla="*/ 676321 w 681218"/>
                      <a:gd name="connsiteY1" fmla="*/ 1004 h 2064427"/>
                      <a:gd name="connsiteX2" fmla="*/ 516835 w 681218"/>
                      <a:gd name="connsiteY2" fmla="*/ 1067895 h 2064427"/>
                      <a:gd name="connsiteX3" fmla="*/ 517294 w 681218"/>
                      <a:gd name="connsiteY3" fmla="*/ 1806359 h 2064427"/>
                      <a:gd name="connsiteX4" fmla="*/ 259226 w 681218"/>
                      <a:gd name="connsiteY4" fmla="*/ 2064427 h 2064427"/>
                      <a:gd name="connsiteX5" fmla="*/ 259227 w 681218"/>
                      <a:gd name="connsiteY5" fmla="*/ 2064426 h 2064427"/>
                      <a:gd name="connsiteX6" fmla="*/ 1159 w 681218"/>
                      <a:gd name="connsiteY6" fmla="*/ 1806358 h 2064427"/>
                      <a:gd name="connsiteX7" fmla="*/ 0 w 681218"/>
                      <a:gd name="connsiteY7" fmla="*/ 1072312 h 2064427"/>
                      <a:gd name="connsiteX8" fmla="*/ 267608 w 681218"/>
                      <a:gd name="connsiteY8" fmla="*/ 0 h 20644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81218" h="2064427">
                        <a:moveTo>
                          <a:pt x="267608" y="0"/>
                        </a:moveTo>
                        <a:lnTo>
                          <a:pt x="676321" y="1004"/>
                        </a:lnTo>
                        <a:cubicBezTo>
                          <a:pt x="714509" y="855"/>
                          <a:pt x="516835" y="893568"/>
                          <a:pt x="516835" y="1067895"/>
                        </a:cubicBezTo>
                        <a:cubicBezTo>
                          <a:pt x="516835" y="1242222"/>
                          <a:pt x="516055" y="1640270"/>
                          <a:pt x="517294" y="1806359"/>
                        </a:cubicBezTo>
                        <a:cubicBezTo>
                          <a:pt x="518574" y="1977903"/>
                          <a:pt x="401753" y="2064427"/>
                          <a:pt x="259226" y="2064427"/>
                        </a:cubicBezTo>
                        <a:lnTo>
                          <a:pt x="259227" y="2064426"/>
                        </a:lnTo>
                        <a:cubicBezTo>
                          <a:pt x="116700" y="2064426"/>
                          <a:pt x="1159" y="1948885"/>
                          <a:pt x="1159" y="1806358"/>
                        </a:cubicBezTo>
                        <a:cubicBezTo>
                          <a:pt x="773" y="1561676"/>
                          <a:pt x="386" y="1316994"/>
                          <a:pt x="0" y="1072312"/>
                        </a:cubicBezTo>
                        <a:cubicBezTo>
                          <a:pt x="386" y="968339"/>
                          <a:pt x="267222" y="103973"/>
                          <a:pt x="267608" y="0"/>
                        </a:cubicBezTo>
                        <a:close/>
                      </a:path>
                    </a:pathLst>
                  </a:custGeom>
                  <a:solidFill>
                    <a:srgbClr val="F498B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9" name="Rectangle: Rounded Corners 17">
                    <a:extLst>
                      <a:ext uri="{FF2B5EF4-FFF2-40B4-BE49-F238E27FC236}">
                        <a16:creationId xmlns:a16="http://schemas.microsoft.com/office/drawing/2014/main" id="{4D257AED-45DB-4CD9-9272-FD028203A923}"/>
                      </a:ext>
                    </a:extLst>
                  </p:cNvPr>
                  <p:cNvSpPr/>
                  <p:nvPr/>
                </p:nvSpPr>
                <p:spPr>
                  <a:xfrm>
                    <a:off x="2764062" y="990691"/>
                    <a:ext cx="530265" cy="2055512"/>
                  </a:xfrm>
                  <a:custGeom>
                    <a:avLst/>
                    <a:gdLst>
                      <a:gd name="connsiteX0" fmla="*/ 0 w 516135"/>
                      <a:gd name="connsiteY0" fmla="*/ 258068 h 1562100"/>
                      <a:gd name="connsiteX1" fmla="*/ 258068 w 516135"/>
                      <a:gd name="connsiteY1" fmla="*/ 0 h 1562100"/>
                      <a:gd name="connsiteX2" fmla="*/ 258068 w 516135"/>
                      <a:gd name="connsiteY2" fmla="*/ 0 h 1562100"/>
                      <a:gd name="connsiteX3" fmla="*/ 516136 w 516135"/>
                      <a:gd name="connsiteY3" fmla="*/ 258068 h 1562100"/>
                      <a:gd name="connsiteX4" fmla="*/ 516135 w 516135"/>
                      <a:gd name="connsiteY4" fmla="*/ 1304033 h 1562100"/>
                      <a:gd name="connsiteX5" fmla="*/ 258067 w 516135"/>
                      <a:gd name="connsiteY5" fmla="*/ 1562101 h 1562100"/>
                      <a:gd name="connsiteX6" fmla="*/ 258068 w 516135"/>
                      <a:gd name="connsiteY6" fmla="*/ 1562100 h 1562100"/>
                      <a:gd name="connsiteX7" fmla="*/ 0 w 516135"/>
                      <a:gd name="connsiteY7" fmla="*/ 1304032 h 1562100"/>
                      <a:gd name="connsiteX8" fmla="*/ 0 w 516135"/>
                      <a:gd name="connsiteY8" fmla="*/ 258068 h 1562100"/>
                      <a:gd name="connsiteX0" fmla="*/ 317 w 516453"/>
                      <a:gd name="connsiteY0" fmla="*/ 258068 h 1562101"/>
                      <a:gd name="connsiteX1" fmla="*/ 258385 w 516453"/>
                      <a:gd name="connsiteY1" fmla="*/ 0 h 1562101"/>
                      <a:gd name="connsiteX2" fmla="*/ 258385 w 516453"/>
                      <a:gd name="connsiteY2" fmla="*/ 0 h 1562101"/>
                      <a:gd name="connsiteX3" fmla="*/ 516453 w 516453"/>
                      <a:gd name="connsiteY3" fmla="*/ 258068 h 1562101"/>
                      <a:gd name="connsiteX4" fmla="*/ 516452 w 516453"/>
                      <a:gd name="connsiteY4" fmla="*/ 1304033 h 1562101"/>
                      <a:gd name="connsiteX5" fmla="*/ 258384 w 516453"/>
                      <a:gd name="connsiteY5" fmla="*/ 1562101 h 1562101"/>
                      <a:gd name="connsiteX6" fmla="*/ 258385 w 516453"/>
                      <a:gd name="connsiteY6" fmla="*/ 1562100 h 1562101"/>
                      <a:gd name="connsiteX7" fmla="*/ 317 w 516453"/>
                      <a:gd name="connsiteY7" fmla="*/ 1304032 h 1562101"/>
                      <a:gd name="connsiteX8" fmla="*/ 0 w 516453"/>
                      <a:gd name="connsiteY8" fmla="*/ 572790 h 1562101"/>
                      <a:gd name="connsiteX9" fmla="*/ 317 w 516453"/>
                      <a:gd name="connsiteY9" fmla="*/ 258068 h 1562101"/>
                      <a:gd name="connsiteX0" fmla="*/ 317 w 535170"/>
                      <a:gd name="connsiteY0" fmla="*/ 258068 h 1562101"/>
                      <a:gd name="connsiteX1" fmla="*/ 258385 w 535170"/>
                      <a:gd name="connsiteY1" fmla="*/ 0 h 1562101"/>
                      <a:gd name="connsiteX2" fmla="*/ 258385 w 535170"/>
                      <a:gd name="connsiteY2" fmla="*/ 0 h 1562101"/>
                      <a:gd name="connsiteX3" fmla="*/ 516453 w 535170"/>
                      <a:gd name="connsiteY3" fmla="*/ 258068 h 1562101"/>
                      <a:gd name="connsiteX4" fmla="*/ 515241 w 535170"/>
                      <a:gd name="connsiteY4" fmla="*/ 564644 h 1562101"/>
                      <a:gd name="connsiteX5" fmla="*/ 516452 w 535170"/>
                      <a:gd name="connsiteY5" fmla="*/ 1304033 h 1562101"/>
                      <a:gd name="connsiteX6" fmla="*/ 258384 w 535170"/>
                      <a:gd name="connsiteY6" fmla="*/ 1562101 h 1562101"/>
                      <a:gd name="connsiteX7" fmla="*/ 258385 w 535170"/>
                      <a:gd name="connsiteY7" fmla="*/ 1562100 h 1562101"/>
                      <a:gd name="connsiteX8" fmla="*/ 317 w 535170"/>
                      <a:gd name="connsiteY8" fmla="*/ 1304032 h 1562101"/>
                      <a:gd name="connsiteX9" fmla="*/ 0 w 535170"/>
                      <a:gd name="connsiteY9" fmla="*/ 572790 h 1562101"/>
                      <a:gd name="connsiteX10" fmla="*/ 317 w 535170"/>
                      <a:gd name="connsiteY10" fmla="*/ 258068 h 1562101"/>
                      <a:gd name="connsiteX0" fmla="*/ 317 w 535170"/>
                      <a:gd name="connsiteY0" fmla="*/ 258068 h 1562101"/>
                      <a:gd name="connsiteX1" fmla="*/ 258385 w 535170"/>
                      <a:gd name="connsiteY1" fmla="*/ 0 h 1562101"/>
                      <a:gd name="connsiteX2" fmla="*/ 516453 w 535170"/>
                      <a:gd name="connsiteY2" fmla="*/ 258068 h 1562101"/>
                      <a:gd name="connsiteX3" fmla="*/ 515241 w 535170"/>
                      <a:gd name="connsiteY3" fmla="*/ 564644 h 1562101"/>
                      <a:gd name="connsiteX4" fmla="*/ 516452 w 535170"/>
                      <a:gd name="connsiteY4" fmla="*/ 1304033 h 1562101"/>
                      <a:gd name="connsiteX5" fmla="*/ 258384 w 535170"/>
                      <a:gd name="connsiteY5" fmla="*/ 1562101 h 1562101"/>
                      <a:gd name="connsiteX6" fmla="*/ 258385 w 535170"/>
                      <a:gd name="connsiteY6" fmla="*/ 1562100 h 1562101"/>
                      <a:gd name="connsiteX7" fmla="*/ 317 w 535170"/>
                      <a:gd name="connsiteY7" fmla="*/ 1304032 h 1562101"/>
                      <a:gd name="connsiteX8" fmla="*/ 0 w 535170"/>
                      <a:gd name="connsiteY8" fmla="*/ 572790 h 1562101"/>
                      <a:gd name="connsiteX9" fmla="*/ 317 w 535170"/>
                      <a:gd name="connsiteY9" fmla="*/ 258068 h 1562101"/>
                      <a:gd name="connsiteX0" fmla="*/ 317 w 554283"/>
                      <a:gd name="connsiteY0" fmla="*/ 38833 h 1342866"/>
                      <a:gd name="connsiteX1" fmla="*/ 516453 w 554283"/>
                      <a:gd name="connsiteY1" fmla="*/ 38833 h 1342866"/>
                      <a:gd name="connsiteX2" fmla="*/ 515241 w 554283"/>
                      <a:gd name="connsiteY2" fmla="*/ 345409 h 1342866"/>
                      <a:gd name="connsiteX3" fmla="*/ 516452 w 554283"/>
                      <a:gd name="connsiteY3" fmla="*/ 1084798 h 1342866"/>
                      <a:gd name="connsiteX4" fmla="*/ 258384 w 554283"/>
                      <a:gd name="connsiteY4" fmla="*/ 1342866 h 1342866"/>
                      <a:gd name="connsiteX5" fmla="*/ 258385 w 554283"/>
                      <a:gd name="connsiteY5" fmla="*/ 1342865 h 1342866"/>
                      <a:gd name="connsiteX6" fmla="*/ 317 w 554283"/>
                      <a:gd name="connsiteY6" fmla="*/ 1084797 h 1342866"/>
                      <a:gd name="connsiteX7" fmla="*/ 0 w 554283"/>
                      <a:gd name="connsiteY7" fmla="*/ 353555 h 1342866"/>
                      <a:gd name="connsiteX8" fmla="*/ 317 w 554283"/>
                      <a:gd name="connsiteY8" fmla="*/ 38833 h 1342866"/>
                      <a:gd name="connsiteX0" fmla="*/ 163239 w 542216"/>
                      <a:gd name="connsiteY0" fmla="*/ 3110 h 2056585"/>
                      <a:gd name="connsiteX1" fmla="*/ 516453 w 542216"/>
                      <a:gd name="connsiteY1" fmla="*/ 752552 h 2056585"/>
                      <a:gd name="connsiteX2" fmla="*/ 515241 w 542216"/>
                      <a:gd name="connsiteY2" fmla="*/ 1059128 h 2056585"/>
                      <a:gd name="connsiteX3" fmla="*/ 516452 w 542216"/>
                      <a:gd name="connsiteY3" fmla="*/ 1798517 h 2056585"/>
                      <a:gd name="connsiteX4" fmla="*/ 258384 w 542216"/>
                      <a:gd name="connsiteY4" fmla="*/ 2056585 h 2056585"/>
                      <a:gd name="connsiteX5" fmla="*/ 258385 w 542216"/>
                      <a:gd name="connsiteY5" fmla="*/ 2056584 h 2056585"/>
                      <a:gd name="connsiteX6" fmla="*/ 317 w 542216"/>
                      <a:gd name="connsiteY6" fmla="*/ 1798516 h 2056585"/>
                      <a:gd name="connsiteX7" fmla="*/ 0 w 542216"/>
                      <a:gd name="connsiteY7" fmla="*/ 1067274 h 2056585"/>
                      <a:gd name="connsiteX8" fmla="*/ 163239 w 542216"/>
                      <a:gd name="connsiteY8" fmla="*/ 3110 h 2056585"/>
                      <a:gd name="connsiteX0" fmla="*/ 163239 w 539217"/>
                      <a:gd name="connsiteY0" fmla="*/ 98143 h 2151618"/>
                      <a:gd name="connsiteX1" fmla="*/ 512380 w 539217"/>
                      <a:gd name="connsiteY1" fmla="*/ 87961 h 2151618"/>
                      <a:gd name="connsiteX2" fmla="*/ 515241 w 539217"/>
                      <a:gd name="connsiteY2" fmla="*/ 1154161 h 2151618"/>
                      <a:gd name="connsiteX3" fmla="*/ 516452 w 539217"/>
                      <a:gd name="connsiteY3" fmla="*/ 1893550 h 2151618"/>
                      <a:gd name="connsiteX4" fmla="*/ 258384 w 539217"/>
                      <a:gd name="connsiteY4" fmla="*/ 2151618 h 2151618"/>
                      <a:gd name="connsiteX5" fmla="*/ 258385 w 539217"/>
                      <a:gd name="connsiteY5" fmla="*/ 2151617 h 2151618"/>
                      <a:gd name="connsiteX6" fmla="*/ 317 w 539217"/>
                      <a:gd name="connsiteY6" fmla="*/ 1893549 h 2151618"/>
                      <a:gd name="connsiteX7" fmla="*/ 0 w 539217"/>
                      <a:gd name="connsiteY7" fmla="*/ 1162307 h 2151618"/>
                      <a:gd name="connsiteX8" fmla="*/ 163239 w 539217"/>
                      <a:gd name="connsiteY8" fmla="*/ 98143 h 2151618"/>
                      <a:gd name="connsiteX0" fmla="*/ 163239 w 595457"/>
                      <a:gd name="connsiteY0" fmla="*/ 27667 h 2081142"/>
                      <a:gd name="connsiteX1" fmla="*/ 512380 w 595457"/>
                      <a:gd name="connsiteY1" fmla="*/ 17485 h 2081142"/>
                      <a:gd name="connsiteX2" fmla="*/ 515241 w 595457"/>
                      <a:gd name="connsiteY2" fmla="*/ 1083685 h 2081142"/>
                      <a:gd name="connsiteX3" fmla="*/ 516452 w 595457"/>
                      <a:gd name="connsiteY3" fmla="*/ 1823074 h 2081142"/>
                      <a:gd name="connsiteX4" fmla="*/ 258384 w 595457"/>
                      <a:gd name="connsiteY4" fmla="*/ 2081142 h 2081142"/>
                      <a:gd name="connsiteX5" fmla="*/ 258385 w 595457"/>
                      <a:gd name="connsiteY5" fmla="*/ 2081141 h 2081142"/>
                      <a:gd name="connsiteX6" fmla="*/ 317 w 595457"/>
                      <a:gd name="connsiteY6" fmla="*/ 1823073 h 2081142"/>
                      <a:gd name="connsiteX7" fmla="*/ 0 w 595457"/>
                      <a:gd name="connsiteY7" fmla="*/ 1091831 h 2081142"/>
                      <a:gd name="connsiteX8" fmla="*/ 163239 w 595457"/>
                      <a:gd name="connsiteY8" fmla="*/ 27667 h 2081142"/>
                      <a:gd name="connsiteX0" fmla="*/ 163239 w 595457"/>
                      <a:gd name="connsiteY0" fmla="*/ 11391 h 2064866"/>
                      <a:gd name="connsiteX1" fmla="*/ 512380 w 595457"/>
                      <a:gd name="connsiteY1" fmla="*/ 1209 h 2064866"/>
                      <a:gd name="connsiteX2" fmla="*/ 515241 w 595457"/>
                      <a:gd name="connsiteY2" fmla="*/ 1067409 h 2064866"/>
                      <a:gd name="connsiteX3" fmla="*/ 516452 w 595457"/>
                      <a:gd name="connsiteY3" fmla="*/ 1806798 h 2064866"/>
                      <a:gd name="connsiteX4" fmla="*/ 258384 w 595457"/>
                      <a:gd name="connsiteY4" fmla="*/ 2064866 h 2064866"/>
                      <a:gd name="connsiteX5" fmla="*/ 258385 w 595457"/>
                      <a:gd name="connsiteY5" fmla="*/ 2064865 h 2064866"/>
                      <a:gd name="connsiteX6" fmla="*/ 317 w 595457"/>
                      <a:gd name="connsiteY6" fmla="*/ 1806797 h 2064866"/>
                      <a:gd name="connsiteX7" fmla="*/ 0 w 595457"/>
                      <a:gd name="connsiteY7" fmla="*/ 1075555 h 2064866"/>
                      <a:gd name="connsiteX8" fmla="*/ 163239 w 595457"/>
                      <a:gd name="connsiteY8" fmla="*/ 11391 h 2064866"/>
                      <a:gd name="connsiteX0" fmla="*/ 163239 w 598468"/>
                      <a:gd name="connsiteY0" fmla="*/ 4508 h 2057983"/>
                      <a:gd name="connsiteX1" fmla="*/ 516453 w 598468"/>
                      <a:gd name="connsiteY1" fmla="*/ 2472 h 2057983"/>
                      <a:gd name="connsiteX2" fmla="*/ 515241 w 598468"/>
                      <a:gd name="connsiteY2" fmla="*/ 1060526 h 2057983"/>
                      <a:gd name="connsiteX3" fmla="*/ 516452 w 598468"/>
                      <a:gd name="connsiteY3" fmla="*/ 1799915 h 2057983"/>
                      <a:gd name="connsiteX4" fmla="*/ 258384 w 598468"/>
                      <a:gd name="connsiteY4" fmla="*/ 2057983 h 2057983"/>
                      <a:gd name="connsiteX5" fmla="*/ 258385 w 598468"/>
                      <a:gd name="connsiteY5" fmla="*/ 2057982 h 2057983"/>
                      <a:gd name="connsiteX6" fmla="*/ 317 w 598468"/>
                      <a:gd name="connsiteY6" fmla="*/ 1799914 h 2057983"/>
                      <a:gd name="connsiteX7" fmla="*/ 0 w 598468"/>
                      <a:gd name="connsiteY7" fmla="*/ 1068672 h 2057983"/>
                      <a:gd name="connsiteX8" fmla="*/ 163239 w 598468"/>
                      <a:gd name="connsiteY8" fmla="*/ 4508 h 2057983"/>
                      <a:gd name="connsiteX0" fmla="*/ 163239 w 598587"/>
                      <a:gd name="connsiteY0" fmla="*/ 2042 h 2055517"/>
                      <a:gd name="connsiteX1" fmla="*/ 516453 w 598587"/>
                      <a:gd name="connsiteY1" fmla="*/ 6 h 2055517"/>
                      <a:gd name="connsiteX2" fmla="*/ 515241 w 598587"/>
                      <a:gd name="connsiteY2" fmla="*/ 1058060 h 2055517"/>
                      <a:gd name="connsiteX3" fmla="*/ 516452 w 598587"/>
                      <a:gd name="connsiteY3" fmla="*/ 1797449 h 2055517"/>
                      <a:gd name="connsiteX4" fmla="*/ 258384 w 598587"/>
                      <a:gd name="connsiteY4" fmla="*/ 2055517 h 2055517"/>
                      <a:gd name="connsiteX5" fmla="*/ 258385 w 598587"/>
                      <a:gd name="connsiteY5" fmla="*/ 2055516 h 2055517"/>
                      <a:gd name="connsiteX6" fmla="*/ 317 w 598587"/>
                      <a:gd name="connsiteY6" fmla="*/ 1797448 h 2055517"/>
                      <a:gd name="connsiteX7" fmla="*/ 0 w 598587"/>
                      <a:gd name="connsiteY7" fmla="*/ 1066206 h 2055517"/>
                      <a:gd name="connsiteX8" fmla="*/ 163239 w 598587"/>
                      <a:gd name="connsiteY8" fmla="*/ 2042 h 2055517"/>
                      <a:gd name="connsiteX0" fmla="*/ 163239 w 535169"/>
                      <a:gd name="connsiteY0" fmla="*/ 9542 h 2063017"/>
                      <a:gd name="connsiteX1" fmla="*/ 516453 w 535169"/>
                      <a:gd name="connsiteY1" fmla="*/ 7506 h 2063017"/>
                      <a:gd name="connsiteX2" fmla="*/ 515241 w 535169"/>
                      <a:gd name="connsiteY2" fmla="*/ 1065560 h 2063017"/>
                      <a:gd name="connsiteX3" fmla="*/ 516452 w 535169"/>
                      <a:gd name="connsiteY3" fmla="*/ 1804949 h 2063017"/>
                      <a:gd name="connsiteX4" fmla="*/ 258384 w 535169"/>
                      <a:gd name="connsiteY4" fmla="*/ 2063017 h 2063017"/>
                      <a:gd name="connsiteX5" fmla="*/ 258385 w 535169"/>
                      <a:gd name="connsiteY5" fmla="*/ 2063016 h 2063017"/>
                      <a:gd name="connsiteX6" fmla="*/ 317 w 535169"/>
                      <a:gd name="connsiteY6" fmla="*/ 1804948 h 2063017"/>
                      <a:gd name="connsiteX7" fmla="*/ 0 w 535169"/>
                      <a:gd name="connsiteY7" fmla="*/ 1073706 h 2063017"/>
                      <a:gd name="connsiteX8" fmla="*/ 163239 w 535169"/>
                      <a:gd name="connsiteY8" fmla="*/ 9542 h 2063017"/>
                      <a:gd name="connsiteX0" fmla="*/ 163239 w 535169"/>
                      <a:gd name="connsiteY0" fmla="*/ 2037 h 2055512"/>
                      <a:gd name="connsiteX1" fmla="*/ 516453 w 535169"/>
                      <a:gd name="connsiteY1" fmla="*/ 1 h 2055512"/>
                      <a:gd name="connsiteX2" fmla="*/ 515241 w 535169"/>
                      <a:gd name="connsiteY2" fmla="*/ 1058055 h 2055512"/>
                      <a:gd name="connsiteX3" fmla="*/ 516452 w 535169"/>
                      <a:gd name="connsiteY3" fmla="*/ 1797444 h 2055512"/>
                      <a:gd name="connsiteX4" fmla="*/ 258384 w 535169"/>
                      <a:gd name="connsiteY4" fmla="*/ 2055512 h 2055512"/>
                      <a:gd name="connsiteX5" fmla="*/ 258385 w 535169"/>
                      <a:gd name="connsiteY5" fmla="*/ 2055511 h 2055512"/>
                      <a:gd name="connsiteX6" fmla="*/ 317 w 535169"/>
                      <a:gd name="connsiteY6" fmla="*/ 1797443 h 2055512"/>
                      <a:gd name="connsiteX7" fmla="*/ 0 w 535169"/>
                      <a:gd name="connsiteY7" fmla="*/ 1066201 h 2055512"/>
                      <a:gd name="connsiteX8" fmla="*/ 163239 w 535169"/>
                      <a:gd name="connsiteY8" fmla="*/ 2037 h 2055512"/>
                      <a:gd name="connsiteX0" fmla="*/ 163239 w 529133"/>
                      <a:gd name="connsiteY0" fmla="*/ 2037 h 2055512"/>
                      <a:gd name="connsiteX1" fmla="*/ 516453 w 529133"/>
                      <a:gd name="connsiteY1" fmla="*/ 1 h 2055512"/>
                      <a:gd name="connsiteX2" fmla="*/ 515241 w 529133"/>
                      <a:gd name="connsiteY2" fmla="*/ 1058055 h 2055512"/>
                      <a:gd name="connsiteX3" fmla="*/ 516452 w 529133"/>
                      <a:gd name="connsiteY3" fmla="*/ 1797444 h 2055512"/>
                      <a:gd name="connsiteX4" fmla="*/ 258384 w 529133"/>
                      <a:gd name="connsiteY4" fmla="*/ 2055512 h 2055512"/>
                      <a:gd name="connsiteX5" fmla="*/ 258385 w 529133"/>
                      <a:gd name="connsiteY5" fmla="*/ 2055511 h 2055512"/>
                      <a:gd name="connsiteX6" fmla="*/ 317 w 529133"/>
                      <a:gd name="connsiteY6" fmla="*/ 1797443 h 2055512"/>
                      <a:gd name="connsiteX7" fmla="*/ 0 w 529133"/>
                      <a:gd name="connsiteY7" fmla="*/ 1066201 h 2055512"/>
                      <a:gd name="connsiteX8" fmla="*/ 163239 w 529133"/>
                      <a:gd name="connsiteY8" fmla="*/ 2037 h 2055512"/>
                      <a:gd name="connsiteX0" fmla="*/ 164371 w 530265"/>
                      <a:gd name="connsiteY0" fmla="*/ 2037 h 2055512"/>
                      <a:gd name="connsiteX1" fmla="*/ 517585 w 530265"/>
                      <a:gd name="connsiteY1" fmla="*/ 1 h 2055512"/>
                      <a:gd name="connsiteX2" fmla="*/ 516373 w 530265"/>
                      <a:gd name="connsiteY2" fmla="*/ 1058055 h 2055512"/>
                      <a:gd name="connsiteX3" fmla="*/ 517584 w 530265"/>
                      <a:gd name="connsiteY3" fmla="*/ 1797444 h 2055512"/>
                      <a:gd name="connsiteX4" fmla="*/ 259516 w 530265"/>
                      <a:gd name="connsiteY4" fmla="*/ 2055512 h 2055512"/>
                      <a:gd name="connsiteX5" fmla="*/ 259517 w 530265"/>
                      <a:gd name="connsiteY5" fmla="*/ 2055511 h 2055512"/>
                      <a:gd name="connsiteX6" fmla="*/ 1449 w 530265"/>
                      <a:gd name="connsiteY6" fmla="*/ 1797443 h 2055512"/>
                      <a:gd name="connsiteX7" fmla="*/ 1132 w 530265"/>
                      <a:gd name="connsiteY7" fmla="*/ 1066201 h 2055512"/>
                      <a:gd name="connsiteX8" fmla="*/ 164371 w 530265"/>
                      <a:gd name="connsiteY8" fmla="*/ 2037 h 20555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30265" h="2055512">
                        <a:moveTo>
                          <a:pt x="164371" y="2037"/>
                        </a:moveTo>
                        <a:cubicBezTo>
                          <a:pt x="260630" y="-1540"/>
                          <a:pt x="440115" y="2050"/>
                          <a:pt x="517585" y="1"/>
                        </a:cubicBezTo>
                        <a:cubicBezTo>
                          <a:pt x="546807" y="-772"/>
                          <a:pt x="516373" y="883728"/>
                          <a:pt x="516373" y="1058055"/>
                        </a:cubicBezTo>
                        <a:cubicBezTo>
                          <a:pt x="516373" y="1232382"/>
                          <a:pt x="521699" y="1631201"/>
                          <a:pt x="517584" y="1797444"/>
                        </a:cubicBezTo>
                        <a:cubicBezTo>
                          <a:pt x="513336" y="1969058"/>
                          <a:pt x="402043" y="2055512"/>
                          <a:pt x="259516" y="2055512"/>
                        </a:cubicBezTo>
                        <a:lnTo>
                          <a:pt x="259517" y="2055511"/>
                        </a:lnTo>
                        <a:cubicBezTo>
                          <a:pt x="116990" y="2055511"/>
                          <a:pt x="1449" y="1939970"/>
                          <a:pt x="1449" y="1797443"/>
                        </a:cubicBezTo>
                        <a:cubicBezTo>
                          <a:pt x="1343" y="1553696"/>
                          <a:pt x="1238" y="1309948"/>
                          <a:pt x="1132" y="1066201"/>
                        </a:cubicBezTo>
                        <a:cubicBezTo>
                          <a:pt x="-15877" y="963739"/>
                          <a:pt x="164265" y="106944"/>
                          <a:pt x="164371" y="2037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36" name="Freeform: Shape 235">
                  <a:extLst>
                    <a:ext uri="{FF2B5EF4-FFF2-40B4-BE49-F238E27FC236}">
                      <a16:creationId xmlns:a16="http://schemas.microsoft.com/office/drawing/2014/main" id="{B80C5173-C512-4F8A-A245-31B2BB5C1F9A}"/>
                    </a:ext>
                  </a:extLst>
                </p:cNvPr>
                <p:cNvSpPr/>
                <p:nvPr/>
              </p:nvSpPr>
              <p:spPr>
                <a:xfrm>
                  <a:off x="3279201" y="987704"/>
                  <a:ext cx="516136" cy="2072928"/>
                </a:xfrm>
                <a:custGeom>
                  <a:avLst/>
                  <a:gdLst>
                    <a:gd name="connsiteX0" fmla="*/ 2112 w 516136"/>
                    <a:gd name="connsiteY0" fmla="*/ 0 h 2072928"/>
                    <a:gd name="connsiteX1" fmla="*/ 514024 w 516136"/>
                    <a:gd name="connsiteY1" fmla="*/ 0 h 2072928"/>
                    <a:gd name="connsiteX2" fmla="*/ 516136 w 516136"/>
                    <a:gd name="connsiteY2" fmla="*/ 20953 h 2072928"/>
                    <a:gd name="connsiteX3" fmla="*/ 516135 w 516136"/>
                    <a:gd name="connsiteY3" fmla="*/ 1814860 h 2072928"/>
                    <a:gd name="connsiteX4" fmla="*/ 258067 w 516136"/>
                    <a:gd name="connsiteY4" fmla="*/ 2072928 h 2072928"/>
                    <a:gd name="connsiteX5" fmla="*/ 258068 w 516136"/>
                    <a:gd name="connsiteY5" fmla="*/ 2072927 h 2072928"/>
                    <a:gd name="connsiteX6" fmla="*/ 0 w 516136"/>
                    <a:gd name="connsiteY6" fmla="*/ 1814859 h 2072928"/>
                    <a:gd name="connsiteX7" fmla="*/ 0 w 516136"/>
                    <a:gd name="connsiteY7" fmla="*/ 20953 h 2072928"/>
                    <a:gd name="connsiteX8" fmla="*/ 2112 w 516136"/>
                    <a:gd name="connsiteY8" fmla="*/ 0 h 20729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6136" h="2072928">
                      <a:moveTo>
                        <a:pt x="2112" y="0"/>
                      </a:moveTo>
                      <a:lnTo>
                        <a:pt x="514024" y="0"/>
                      </a:lnTo>
                      <a:lnTo>
                        <a:pt x="516136" y="20953"/>
                      </a:lnTo>
                      <a:cubicBezTo>
                        <a:pt x="516136" y="618922"/>
                        <a:pt x="516135" y="1216891"/>
                        <a:pt x="516135" y="1814860"/>
                      </a:cubicBezTo>
                      <a:cubicBezTo>
                        <a:pt x="516135" y="1957387"/>
                        <a:pt x="400594" y="2072928"/>
                        <a:pt x="258067" y="2072928"/>
                      </a:cubicBezTo>
                      <a:lnTo>
                        <a:pt x="258068" y="2072927"/>
                      </a:lnTo>
                      <a:cubicBezTo>
                        <a:pt x="115541" y="2072927"/>
                        <a:pt x="0" y="1957386"/>
                        <a:pt x="0" y="1814859"/>
                      </a:cubicBezTo>
                      <a:lnTo>
                        <a:pt x="0" y="20953"/>
                      </a:lnTo>
                      <a:lnTo>
                        <a:pt x="2112" y="0"/>
                      </a:lnTo>
                      <a:close/>
                    </a:path>
                  </a:pathLst>
                </a:custGeom>
                <a:solidFill>
                  <a:srgbClr val="F498B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7" name="Rectangle: Rounded Corners 236">
                  <a:extLst>
                    <a:ext uri="{FF2B5EF4-FFF2-40B4-BE49-F238E27FC236}">
                      <a16:creationId xmlns:a16="http://schemas.microsoft.com/office/drawing/2014/main" id="{9D9DC95A-664C-458E-93E2-9E92AD561597}"/>
                    </a:ext>
                  </a:extLst>
                </p:cNvPr>
                <p:cNvSpPr/>
                <p:nvPr/>
              </p:nvSpPr>
              <p:spPr>
                <a:xfrm>
                  <a:off x="1953928" y="769299"/>
                  <a:ext cx="3137835" cy="235819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E5639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25" name="Rectangle: Rounded Corners 224">
                <a:extLst>
                  <a:ext uri="{FF2B5EF4-FFF2-40B4-BE49-F238E27FC236}">
                    <a16:creationId xmlns:a16="http://schemas.microsoft.com/office/drawing/2014/main" id="{1701C6BB-8EB4-4E22-A2FF-EC64E850BE9E}"/>
                  </a:ext>
                </a:extLst>
              </p:cNvPr>
              <p:cNvSpPr/>
              <p:nvPr/>
            </p:nvSpPr>
            <p:spPr>
              <a:xfrm>
                <a:off x="1226033" y="2509834"/>
                <a:ext cx="289891" cy="550456"/>
              </a:xfrm>
              <a:prstGeom prst="roundRect">
                <a:avLst>
                  <a:gd name="adj" fmla="val 41244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6" name="Rectangle: Rounded Corners 225">
                <a:extLst>
                  <a:ext uri="{FF2B5EF4-FFF2-40B4-BE49-F238E27FC236}">
                    <a16:creationId xmlns:a16="http://schemas.microsoft.com/office/drawing/2014/main" id="{678DE28A-8AE7-4914-960F-EEEAE97C3759}"/>
                  </a:ext>
                </a:extLst>
              </p:cNvPr>
              <p:cNvSpPr/>
              <p:nvPr/>
            </p:nvSpPr>
            <p:spPr>
              <a:xfrm>
                <a:off x="1517750" y="2509834"/>
                <a:ext cx="289891" cy="542767"/>
              </a:xfrm>
              <a:prstGeom prst="roundRect">
                <a:avLst>
                  <a:gd name="adj" fmla="val 41244"/>
                </a:avLst>
              </a:prstGeom>
              <a:solidFill>
                <a:srgbClr val="F17F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7" name="Rectangle: Rounded Corners 226">
                <a:extLst>
                  <a:ext uri="{FF2B5EF4-FFF2-40B4-BE49-F238E27FC236}">
                    <a16:creationId xmlns:a16="http://schemas.microsoft.com/office/drawing/2014/main" id="{1A41D2AB-9DF6-40CB-A12B-51FBD52BAE7E}"/>
                  </a:ext>
                </a:extLst>
              </p:cNvPr>
              <p:cNvSpPr/>
              <p:nvPr/>
            </p:nvSpPr>
            <p:spPr>
              <a:xfrm>
                <a:off x="1807410" y="2509836"/>
                <a:ext cx="289891" cy="542766"/>
              </a:xfrm>
              <a:prstGeom prst="roundRect">
                <a:avLst>
                  <a:gd name="adj" fmla="val 41244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8" name="Rectangle: Rounded Corners 227">
                <a:extLst>
                  <a:ext uri="{FF2B5EF4-FFF2-40B4-BE49-F238E27FC236}">
                    <a16:creationId xmlns:a16="http://schemas.microsoft.com/office/drawing/2014/main" id="{0FE29AB2-2147-4AEA-B690-2B54EE747545}"/>
                  </a:ext>
                </a:extLst>
              </p:cNvPr>
              <p:cNvSpPr/>
              <p:nvPr/>
            </p:nvSpPr>
            <p:spPr>
              <a:xfrm>
                <a:off x="2099127" y="2509836"/>
                <a:ext cx="277353" cy="535078"/>
              </a:xfrm>
              <a:prstGeom prst="roundRect">
                <a:avLst>
                  <a:gd name="adj" fmla="val 41244"/>
                </a:avLst>
              </a:prstGeom>
              <a:solidFill>
                <a:srgbClr val="F17F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9" name="Rectangle: Rounded Corners 228">
                <a:extLst>
                  <a:ext uri="{FF2B5EF4-FFF2-40B4-BE49-F238E27FC236}">
                    <a16:creationId xmlns:a16="http://schemas.microsoft.com/office/drawing/2014/main" id="{651C461C-DDC4-431E-8477-22AB1F8E17C1}"/>
                  </a:ext>
                </a:extLst>
              </p:cNvPr>
              <p:cNvSpPr/>
              <p:nvPr/>
            </p:nvSpPr>
            <p:spPr>
              <a:xfrm>
                <a:off x="2380724" y="2509836"/>
                <a:ext cx="289891" cy="532521"/>
              </a:xfrm>
              <a:prstGeom prst="roundRect">
                <a:avLst>
                  <a:gd name="adj" fmla="val 41244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0" name="Rectangle: Rounded Corners 229">
                <a:extLst>
                  <a:ext uri="{FF2B5EF4-FFF2-40B4-BE49-F238E27FC236}">
                    <a16:creationId xmlns:a16="http://schemas.microsoft.com/office/drawing/2014/main" id="{CCA8E139-5169-4A56-9DD3-40F45000C93A}"/>
                  </a:ext>
                </a:extLst>
              </p:cNvPr>
              <p:cNvSpPr/>
              <p:nvPr/>
            </p:nvSpPr>
            <p:spPr>
              <a:xfrm>
                <a:off x="2672441" y="2509838"/>
                <a:ext cx="284415" cy="524832"/>
              </a:xfrm>
              <a:prstGeom prst="roundRect">
                <a:avLst>
                  <a:gd name="adj" fmla="val 41244"/>
                </a:avLst>
              </a:prstGeom>
              <a:solidFill>
                <a:srgbClr val="F17F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1" name="Rectangle: Rounded Corners 230">
                <a:extLst>
                  <a:ext uri="{FF2B5EF4-FFF2-40B4-BE49-F238E27FC236}">
                    <a16:creationId xmlns:a16="http://schemas.microsoft.com/office/drawing/2014/main" id="{121DE16E-B015-434C-971E-D1FC1F235F05}"/>
                  </a:ext>
                </a:extLst>
              </p:cNvPr>
              <p:cNvSpPr/>
              <p:nvPr/>
            </p:nvSpPr>
            <p:spPr>
              <a:xfrm>
                <a:off x="2957857" y="2509838"/>
                <a:ext cx="287264" cy="532520"/>
              </a:xfrm>
              <a:prstGeom prst="roundRect">
                <a:avLst>
                  <a:gd name="adj" fmla="val 41244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7391B28-EC57-4C96-AA0C-8A6543BD61F8}"/>
              </a:ext>
            </a:extLst>
          </p:cNvPr>
          <p:cNvGrpSpPr/>
          <p:nvPr/>
        </p:nvGrpSpPr>
        <p:grpSpPr>
          <a:xfrm>
            <a:off x="6534840" y="5210349"/>
            <a:ext cx="2186376" cy="1298944"/>
            <a:chOff x="6611043" y="5210349"/>
            <a:chExt cx="1904057" cy="539373"/>
          </a:xfrm>
        </p:grpSpPr>
        <p:grpSp>
          <p:nvGrpSpPr>
            <p:cNvPr id="242" name="Group 241">
              <a:extLst>
                <a:ext uri="{FF2B5EF4-FFF2-40B4-BE49-F238E27FC236}">
                  <a16:creationId xmlns:a16="http://schemas.microsoft.com/office/drawing/2014/main" id="{014F0023-195D-46CB-AE66-3FB8013F3D76}"/>
                </a:ext>
              </a:extLst>
            </p:cNvPr>
            <p:cNvGrpSpPr/>
            <p:nvPr/>
          </p:nvGrpSpPr>
          <p:grpSpPr>
            <a:xfrm>
              <a:off x="6611043" y="5210349"/>
              <a:ext cx="1831551" cy="532522"/>
              <a:chOff x="1358050" y="5449369"/>
              <a:chExt cx="1831551" cy="532522"/>
            </a:xfrm>
          </p:grpSpPr>
          <p:sp>
            <p:nvSpPr>
              <p:cNvPr id="243" name="Rectangle: Rounded Corners 242">
                <a:extLst>
                  <a:ext uri="{FF2B5EF4-FFF2-40B4-BE49-F238E27FC236}">
                    <a16:creationId xmlns:a16="http://schemas.microsoft.com/office/drawing/2014/main" id="{EEDE6FB2-3AC1-49C3-B09C-4623E8CBA0B6}"/>
                  </a:ext>
                </a:extLst>
              </p:cNvPr>
              <p:cNvSpPr/>
              <p:nvPr/>
            </p:nvSpPr>
            <p:spPr>
              <a:xfrm>
                <a:off x="1358050" y="5449369"/>
                <a:ext cx="1831551" cy="532522"/>
              </a:xfrm>
              <a:prstGeom prst="roundRect">
                <a:avLst>
                  <a:gd name="adj" fmla="val 19476"/>
                </a:avLst>
              </a:prstGeom>
              <a:solidFill>
                <a:srgbClr val="876A4F"/>
              </a:solidFill>
              <a:ln w="25400">
                <a:solidFill>
                  <a:srgbClr val="503E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4" name="Rectangle: Rounded Corners 243">
                <a:extLst>
                  <a:ext uri="{FF2B5EF4-FFF2-40B4-BE49-F238E27FC236}">
                    <a16:creationId xmlns:a16="http://schemas.microsoft.com/office/drawing/2014/main" id="{3A6051F0-8074-44A9-809C-5AA1322293FD}"/>
                  </a:ext>
                </a:extLst>
              </p:cNvPr>
              <p:cNvSpPr/>
              <p:nvPr/>
            </p:nvSpPr>
            <p:spPr>
              <a:xfrm>
                <a:off x="1393903" y="5491974"/>
                <a:ext cx="1747572" cy="452443"/>
              </a:xfrm>
              <a:prstGeom prst="roundRect">
                <a:avLst>
                  <a:gd name="adj" fmla="val 19476"/>
                </a:avLst>
              </a:prstGeom>
              <a:noFill/>
              <a:ln w="12700">
                <a:solidFill>
                  <a:srgbClr val="D2C1B2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45" name="TextBox 244">
              <a:extLst>
                <a:ext uri="{FF2B5EF4-FFF2-40B4-BE49-F238E27FC236}">
                  <a16:creationId xmlns:a16="http://schemas.microsoft.com/office/drawing/2014/main" id="{EEB64AD2-34CA-4776-91E9-8AAEE6CE7478}"/>
                </a:ext>
              </a:extLst>
            </p:cNvPr>
            <p:cNvSpPr txBox="1"/>
            <p:nvPr/>
          </p:nvSpPr>
          <p:spPr>
            <a:xfrm>
              <a:off x="6644160" y="5251298"/>
              <a:ext cx="1870940" cy="498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Chín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phần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mười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46" name="Group 245">
            <a:extLst>
              <a:ext uri="{FF2B5EF4-FFF2-40B4-BE49-F238E27FC236}">
                <a16:creationId xmlns:a16="http://schemas.microsoft.com/office/drawing/2014/main" id="{61AFD731-B782-455C-BB20-678F0726E804}"/>
              </a:ext>
            </a:extLst>
          </p:cNvPr>
          <p:cNvGrpSpPr/>
          <p:nvPr/>
        </p:nvGrpSpPr>
        <p:grpSpPr>
          <a:xfrm>
            <a:off x="9110351" y="1912056"/>
            <a:ext cx="2354306" cy="3093260"/>
            <a:chOff x="1226033" y="2051823"/>
            <a:chExt cx="2019088" cy="2652826"/>
          </a:xfrm>
        </p:grpSpPr>
        <p:sp>
          <p:nvSpPr>
            <p:cNvPr id="247" name="Rectangle: Rounded Corners 246">
              <a:extLst>
                <a:ext uri="{FF2B5EF4-FFF2-40B4-BE49-F238E27FC236}">
                  <a16:creationId xmlns:a16="http://schemas.microsoft.com/office/drawing/2014/main" id="{6B21E6B2-3D97-4242-AF80-1317252FEFF0}"/>
                </a:ext>
              </a:extLst>
            </p:cNvPr>
            <p:cNvSpPr/>
            <p:nvPr/>
          </p:nvSpPr>
          <p:spPr>
            <a:xfrm>
              <a:off x="1386217" y="2318637"/>
              <a:ext cx="1684621" cy="2386012"/>
            </a:xfrm>
            <a:prstGeom prst="roundRect">
              <a:avLst>
                <a:gd name="adj" fmla="val 13516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63500">
              <a:solidFill>
                <a:srgbClr val="E56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48" name="Group 247">
              <a:extLst>
                <a:ext uri="{FF2B5EF4-FFF2-40B4-BE49-F238E27FC236}">
                  <a16:creationId xmlns:a16="http://schemas.microsoft.com/office/drawing/2014/main" id="{F5DC8BAA-6A68-48DE-93AE-0DF03EA9351F}"/>
                </a:ext>
              </a:extLst>
            </p:cNvPr>
            <p:cNvGrpSpPr/>
            <p:nvPr/>
          </p:nvGrpSpPr>
          <p:grpSpPr>
            <a:xfrm>
              <a:off x="1226033" y="2051823"/>
              <a:ext cx="2019088" cy="1008467"/>
              <a:chOff x="1226033" y="2051823"/>
              <a:chExt cx="2019088" cy="1008467"/>
            </a:xfrm>
          </p:grpSpPr>
          <p:grpSp>
            <p:nvGrpSpPr>
              <p:cNvPr id="249" name="Group 248">
                <a:extLst>
                  <a:ext uri="{FF2B5EF4-FFF2-40B4-BE49-F238E27FC236}">
                    <a16:creationId xmlns:a16="http://schemas.microsoft.com/office/drawing/2014/main" id="{AD261DEA-B6A5-4D81-9571-203102795A37}"/>
                  </a:ext>
                </a:extLst>
              </p:cNvPr>
              <p:cNvGrpSpPr/>
              <p:nvPr/>
            </p:nvGrpSpPr>
            <p:grpSpPr>
              <a:xfrm>
                <a:off x="1228248" y="2051823"/>
                <a:ext cx="2016757" cy="986505"/>
                <a:chOff x="1741204" y="769299"/>
                <a:chExt cx="3592129" cy="2291333"/>
              </a:xfrm>
            </p:grpSpPr>
            <p:sp>
              <p:nvSpPr>
                <p:cNvPr id="257" name="Rectangle: Rounded Corners 1">
                  <a:extLst>
                    <a:ext uri="{FF2B5EF4-FFF2-40B4-BE49-F238E27FC236}">
                      <a16:creationId xmlns:a16="http://schemas.microsoft.com/office/drawing/2014/main" id="{8738DEB1-CDD8-471A-BCF8-E83219F74284}"/>
                    </a:ext>
                  </a:extLst>
                </p:cNvPr>
                <p:cNvSpPr/>
                <p:nvPr/>
              </p:nvSpPr>
              <p:spPr>
                <a:xfrm flipH="1">
                  <a:off x="4536164" y="990691"/>
                  <a:ext cx="797169" cy="2066953"/>
                </a:xfrm>
                <a:custGeom>
                  <a:avLst/>
                  <a:gdLst>
                    <a:gd name="connsiteX0" fmla="*/ 0 w 516135"/>
                    <a:gd name="connsiteY0" fmla="*/ 258068 h 1562100"/>
                    <a:gd name="connsiteX1" fmla="*/ 258068 w 516135"/>
                    <a:gd name="connsiteY1" fmla="*/ 0 h 1562100"/>
                    <a:gd name="connsiteX2" fmla="*/ 258068 w 516135"/>
                    <a:gd name="connsiteY2" fmla="*/ 0 h 1562100"/>
                    <a:gd name="connsiteX3" fmla="*/ 516136 w 516135"/>
                    <a:gd name="connsiteY3" fmla="*/ 258068 h 1562100"/>
                    <a:gd name="connsiteX4" fmla="*/ 516135 w 516135"/>
                    <a:gd name="connsiteY4" fmla="*/ 1304033 h 1562100"/>
                    <a:gd name="connsiteX5" fmla="*/ 258067 w 516135"/>
                    <a:gd name="connsiteY5" fmla="*/ 1562101 h 1562100"/>
                    <a:gd name="connsiteX6" fmla="*/ 258068 w 516135"/>
                    <a:gd name="connsiteY6" fmla="*/ 1562100 h 1562100"/>
                    <a:gd name="connsiteX7" fmla="*/ 0 w 516135"/>
                    <a:gd name="connsiteY7" fmla="*/ 1304032 h 1562100"/>
                    <a:gd name="connsiteX8" fmla="*/ 0 w 516135"/>
                    <a:gd name="connsiteY8" fmla="*/ 258068 h 1562100"/>
                    <a:gd name="connsiteX0" fmla="*/ 0 w 535099"/>
                    <a:gd name="connsiteY0" fmla="*/ 258068 h 1562101"/>
                    <a:gd name="connsiteX1" fmla="*/ 258068 w 535099"/>
                    <a:gd name="connsiteY1" fmla="*/ 0 h 1562101"/>
                    <a:gd name="connsiteX2" fmla="*/ 258068 w 535099"/>
                    <a:gd name="connsiteY2" fmla="*/ 0 h 1562101"/>
                    <a:gd name="connsiteX3" fmla="*/ 516136 w 535099"/>
                    <a:gd name="connsiteY3" fmla="*/ 258068 h 1562101"/>
                    <a:gd name="connsiteX4" fmla="*/ 515676 w 535099"/>
                    <a:gd name="connsiteY4" fmla="*/ 565569 h 1562101"/>
                    <a:gd name="connsiteX5" fmla="*/ 516135 w 535099"/>
                    <a:gd name="connsiteY5" fmla="*/ 1304033 h 1562101"/>
                    <a:gd name="connsiteX6" fmla="*/ 258067 w 535099"/>
                    <a:gd name="connsiteY6" fmla="*/ 1562101 h 1562101"/>
                    <a:gd name="connsiteX7" fmla="*/ 258068 w 535099"/>
                    <a:gd name="connsiteY7" fmla="*/ 1562100 h 1562101"/>
                    <a:gd name="connsiteX8" fmla="*/ 0 w 535099"/>
                    <a:gd name="connsiteY8" fmla="*/ 1304032 h 1562101"/>
                    <a:gd name="connsiteX9" fmla="*/ 0 w 535099"/>
                    <a:gd name="connsiteY9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259227 w 536258"/>
                    <a:gd name="connsiteY2" fmla="*/ 0 h 1562101"/>
                    <a:gd name="connsiteX3" fmla="*/ 517295 w 536258"/>
                    <a:gd name="connsiteY3" fmla="*/ 258068 h 1562101"/>
                    <a:gd name="connsiteX4" fmla="*/ 516835 w 536258"/>
                    <a:gd name="connsiteY4" fmla="*/ 565569 h 1562101"/>
                    <a:gd name="connsiteX5" fmla="*/ 517294 w 536258"/>
                    <a:gd name="connsiteY5" fmla="*/ 1304033 h 1562101"/>
                    <a:gd name="connsiteX6" fmla="*/ 259226 w 536258"/>
                    <a:gd name="connsiteY6" fmla="*/ 1562101 h 1562101"/>
                    <a:gd name="connsiteX7" fmla="*/ 259227 w 536258"/>
                    <a:gd name="connsiteY7" fmla="*/ 1562100 h 1562101"/>
                    <a:gd name="connsiteX8" fmla="*/ 1159 w 536258"/>
                    <a:gd name="connsiteY8" fmla="*/ 1304032 h 1562101"/>
                    <a:gd name="connsiteX9" fmla="*/ 0 w 536258"/>
                    <a:gd name="connsiteY9" fmla="*/ 569986 h 1562101"/>
                    <a:gd name="connsiteX10" fmla="*/ 1159 w 536258"/>
                    <a:gd name="connsiteY10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259227 w 536258"/>
                    <a:gd name="connsiteY2" fmla="*/ 0 h 1562101"/>
                    <a:gd name="connsiteX3" fmla="*/ 517295 w 536258"/>
                    <a:gd name="connsiteY3" fmla="*/ 258068 h 1562101"/>
                    <a:gd name="connsiteX4" fmla="*/ 516835 w 536258"/>
                    <a:gd name="connsiteY4" fmla="*/ 565569 h 1562101"/>
                    <a:gd name="connsiteX5" fmla="*/ 517294 w 536258"/>
                    <a:gd name="connsiteY5" fmla="*/ 1304033 h 1562101"/>
                    <a:gd name="connsiteX6" fmla="*/ 259226 w 536258"/>
                    <a:gd name="connsiteY6" fmla="*/ 1562101 h 1562101"/>
                    <a:gd name="connsiteX7" fmla="*/ 259227 w 536258"/>
                    <a:gd name="connsiteY7" fmla="*/ 1562100 h 1562101"/>
                    <a:gd name="connsiteX8" fmla="*/ 1159 w 536258"/>
                    <a:gd name="connsiteY8" fmla="*/ 1304032 h 1562101"/>
                    <a:gd name="connsiteX9" fmla="*/ 0 w 536258"/>
                    <a:gd name="connsiteY9" fmla="*/ 569986 h 1562101"/>
                    <a:gd name="connsiteX10" fmla="*/ 1159 w 536258"/>
                    <a:gd name="connsiteY10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517295 w 536258"/>
                    <a:gd name="connsiteY2" fmla="*/ 258068 h 1562101"/>
                    <a:gd name="connsiteX3" fmla="*/ 516835 w 536258"/>
                    <a:gd name="connsiteY3" fmla="*/ 565569 h 1562101"/>
                    <a:gd name="connsiteX4" fmla="*/ 517294 w 536258"/>
                    <a:gd name="connsiteY4" fmla="*/ 1304033 h 1562101"/>
                    <a:gd name="connsiteX5" fmla="*/ 259226 w 536258"/>
                    <a:gd name="connsiteY5" fmla="*/ 1562101 h 1562101"/>
                    <a:gd name="connsiteX6" fmla="*/ 259227 w 536258"/>
                    <a:gd name="connsiteY6" fmla="*/ 1562100 h 1562101"/>
                    <a:gd name="connsiteX7" fmla="*/ 1159 w 536258"/>
                    <a:gd name="connsiteY7" fmla="*/ 1304032 h 1562101"/>
                    <a:gd name="connsiteX8" fmla="*/ 0 w 536258"/>
                    <a:gd name="connsiteY8" fmla="*/ 569986 h 1562101"/>
                    <a:gd name="connsiteX9" fmla="*/ 1159 w 536258"/>
                    <a:gd name="connsiteY9" fmla="*/ 258068 h 1562101"/>
                    <a:gd name="connsiteX0" fmla="*/ 1159 w 555374"/>
                    <a:gd name="connsiteY0" fmla="*/ 38714 h 1342747"/>
                    <a:gd name="connsiteX1" fmla="*/ 517295 w 555374"/>
                    <a:gd name="connsiteY1" fmla="*/ 38714 h 1342747"/>
                    <a:gd name="connsiteX2" fmla="*/ 516835 w 555374"/>
                    <a:gd name="connsiteY2" fmla="*/ 346215 h 1342747"/>
                    <a:gd name="connsiteX3" fmla="*/ 517294 w 555374"/>
                    <a:gd name="connsiteY3" fmla="*/ 1084679 h 1342747"/>
                    <a:gd name="connsiteX4" fmla="*/ 259226 w 555374"/>
                    <a:gd name="connsiteY4" fmla="*/ 1342747 h 1342747"/>
                    <a:gd name="connsiteX5" fmla="*/ 259227 w 555374"/>
                    <a:gd name="connsiteY5" fmla="*/ 1342746 h 1342747"/>
                    <a:gd name="connsiteX6" fmla="*/ 1159 w 555374"/>
                    <a:gd name="connsiteY6" fmla="*/ 1084678 h 1342747"/>
                    <a:gd name="connsiteX7" fmla="*/ 0 w 555374"/>
                    <a:gd name="connsiteY7" fmla="*/ 350632 h 1342747"/>
                    <a:gd name="connsiteX8" fmla="*/ 1159 w 555374"/>
                    <a:gd name="connsiteY8" fmla="*/ 38714 h 1342747"/>
                    <a:gd name="connsiteX0" fmla="*/ 263994 w 535905"/>
                    <a:gd name="connsiteY0" fmla="*/ 3045 h 2060243"/>
                    <a:gd name="connsiteX1" fmla="*/ 517295 w 535905"/>
                    <a:gd name="connsiteY1" fmla="*/ 756210 h 2060243"/>
                    <a:gd name="connsiteX2" fmla="*/ 516835 w 535905"/>
                    <a:gd name="connsiteY2" fmla="*/ 1063711 h 2060243"/>
                    <a:gd name="connsiteX3" fmla="*/ 517294 w 535905"/>
                    <a:gd name="connsiteY3" fmla="*/ 1802175 h 2060243"/>
                    <a:gd name="connsiteX4" fmla="*/ 259226 w 535905"/>
                    <a:gd name="connsiteY4" fmla="*/ 2060243 h 2060243"/>
                    <a:gd name="connsiteX5" fmla="*/ 259227 w 535905"/>
                    <a:gd name="connsiteY5" fmla="*/ 2060242 h 2060243"/>
                    <a:gd name="connsiteX6" fmla="*/ 1159 w 535905"/>
                    <a:gd name="connsiteY6" fmla="*/ 1802174 h 2060243"/>
                    <a:gd name="connsiteX7" fmla="*/ 0 w 535905"/>
                    <a:gd name="connsiteY7" fmla="*/ 1068128 h 2060243"/>
                    <a:gd name="connsiteX8" fmla="*/ 263994 w 535905"/>
                    <a:gd name="connsiteY8" fmla="*/ 3045 h 2060243"/>
                    <a:gd name="connsiteX0" fmla="*/ 263994 w 664925"/>
                    <a:gd name="connsiteY0" fmla="*/ 87056 h 2144254"/>
                    <a:gd name="connsiteX1" fmla="*/ 658652 w 664925"/>
                    <a:gd name="connsiteY1" fmla="*/ 93682 h 2144254"/>
                    <a:gd name="connsiteX2" fmla="*/ 516835 w 664925"/>
                    <a:gd name="connsiteY2" fmla="*/ 1147722 h 2144254"/>
                    <a:gd name="connsiteX3" fmla="*/ 517294 w 664925"/>
                    <a:gd name="connsiteY3" fmla="*/ 1886186 h 2144254"/>
                    <a:gd name="connsiteX4" fmla="*/ 259226 w 664925"/>
                    <a:gd name="connsiteY4" fmla="*/ 2144254 h 2144254"/>
                    <a:gd name="connsiteX5" fmla="*/ 259227 w 664925"/>
                    <a:gd name="connsiteY5" fmla="*/ 2144253 h 2144254"/>
                    <a:gd name="connsiteX6" fmla="*/ 1159 w 664925"/>
                    <a:gd name="connsiteY6" fmla="*/ 1886185 h 2144254"/>
                    <a:gd name="connsiteX7" fmla="*/ 0 w 664925"/>
                    <a:gd name="connsiteY7" fmla="*/ 1152139 h 2144254"/>
                    <a:gd name="connsiteX8" fmla="*/ 263994 w 664925"/>
                    <a:gd name="connsiteY8" fmla="*/ 87056 h 2144254"/>
                    <a:gd name="connsiteX0" fmla="*/ 263994 w 710801"/>
                    <a:gd name="connsiteY0" fmla="*/ 28420 h 2085618"/>
                    <a:gd name="connsiteX1" fmla="*/ 658652 w 710801"/>
                    <a:gd name="connsiteY1" fmla="*/ 35046 h 2085618"/>
                    <a:gd name="connsiteX2" fmla="*/ 516835 w 710801"/>
                    <a:gd name="connsiteY2" fmla="*/ 1089086 h 2085618"/>
                    <a:gd name="connsiteX3" fmla="*/ 517294 w 710801"/>
                    <a:gd name="connsiteY3" fmla="*/ 1827550 h 2085618"/>
                    <a:gd name="connsiteX4" fmla="*/ 259226 w 710801"/>
                    <a:gd name="connsiteY4" fmla="*/ 2085618 h 2085618"/>
                    <a:gd name="connsiteX5" fmla="*/ 259227 w 710801"/>
                    <a:gd name="connsiteY5" fmla="*/ 2085617 h 2085618"/>
                    <a:gd name="connsiteX6" fmla="*/ 1159 w 710801"/>
                    <a:gd name="connsiteY6" fmla="*/ 1827549 h 2085618"/>
                    <a:gd name="connsiteX7" fmla="*/ 0 w 710801"/>
                    <a:gd name="connsiteY7" fmla="*/ 1093503 h 2085618"/>
                    <a:gd name="connsiteX8" fmla="*/ 263994 w 710801"/>
                    <a:gd name="connsiteY8" fmla="*/ 28420 h 2085618"/>
                    <a:gd name="connsiteX0" fmla="*/ 263994 w 710801"/>
                    <a:gd name="connsiteY0" fmla="*/ 7864 h 2065062"/>
                    <a:gd name="connsiteX1" fmla="*/ 658652 w 710801"/>
                    <a:gd name="connsiteY1" fmla="*/ 14490 h 2065062"/>
                    <a:gd name="connsiteX2" fmla="*/ 516835 w 710801"/>
                    <a:gd name="connsiteY2" fmla="*/ 1068530 h 2065062"/>
                    <a:gd name="connsiteX3" fmla="*/ 517294 w 710801"/>
                    <a:gd name="connsiteY3" fmla="*/ 1806994 h 2065062"/>
                    <a:gd name="connsiteX4" fmla="*/ 259226 w 710801"/>
                    <a:gd name="connsiteY4" fmla="*/ 2065062 h 2065062"/>
                    <a:gd name="connsiteX5" fmla="*/ 259227 w 710801"/>
                    <a:gd name="connsiteY5" fmla="*/ 2065061 h 2065062"/>
                    <a:gd name="connsiteX6" fmla="*/ 1159 w 710801"/>
                    <a:gd name="connsiteY6" fmla="*/ 1806993 h 2065062"/>
                    <a:gd name="connsiteX7" fmla="*/ 0 w 710801"/>
                    <a:gd name="connsiteY7" fmla="*/ 1072947 h 2065062"/>
                    <a:gd name="connsiteX8" fmla="*/ 263994 w 710801"/>
                    <a:gd name="connsiteY8" fmla="*/ 7864 h 2065062"/>
                    <a:gd name="connsiteX0" fmla="*/ 263994 w 713316"/>
                    <a:gd name="connsiteY0" fmla="*/ 0 h 2057198"/>
                    <a:gd name="connsiteX1" fmla="*/ 658652 w 713316"/>
                    <a:gd name="connsiteY1" fmla="*/ 6626 h 2057198"/>
                    <a:gd name="connsiteX2" fmla="*/ 516835 w 713316"/>
                    <a:gd name="connsiteY2" fmla="*/ 1060666 h 2057198"/>
                    <a:gd name="connsiteX3" fmla="*/ 517294 w 713316"/>
                    <a:gd name="connsiteY3" fmla="*/ 1799130 h 2057198"/>
                    <a:gd name="connsiteX4" fmla="*/ 259226 w 713316"/>
                    <a:gd name="connsiteY4" fmla="*/ 2057198 h 2057198"/>
                    <a:gd name="connsiteX5" fmla="*/ 259227 w 713316"/>
                    <a:gd name="connsiteY5" fmla="*/ 2057197 h 2057198"/>
                    <a:gd name="connsiteX6" fmla="*/ 1159 w 713316"/>
                    <a:gd name="connsiteY6" fmla="*/ 1799129 h 2057198"/>
                    <a:gd name="connsiteX7" fmla="*/ 0 w 713316"/>
                    <a:gd name="connsiteY7" fmla="*/ 1065083 h 2057198"/>
                    <a:gd name="connsiteX8" fmla="*/ 263994 w 713316"/>
                    <a:gd name="connsiteY8" fmla="*/ 0 h 2057198"/>
                    <a:gd name="connsiteX0" fmla="*/ 263994 w 663537"/>
                    <a:gd name="connsiteY0" fmla="*/ 33591 h 2090789"/>
                    <a:gd name="connsiteX1" fmla="*/ 658652 w 663537"/>
                    <a:gd name="connsiteY1" fmla="*/ 40217 h 2090789"/>
                    <a:gd name="connsiteX2" fmla="*/ 516835 w 663537"/>
                    <a:gd name="connsiteY2" fmla="*/ 1094257 h 2090789"/>
                    <a:gd name="connsiteX3" fmla="*/ 517294 w 663537"/>
                    <a:gd name="connsiteY3" fmla="*/ 1832721 h 2090789"/>
                    <a:gd name="connsiteX4" fmla="*/ 259226 w 663537"/>
                    <a:gd name="connsiteY4" fmla="*/ 2090789 h 2090789"/>
                    <a:gd name="connsiteX5" fmla="*/ 259227 w 663537"/>
                    <a:gd name="connsiteY5" fmla="*/ 2090788 h 2090789"/>
                    <a:gd name="connsiteX6" fmla="*/ 1159 w 663537"/>
                    <a:gd name="connsiteY6" fmla="*/ 1832720 h 2090789"/>
                    <a:gd name="connsiteX7" fmla="*/ 0 w 663537"/>
                    <a:gd name="connsiteY7" fmla="*/ 1098674 h 2090789"/>
                    <a:gd name="connsiteX8" fmla="*/ 263994 w 663537"/>
                    <a:gd name="connsiteY8" fmla="*/ 33591 h 2090789"/>
                    <a:gd name="connsiteX0" fmla="*/ 263994 w 666512"/>
                    <a:gd name="connsiteY0" fmla="*/ 0 h 2057198"/>
                    <a:gd name="connsiteX1" fmla="*/ 658652 w 666512"/>
                    <a:gd name="connsiteY1" fmla="*/ 6626 h 2057198"/>
                    <a:gd name="connsiteX2" fmla="*/ 516835 w 666512"/>
                    <a:gd name="connsiteY2" fmla="*/ 1060666 h 2057198"/>
                    <a:gd name="connsiteX3" fmla="*/ 517294 w 666512"/>
                    <a:gd name="connsiteY3" fmla="*/ 1799130 h 2057198"/>
                    <a:gd name="connsiteX4" fmla="*/ 259226 w 666512"/>
                    <a:gd name="connsiteY4" fmla="*/ 2057198 h 2057198"/>
                    <a:gd name="connsiteX5" fmla="*/ 259227 w 666512"/>
                    <a:gd name="connsiteY5" fmla="*/ 2057197 h 2057198"/>
                    <a:gd name="connsiteX6" fmla="*/ 1159 w 666512"/>
                    <a:gd name="connsiteY6" fmla="*/ 1799129 h 2057198"/>
                    <a:gd name="connsiteX7" fmla="*/ 0 w 666512"/>
                    <a:gd name="connsiteY7" fmla="*/ 1065083 h 2057198"/>
                    <a:gd name="connsiteX8" fmla="*/ 263994 w 666512"/>
                    <a:gd name="connsiteY8" fmla="*/ 0 h 2057198"/>
                    <a:gd name="connsiteX0" fmla="*/ 263994 w 661028"/>
                    <a:gd name="connsiteY0" fmla="*/ 9281 h 2066479"/>
                    <a:gd name="connsiteX1" fmla="*/ 658652 w 661028"/>
                    <a:gd name="connsiteY1" fmla="*/ 15907 h 2066479"/>
                    <a:gd name="connsiteX2" fmla="*/ 516835 w 661028"/>
                    <a:gd name="connsiteY2" fmla="*/ 1069947 h 2066479"/>
                    <a:gd name="connsiteX3" fmla="*/ 517294 w 661028"/>
                    <a:gd name="connsiteY3" fmla="*/ 1808411 h 2066479"/>
                    <a:gd name="connsiteX4" fmla="*/ 259226 w 661028"/>
                    <a:gd name="connsiteY4" fmla="*/ 2066479 h 2066479"/>
                    <a:gd name="connsiteX5" fmla="*/ 259227 w 661028"/>
                    <a:gd name="connsiteY5" fmla="*/ 2066478 h 2066479"/>
                    <a:gd name="connsiteX6" fmla="*/ 1159 w 661028"/>
                    <a:gd name="connsiteY6" fmla="*/ 1808410 h 2066479"/>
                    <a:gd name="connsiteX7" fmla="*/ 0 w 661028"/>
                    <a:gd name="connsiteY7" fmla="*/ 1074364 h 2066479"/>
                    <a:gd name="connsiteX8" fmla="*/ 263994 w 661028"/>
                    <a:gd name="connsiteY8" fmla="*/ 9281 h 2066479"/>
                    <a:gd name="connsiteX0" fmla="*/ 263994 w 661136"/>
                    <a:gd name="connsiteY0" fmla="*/ 1620 h 2058818"/>
                    <a:gd name="connsiteX1" fmla="*/ 658652 w 661136"/>
                    <a:gd name="connsiteY1" fmla="*/ 8246 h 2058818"/>
                    <a:gd name="connsiteX2" fmla="*/ 516835 w 661136"/>
                    <a:gd name="connsiteY2" fmla="*/ 1062286 h 2058818"/>
                    <a:gd name="connsiteX3" fmla="*/ 517294 w 661136"/>
                    <a:gd name="connsiteY3" fmla="*/ 1800750 h 2058818"/>
                    <a:gd name="connsiteX4" fmla="*/ 259226 w 661136"/>
                    <a:gd name="connsiteY4" fmla="*/ 2058818 h 2058818"/>
                    <a:gd name="connsiteX5" fmla="*/ 259227 w 661136"/>
                    <a:gd name="connsiteY5" fmla="*/ 2058817 h 2058818"/>
                    <a:gd name="connsiteX6" fmla="*/ 1159 w 661136"/>
                    <a:gd name="connsiteY6" fmla="*/ 1800749 h 2058818"/>
                    <a:gd name="connsiteX7" fmla="*/ 0 w 661136"/>
                    <a:gd name="connsiteY7" fmla="*/ 1066703 h 2058818"/>
                    <a:gd name="connsiteX8" fmla="*/ 263994 w 661136"/>
                    <a:gd name="connsiteY8" fmla="*/ 1620 h 2058818"/>
                    <a:gd name="connsiteX0" fmla="*/ 263994 w 658957"/>
                    <a:gd name="connsiteY0" fmla="*/ 9787 h 2066985"/>
                    <a:gd name="connsiteX1" fmla="*/ 656443 w 658957"/>
                    <a:gd name="connsiteY1" fmla="*/ 5370 h 2066985"/>
                    <a:gd name="connsiteX2" fmla="*/ 516835 w 658957"/>
                    <a:gd name="connsiteY2" fmla="*/ 1070453 h 2066985"/>
                    <a:gd name="connsiteX3" fmla="*/ 517294 w 658957"/>
                    <a:gd name="connsiteY3" fmla="*/ 1808917 h 2066985"/>
                    <a:gd name="connsiteX4" fmla="*/ 259226 w 658957"/>
                    <a:gd name="connsiteY4" fmla="*/ 2066985 h 2066985"/>
                    <a:gd name="connsiteX5" fmla="*/ 259227 w 658957"/>
                    <a:gd name="connsiteY5" fmla="*/ 2066984 h 2066985"/>
                    <a:gd name="connsiteX6" fmla="*/ 1159 w 658957"/>
                    <a:gd name="connsiteY6" fmla="*/ 1808916 h 2066985"/>
                    <a:gd name="connsiteX7" fmla="*/ 0 w 658957"/>
                    <a:gd name="connsiteY7" fmla="*/ 1074870 h 2066985"/>
                    <a:gd name="connsiteX8" fmla="*/ 263994 w 658957"/>
                    <a:gd name="connsiteY8" fmla="*/ 9787 h 2066985"/>
                    <a:gd name="connsiteX0" fmla="*/ 263994 w 658983"/>
                    <a:gd name="connsiteY0" fmla="*/ 6145 h 2063343"/>
                    <a:gd name="connsiteX1" fmla="*/ 656443 w 658983"/>
                    <a:gd name="connsiteY1" fmla="*/ 1728 h 2063343"/>
                    <a:gd name="connsiteX2" fmla="*/ 516835 w 658983"/>
                    <a:gd name="connsiteY2" fmla="*/ 1066811 h 2063343"/>
                    <a:gd name="connsiteX3" fmla="*/ 517294 w 658983"/>
                    <a:gd name="connsiteY3" fmla="*/ 1805275 h 2063343"/>
                    <a:gd name="connsiteX4" fmla="*/ 259226 w 658983"/>
                    <a:gd name="connsiteY4" fmla="*/ 2063343 h 2063343"/>
                    <a:gd name="connsiteX5" fmla="*/ 259227 w 658983"/>
                    <a:gd name="connsiteY5" fmla="*/ 2063342 h 2063343"/>
                    <a:gd name="connsiteX6" fmla="*/ 1159 w 658983"/>
                    <a:gd name="connsiteY6" fmla="*/ 1805274 h 2063343"/>
                    <a:gd name="connsiteX7" fmla="*/ 0 w 658983"/>
                    <a:gd name="connsiteY7" fmla="*/ 1071228 h 2063343"/>
                    <a:gd name="connsiteX8" fmla="*/ 263994 w 658983"/>
                    <a:gd name="connsiteY8" fmla="*/ 6145 h 2063343"/>
                    <a:gd name="connsiteX0" fmla="*/ 263994 w 678609"/>
                    <a:gd name="connsiteY0" fmla="*/ 7785 h 2064983"/>
                    <a:gd name="connsiteX1" fmla="*/ 676321 w 678609"/>
                    <a:gd name="connsiteY1" fmla="*/ 1560 h 2064983"/>
                    <a:gd name="connsiteX2" fmla="*/ 516835 w 678609"/>
                    <a:gd name="connsiteY2" fmla="*/ 1068451 h 2064983"/>
                    <a:gd name="connsiteX3" fmla="*/ 517294 w 678609"/>
                    <a:gd name="connsiteY3" fmla="*/ 1806915 h 2064983"/>
                    <a:gd name="connsiteX4" fmla="*/ 259226 w 678609"/>
                    <a:gd name="connsiteY4" fmla="*/ 2064983 h 2064983"/>
                    <a:gd name="connsiteX5" fmla="*/ 259227 w 678609"/>
                    <a:gd name="connsiteY5" fmla="*/ 2064982 h 2064983"/>
                    <a:gd name="connsiteX6" fmla="*/ 1159 w 678609"/>
                    <a:gd name="connsiteY6" fmla="*/ 1806914 h 2064983"/>
                    <a:gd name="connsiteX7" fmla="*/ 0 w 678609"/>
                    <a:gd name="connsiteY7" fmla="*/ 1072868 h 2064983"/>
                    <a:gd name="connsiteX8" fmla="*/ 263994 w 678609"/>
                    <a:gd name="connsiteY8" fmla="*/ 7785 h 2064983"/>
                    <a:gd name="connsiteX0" fmla="*/ 263994 w 676632"/>
                    <a:gd name="connsiteY0" fmla="*/ 31105 h 2088303"/>
                    <a:gd name="connsiteX1" fmla="*/ 676321 w 676632"/>
                    <a:gd name="connsiteY1" fmla="*/ 24880 h 2088303"/>
                    <a:gd name="connsiteX2" fmla="*/ 516835 w 676632"/>
                    <a:gd name="connsiteY2" fmla="*/ 1091771 h 2088303"/>
                    <a:gd name="connsiteX3" fmla="*/ 517294 w 676632"/>
                    <a:gd name="connsiteY3" fmla="*/ 1830235 h 2088303"/>
                    <a:gd name="connsiteX4" fmla="*/ 259226 w 676632"/>
                    <a:gd name="connsiteY4" fmla="*/ 2088303 h 2088303"/>
                    <a:gd name="connsiteX5" fmla="*/ 259227 w 676632"/>
                    <a:gd name="connsiteY5" fmla="*/ 2088302 h 2088303"/>
                    <a:gd name="connsiteX6" fmla="*/ 1159 w 676632"/>
                    <a:gd name="connsiteY6" fmla="*/ 1830234 h 2088303"/>
                    <a:gd name="connsiteX7" fmla="*/ 0 w 676632"/>
                    <a:gd name="connsiteY7" fmla="*/ 1096188 h 2088303"/>
                    <a:gd name="connsiteX8" fmla="*/ 263994 w 676632"/>
                    <a:gd name="connsiteY8" fmla="*/ 31105 h 2088303"/>
                    <a:gd name="connsiteX0" fmla="*/ 263994 w 676730"/>
                    <a:gd name="connsiteY0" fmla="*/ 6225 h 2063423"/>
                    <a:gd name="connsiteX1" fmla="*/ 676321 w 676730"/>
                    <a:gd name="connsiteY1" fmla="*/ 0 h 2063423"/>
                    <a:gd name="connsiteX2" fmla="*/ 516835 w 676730"/>
                    <a:gd name="connsiteY2" fmla="*/ 1066891 h 2063423"/>
                    <a:gd name="connsiteX3" fmla="*/ 517294 w 676730"/>
                    <a:gd name="connsiteY3" fmla="*/ 1805355 h 2063423"/>
                    <a:gd name="connsiteX4" fmla="*/ 259226 w 676730"/>
                    <a:gd name="connsiteY4" fmla="*/ 2063423 h 2063423"/>
                    <a:gd name="connsiteX5" fmla="*/ 259227 w 676730"/>
                    <a:gd name="connsiteY5" fmla="*/ 2063422 h 2063423"/>
                    <a:gd name="connsiteX6" fmla="*/ 1159 w 676730"/>
                    <a:gd name="connsiteY6" fmla="*/ 1805354 h 2063423"/>
                    <a:gd name="connsiteX7" fmla="*/ 0 w 676730"/>
                    <a:gd name="connsiteY7" fmla="*/ 1071308 h 2063423"/>
                    <a:gd name="connsiteX8" fmla="*/ 263994 w 676730"/>
                    <a:gd name="connsiteY8" fmla="*/ 6225 h 2063423"/>
                    <a:gd name="connsiteX0" fmla="*/ 267608 w 681973"/>
                    <a:gd name="connsiteY0" fmla="*/ 78285 h 2142712"/>
                    <a:gd name="connsiteX1" fmla="*/ 676321 w 681973"/>
                    <a:gd name="connsiteY1" fmla="*/ 79289 h 2142712"/>
                    <a:gd name="connsiteX2" fmla="*/ 516835 w 681973"/>
                    <a:gd name="connsiteY2" fmla="*/ 1146180 h 2142712"/>
                    <a:gd name="connsiteX3" fmla="*/ 517294 w 681973"/>
                    <a:gd name="connsiteY3" fmla="*/ 1884644 h 2142712"/>
                    <a:gd name="connsiteX4" fmla="*/ 259226 w 681973"/>
                    <a:gd name="connsiteY4" fmla="*/ 2142712 h 2142712"/>
                    <a:gd name="connsiteX5" fmla="*/ 259227 w 681973"/>
                    <a:gd name="connsiteY5" fmla="*/ 2142711 h 2142712"/>
                    <a:gd name="connsiteX6" fmla="*/ 1159 w 681973"/>
                    <a:gd name="connsiteY6" fmla="*/ 1884643 h 2142712"/>
                    <a:gd name="connsiteX7" fmla="*/ 0 w 681973"/>
                    <a:gd name="connsiteY7" fmla="*/ 1150597 h 2142712"/>
                    <a:gd name="connsiteX8" fmla="*/ 267608 w 681973"/>
                    <a:gd name="connsiteY8" fmla="*/ 78285 h 2142712"/>
                    <a:gd name="connsiteX0" fmla="*/ 267608 w 730032"/>
                    <a:gd name="connsiteY0" fmla="*/ 0 h 2064427"/>
                    <a:gd name="connsiteX1" fmla="*/ 676321 w 730032"/>
                    <a:gd name="connsiteY1" fmla="*/ 1004 h 2064427"/>
                    <a:gd name="connsiteX2" fmla="*/ 516835 w 730032"/>
                    <a:gd name="connsiteY2" fmla="*/ 1067895 h 2064427"/>
                    <a:gd name="connsiteX3" fmla="*/ 517294 w 730032"/>
                    <a:gd name="connsiteY3" fmla="*/ 1806359 h 2064427"/>
                    <a:gd name="connsiteX4" fmla="*/ 259226 w 730032"/>
                    <a:gd name="connsiteY4" fmla="*/ 2064427 h 2064427"/>
                    <a:gd name="connsiteX5" fmla="*/ 259227 w 730032"/>
                    <a:gd name="connsiteY5" fmla="*/ 2064426 h 2064427"/>
                    <a:gd name="connsiteX6" fmla="*/ 1159 w 730032"/>
                    <a:gd name="connsiteY6" fmla="*/ 1806358 h 2064427"/>
                    <a:gd name="connsiteX7" fmla="*/ 0 w 730032"/>
                    <a:gd name="connsiteY7" fmla="*/ 1072312 h 2064427"/>
                    <a:gd name="connsiteX8" fmla="*/ 267608 w 730032"/>
                    <a:gd name="connsiteY8" fmla="*/ 0 h 2064427"/>
                    <a:gd name="connsiteX0" fmla="*/ 267608 w 681218"/>
                    <a:gd name="connsiteY0" fmla="*/ 0 h 2064427"/>
                    <a:gd name="connsiteX1" fmla="*/ 676321 w 681218"/>
                    <a:gd name="connsiteY1" fmla="*/ 1004 h 2064427"/>
                    <a:gd name="connsiteX2" fmla="*/ 516835 w 681218"/>
                    <a:gd name="connsiteY2" fmla="*/ 1067895 h 2064427"/>
                    <a:gd name="connsiteX3" fmla="*/ 517294 w 681218"/>
                    <a:gd name="connsiteY3" fmla="*/ 1806359 h 2064427"/>
                    <a:gd name="connsiteX4" fmla="*/ 259226 w 681218"/>
                    <a:gd name="connsiteY4" fmla="*/ 2064427 h 2064427"/>
                    <a:gd name="connsiteX5" fmla="*/ 259227 w 681218"/>
                    <a:gd name="connsiteY5" fmla="*/ 2064426 h 2064427"/>
                    <a:gd name="connsiteX6" fmla="*/ 1159 w 681218"/>
                    <a:gd name="connsiteY6" fmla="*/ 1806358 h 2064427"/>
                    <a:gd name="connsiteX7" fmla="*/ 0 w 681218"/>
                    <a:gd name="connsiteY7" fmla="*/ 1072312 h 2064427"/>
                    <a:gd name="connsiteX8" fmla="*/ 267608 w 681218"/>
                    <a:gd name="connsiteY8" fmla="*/ 0 h 2064427"/>
                    <a:gd name="connsiteX0" fmla="*/ 267608 w 788233"/>
                    <a:gd name="connsiteY0" fmla="*/ 0 h 2064427"/>
                    <a:gd name="connsiteX1" fmla="*/ 784938 w 788233"/>
                    <a:gd name="connsiteY1" fmla="*/ 6056 h 2064427"/>
                    <a:gd name="connsiteX2" fmla="*/ 516835 w 788233"/>
                    <a:gd name="connsiteY2" fmla="*/ 1067895 h 2064427"/>
                    <a:gd name="connsiteX3" fmla="*/ 517294 w 788233"/>
                    <a:gd name="connsiteY3" fmla="*/ 1806359 h 2064427"/>
                    <a:gd name="connsiteX4" fmla="*/ 259226 w 788233"/>
                    <a:gd name="connsiteY4" fmla="*/ 2064427 h 2064427"/>
                    <a:gd name="connsiteX5" fmla="*/ 259227 w 788233"/>
                    <a:gd name="connsiteY5" fmla="*/ 2064426 h 2064427"/>
                    <a:gd name="connsiteX6" fmla="*/ 1159 w 788233"/>
                    <a:gd name="connsiteY6" fmla="*/ 1806358 h 2064427"/>
                    <a:gd name="connsiteX7" fmla="*/ 0 w 788233"/>
                    <a:gd name="connsiteY7" fmla="*/ 1072312 h 2064427"/>
                    <a:gd name="connsiteX8" fmla="*/ 267608 w 788233"/>
                    <a:gd name="connsiteY8" fmla="*/ 0 h 2064427"/>
                    <a:gd name="connsiteX0" fmla="*/ 267608 w 788334"/>
                    <a:gd name="connsiteY0" fmla="*/ 0 h 2064427"/>
                    <a:gd name="connsiteX1" fmla="*/ 784938 w 788334"/>
                    <a:gd name="connsiteY1" fmla="*/ 6056 h 2064427"/>
                    <a:gd name="connsiteX2" fmla="*/ 516835 w 788334"/>
                    <a:gd name="connsiteY2" fmla="*/ 1067895 h 2064427"/>
                    <a:gd name="connsiteX3" fmla="*/ 517294 w 788334"/>
                    <a:gd name="connsiteY3" fmla="*/ 1806359 h 2064427"/>
                    <a:gd name="connsiteX4" fmla="*/ 259226 w 788334"/>
                    <a:gd name="connsiteY4" fmla="*/ 2064427 h 2064427"/>
                    <a:gd name="connsiteX5" fmla="*/ 259227 w 788334"/>
                    <a:gd name="connsiteY5" fmla="*/ 2064426 h 2064427"/>
                    <a:gd name="connsiteX6" fmla="*/ 1159 w 788334"/>
                    <a:gd name="connsiteY6" fmla="*/ 1806358 h 2064427"/>
                    <a:gd name="connsiteX7" fmla="*/ 0 w 788334"/>
                    <a:gd name="connsiteY7" fmla="*/ 1072312 h 2064427"/>
                    <a:gd name="connsiteX8" fmla="*/ 267608 w 788334"/>
                    <a:gd name="connsiteY8" fmla="*/ 0 h 2064427"/>
                    <a:gd name="connsiteX0" fmla="*/ 267608 w 788308"/>
                    <a:gd name="connsiteY0" fmla="*/ 0 h 2064427"/>
                    <a:gd name="connsiteX1" fmla="*/ 784938 w 788308"/>
                    <a:gd name="connsiteY1" fmla="*/ 6056 h 2064427"/>
                    <a:gd name="connsiteX2" fmla="*/ 516835 w 788308"/>
                    <a:gd name="connsiteY2" fmla="*/ 1067895 h 2064427"/>
                    <a:gd name="connsiteX3" fmla="*/ 517294 w 788308"/>
                    <a:gd name="connsiteY3" fmla="*/ 1806359 h 2064427"/>
                    <a:gd name="connsiteX4" fmla="*/ 259226 w 788308"/>
                    <a:gd name="connsiteY4" fmla="*/ 2064427 h 2064427"/>
                    <a:gd name="connsiteX5" fmla="*/ 259227 w 788308"/>
                    <a:gd name="connsiteY5" fmla="*/ 2064426 h 2064427"/>
                    <a:gd name="connsiteX6" fmla="*/ 1159 w 788308"/>
                    <a:gd name="connsiteY6" fmla="*/ 1806358 h 2064427"/>
                    <a:gd name="connsiteX7" fmla="*/ 0 w 788308"/>
                    <a:gd name="connsiteY7" fmla="*/ 1072312 h 2064427"/>
                    <a:gd name="connsiteX8" fmla="*/ 267608 w 788308"/>
                    <a:gd name="connsiteY8" fmla="*/ 0 h 2064427"/>
                    <a:gd name="connsiteX0" fmla="*/ 323179 w 787421"/>
                    <a:gd name="connsiteY0" fmla="*/ 72332 h 2139285"/>
                    <a:gd name="connsiteX1" fmla="*/ 784938 w 787421"/>
                    <a:gd name="connsiteY1" fmla="*/ 80914 h 2139285"/>
                    <a:gd name="connsiteX2" fmla="*/ 516835 w 787421"/>
                    <a:gd name="connsiteY2" fmla="*/ 1142753 h 2139285"/>
                    <a:gd name="connsiteX3" fmla="*/ 517294 w 787421"/>
                    <a:gd name="connsiteY3" fmla="*/ 1881217 h 2139285"/>
                    <a:gd name="connsiteX4" fmla="*/ 259226 w 787421"/>
                    <a:gd name="connsiteY4" fmla="*/ 2139285 h 2139285"/>
                    <a:gd name="connsiteX5" fmla="*/ 259227 w 787421"/>
                    <a:gd name="connsiteY5" fmla="*/ 2139284 h 2139285"/>
                    <a:gd name="connsiteX6" fmla="*/ 1159 w 787421"/>
                    <a:gd name="connsiteY6" fmla="*/ 1881216 h 2139285"/>
                    <a:gd name="connsiteX7" fmla="*/ 0 w 787421"/>
                    <a:gd name="connsiteY7" fmla="*/ 1147170 h 2139285"/>
                    <a:gd name="connsiteX8" fmla="*/ 323179 w 787421"/>
                    <a:gd name="connsiteY8" fmla="*/ 72332 h 2139285"/>
                    <a:gd name="connsiteX0" fmla="*/ 323179 w 810872"/>
                    <a:gd name="connsiteY0" fmla="*/ 0 h 2066953"/>
                    <a:gd name="connsiteX1" fmla="*/ 784938 w 810872"/>
                    <a:gd name="connsiteY1" fmla="*/ 8582 h 2066953"/>
                    <a:gd name="connsiteX2" fmla="*/ 516835 w 810872"/>
                    <a:gd name="connsiteY2" fmla="*/ 1070421 h 2066953"/>
                    <a:gd name="connsiteX3" fmla="*/ 517294 w 810872"/>
                    <a:gd name="connsiteY3" fmla="*/ 1808885 h 2066953"/>
                    <a:gd name="connsiteX4" fmla="*/ 259226 w 810872"/>
                    <a:gd name="connsiteY4" fmla="*/ 2066953 h 2066953"/>
                    <a:gd name="connsiteX5" fmla="*/ 259227 w 810872"/>
                    <a:gd name="connsiteY5" fmla="*/ 2066952 h 2066953"/>
                    <a:gd name="connsiteX6" fmla="*/ 1159 w 810872"/>
                    <a:gd name="connsiteY6" fmla="*/ 1808884 h 2066953"/>
                    <a:gd name="connsiteX7" fmla="*/ 0 w 810872"/>
                    <a:gd name="connsiteY7" fmla="*/ 1074838 h 2066953"/>
                    <a:gd name="connsiteX8" fmla="*/ 323179 w 810872"/>
                    <a:gd name="connsiteY8" fmla="*/ 0 h 2066953"/>
                    <a:gd name="connsiteX0" fmla="*/ 323179 w 797169"/>
                    <a:gd name="connsiteY0" fmla="*/ 0 h 2066953"/>
                    <a:gd name="connsiteX1" fmla="*/ 784938 w 797169"/>
                    <a:gd name="connsiteY1" fmla="*/ 8582 h 2066953"/>
                    <a:gd name="connsiteX2" fmla="*/ 516835 w 797169"/>
                    <a:gd name="connsiteY2" fmla="*/ 1070421 h 2066953"/>
                    <a:gd name="connsiteX3" fmla="*/ 517294 w 797169"/>
                    <a:gd name="connsiteY3" fmla="*/ 1808885 h 2066953"/>
                    <a:gd name="connsiteX4" fmla="*/ 259226 w 797169"/>
                    <a:gd name="connsiteY4" fmla="*/ 2066953 h 2066953"/>
                    <a:gd name="connsiteX5" fmla="*/ 259227 w 797169"/>
                    <a:gd name="connsiteY5" fmla="*/ 2066952 h 2066953"/>
                    <a:gd name="connsiteX6" fmla="*/ 1159 w 797169"/>
                    <a:gd name="connsiteY6" fmla="*/ 1808884 h 2066953"/>
                    <a:gd name="connsiteX7" fmla="*/ 0 w 797169"/>
                    <a:gd name="connsiteY7" fmla="*/ 1074838 h 2066953"/>
                    <a:gd name="connsiteX8" fmla="*/ 323179 w 797169"/>
                    <a:gd name="connsiteY8" fmla="*/ 0 h 2066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7169" h="2066953">
                      <a:moveTo>
                        <a:pt x="323179" y="0"/>
                      </a:moveTo>
                      <a:lnTo>
                        <a:pt x="784938" y="8582"/>
                      </a:lnTo>
                      <a:cubicBezTo>
                        <a:pt x="865207" y="7641"/>
                        <a:pt x="524413" y="908724"/>
                        <a:pt x="516835" y="1070421"/>
                      </a:cubicBezTo>
                      <a:cubicBezTo>
                        <a:pt x="509257" y="1232118"/>
                        <a:pt x="516055" y="1642796"/>
                        <a:pt x="517294" y="1808885"/>
                      </a:cubicBezTo>
                      <a:cubicBezTo>
                        <a:pt x="518574" y="1980429"/>
                        <a:pt x="401753" y="2066953"/>
                        <a:pt x="259226" y="2066953"/>
                      </a:cubicBezTo>
                      <a:lnTo>
                        <a:pt x="259227" y="2066952"/>
                      </a:lnTo>
                      <a:cubicBezTo>
                        <a:pt x="116700" y="2066952"/>
                        <a:pt x="1159" y="1951411"/>
                        <a:pt x="1159" y="1808884"/>
                      </a:cubicBezTo>
                      <a:cubicBezTo>
                        <a:pt x="773" y="1564202"/>
                        <a:pt x="386" y="1319520"/>
                        <a:pt x="0" y="1074838"/>
                      </a:cubicBezTo>
                      <a:cubicBezTo>
                        <a:pt x="386" y="970865"/>
                        <a:pt x="322793" y="103973"/>
                        <a:pt x="323179" y="0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8" name="Rectangle: Rounded Corners 1">
                  <a:extLst>
                    <a:ext uri="{FF2B5EF4-FFF2-40B4-BE49-F238E27FC236}">
                      <a16:creationId xmlns:a16="http://schemas.microsoft.com/office/drawing/2014/main" id="{3047D87E-5371-43F6-B24D-D13BC6B0887D}"/>
                    </a:ext>
                  </a:extLst>
                </p:cNvPr>
                <p:cNvSpPr/>
                <p:nvPr/>
              </p:nvSpPr>
              <p:spPr>
                <a:xfrm>
                  <a:off x="1741204" y="979246"/>
                  <a:ext cx="797169" cy="2066953"/>
                </a:xfrm>
                <a:custGeom>
                  <a:avLst/>
                  <a:gdLst>
                    <a:gd name="connsiteX0" fmla="*/ 0 w 516135"/>
                    <a:gd name="connsiteY0" fmla="*/ 258068 h 1562100"/>
                    <a:gd name="connsiteX1" fmla="*/ 258068 w 516135"/>
                    <a:gd name="connsiteY1" fmla="*/ 0 h 1562100"/>
                    <a:gd name="connsiteX2" fmla="*/ 258068 w 516135"/>
                    <a:gd name="connsiteY2" fmla="*/ 0 h 1562100"/>
                    <a:gd name="connsiteX3" fmla="*/ 516136 w 516135"/>
                    <a:gd name="connsiteY3" fmla="*/ 258068 h 1562100"/>
                    <a:gd name="connsiteX4" fmla="*/ 516135 w 516135"/>
                    <a:gd name="connsiteY4" fmla="*/ 1304033 h 1562100"/>
                    <a:gd name="connsiteX5" fmla="*/ 258067 w 516135"/>
                    <a:gd name="connsiteY5" fmla="*/ 1562101 h 1562100"/>
                    <a:gd name="connsiteX6" fmla="*/ 258068 w 516135"/>
                    <a:gd name="connsiteY6" fmla="*/ 1562100 h 1562100"/>
                    <a:gd name="connsiteX7" fmla="*/ 0 w 516135"/>
                    <a:gd name="connsiteY7" fmla="*/ 1304032 h 1562100"/>
                    <a:gd name="connsiteX8" fmla="*/ 0 w 516135"/>
                    <a:gd name="connsiteY8" fmla="*/ 258068 h 1562100"/>
                    <a:gd name="connsiteX0" fmla="*/ 0 w 535099"/>
                    <a:gd name="connsiteY0" fmla="*/ 258068 h 1562101"/>
                    <a:gd name="connsiteX1" fmla="*/ 258068 w 535099"/>
                    <a:gd name="connsiteY1" fmla="*/ 0 h 1562101"/>
                    <a:gd name="connsiteX2" fmla="*/ 258068 w 535099"/>
                    <a:gd name="connsiteY2" fmla="*/ 0 h 1562101"/>
                    <a:gd name="connsiteX3" fmla="*/ 516136 w 535099"/>
                    <a:gd name="connsiteY3" fmla="*/ 258068 h 1562101"/>
                    <a:gd name="connsiteX4" fmla="*/ 515676 w 535099"/>
                    <a:gd name="connsiteY4" fmla="*/ 565569 h 1562101"/>
                    <a:gd name="connsiteX5" fmla="*/ 516135 w 535099"/>
                    <a:gd name="connsiteY5" fmla="*/ 1304033 h 1562101"/>
                    <a:gd name="connsiteX6" fmla="*/ 258067 w 535099"/>
                    <a:gd name="connsiteY6" fmla="*/ 1562101 h 1562101"/>
                    <a:gd name="connsiteX7" fmla="*/ 258068 w 535099"/>
                    <a:gd name="connsiteY7" fmla="*/ 1562100 h 1562101"/>
                    <a:gd name="connsiteX8" fmla="*/ 0 w 535099"/>
                    <a:gd name="connsiteY8" fmla="*/ 1304032 h 1562101"/>
                    <a:gd name="connsiteX9" fmla="*/ 0 w 535099"/>
                    <a:gd name="connsiteY9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259227 w 536258"/>
                    <a:gd name="connsiteY2" fmla="*/ 0 h 1562101"/>
                    <a:gd name="connsiteX3" fmla="*/ 517295 w 536258"/>
                    <a:gd name="connsiteY3" fmla="*/ 258068 h 1562101"/>
                    <a:gd name="connsiteX4" fmla="*/ 516835 w 536258"/>
                    <a:gd name="connsiteY4" fmla="*/ 565569 h 1562101"/>
                    <a:gd name="connsiteX5" fmla="*/ 517294 w 536258"/>
                    <a:gd name="connsiteY5" fmla="*/ 1304033 h 1562101"/>
                    <a:gd name="connsiteX6" fmla="*/ 259226 w 536258"/>
                    <a:gd name="connsiteY6" fmla="*/ 1562101 h 1562101"/>
                    <a:gd name="connsiteX7" fmla="*/ 259227 w 536258"/>
                    <a:gd name="connsiteY7" fmla="*/ 1562100 h 1562101"/>
                    <a:gd name="connsiteX8" fmla="*/ 1159 w 536258"/>
                    <a:gd name="connsiteY8" fmla="*/ 1304032 h 1562101"/>
                    <a:gd name="connsiteX9" fmla="*/ 0 w 536258"/>
                    <a:gd name="connsiteY9" fmla="*/ 569986 h 1562101"/>
                    <a:gd name="connsiteX10" fmla="*/ 1159 w 536258"/>
                    <a:gd name="connsiteY10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259227 w 536258"/>
                    <a:gd name="connsiteY2" fmla="*/ 0 h 1562101"/>
                    <a:gd name="connsiteX3" fmla="*/ 517295 w 536258"/>
                    <a:gd name="connsiteY3" fmla="*/ 258068 h 1562101"/>
                    <a:gd name="connsiteX4" fmla="*/ 516835 w 536258"/>
                    <a:gd name="connsiteY4" fmla="*/ 565569 h 1562101"/>
                    <a:gd name="connsiteX5" fmla="*/ 517294 w 536258"/>
                    <a:gd name="connsiteY5" fmla="*/ 1304033 h 1562101"/>
                    <a:gd name="connsiteX6" fmla="*/ 259226 w 536258"/>
                    <a:gd name="connsiteY6" fmla="*/ 1562101 h 1562101"/>
                    <a:gd name="connsiteX7" fmla="*/ 259227 w 536258"/>
                    <a:gd name="connsiteY7" fmla="*/ 1562100 h 1562101"/>
                    <a:gd name="connsiteX8" fmla="*/ 1159 w 536258"/>
                    <a:gd name="connsiteY8" fmla="*/ 1304032 h 1562101"/>
                    <a:gd name="connsiteX9" fmla="*/ 0 w 536258"/>
                    <a:gd name="connsiteY9" fmla="*/ 569986 h 1562101"/>
                    <a:gd name="connsiteX10" fmla="*/ 1159 w 536258"/>
                    <a:gd name="connsiteY10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517295 w 536258"/>
                    <a:gd name="connsiteY2" fmla="*/ 258068 h 1562101"/>
                    <a:gd name="connsiteX3" fmla="*/ 516835 w 536258"/>
                    <a:gd name="connsiteY3" fmla="*/ 565569 h 1562101"/>
                    <a:gd name="connsiteX4" fmla="*/ 517294 w 536258"/>
                    <a:gd name="connsiteY4" fmla="*/ 1304033 h 1562101"/>
                    <a:gd name="connsiteX5" fmla="*/ 259226 w 536258"/>
                    <a:gd name="connsiteY5" fmla="*/ 1562101 h 1562101"/>
                    <a:gd name="connsiteX6" fmla="*/ 259227 w 536258"/>
                    <a:gd name="connsiteY6" fmla="*/ 1562100 h 1562101"/>
                    <a:gd name="connsiteX7" fmla="*/ 1159 w 536258"/>
                    <a:gd name="connsiteY7" fmla="*/ 1304032 h 1562101"/>
                    <a:gd name="connsiteX8" fmla="*/ 0 w 536258"/>
                    <a:gd name="connsiteY8" fmla="*/ 569986 h 1562101"/>
                    <a:gd name="connsiteX9" fmla="*/ 1159 w 536258"/>
                    <a:gd name="connsiteY9" fmla="*/ 258068 h 1562101"/>
                    <a:gd name="connsiteX0" fmla="*/ 1159 w 555374"/>
                    <a:gd name="connsiteY0" fmla="*/ 38714 h 1342747"/>
                    <a:gd name="connsiteX1" fmla="*/ 517295 w 555374"/>
                    <a:gd name="connsiteY1" fmla="*/ 38714 h 1342747"/>
                    <a:gd name="connsiteX2" fmla="*/ 516835 w 555374"/>
                    <a:gd name="connsiteY2" fmla="*/ 346215 h 1342747"/>
                    <a:gd name="connsiteX3" fmla="*/ 517294 w 555374"/>
                    <a:gd name="connsiteY3" fmla="*/ 1084679 h 1342747"/>
                    <a:gd name="connsiteX4" fmla="*/ 259226 w 555374"/>
                    <a:gd name="connsiteY4" fmla="*/ 1342747 h 1342747"/>
                    <a:gd name="connsiteX5" fmla="*/ 259227 w 555374"/>
                    <a:gd name="connsiteY5" fmla="*/ 1342746 h 1342747"/>
                    <a:gd name="connsiteX6" fmla="*/ 1159 w 555374"/>
                    <a:gd name="connsiteY6" fmla="*/ 1084678 h 1342747"/>
                    <a:gd name="connsiteX7" fmla="*/ 0 w 555374"/>
                    <a:gd name="connsiteY7" fmla="*/ 350632 h 1342747"/>
                    <a:gd name="connsiteX8" fmla="*/ 1159 w 555374"/>
                    <a:gd name="connsiteY8" fmla="*/ 38714 h 1342747"/>
                    <a:gd name="connsiteX0" fmla="*/ 263994 w 535905"/>
                    <a:gd name="connsiteY0" fmla="*/ 3045 h 2060243"/>
                    <a:gd name="connsiteX1" fmla="*/ 517295 w 535905"/>
                    <a:gd name="connsiteY1" fmla="*/ 756210 h 2060243"/>
                    <a:gd name="connsiteX2" fmla="*/ 516835 w 535905"/>
                    <a:gd name="connsiteY2" fmla="*/ 1063711 h 2060243"/>
                    <a:gd name="connsiteX3" fmla="*/ 517294 w 535905"/>
                    <a:gd name="connsiteY3" fmla="*/ 1802175 h 2060243"/>
                    <a:gd name="connsiteX4" fmla="*/ 259226 w 535905"/>
                    <a:gd name="connsiteY4" fmla="*/ 2060243 h 2060243"/>
                    <a:gd name="connsiteX5" fmla="*/ 259227 w 535905"/>
                    <a:gd name="connsiteY5" fmla="*/ 2060242 h 2060243"/>
                    <a:gd name="connsiteX6" fmla="*/ 1159 w 535905"/>
                    <a:gd name="connsiteY6" fmla="*/ 1802174 h 2060243"/>
                    <a:gd name="connsiteX7" fmla="*/ 0 w 535905"/>
                    <a:gd name="connsiteY7" fmla="*/ 1068128 h 2060243"/>
                    <a:gd name="connsiteX8" fmla="*/ 263994 w 535905"/>
                    <a:gd name="connsiteY8" fmla="*/ 3045 h 2060243"/>
                    <a:gd name="connsiteX0" fmla="*/ 263994 w 664925"/>
                    <a:gd name="connsiteY0" fmla="*/ 87056 h 2144254"/>
                    <a:gd name="connsiteX1" fmla="*/ 658652 w 664925"/>
                    <a:gd name="connsiteY1" fmla="*/ 93682 h 2144254"/>
                    <a:gd name="connsiteX2" fmla="*/ 516835 w 664925"/>
                    <a:gd name="connsiteY2" fmla="*/ 1147722 h 2144254"/>
                    <a:gd name="connsiteX3" fmla="*/ 517294 w 664925"/>
                    <a:gd name="connsiteY3" fmla="*/ 1886186 h 2144254"/>
                    <a:gd name="connsiteX4" fmla="*/ 259226 w 664925"/>
                    <a:gd name="connsiteY4" fmla="*/ 2144254 h 2144254"/>
                    <a:gd name="connsiteX5" fmla="*/ 259227 w 664925"/>
                    <a:gd name="connsiteY5" fmla="*/ 2144253 h 2144254"/>
                    <a:gd name="connsiteX6" fmla="*/ 1159 w 664925"/>
                    <a:gd name="connsiteY6" fmla="*/ 1886185 h 2144254"/>
                    <a:gd name="connsiteX7" fmla="*/ 0 w 664925"/>
                    <a:gd name="connsiteY7" fmla="*/ 1152139 h 2144254"/>
                    <a:gd name="connsiteX8" fmla="*/ 263994 w 664925"/>
                    <a:gd name="connsiteY8" fmla="*/ 87056 h 2144254"/>
                    <a:gd name="connsiteX0" fmla="*/ 263994 w 710801"/>
                    <a:gd name="connsiteY0" fmla="*/ 28420 h 2085618"/>
                    <a:gd name="connsiteX1" fmla="*/ 658652 w 710801"/>
                    <a:gd name="connsiteY1" fmla="*/ 35046 h 2085618"/>
                    <a:gd name="connsiteX2" fmla="*/ 516835 w 710801"/>
                    <a:gd name="connsiteY2" fmla="*/ 1089086 h 2085618"/>
                    <a:gd name="connsiteX3" fmla="*/ 517294 w 710801"/>
                    <a:gd name="connsiteY3" fmla="*/ 1827550 h 2085618"/>
                    <a:gd name="connsiteX4" fmla="*/ 259226 w 710801"/>
                    <a:gd name="connsiteY4" fmla="*/ 2085618 h 2085618"/>
                    <a:gd name="connsiteX5" fmla="*/ 259227 w 710801"/>
                    <a:gd name="connsiteY5" fmla="*/ 2085617 h 2085618"/>
                    <a:gd name="connsiteX6" fmla="*/ 1159 w 710801"/>
                    <a:gd name="connsiteY6" fmla="*/ 1827549 h 2085618"/>
                    <a:gd name="connsiteX7" fmla="*/ 0 w 710801"/>
                    <a:gd name="connsiteY7" fmla="*/ 1093503 h 2085618"/>
                    <a:gd name="connsiteX8" fmla="*/ 263994 w 710801"/>
                    <a:gd name="connsiteY8" fmla="*/ 28420 h 2085618"/>
                    <a:gd name="connsiteX0" fmla="*/ 263994 w 710801"/>
                    <a:gd name="connsiteY0" fmla="*/ 7864 h 2065062"/>
                    <a:gd name="connsiteX1" fmla="*/ 658652 w 710801"/>
                    <a:gd name="connsiteY1" fmla="*/ 14490 h 2065062"/>
                    <a:gd name="connsiteX2" fmla="*/ 516835 w 710801"/>
                    <a:gd name="connsiteY2" fmla="*/ 1068530 h 2065062"/>
                    <a:gd name="connsiteX3" fmla="*/ 517294 w 710801"/>
                    <a:gd name="connsiteY3" fmla="*/ 1806994 h 2065062"/>
                    <a:gd name="connsiteX4" fmla="*/ 259226 w 710801"/>
                    <a:gd name="connsiteY4" fmla="*/ 2065062 h 2065062"/>
                    <a:gd name="connsiteX5" fmla="*/ 259227 w 710801"/>
                    <a:gd name="connsiteY5" fmla="*/ 2065061 h 2065062"/>
                    <a:gd name="connsiteX6" fmla="*/ 1159 w 710801"/>
                    <a:gd name="connsiteY6" fmla="*/ 1806993 h 2065062"/>
                    <a:gd name="connsiteX7" fmla="*/ 0 w 710801"/>
                    <a:gd name="connsiteY7" fmla="*/ 1072947 h 2065062"/>
                    <a:gd name="connsiteX8" fmla="*/ 263994 w 710801"/>
                    <a:gd name="connsiteY8" fmla="*/ 7864 h 2065062"/>
                    <a:gd name="connsiteX0" fmla="*/ 263994 w 713316"/>
                    <a:gd name="connsiteY0" fmla="*/ 0 h 2057198"/>
                    <a:gd name="connsiteX1" fmla="*/ 658652 w 713316"/>
                    <a:gd name="connsiteY1" fmla="*/ 6626 h 2057198"/>
                    <a:gd name="connsiteX2" fmla="*/ 516835 w 713316"/>
                    <a:gd name="connsiteY2" fmla="*/ 1060666 h 2057198"/>
                    <a:gd name="connsiteX3" fmla="*/ 517294 w 713316"/>
                    <a:gd name="connsiteY3" fmla="*/ 1799130 h 2057198"/>
                    <a:gd name="connsiteX4" fmla="*/ 259226 w 713316"/>
                    <a:gd name="connsiteY4" fmla="*/ 2057198 h 2057198"/>
                    <a:gd name="connsiteX5" fmla="*/ 259227 w 713316"/>
                    <a:gd name="connsiteY5" fmla="*/ 2057197 h 2057198"/>
                    <a:gd name="connsiteX6" fmla="*/ 1159 w 713316"/>
                    <a:gd name="connsiteY6" fmla="*/ 1799129 h 2057198"/>
                    <a:gd name="connsiteX7" fmla="*/ 0 w 713316"/>
                    <a:gd name="connsiteY7" fmla="*/ 1065083 h 2057198"/>
                    <a:gd name="connsiteX8" fmla="*/ 263994 w 713316"/>
                    <a:gd name="connsiteY8" fmla="*/ 0 h 2057198"/>
                    <a:gd name="connsiteX0" fmla="*/ 263994 w 663537"/>
                    <a:gd name="connsiteY0" fmla="*/ 33591 h 2090789"/>
                    <a:gd name="connsiteX1" fmla="*/ 658652 w 663537"/>
                    <a:gd name="connsiteY1" fmla="*/ 40217 h 2090789"/>
                    <a:gd name="connsiteX2" fmla="*/ 516835 w 663537"/>
                    <a:gd name="connsiteY2" fmla="*/ 1094257 h 2090789"/>
                    <a:gd name="connsiteX3" fmla="*/ 517294 w 663537"/>
                    <a:gd name="connsiteY3" fmla="*/ 1832721 h 2090789"/>
                    <a:gd name="connsiteX4" fmla="*/ 259226 w 663537"/>
                    <a:gd name="connsiteY4" fmla="*/ 2090789 h 2090789"/>
                    <a:gd name="connsiteX5" fmla="*/ 259227 w 663537"/>
                    <a:gd name="connsiteY5" fmla="*/ 2090788 h 2090789"/>
                    <a:gd name="connsiteX6" fmla="*/ 1159 w 663537"/>
                    <a:gd name="connsiteY6" fmla="*/ 1832720 h 2090789"/>
                    <a:gd name="connsiteX7" fmla="*/ 0 w 663537"/>
                    <a:gd name="connsiteY7" fmla="*/ 1098674 h 2090789"/>
                    <a:gd name="connsiteX8" fmla="*/ 263994 w 663537"/>
                    <a:gd name="connsiteY8" fmla="*/ 33591 h 2090789"/>
                    <a:gd name="connsiteX0" fmla="*/ 263994 w 666512"/>
                    <a:gd name="connsiteY0" fmla="*/ 0 h 2057198"/>
                    <a:gd name="connsiteX1" fmla="*/ 658652 w 666512"/>
                    <a:gd name="connsiteY1" fmla="*/ 6626 h 2057198"/>
                    <a:gd name="connsiteX2" fmla="*/ 516835 w 666512"/>
                    <a:gd name="connsiteY2" fmla="*/ 1060666 h 2057198"/>
                    <a:gd name="connsiteX3" fmla="*/ 517294 w 666512"/>
                    <a:gd name="connsiteY3" fmla="*/ 1799130 h 2057198"/>
                    <a:gd name="connsiteX4" fmla="*/ 259226 w 666512"/>
                    <a:gd name="connsiteY4" fmla="*/ 2057198 h 2057198"/>
                    <a:gd name="connsiteX5" fmla="*/ 259227 w 666512"/>
                    <a:gd name="connsiteY5" fmla="*/ 2057197 h 2057198"/>
                    <a:gd name="connsiteX6" fmla="*/ 1159 w 666512"/>
                    <a:gd name="connsiteY6" fmla="*/ 1799129 h 2057198"/>
                    <a:gd name="connsiteX7" fmla="*/ 0 w 666512"/>
                    <a:gd name="connsiteY7" fmla="*/ 1065083 h 2057198"/>
                    <a:gd name="connsiteX8" fmla="*/ 263994 w 666512"/>
                    <a:gd name="connsiteY8" fmla="*/ 0 h 2057198"/>
                    <a:gd name="connsiteX0" fmla="*/ 263994 w 661028"/>
                    <a:gd name="connsiteY0" fmla="*/ 9281 h 2066479"/>
                    <a:gd name="connsiteX1" fmla="*/ 658652 w 661028"/>
                    <a:gd name="connsiteY1" fmla="*/ 15907 h 2066479"/>
                    <a:gd name="connsiteX2" fmla="*/ 516835 w 661028"/>
                    <a:gd name="connsiteY2" fmla="*/ 1069947 h 2066479"/>
                    <a:gd name="connsiteX3" fmla="*/ 517294 w 661028"/>
                    <a:gd name="connsiteY3" fmla="*/ 1808411 h 2066479"/>
                    <a:gd name="connsiteX4" fmla="*/ 259226 w 661028"/>
                    <a:gd name="connsiteY4" fmla="*/ 2066479 h 2066479"/>
                    <a:gd name="connsiteX5" fmla="*/ 259227 w 661028"/>
                    <a:gd name="connsiteY5" fmla="*/ 2066478 h 2066479"/>
                    <a:gd name="connsiteX6" fmla="*/ 1159 w 661028"/>
                    <a:gd name="connsiteY6" fmla="*/ 1808410 h 2066479"/>
                    <a:gd name="connsiteX7" fmla="*/ 0 w 661028"/>
                    <a:gd name="connsiteY7" fmla="*/ 1074364 h 2066479"/>
                    <a:gd name="connsiteX8" fmla="*/ 263994 w 661028"/>
                    <a:gd name="connsiteY8" fmla="*/ 9281 h 2066479"/>
                    <a:gd name="connsiteX0" fmla="*/ 263994 w 661136"/>
                    <a:gd name="connsiteY0" fmla="*/ 1620 h 2058818"/>
                    <a:gd name="connsiteX1" fmla="*/ 658652 w 661136"/>
                    <a:gd name="connsiteY1" fmla="*/ 8246 h 2058818"/>
                    <a:gd name="connsiteX2" fmla="*/ 516835 w 661136"/>
                    <a:gd name="connsiteY2" fmla="*/ 1062286 h 2058818"/>
                    <a:gd name="connsiteX3" fmla="*/ 517294 w 661136"/>
                    <a:gd name="connsiteY3" fmla="*/ 1800750 h 2058818"/>
                    <a:gd name="connsiteX4" fmla="*/ 259226 w 661136"/>
                    <a:gd name="connsiteY4" fmla="*/ 2058818 h 2058818"/>
                    <a:gd name="connsiteX5" fmla="*/ 259227 w 661136"/>
                    <a:gd name="connsiteY5" fmla="*/ 2058817 h 2058818"/>
                    <a:gd name="connsiteX6" fmla="*/ 1159 w 661136"/>
                    <a:gd name="connsiteY6" fmla="*/ 1800749 h 2058818"/>
                    <a:gd name="connsiteX7" fmla="*/ 0 w 661136"/>
                    <a:gd name="connsiteY7" fmla="*/ 1066703 h 2058818"/>
                    <a:gd name="connsiteX8" fmla="*/ 263994 w 661136"/>
                    <a:gd name="connsiteY8" fmla="*/ 1620 h 2058818"/>
                    <a:gd name="connsiteX0" fmla="*/ 263994 w 658957"/>
                    <a:gd name="connsiteY0" fmla="*/ 9787 h 2066985"/>
                    <a:gd name="connsiteX1" fmla="*/ 656443 w 658957"/>
                    <a:gd name="connsiteY1" fmla="*/ 5370 h 2066985"/>
                    <a:gd name="connsiteX2" fmla="*/ 516835 w 658957"/>
                    <a:gd name="connsiteY2" fmla="*/ 1070453 h 2066985"/>
                    <a:gd name="connsiteX3" fmla="*/ 517294 w 658957"/>
                    <a:gd name="connsiteY3" fmla="*/ 1808917 h 2066985"/>
                    <a:gd name="connsiteX4" fmla="*/ 259226 w 658957"/>
                    <a:gd name="connsiteY4" fmla="*/ 2066985 h 2066985"/>
                    <a:gd name="connsiteX5" fmla="*/ 259227 w 658957"/>
                    <a:gd name="connsiteY5" fmla="*/ 2066984 h 2066985"/>
                    <a:gd name="connsiteX6" fmla="*/ 1159 w 658957"/>
                    <a:gd name="connsiteY6" fmla="*/ 1808916 h 2066985"/>
                    <a:gd name="connsiteX7" fmla="*/ 0 w 658957"/>
                    <a:gd name="connsiteY7" fmla="*/ 1074870 h 2066985"/>
                    <a:gd name="connsiteX8" fmla="*/ 263994 w 658957"/>
                    <a:gd name="connsiteY8" fmla="*/ 9787 h 2066985"/>
                    <a:gd name="connsiteX0" fmla="*/ 263994 w 658983"/>
                    <a:gd name="connsiteY0" fmla="*/ 6145 h 2063343"/>
                    <a:gd name="connsiteX1" fmla="*/ 656443 w 658983"/>
                    <a:gd name="connsiteY1" fmla="*/ 1728 h 2063343"/>
                    <a:gd name="connsiteX2" fmla="*/ 516835 w 658983"/>
                    <a:gd name="connsiteY2" fmla="*/ 1066811 h 2063343"/>
                    <a:gd name="connsiteX3" fmla="*/ 517294 w 658983"/>
                    <a:gd name="connsiteY3" fmla="*/ 1805275 h 2063343"/>
                    <a:gd name="connsiteX4" fmla="*/ 259226 w 658983"/>
                    <a:gd name="connsiteY4" fmla="*/ 2063343 h 2063343"/>
                    <a:gd name="connsiteX5" fmla="*/ 259227 w 658983"/>
                    <a:gd name="connsiteY5" fmla="*/ 2063342 h 2063343"/>
                    <a:gd name="connsiteX6" fmla="*/ 1159 w 658983"/>
                    <a:gd name="connsiteY6" fmla="*/ 1805274 h 2063343"/>
                    <a:gd name="connsiteX7" fmla="*/ 0 w 658983"/>
                    <a:gd name="connsiteY7" fmla="*/ 1071228 h 2063343"/>
                    <a:gd name="connsiteX8" fmla="*/ 263994 w 658983"/>
                    <a:gd name="connsiteY8" fmla="*/ 6145 h 2063343"/>
                    <a:gd name="connsiteX0" fmla="*/ 263994 w 678609"/>
                    <a:gd name="connsiteY0" fmla="*/ 7785 h 2064983"/>
                    <a:gd name="connsiteX1" fmla="*/ 676321 w 678609"/>
                    <a:gd name="connsiteY1" fmla="*/ 1560 h 2064983"/>
                    <a:gd name="connsiteX2" fmla="*/ 516835 w 678609"/>
                    <a:gd name="connsiteY2" fmla="*/ 1068451 h 2064983"/>
                    <a:gd name="connsiteX3" fmla="*/ 517294 w 678609"/>
                    <a:gd name="connsiteY3" fmla="*/ 1806915 h 2064983"/>
                    <a:gd name="connsiteX4" fmla="*/ 259226 w 678609"/>
                    <a:gd name="connsiteY4" fmla="*/ 2064983 h 2064983"/>
                    <a:gd name="connsiteX5" fmla="*/ 259227 w 678609"/>
                    <a:gd name="connsiteY5" fmla="*/ 2064982 h 2064983"/>
                    <a:gd name="connsiteX6" fmla="*/ 1159 w 678609"/>
                    <a:gd name="connsiteY6" fmla="*/ 1806914 h 2064983"/>
                    <a:gd name="connsiteX7" fmla="*/ 0 w 678609"/>
                    <a:gd name="connsiteY7" fmla="*/ 1072868 h 2064983"/>
                    <a:gd name="connsiteX8" fmla="*/ 263994 w 678609"/>
                    <a:gd name="connsiteY8" fmla="*/ 7785 h 2064983"/>
                    <a:gd name="connsiteX0" fmla="*/ 263994 w 676632"/>
                    <a:gd name="connsiteY0" fmla="*/ 31105 h 2088303"/>
                    <a:gd name="connsiteX1" fmla="*/ 676321 w 676632"/>
                    <a:gd name="connsiteY1" fmla="*/ 24880 h 2088303"/>
                    <a:gd name="connsiteX2" fmla="*/ 516835 w 676632"/>
                    <a:gd name="connsiteY2" fmla="*/ 1091771 h 2088303"/>
                    <a:gd name="connsiteX3" fmla="*/ 517294 w 676632"/>
                    <a:gd name="connsiteY3" fmla="*/ 1830235 h 2088303"/>
                    <a:gd name="connsiteX4" fmla="*/ 259226 w 676632"/>
                    <a:gd name="connsiteY4" fmla="*/ 2088303 h 2088303"/>
                    <a:gd name="connsiteX5" fmla="*/ 259227 w 676632"/>
                    <a:gd name="connsiteY5" fmla="*/ 2088302 h 2088303"/>
                    <a:gd name="connsiteX6" fmla="*/ 1159 w 676632"/>
                    <a:gd name="connsiteY6" fmla="*/ 1830234 h 2088303"/>
                    <a:gd name="connsiteX7" fmla="*/ 0 w 676632"/>
                    <a:gd name="connsiteY7" fmla="*/ 1096188 h 2088303"/>
                    <a:gd name="connsiteX8" fmla="*/ 263994 w 676632"/>
                    <a:gd name="connsiteY8" fmla="*/ 31105 h 2088303"/>
                    <a:gd name="connsiteX0" fmla="*/ 263994 w 676730"/>
                    <a:gd name="connsiteY0" fmla="*/ 6225 h 2063423"/>
                    <a:gd name="connsiteX1" fmla="*/ 676321 w 676730"/>
                    <a:gd name="connsiteY1" fmla="*/ 0 h 2063423"/>
                    <a:gd name="connsiteX2" fmla="*/ 516835 w 676730"/>
                    <a:gd name="connsiteY2" fmla="*/ 1066891 h 2063423"/>
                    <a:gd name="connsiteX3" fmla="*/ 517294 w 676730"/>
                    <a:gd name="connsiteY3" fmla="*/ 1805355 h 2063423"/>
                    <a:gd name="connsiteX4" fmla="*/ 259226 w 676730"/>
                    <a:gd name="connsiteY4" fmla="*/ 2063423 h 2063423"/>
                    <a:gd name="connsiteX5" fmla="*/ 259227 w 676730"/>
                    <a:gd name="connsiteY5" fmla="*/ 2063422 h 2063423"/>
                    <a:gd name="connsiteX6" fmla="*/ 1159 w 676730"/>
                    <a:gd name="connsiteY6" fmla="*/ 1805354 h 2063423"/>
                    <a:gd name="connsiteX7" fmla="*/ 0 w 676730"/>
                    <a:gd name="connsiteY7" fmla="*/ 1071308 h 2063423"/>
                    <a:gd name="connsiteX8" fmla="*/ 263994 w 676730"/>
                    <a:gd name="connsiteY8" fmla="*/ 6225 h 2063423"/>
                    <a:gd name="connsiteX0" fmla="*/ 267608 w 681973"/>
                    <a:gd name="connsiteY0" fmla="*/ 78285 h 2142712"/>
                    <a:gd name="connsiteX1" fmla="*/ 676321 w 681973"/>
                    <a:gd name="connsiteY1" fmla="*/ 79289 h 2142712"/>
                    <a:gd name="connsiteX2" fmla="*/ 516835 w 681973"/>
                    <a:gd name="connsiteY2" fmla="*/ 1146180 h 2142712"/>
                    <a:gd name="connsiteX3" fmla="*/ 517294 w 681973"/>
                    <a:gd name="connsiteY3" fmla="*/ 1884644 h 2142712"/>
                    <a:gd name="connsiteX4" fmla="*/ 259226 w 681973"/>
                    <a:gd name="connsiteY4" fmla="*/ 2142712 h 2142712"/>
                    <a:gd name="connsiteX5" fmla="*/ 259227 w 681973"/>
                    <a:gd name="connsiteY5" fmla="*/ 2142711 h 2142712"/>
                    <a:gd name="connsiteX6" fmla="*/ 1159 w 681973"/>
                    <a:gd name="connsiteY6" fmla="*/ 1884643 h 2142712"/>
                    <a:gd name="connsiteX7" fmla="*/ 0 w 681973"/>
                    <a:gd name="connsiteY7" fmla="*/ 1150597 h 2142712"/>
                    <a:gd name="connsiteX8" fmla="*/ 267608 w 681973"/>
                    <a:gd name="connsiteY8" fmla="*/ 78285 h 2142712"/>
                    <a:gd name="connsiteX0" fmla="*/ 267608 w 730032"/>
                    <a:gd name="connsiteY0" fmla="*/ 0 h 2064427"/>
                    <a:gd name="connsiteX1" fmla="*/ 676321 w 730032"/>
                    <a:gd name="connsiteY1" fmla="*/ 1004 h 2064427"/>
                    <a:gd name="connsiteX2" fmla="*/ 516835 w 730032"/>
                    <a:gd name="connsiteY2" fmla="*/ 1067895 h 2064427"/>
                    <a:gd name="connsiteX3" fmla="*/ 517294 w 730032"/>
                    <a:gd name="connsiteY3" fmla="*/ 1806359 h 2064427"/>
                    <a:gd name="connsiteX4" fmla="*/ 259226 w 730032"/>
                    <a:gd name="connsiteY4" fmla="*/ 2064427 h 2064427"/>
                    <a:gd name="connsiteX5" fmla="*/ 259227 w 730032"/>
                    <a:gd name="connsiteY5" fmla="*/ 2064426 h 2064427"/>
                    <a:gd name="connsiteX6" fmla="*/ 1159 w 730032"/>
                    <a:gd name="connsiteY6" fmla="*/ 1806358 h 2064427"/>
                    <a:gd name="connsiteX7" fmla="*/ 0 w 730032"/>
                    <a:gd name="connsiteY7" fmla="*/ 1072312 h 2064427"/>
                    <a:gd name="connsiteX8" fmla="*/ 267608 w 730032"/>
                    <a:gd name="connsiteY8" fmla="*/ 0 h 2064427"/>
                    <a:gd name="connsiteX0" fmla="*/ 267608 w 681218"/>
                    <a:gd name="connsiteY0" fmla="*/ 0 h 2064427"/>
                    <a:gd name="connsiteX1" fmla="*/ 676321 w 681218"/>
                    <a:gd name="connsiteY1" fmla="*/ 1004 h 2064427"/>
                    <a:gd name="connsiteX2" fmla="*/ 516835 w 681218"/>
                    <a:gd name="connsiteY2" fmla="*/ 1067895 h 2064427"/>
                    <a:gd name="connsiteX3" fmla="*/ 517294 w 681218"/>
                    <a:gd name="connsiteY3" fmla="*/ 1806359 h 2064427"/>
                    <a:gd name="connsiteX4" fmla="*/ 259226 w 681218"/>
                    <a:gd name="connsiteY4" fmla="*/ 2064427 h 2064427"/>
                    <a:gd name="connsiteX5" fmla="*/ 259227 w 681218"/>
                    <a:gd name="connsiteY5" fmla="*/ 2064426 h 2064427"/>
                    <a:gd name="connsiteX6" fmla="*/ 1159 w 681218"/>
                    <a:gd name="connsiteY6" fmla="*/ 1806358 h 2064427"/>
                    <a:gd name="connsiteX7" fmla="*/ 0 w 681218"/>
                    <a:gd name="connsiteY7" fmla="*/ 1072312 h 2064427"/>
                    <a:gd name="connsiteX8" fmla="*/ 267608 w 681218"/>
                    <a:gd name="connsiteY8" fmla="*/ 0 h 2064427"/>
                    <a:gd name="connsiteX0" fmla="*/ 267608 w 788233"/>
                    <a:gd name="connsiteY0" fmla="*/ 0 h 2064427"/>
                    <a:gd name="connsiteX1" fmla="*/ 784938 w 788233"/>
                    <a:gd name="connsiteY1" fmla="*/ 6056 h 2064427"/>
                    <a:gd name="connsiteX2" fmla="*/ 516835 w 788233"/>
                    <a:gd name="connsiteY2" fmla="*/ 1067895 h 2064427"/>
                    <a:gd name="connsiteX3" fmla="*/ 517294 w 788233"/>
                    <a:gd name="connsiteY3" fmla="*/ 1806359 h 2064427"/>
                    <a:gd name="connsiteX4" fmla="*/ 259226 w 788233"/>
                    <a:gd name="connsiteY4" fmla="*/ 2064427 h 2064427"/>
                    <a:gd name="connsiteX5" fmla="*/ 259227 w 788233"/>
                    <a:gd name="connsiteY5" fmla="*/ 2064426 h 2064427"/>
                    <a:gd name="connsiteX6" fmla="*/ 1159 w 788233"/>
                    <a:gd name="connsiteY6" fmla="*/ 1806358 h 2064427"/>
                    <a:gd name="connsiteX7" fmla="*/ 0 w 788233"/>
                    <a:gd name="connsiteY7" fmla="*/ 1072312 h 2064427"/>
                    <a:gd name="connsiteX8" fmla="*/ 267608 w 788233"/>
                    <a:gd name="connsiteY8" fmla="*/ 0 h 2064427"/>
                    <a:gd name="connsiteX0" fmla="*/ 267608 w 788334"/>
                    <a:gd name="connsiteY0" fmla="*/ 0 h 2064427"/>
                    <a:gd name="connsiteX1" fmla="*/ 784938 w 788334"/>
                    <a:gd name="connsiteY1" fmla="*/ 6056 h 2064427"/>
                    <a:gd name="connsiteX2" fmla="*/ 516835 w 788334"/>
                    <a:gd name="connsiteY2" fmla="*/ 1067895 h 2064427"/>
                    <a:gd name="connsiteX3" fmla="*/ 517294 w 788334"/>
                    <a:gd name="connsiteY3" fmla="*/ 1806359 h 2064427"/>
                    <a:gd name="connsiteX4" fmla="*/ 259226 w 788334"/>
                    <a:gd name="connsiteY4" fmla="*/ 2064427 h 2064427"/>
                    <a:gd name="connsiteX5" fmla="*/ 259227 w 788334"/>
                    <a:gd name="connsiteY5" fmla="*/ 2064426 h 2064427"/>
                    <a:gd name="connsiteX6" fmla="*/ 1159 w 788334"/>
                    <a:gd name="connsiteY6" fmla="*/ 1806358 h 2064427"/>
                    <a:gd name="connsiteX7" fmla="*/ 0 w 788334"/>
                    <a:gd name="connsiteY7" fmla="*/ 1072312 h 2064427"/>
                    <a:gd name="connsiteX8" fmla="*/ 267608 w 788334"/>
                    <a:gd name="connsiteY8" fmla="*/ 0 h 2064427"/>
                    <a:gd name="connsiteX0" fmla="*/ 267608 w 788308"/>
                    <a:gd name="connsiteY0" fmla="*/ 0 h 2064427"/>
                    <a:gd name="connsiteX1" fmla="*/ 784938 w 788308"/>
                    <a:gd name="connsiteY1" fmla="*/ 6056 h 2064427"/>
                    <a:gd name="connsiteX2" fmla="*/ 516835 w 788308"/>
                    <a:gd name="connsiteY2" fmla="*/ 1067895 h 2064427"/>
                    <a:gd name="connsiteX3" fmla="*/ 517294 w 788308"/>
                    <a:gd name="connsiteY3" fmla="*/ 1806359 h 2064427"/>
                    <a:gd name="connsiteX4" fmla="*/ 259226 w 788308"/>
                    <a:gd name="connsiteY4" fmla="*/ 2064427 h 2064427"/>
                    <a:gd name="connsiteX5" fmla="*/ 259227 w 788308"/>
                    <a:gd name="connsiteY5" fmla="*/ 2064426 h 2064427"/>
                    <a:gd name="connsiteX6" fmla="*/ 1159 w 788308"/>
                    <a:gd name="connsiteY6" fmla="*/ 1806358 h 2064427"/>
                    <a:gd name="connsiteX7" fmla="*/ 0 w 788308"/>
                    <a:gd name="connsiteY7" fmla="*/ 1072312 h 2064427"/>
                    <a:gd name="connsiteX8" fmla="*/ 267608 w 788308"/>
                    <a:gd name="connsiteY8" fmla="*/ 0 h 2064427"/>
                    <a:gd name="connsiteX0" fmla="*/ 323179 w 787421"/>
                    <a:gd name="connsiteY0" fmla="*/ 72332 h 2139285"/>
                    <a:gd name="connsiteX1" fmla="*/ 784938 w 787421"/>
                    <a:gd name="connsiteY1" fmla="*/ 80914 h 2139285"/>
                    <a:gd name="connsiteX2" fmla="*/ 516835 w 787421"/>
                    <a:gd name="connsiteY2" fmla="*/ 1142753 h 2139285"/>
                    <a:gd name="connsiteX3" fmla="*/ 517294 w 787421"/>
                    <a:gd name="connsiteY3" fmla="*/ 1881217 h 2139285"/>
                    <a:gd name="connsiteX4" fmla="*/ 259226 w 787421"/>
                    <a:gd name="connsiteY4" fmla="*/ 2139285 h 2139285"/>
                    <a:gd name="connsiteX5" fmla="*/ 259227 w 787421"/>
                    <a:gd name="connsiteY5" fmla="*/ 2139284 h 2139285"/>
                    <a:gd name="connsiteX6" fmla="*/ 1159 w 787421"/>
                    <a:gd name="connsiteY6" fmla="*/ 1881216 h 2139285"/>
                    <a:gd name="connsiteX7" fmla="*/ 0 w 787421"/>
                    <a:gd name="connsiteY7" fmla="*/ 1147170 h 2139285"/>
                    <a:gd name="connsiteX8" fmla="*/ 323179 w 787421"/>
                    <a:gd name="connsiteY8" fmla="*/ 72332 h 2139285"/>
                    <a:gd name="connsiteX0" fmla="*/ 323179 w 810872"/>
                    <a:gd name="connsiteY0" fmla="*/ 0 h 2066953"/>
                    <a:gd name="connsiteX1" fmla="*/ 784938 w 810872"/>
                    <a:gd name="connsiteY1" fmla="*/ 8582 h 2066953"/>
                    <a:gd name="connsiteX2" fmla="*/ 516835 w 810872"/>
                    <a:gd name="connsiteY2" fmla="*/ 1070421 h 2066953"/>
                    <a:gd name="connsiteX3" fmla="*/ 517294 w 810872"/>
                    <a:gd name="connsiteY3" fmla="*/ 1808885 h 2066953"/>
                    <a:gd name="connsiteX4" fmla="*/ 259226 w 810872"/>
                    <a:gd name="connsiteY4" fmla="*/ 2066953 h 2066953"/>
                    <a:gd name="connsiteX5" fmla="*/ 259227 w 810872"/>
                    <a:gd name="connsiteY5" fmla="*/ 2066952 h 2066953"/>
                    <a:gd name="connsiteX6" fmla="*/ 1159 w 810872"/>
                    <a:gd name="connsiteY6" fmla="*/ 1808884 h 2066953"/>
                    <a:gd name="connsiteX7" fmla="*/ 0 w 810872"/>
                    <a:gd name="connsiteY7" fmla="*/ 1074838 h 2066953"/>
                    <a:gd name="connsiteX8" fmla="*/ 323179 w 810872"/>
                    <a:gd name="connsiteY8" fmla="*/ 0 h 2066953"/>
                    <a:gd name="connsiteX0" fmla="*/ 323179 w 797169"/>
                    <a:gd name="connsiteY0" fmla="*/ 0 h 2066953"/>
                    <a:gd name="connsiteX1" fmla="*/ 784938 w 797169"/>
                    <a:gd name="connsiteY1" fmla="*/ 8582 h 2066953"/>
                    <a:gd name="connsiteX2" fmla="*/ 516835 w 797169"/>
                    <a:gd name="connsiteY2" fmla="*/ 1070421 h 2066953"/>
                    <a:gd name="connsiteX3" fmla="*/ 517294 w 797169"/>
                    <a:gd name="connsiteY3" fmla="*/ 1808885 h 2066953"/>
                    <a:gd name="connsiteX4" fmla="*/ 259226 w 797169"/>
                    <a:gd name="connsiteY4" fmla="*/ 2066953 h 2066953"/>
                    <a:gd name="connsiteX5" fmla="*/ 259227 w 797169"/>
                    <a:gd name="connsiteY5" fmla="*/ 2066952 h 2066953"/>
                    <a:gd name="connsiteX6" fmla="*/ 1159 w 797169"/>
                    <a:gd name="connsiteY6" fmla="*/ 1808884 h 2066953"/>
                    <a:gd name="connsiteX7" fmla="*/ 0 w 797169"/>
                    <a:gd name="connsiteY7" fmla="*/ 1074838 h 2066953"/>
                    <a:gd name="connsiteX8" fmla="*/ 323179 w 797169"/>
                    <a:gd name="connsiteY8" fmla="*/ 0 h 2066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7169" h="2066953">
                      <a:moveTo>
                        <a:pt x="323179" y="0"/>
                      </a:moveTo>
                      <a:lnTo>
                        <a:pt x="784938" y="8582"/>
                      </a:lnTo>
                      <a:cubicBezTo>
                        <a:pt x="865207" y="7641"/>
                        <a:pt x="524413" y="908724"/>
                        <a:pt x="516835" y="1070421"/>
                      </a:cubicBezTo>
                      <a:cubicBezTo>
                        <a:pt x="509257" y="1232118"/>
                        <a:pt x="516055" y="1642796"/>
                        <a:pt x="517294" y="1808885"/>
                      </a:cubicBezTo>
                      <a:cubicBezTo>
                        <a:pt x="518574" y="1980429"/>
                        <a:pt x="401753" y="2066953"/>
                        <a:pt x="259226" y="2066953"/>
                      </a:cubicBezTo>
                      <a:lnTo>
                        <a:pt x="259227" y="2066952"/>
                      </a:lnTo>
                      <a:cubicBezTo>
                        <a:pt x="116700" y="2066952"/>
                        <a:pt x="1159" y="1951411"/>
                        <a:pt x="1159" y="1808884"/>
                      </a:cubicBezTo>
                      <a:cubicBezTo>
                        <a:pt x="773" y="1564202"/>
                        <a:pt x="386" y="1319520"/>
                        <a:pt x="0" y="1074838"/>
                      </a:cubicBezTo>
                      <a:cubicBezTo>
                        <a:pt x="386" y="970865"/>
                        <a:pt x="322793" y="103973"/>
                        <a:pt x="323179" y="0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259" name="Group 258">
                  <a:extLst>
                    <a:ext uri="{FF2B5EF4-FFF2-40B4-BE49-F238E27FC236}">
                      <a16:creationId xmlns:a16="http://schemas.microsoft.com/office/drawing/2014/main" id="{6F9740FD-808E-4829-96C5-787525F1F69A}"/>
                    </a:ext>
                  </a:extLst>
                </p:cNvPr>
                <p:cNvGrpSpPr/>
                <p:nvPr/>
              </p:nvGrpSpPr>
              <p:grpSpPr>
                <a:xfrm>
                  <a:off x="2250661" y="981774"/>
                  <a:ext cx="1043666" cy="2064429"/>
                  <a:chOff x="2250661" y="981774"/>
                  <a:chExt cx="1043666" cy="2064429"/>
                </a:xfrm>
              </p:grpSpPr>
              <p:sp>
                <p:nvSpPr>
                  <p:cNvPr id="265" name="Rectangle: Rounded Corners 1">
                    <a:extLst>
                      <a:ext uri="{FF2B5EF4-FFF2-40B4-BE49-F238E27FC236}">
                        <a16:creationId xmlns:a16="http://schemas.microsoft.com/office/drawing/2014/main" id="{87AAFE4E-8A73-45F7-A1E1-81E58CF68138}"/>
                      </a:ext>
                    </a:extLst>
                  </p:cNvPr>
                  <p:cNvSpPr/>
                  <p:nvPr/>
                </p:nvSpPr>
                <p:spPr>
                  <a:xfrm>
                    <a:off x="2250661" y="981774"/>
                    <a:ext cx="681218" cy="2064427"/>
                  </a:xfrm>
                  <a:custGeom>
                    <a:avLst/>
                    <a:gdLst>
                      <a:gd name="connsiteX0" fmla="*/ 0 w 516135"/>
                      <a:gd name="connsiteY0" fmla="*/ 258068 h 1562100"/>
                      <a:gd name="connsiteX1" fmla="*/ 258068 w 516135"/>
                      <a:gd name="connsiteY1" fmla="*/ 0 h 1562100"/>
                      <a:gd name="connsiteX2" fmla="*/ 258068 w 516135"/>
                      <a:gd name="connsiteY2" fmla="*/ 0 h 1562100"/>
                      <a:gd name="connsiteX3" fmla="*/ 516136 w 516135"/>
                      <a:gd name="connsiteY3" fmla="*/ 258068 h 1562100"/>
                      <a:gd name="connsiteX4" fmla="*/ 516135 w 516135"/>
                      <a:gd name="connsiteY4" fmla="*/ 1304033 h 1562100"/>
                      <a:gd name="connsiteX5" fmla="*/ 258067 w 516135"/>
                      <a:gd name="connsiteY5" fmla="*/ 1562101 h 1562100"/>
                      <a:gd name="connsiteX6" fmla="*/ 258068 w 516135"/>
                      <a:gd name="connsiteY6" fmla="*/ 1562100 h 1562100"/>
                      <a:gd name="connsiteX7" fmla="*/ 0 w 516135"/>
                      <a:gd name="connsiteY7" fmla="*/ 1304032 h 1562100"/>
                      <a:gd name="connsiteX8" fmla="*/ 0 w 516135"/>
                      <a:gd name="connsiteY8" fmla="*/ 258068 h 1562100"/>
                      <a:gd name="connsiteX0" fmla="*/ 0 w 535099"/>
                      <a:gd name="connsiteY0" fmla="*/ 258068 h 1562101"/>
                      <a:gd name="connsiteX1" fmla="*/ 258068 w 535099"/>
                      <a:gd name="connsiteY1" fmla="*/ 0 h 1562101"/>
                      <a:gd name="connsiteX2" fmla="*/ 258068 w 535099"/>
                      <a:gd name="connsiteY2" fmla="*/ 0 h 1562101"/>
                      <a:gd name="connsiteX3" fmla="*/ 516136 w 535099"/>
                      <a:gd name="connsiteY3" fmla="*/ 258068 h 1562101"/>
                      <a:gd name="connsiteX4" fmla="*/ 515676 w 535099"/>
                      <a:gd name="connsiteY4" fmla="*/ 565569 h 1562101"/>
                      <a:gd name="connsiteX5" fmla="*/ 516135 w 535099"/>
                      <a:gd name="connsiteY5" fmla="*/ 1304033 h 1562101"/>
                      <a:gd name="connsiteX6" fmla="*/ 258067 w 535099"/>
                      <a:gd name="connsiteY6" fmla="*/ 1562101 h 1562101"/>
                      <a:gd name="connsiteX7" fmla="*/ 258068 w 535099"/>
                      <a:gd name="connsiteY7" fmla="*/ 1562100 h 1562101"/>
                      <a:gd name="connsiteX8" fmla="*/ 0 w 535099"/>
                      <a:gd name="connsiteY8" fmla="*/ 1304032 h 1562101"/>
                      <a:gd name="connsiteX9" fmla="*/ 0 w 535099"/>
                      <a:gd name="connsiteY9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259227 w 536258"/>
                      <a:gd name="connsiteY2" fmla="*/ 0 h 1562101"/>
                      <a:gd name="connsiteX3" fmla="*/ 517295 w 536258"/>
                      <a:gd name="connsiteY3" fmla="*/ 258068 h 1562101"/>
                      <a:gd name="connsiteX4" fmla="*/ 516835 w 536258"/>
                      <a:gd name="connsiteY4" fmla="*/ 565569 h 1562101"/>
                      <a:gd name="connsiteX5" fmla="*/ 517294 w 536258"/>
                      <a:gd name="connsiteY5" fmla="*/ 1304033 h 1562101"/>
                      <a:gd name="connsiteX6" fmla="*/ 259226 w 536258"/>
                      <a:gd name="connsiteY6" fmla="*/ 1562101 h 1562101"/>
                      <a:gd name="connsiteX7" fmla="*/ 259227 w 536258"/>
                      <a:gd name="connsiteY7" fmla="*/ 1562100 h 1562101"/>
                      <a:gd name="connsiteX8" fmla="*/ 1159 w 536258"/>
                      <a:gd name="connsiteY8" fmla="*/ 1304032 h 1562101"/>
                      <a:gd name="connsiteX9" fmla="*/ 0 w 536258"/>
                      <a:gd name="connsiteY9" fmla="*/ 569986 h 1562101"/>
                      <a:gd name="connsiteX10" fmla="*/ 1159 w 536258"/>
                      <a:gd name="connsiteY10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259227 w 536258"/>
                      <a:gd name="connsiteY2" fmla="*/ 0 h 1562101"/>
                      <a:gd name="connsiteX3" fmla="*/ 517295 w 536258"/>
                      <a:gd name="connsiteY3" fmla="*/ 258068 h 1562101"/>
                      <a:gd name="connsiteX4" fmla="*/ 516835 w 536258"/>
                      <a:gd name="connsiteY4" fmla="*/ 565569 h 1562101"/>
                      <a:gd name="connsiteX5" fmla="*/ 517294 w 536258"/>
                      <a:gd name="connsiteY5" fmla="*/ 1304033 h 1562101"/>
                      <a:gd name="connsiteX6" fmla="*/ 259226 w 536258"/>
                      <a:gd name="connsiteY6" fmla="*/ 1562101 h 1562101"/>
                      <a:gd name="connsiteX7" fmla="*/ 259227 w 536258"/>
                      <a:gd name="connsiteY7" fmla="*/ 1562100 h 1562101"/>
                      <a:gd name="connsiteX8" fmla="*/ 1159 w 536258"/>
                      <a:gd name="connsiteY8" fmla="*/ 1304032 h 1562101"/>
                      <a:gd name="connsiteX9" fmla="*/ 0 w 536258"/>
                      <a:gd name="connsiteY9" fmla="*/ 569986 h 1562101"/>
                      <a:gd name="connsiteX10" fmla="*/ 1159 w 536258"/>
                      <a:gd name="connsiteY10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517295 w 536258"/>
                      <a:gd name="connsiteY2" fmla="*/ 258068 h 1562101"/>
                      <a:gd name="connsiteX3" fmla="*/ 516835 w 536258"/>
                      <a:gd name="connsiteY3" fmla="*/ 565569 h 1562101"/>
                      <a:gd name="connsiteX4" fmla="*/ 517294 w 536258"/>
                      <a:gd name="connsiteY4" fmla="*/ 1304033 h 1562101"/>
                      <a:gd name="connsiteX5" fmla="*/ 259226 w 536258"/>
                      <a:gd name="connsiteY5" fmla="*/ 1562101 h 1562101"/>
                      <a:gd name="connsiteX6" fmla="*/ 259227 w 536258"/>
                      <a:gd name="connsiteY6" fmla="*/ 1562100 h 1562101"/>
                      <a:gd name="connsiteX7" fmla="*/ 1159 w 536258"/>
                      <a:gd name="connsiteY7" fmla="*/ 1304032 h 1562101"/>
                      <a:gd name="connsiteX8" fmla="*/ 0 w 536258"/>
                      <a:gd name="connsiteY8" fmla="*/ 569986 h 1562101"/>
                      <a:gd name="connsiteX9" fmla="*/ 1159 w 536258"/>
                      <a:gd name="connsiteY9" fmla="*/ 258068 h 1562101"/>
                      <a:gd name="connsiteX0" fmla="*/ 1159 w 555374"/>
                      <a:gd name="connsiteY0" fmla="*/ 38714 h 1342747"/>
                      <a:gd name="connsiteX1" fmla="*/ 517295 w 555374"/>
                      <a:gd name="connsiteY1" fmla="*/ 38714 h 1342747"/>
                      <a:gd name="connsiteX2" fmla="*/ 516835 w 555374"/>
                      <a:gd name="connsiteY2" fmla="*/ 346215 h 1342747"/>
                      <a:gd name="connsiteX3" fmla="*/ 517294 w 555374"/>
                      <a:gd name="connsiteY3" fmla="*/ 1084679 h 1342747"/>
                      <a:gd name="connsiteX4" fmla="*/ 259226 w 555374"/>
                      <a:gd name="connsiteY4" fmla="*/ 1342747 h 1342747"/>
                      <a:gd name="connsiteX5" fmla="*/ 259227 w 555374"/>
                      <a:gd name="connsiteY5" fmla="*/ 1342746 h 1342747"/>
                      <a:gd name="connsiteX6" fmla="*/ 1159 w 555374"/>
                      <a:gd name="connsiteY6" fmla="*/ 1084678 h 1342747"/>
                      <a:gd name="connsiteX7" fmla="*/ 0 w 555374"/>
                      <a:gd name="connsiteY7" fmla="*/ 350632 h 1342747"/>
                      <a:gd name="connsiteX8" fmla="*/ 1159 w 555374"/>
                      <a:gd name="connsiteY8" fmla="*/ 38714 h 1342747"/>
                      <a:gd name="connsiteX0" fmla="*/ 263994 w 535905"/>
                      <a:gd name="connsiteY0" fmla="*/ 3045 h 2060243"/>
                      <a:gd name="connsiteX1" fmla="*/ 517295 w 535905"/>
                      <a:gd name="connsiteY1" fmla="*/ 756210 h 2060243"/>
                      <a:gd name="connsiteX2" fmla="*/ 516835 w 535905"/>
                      <a:gd name="connsiteY2" fmla="*/ 1063711 h 2060243"/>
                      <a:gd name="connsiteX3" fmla="*/ 517294 w 535905"/>
                      <a:gd name="connsiteY3" fmla="*/ 1802175 h 2060243"/>
                      <a:gd name="connsiteX4" fmla="*/ 259226 w 535905"/>
                      <a:gd name="connsiteY4" fmla="*/ 2060243 h 2060243"/>
                      <a:gd name="connsiteX5" fmla="*/ 259227 w 535905"/>
                      <a:gd name="connsiteY5" fmla="*/ 2060242 h 2060243"/>
                      <a:gd name="connsiteX6" fmla="*/ 1159 w 535905"/>
                      <a:gd name="connsiteY6" fmla="*/ 1802174 h 2060243"/>
                      <a:gd name="connsiteX7" fmla="*/ 0 w 535905"/>
                      <a:gd name="connsiteY7" fmla="*/ 1068128 h 2060243"/>
                      <a:gd name="connsiteX8" fmla="*/ 263994 w 535905"/>
                      <a:gd name="connsiteY8" fmla="*/ 3045 h 2060243"/>
                      <a:gd name="connsiteX0" fmla="*/ 263994 w 664925"/>
                      <a:gd name="connsiteY0" fmla="*/ 87056 h 2144254"/>
                      <a:gd name="connsiteX1" fmla="*/ 658652 w 664925"/>
                      <a:gd name="connsiteY1" fmla="*/ 93682 h 2144254"/>
                      <a:gd name="connsiteX2" fmla="*/ 516835 w 664925"/>
                      <a:gd name="connsiteY2" fmla="*/ 1147722 h 2144254"/>
                      <a:gd name="connsiteX3" fmla="*/ 517294 w 664925"/>
                      <a:gd name="connsiteY3" fmla="*/ 1886186 h 2144254"/>
                      <a:gd name="connsiteX4" fmla="*/ 259226 w 664925"/>
                      <a:gd name="connsiteY4" fmla="*/ 2144254 h 2144254"/>
                      <a:gd name="connsiteX5" fmla="*/ 259227 w 664925"/>
                      <a:gd name="connsiteY5" fmla="*/ 2144253 h 2144254"/>
                      <a:gd name="connsiteX6" fmla="*/ 1159 w 664925"/>
                      <a:gd name="connsiteY6" fmla="*/ 1886185 h 2144254"/>
                      <a:gd name="connsiteX7" fmla="*/ 0 w 664925"/>
                      <a:gd name="connsiteY7" fmla="*/ 1152139 h 2144254"/>
                      <a:gd name="connsiteX8" fmla="*/ 263994 w 664925"/>
                      <a:gd name="connsiteY8" fmla="*/ 87056 h 2144254"/>
                      <a:gd name="connsiteX0" fmla="*/ 263994 w 710801"/>
                      <a:gd name="connsiteY0" fmla="*/ 28420 h 2085618"/>
                      <a:gd name="connsiteX1" fmla="*/ 658652 w 710801"/>
                      <a:gd name="connsiteY1" fmla="*/ 35046 h 2085618"/>
                      <a:gd name="connsiteX2" fmla="*/ 516835 w 710801"/>
                      <a:gd name="connsiteY2" fmla="*/ 1089086 h 2085618"/>
                      <a:gd name="connsiteX3" fmla="*/ 517294 w 710801"/>
                      <a:gd name="connsiteY3" fmla="*/ 1827550 h 2085618"/>
                      <a:gd name="connsiteX4" fmla="*/ 259226 w 710801"/>
                      <a:gd name="connsiteY4" fmla="*/ 2085618 h 2085618"/>
                      <a:gd name="connsiteX5" fmla="*/ 259227 w 710801"/>
                      <a:gd name="connsiteY5" fmla="*/ 2085617 h 2085618"/>
                      <a:gd name="connsiteX6" fmla="*/ 1159 w 710801"/>
                      <a:gd name="connsiteY6" fmla="*/ 1827549 h 2085618"/>
                      <a:gd name="connsiteX7" fmla="*/ 0 w 710801"/>
                      <a:gd name="connsiteY7" fmla="*/ 1093503 h 2085618"/>
                      <a:gd name="connsiteX8" fmla="*/ 263994 w 710801"/>
                      <a:gd name="connsiteY8" fmla="*/ 28420 h 2085618"/>
                      <a:gd name="connsiteX0" fmla="*/ 263994 w 710801"/>
                      <a:gd name="connsiteY0" fmla="*/ 7864 h 2065062"/>
                      <a:gd name="connsiteX1" fmla="*/ 658652 w 710801"/>
                      <a:gd name="connsiteY1" fmla="*/ 14490 h 2065062"/>
                      <a:gd name="connsiteX2" fmla="*/ 516835 w 710801"/>
                      <a:gd name="connsiteY2" fmla="*/ 1068530 h 2065062"/>
                      <a:gd name="connsiteX3" fmla="*/ 517294 w 710801"/>
                      <a:gd name="connsiteY3" fmla="*/ 1806994 h 2065062"/>
                      <a:gd name="connsiteX4" fmla="*/ 259226 w 710801"/>
                      <a:gd name="connsiteY4" fmla="*/ 2065062 h 2065062"/>
                      <a:gd name="connsiteX5" fmla="*/ 259227 w 710801"/>
                      <a:gd name="connsiteY5" fmla="*/ 2065061 h 2065062"/>
                      <a:gd name="connsiteX6" fmla="*/ 1159 w 710801"/>
                      <a:gd name="connsiteY6" fmla="*/ 1806993 h 2065062"/>
                      <a:gd name="connsiteX7" fmla="*/ 0 w 710801"/>
                      <a:gd name="connsiteY7" fmla="*/ 1072947 h 2065062"/>
                      <a:gd name="connsiteX8" fmla="*/ 263994 w 710801"/>
                      <a:gd name="connsiteY8" fmla="*/ 7864 h 2065062"/>
                      <a:gd name="connsiteX0" fmla="*/ 263994 w 713316"/>
                      <a:gd name="connsiteY0" fmla="*/ 0 h 2057198"/>
                      <a:gd name="connsiteX1" fmla="*/ 658652 w 713316"/>
                      <a:gd name="connsiteY1" fmla="*/ 6626 h 2057198"/>
                      <a:gd name="connsiteX2" fmla="*/ 516835 w 713316"/>
                      <a:gd name="connsiteY2" fmla="*/ 1060666 h 2057198"/>
                      <a:gd name="connsiteX3" fmla="*/ 517294 w 713316"/>
                      <a:gd name="connsiteY3" fmla="*/ 1799130 h 2057198"/>
                      <a:gd name="connsiteX4" fmla="*/ 259226 w 713316"/>
                      <a:gd name="connsiteY4" fmla="*/ 2057198 h 2057198"/>
                      <a:gd name="connsiteX5" fmla="*/ 259227 w 713316"/>
                      <a:gd name="connsiteY5" fmla="*/ 2057197 h 2057198"/>
                      <a:gd name="connsiteX6" fmla="*/ 1159 w 713316"/>
                      <a:gd name="connsiteY6" fmla="*/ 1799129 h 2057198"/>
                      <a:gd name="connsiteX7" fmla="*/ 0 w 713316"/>
                      <a:gd name="connsiteY7" fmla="*/ 1065083 h 2057198"/>
                      <a:gd name="connsiteX8" fmla="*/ 263994 w 713316"/>
                      <a:gd name="connsiteY8" fmla="*/ 0 h 2057198"/>
                      <a:gd name="connsiteX0" fmla="*/ 263994 w 663537"/>
                      <a:gd name="connsiteY0" fmla="*/ 33591 h 2090789"/>
                      <a:gd name="connsiteX1" fmla="*/ 658652 w 663537"/>
                      <a:gd name="connsiteY1" fmla="*/ 40217 h 2090789"/>
                      <a:gd name="connsiteX2" fmla="*/ 516835 w 663537"/>
                      <a:gd name="connsiteY2" fmla="*/ 1094257 h 2090789"/>
                      <a:gd name="connsiteX3" fmla="*/ 517294 w 663537"/>
                      <a:gd name="connsiteY3" fmla="*/ 1832721 h 2090789"/>
                      <a:gd name="connsiteX4" fmla="*/ 259226 w 663537"/>
                      <a:gd name="connsiteY4" fmla="*/ 2090789 h 2090789"/>
                      <a:gd name="connsiteX5" fmla="*/ 259227 w 663537"/>
                      <a:gd name="connsiteY5" fmla="*/ 2090788 h 2090789"/>
                      <a:gd name="connsiteX6" fmla="*/ 1159 w 663537"/>
                      <a:gd name="connsiteY6" fmla="*/ 1832720 h 2090789"/>
                      <a:gd name="connsiteX7" fmla="*/ 0 w 663537"/>
                      <a:gd name="connsiteY7" fmla="*/ 1098674 h 2090789"/>
                      <a:gd name="connsiteX8" fmla="*/ 263994 w 663537"/>
                      <a:gd name="connsiteY8" fmla="*/ 33591 h 2090789"/>
                      <a:gd name="connsiteX0" fmla="*/ 263994 w 666512"/>
                      <a:gd name="connsiteY0" fmla="*/ 0 h 2057198"/>
                      <a:gd name="connsiteX1" fmla="*/ 658652 w 666512"/>
                      <a:gd name="connsiteY1" fmla="*/ 6626 h 2057198"/>
                      <a:gd name="connsiteX2" fmla="*/ 516835 w 666512"/>
                      <a:gd name="connsiteY2" fmla="*/ 1060666 h 2057198"/>
                      <a:gd name="connsiteX3" fmla="*/ 517294 w 666512"/>
                      <a:gd name="connsiteY3" fmla="*/ 1799130 h 2057198"/>
                      <a:gd name="connsiteX4" fmla="*/ 259226 w 666512"/>
                      <a:gd name="connsiteY4" fmla="*/ 2057198 h 2057198"/>
                      <a:gd name="connsiteX5" fmla="*/ 259227 w 666512"/>
                      <a:gd name="connsiteY5" fmla="*/ 2057197 h 2057198"/>
                      <a:gd name="connsiteX6" fmla="*/ 1159 w 666512"/>
                      <a:gd name="connsiteY6" fmla="*/ 1799129 h 2057198"/>
                      <a:gd name="connsiteX7" fmla="*/ 0 w 666512"/>
                      <a:gd name="connsiteY7" fmla="*/ 1065083 h 2057198"/>
                      <a:gd name="connsiteX8" fmla="*/ 263994 w 666512"/>
                      <a:gd name="connsiteY8" fmla="*/ 0 h 2057198"/>
                      <a:gd name="connsiteX0" fmla="*/ 263994 w 661028"/>
                      <a:gd name="connsiteY0" fmla="*/ 9281 h 2066479"/>
                      <a:gd name="connsiteX1" fmla="*/ 658652 w 661028"/>
                      <a:gd name="connsiteY1" fmla="*/ 15907 h 2066479"/>
                      <a:gd name="connsiteX2" fmla="*/ 516835 w 661028"/>
                      <a:gd name="connsiteY2" fmla="*/ 1069947 h 2066479"/>
                      <a:gd name="connsiteX3" fmla="*/ 517294 w 661028"/>
                      <a:gd name="connsiteY3" fmla="*/ 1808411 h 2066479"/>
                      <a:gd name="connsiteX4" fmla="*/ 259226 w 661028"/>
                      <a:gd name="connsiteY4" fmla="*/ 2066479 h 2066479"/>
                      <a:gd name="connsiteX5" fmla="*/ 259227 w 661028"/>
                      <a:gd name="connsiteY5" fmla="*/ 2066478 h 2066479"/>
                      <a:gd name="connsiteX6" fmla="*/ 1159 w 661028"/>
                      <a:gd name="connsiteY6" fmla="*/ 1808410 h 2066479"/>
                      <a:gd name="connsiteX7" fmla="*/ 0 w 661028"/>
                      <a:gd name="connsiteY7" fmla="*/ 1074364 h 2066479"/>
                      <a:gd name="connsiteX8" fmla="*/ 263994 w 661028"/>
                      <a:gd name="connsiteY8" fmla="*/ 9281 h 2066479"/>
                      <a:gd name="connsiteX0" fmla="*/ 263994 w 661136"/>
                      <a:gd name="connsiteY0" fmla="*/ 1620 h 2058818"/>
                      <a:gd name="connsiteX1" fmla="*/ 658652 w 661136"/>
                      <a:gd name="connsiteY1" fmla="*/ 8246 h 2058818"/>
                      <a:gd name="connsiteX2" fmla="*/ 516835 w 661136"/>
                      <a:gd name="connsiteY2" fmla="*/ 1062286 h 2058818"/>
                      <a:gd name="connsiteX3" fmla="*/ 517294 w 661136"/>
                      <a:gd name="connsiteY3" fmla="*/ 1800750 h 2058818"/>
                      <a:gd name="connsiteX4" fmla="*/ 259226 w 661136"/>
                      <a:gd name="connsiteY4" fmla="*/ 2058818 h 2058818"/>
                      <a:gd name="connsiteX5" fmla="*/ 259227 w 661136"/>
                      <a:gd name="connsiteY5" fmla="*/ 2058817 h 2058818"/>
                      <a:gd name="connsiteX6" fmla="*/ 1159 w 661136"/>
                      <a:gd name="connsiteY6" fmla="*/ 1800749 h 2058818"/>
                      <a:gd name="connsiteX7" fmla="*/ 0 w 661136"/>
                      <a:gd name="connsiteY7" fmla="*/ 1066703 h 2058818"/>
                      <a:gd name="connsiteX8" fmla="*/ 263994 w 661136"/>
                      <a:gd name="connsiteY8" fmla="*/ 1620 h 2058818"/>
                      <a:gd name="connsiteX0" fmla="*/ 263994 w 658957"/>
                      <a:gd name="connsiteY0" fmla="*/ 9787 h 2066985"/>
                      <a:gd name="connsiteX1" fmla="*/ 656443 w 658957"/>
                      <a:gd name="connsiteY1" fmla="*/ 5370 h 2066985"/>
                      <a:gd name="connsiteX2" fmla="*/ 516835 w 658957"/>
                      <a:gd name="connsiteY2" fmla="*/ 1070453 h 2066985"/>
                      <a:gd name="connsiteX3" fmla="*/ 517294 w 658957"/>
                      <a:gd name="connsiteY3" fmla="*/ 1808917 h 2066985"/>
                      <a:gd name="connsiteX4" fmla="*/ 259226 w 658957"/>
                      <a:gd name="connsiteY4" fmla="*/ 2066985 h 2066985"/>
                      <a:gd name="connsiteX5" fmla="*/ 259227 w 658957"/>
                      <a:gd name="connsiteY5" fmla="*/ 2066984 h 2066985"/>
                      <a:gd name="connsiteX6" fmla="*/ 1159 w 658957"/>
                      <a:gd name="connsiteY6" fmla="*/ 1808916 h 2066985"/>
                      <a:gd name="connsiteX7" fmla="*/ 0 w 658957"/>
                      <a:gd name="connsiteY7" fmla="*/ 1074870 h 2066985"/>
                      <a:gd name="connsiteX8" fmla="*/ 263994 w 658957"/>
                      <a:gd name="connsiteY8" fmla="*/ 9787 h 2066985"/>
                      <a:gd name="connsiteX0" fmla="*/ 263994 w 658983"/>
                      <a:gd name="connsiteY0" fmla="*/ 6145 h 2063343"/>
                      <a:gd name="connsiteX1" fmla="*/ 656443 w 658983"/>
                      <a:gd name="connsiteY1" fmla="*/ 1728 h 2063343"/>
                      <a:gd name="connsiteX2" fmla="*/ 516835 w 658983"/>
                      <a:gd name="connsiteY2" fmla="*/ 1066811 h 2063343"/>
                      <a:gd name="connsiteX3" fmla="*/ 517294 w 658983"/>
                      <a:gd name="connsiteY3" fmla="*/ 1805275 h 2063343"/>
                      <a:gd name="connsiteX4" fmla="*/ 259226 w 658983"/>
                      <a:gd name="connsiteY4" fmla="*/ 2063343 h 2063343"/>
                      <a:gd name="connsiteX5" fmla="*/ 259227 w 658983"/>
                      <a:gd name="connsiteY5" fmla="*/ 2063342 h 2063343"/>
                      <a:gd name="connsiteX6" fmla="*/ 1159 w 658983"/>
                      <a:gd name="connsiteY6" fmla="*/ 1805274 h 2063343"/>
                      <a:gd name="connsiteX7" fmla="*/ 0 w 658983"/>
                      <a:gd name="connsiteY7" fmla="*/ 1071228 h 2063343"/>
                      <a:gd name="connsiteX8" fmla="*/ 263994 w 658983"/>
                      <a:gd name="connsiteY8" fmla="*/ 6145 h 2063343"/>
                      <a:gd name="connsiteX0" fmla="*/ 263994 w 678609"/>
                      <a:gd name="connsiteY0" fmla="*/ 7785 h 2064983"/>
                      <a:gd name="connsiteX1" fmla="*/ 676321 w 678609"/>
                      <a:gd name="connsiteY1" fmla="*/ 1560 h 2064983"/>
                      <a:gd name="connsiteX2" fmla="*/ 516835 w 678609"/>
                      <a:gd name="connsiteY2" fmla="*/ 1068451 h 2064983"/>
                      <a:gd name="connsiteX3" fmla="*/ 517294 w 678609"/>
                      <a:gd name="connsiteY3" fmla="*/ 1806915 h 2064983"/>
                      <a:gd name="connsiteX4" fmla="*/ 259226 w 678609"/>
                      <a:gd name="connsiteY4" fmla="*/ 2064983 h 2064983"/>
                      <a:gd name="connsiteX5" fmla="*/ 259227 w 678609"/>
                      <a:gd name="connsiteY5" fmla="*/ 2064982 h 2064983"/>
                      <a:gd name="connsiteX6" fmla="*/ 1159 w 678609"/>
                      <a:gd name="connsiteY6" fmla="*/ 1806914 h 2064983"/>
                      <a:gd name="connsiteX7" fmla="*/ 0 w 678609"/>
                      <a:gd name="connsiteY7" fmla="*/ 1072868 h 2064983"/>
                      <a:gd name="connsiteX8" fmla="*/ 263994 w 678609"/>
                      <a:gd name="connsiteY8" fmla="*/ 7785 h 2064983"/>
                      <a:gd name="connsiteX0" fmla="*/ 263994 w 676632"/>
                      <a:gd name="connsiteY0" fmla="*/ 31105 h 2088303"/>
                      <a:gd name="connsiteX1" fmla="*/ 676321 w 676632"/>
                      <a:gd name="connsiteY1" fmla="*/ 24880 h 2088303"/>
                      <a:gd name="connsiteX2" fmla="*/ 516835 w 676632"/>
                      <a:gd name="connsiteY2" fmla="*/ 1091771 h 2088303"/>
                      <a:gd name="connsiteX3" fmla="*/ 517294 w 676632"/>
                      <a:gd name="connsiteY3" fmla="*/ 1830235 h 2088303"/>
                      <a:gd name="connsiteX4" fmla="*/ 259226 w 676632"/>
                      <a:gd name="connsiteY4" fmla="*/ 2088303 h 2088303"/>
                      <a:gd name="connsiteX5" fmla="*/ 259227 w 676632"/>
                      <a:gd name="connsiteY5" fmla="*/ 2088302 h 2088303"/>
                      <a:gd name="connsiteX6" fmla="*/ 1159 w 676632"/>
                      <a:gd name="connsiteY6" fmla="*/ 1830234 h 2088303"/>
                      <a:gd name="connsiteX7" fmla="*/ 0 w 676632"/>
                      <a:gd name="connsiteY7" fmla="*/ 1096188 h 2088303"/>
                      <a:gd name="connsiteX8" fmla="*/ 263994 w 676632"/>
                      <a:gd name="connsiteY8" fmla="*/ 31105 h 2088303"/>
                      <a:gd name="connsiteX0" fmla="*/ 263994 w 676730"/>
                      <a:gd name="connsiteY0" fmla="*/ 6225 h 2063423"/>
                      <a:gd name="connsiteX1" fmla="*/ 676321 w 676730"/>
                      <a:gd name="connsiteY1" fmla="*/ 0 h 2063423"/>
                      <a:gd name="connsiteX2" fmla="*/ 516835 w 676730"/>
                      <a:gd name="connsiteY2" fmla="*/ 1066891 h 2063423"/>
                      <a:gd name="connsiteX3" fmla="*/ 517294 w 676730"/>
                      <a:gd name="connsiteY3" fmla="*/ 1805355 h 2063423"/>
                      <a:gd name="connsiteX4" fmla="*/ 259226 w 676730"/>
                      <a:gd name="connsiteY4" fmla="*/ 2063423 h 2063423"/>
                      <a:gd name="connsiteX5" fmla="*/ 259227 w 676730"/>
                      <a:gd name="connsiteY5" fmla="*/ 2063422 h 2063423"/>
                      <a:gd name="connsiteX6" fmla="*/ 1159 w 676730"/>
                      <a:gd name="connsiteY6" fmla="*/ 1805354 h 2063423"/>
                      <a:gd name="connsiteX7" fmla="*/ 0 w 676730"/>
                      <a:gd name="connsiteY7" fmla="*/ 1071308 h 2063423"/>
                      <a:gd name="connsiteX8" fmla="*/ 263994 w 676730"/>
                      <a:gd name="connsiteY8" fmla="*/ 6225 h 2063423"/>
                      <a:gd name="connsiteX0" fmla="*/ 267608 w 681973"/>
                      <a:gd name="connsiteY0" fmla="*/ 78285 h 2142712"/>
                      <a:gd name="connsiteX1" fmla="*/ 676321 w 681973"/>
                      <a:gd name="connsiteY1" fmla="*/ 79289 h 2142712"/>
                      <a:gd name="connsiteX2" fmla="*/ 516835 w 681973"/>
                      <a:gd name="connsiteY2" fmla="*/ 1146180 h 2142712"/>
                      <a:gd name="connsiteX3" fmla="*/ 517294 w 681973"/>
                      <a:gd name="connsiteY3" fmla="*/ 1884644 h 2142712"/>
                      <a:gd name="connsiteX4" fmla="*/ 259226 w 681973"/>
                      <a:gd name="connsiteY4" fmla="*/ 2142712 h 2142712"/>
                      <a:gd name="connsiteX5" fmla="*/ 259227 w 681973"/>
                      <a:gd name="connsiteY5" fmla="*/ 2142711 h 2142712"/>
                      <a:gd name="connsiteX6" fmla="*/ 1159 w 681973"/>
                      <a:gd name="connsiteY6" fmla="*/ 1884643 h 2142712"/>
                      <a:gd name="connsiteX7" fmla="*/ 0 w 681973"/>
                      <a:gd name="connsiteY7" fmla="*/ 1150597 h 2142712"/>
                      <a:gd name="connsiteX8" fmla="*/ 267608 w 681973"/>
                      <a:gd name="connsiteY8" fmla="*/ 78285 h 2142712"/>
                      <a:gd name="connsiteX0" fmla="*/ 267608 w 730032"/>
                      <a:gd name="connsiteY0" fmla="*/ 0 h 2064427"/>
                      <a:gd name="connsiteX1" fmla="*/ 676321 w 730032"/>
                      <a:gd name="connsiteY1" fmla="*/ 1004 h 2064427"/>
                      <a:gd name="connsiteX2" fmla="*/ 516835 w 730032"/>
                      <a:gd name="connsiteY2" fmla="*/ 1067895 h 2064427"/>
                      <a:gd name="connsiteX3" fmla="*/ 517294 w 730032"/>
                      <a:gd name="connsiteY3" fmla="*/ 1806359 h 2064427"/>
                      <a:gd name="connsiteX4" fmla="*/ 259226 w 730032"/>
                      <a:gd name="connsiteY4" fmla="*/ 2064427 h 2064427"/>
                      <a:gd name="connsiteX5" fmla="*/ 259227 w 730032"/>
                      <a:gd name="connsiteY5" fmla="*/ 2064426 h 2064427"/>
                      <a:gd name="connsiteX6" fmla="*/ 1159 w 730032"/>
                      <a:gd name="connsiteY6" fmla="*/ 1806358 h 2064427"/>
                      <a:gd name="connsiteX7" fmla="*/ 0 w 730032"/>
                      <a:gd name="connsiteY7" fmla="*/ 1072312 h 2064427"/>
                      <a:gd name="connsiteX8" fmla="*/ 267608 w 730032"/>
                      <a:gd name="connsiteY8" fmla="*/ 0 h 2064427"/>
                      <a:gd name="connsiteX0" fmla="*/ 267608 w 681218"/>
                      <a:gd name="connsiteY0" fmla="*/ 0 h 2064427"/>
                      <a:gd name="connsiteX1" fmla="*/ 676321 w 681218"/>
                      <a:gd name="connsiteY1" fmla="*/ 1004 h 2064427"/>
                      <a:gd name="connsiteX2" fmla="*/ 516835 w 681218"/>
                      <a:gd name="connsiteY2" fmla="*/ 1067895 h 2064427"/>
                      <a:gd name="connsiteX3" fmla="*/ 517294 w 681218"/>
                      <a:gd name="connsiteY3" fmla="*/ 1806359 h 2064427"/>
                      <a:gd name="connsiteX4" fmla="*/ 259226 w 681218"/>
                      <a:gd name="connsiteY4" fmla="*/ 2064427 h 2064427"/>
                      <a:gd name="connsiteX5" fmla="*/ 259227 w 681218"/>
                      <a:gd name="connsiteY5" fmla="*/ 2064426 h 2064427"/>
                      <a:gd name="connsiteX6" fmla="*/ 1159 w 681218"/>
                      <a:gd name="connsiteY6" fmla="*/ 1806358 h 2064427"/>
                      <a:gd name="connsiteX7" fmla="*/ 0 w 681218"/>
                      <a:gd name="connsiteY7" fmla="*/ 1072312 h 2064427"/>
                      <a:gd name="connsiteX8" fmla="*/ 267608 w 681218"/>
                      <a:gd name="connsiteY8" fmla="*/ 0 h 20644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81218" h="2064427">
                        <a:moveTo>
                          <a:pt x="267608" y="0"/>
                        </a:moveTo>
                        <a:lnTo>
                          <a:pt x="676321" y="1004"/>
                        </a:lnTo>
                        <a:cubicBezTo>
                          <a:pt x="714509" y="855"/>
                          <a:pt x="516835" y="893568"/>
                          <a:pt x="516835" y="1067895"/>
                        </a:cubicBezTo>
                        <a:cubicBezTo>
                          <a:pt x="516835" y="1242222"/>
                          <a:pt x="516055" y="1640270"/>
                          <a:pt x="517294" y="1806359"/>
                        </a:cubicBezTo>
                        <a:cubicBezTo>
                          <a:pt x="518574" y="1977903"/>
                          <a:pt x="401753" y="2064427"/>
                          <a:pt x="259226" y="2064427"/>
                        </a:cubicBezTo>
                        <a:lnTo>
                          <a:pt x="259227" y="2064426"/>
                        </a:lnTo>
                        <a:cubicBezTo>
                          <a:pt x="116700" y="2064426"/>
                          <a:pt x="1159" y="1948885"/>
                          <a:pt x="1159" y="1806358"/>
                        </a:cubicBezTo>
                        <a:cubicBezTo>
                          <a:pt x="773" y="1561676"/>
                          <a:pt x="386" y="1316994"/>
                          <a:pt x="0" y="1072312"/>
                        </a:cubicBezTo>
                        <a:cubicBezTo>
                          <a:pt x="386" y="968339"/>
                          <a:pt x="267222" y="103973"/>
                          <a:pt x="267608" y="0"/>
                        </a:cubicBezTo>
                        <a:close/>
                      </a:path>
                    </a:pathLst>
                  </a:custGeom>
                  <a:solidFill>
                    <a:srgbClr val="F498B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6" name="Rectangle: Rounded Corners 17">
                    <a:extLst>
                      <a:ext uri="{FF2B5EF4-FFF2-40B4-BE49-F238E27FC236}">
                        <a16:creationId xmlns:a16="http://schemas.microsoft.com/office/drawing/2014/main" id="{90D1D9CD-2D57-4938-8305-1D0C1CD421E7}"/>
                      </a:ext>
                    </a:extLst>
                  </p:cNvPr>
                  <p:cNvSpPr/>
                  <p:nvPr/>
                </p:nvSpPr>
                <p:spPr>
                  <a:xfrm>
                    <a:off x="2764062" y="990691"/>
                    <a:ext cx="530265" cy="2055512"/>
                  </a:xfrm>
                  <a:custGeom>
                    <a:avLst/>
                    <a:gdLst>
                      <a:gd name="connsiteX0" fmla="*/ 0 w 516135"/>
                      <a:gd name="connsiteY0" fmla="*/ 258068 h 1562100"/>
                      <a:gd name="connsiteX1" fmla="*/ 258068 w 516135"/>
                      <a:gd name="connsiteY1" fmla="*/ 0 h 1562100"/>
                      <a:gd name="connsiteX2" fmla="*/ 258068 w 516135"/>
                      <a:gd name="connsiteY2" fmla="*/ 0 h 1562100"/>
                      <a:gd name="connsiteX3" fmla="*/ 516136 w 516135"/>
                      <a:gd name="connsiteY3" fmla="*/ 258068 h 1562100"/>
                      <a:gd name="connsiteX4" fmla="*/ 516135 w 516135"/>
                      <a:gd name="connsiteY4" fmla="*/ 1304033 h 1562100"/>
                      <a:gd name="connsiteX5" fmla="*/ 258067 w 516135"/>
                      <a:gd name="connsiteY5" fmla="*/ 1562101 h 1562100"/>
                      <a:gd name="connsiteX6" fmla="*/ 258068 w 516135"/>
                      <a:gd name="connsiteY6" fmla="*/ 1562100 h 1562100"/>
                      <a:gd name="connsiteX7" fmla="*/ 0 w 516135"/>
                      <a:gd name="connsiteY7" fmla="*/ 1304032 h 1562100"/>
                      <a:gd name="connsiteX8" fmla="*/ 0 w 516135"/>
                      <a:gd name="connsiteY8" fmla="*/ 258068 h 1562100"/>
                      <a:gd name="connsiteX0" fmla="*/ 317 w 516453"/>
                      <a:gd name="connsiteY0" fmla="*/ 258068 h 1562101"/>
                      <a:gd name="connsiteX1" fmla="*/ 258385 w 516453"/>
                      <a:gd name="connsiteY1" fmla="*/ 0 h 1562101"/>
                      <a:gd name="connsiteX2" fmla="*/ 258385 w 516453"/>
                      <a:gd name="connsiteY2" fmla="*/ 0 h 1562101"/>
                      <a:gd name="connsiteX3" fmla="*/ 516453 w 516453"/>
                      <a:gd name="connsiteY3" fmla="*/ 258068 h 1562101"/>
                      <a:gd name="connsiteX4" fmla="*/ 516452 w 516453"/>
                      <a:gd name="connsiteY4" fmla="*/ 1304033 h 1562101"/>
                      <a:gd name="connsiteX5" fmla="*/ 258384 w 516453"/>
                      <a:gd name="connsiteY5" fmla="*/ 1562101 h 1562101"/>
                      <a:gd name="connsiteX6" fmla="*/ 258385 w 516453"/>
                      <a:gd name="connsiteY6" fmla="*/ 1562100 h 1562101"/>
                      <a:gd name="connsiteX7" fmla="*/ 317 w 516453"/>
                      <a:gd name="connsiteY7" fmla="*/ 1304032 h 1562101"/>
                      <a:gd name="connsiteX8" fmla="*/ 0 w 516453"/>
                      <a:gd name="connsiteY8" fmla="*/ 572790 h 1562101"/>
                      <a:gd name="connsiteX9" fmla="*/ 317 w 516453"/>
                      <a:gd name="connsiteY9" fmla="*/ 258068 h 1562101"/>
                      <a:gd name="connsiteX0" fmla="*/ 317 w 535170"/>
                      <a:gd name="connsiteY0" fmla="*/ 258068 h 1562101"/>
                      <a:gd name="connsiteX1" fmla="*/ 258385 w 535170"/>
                      <a:gd name="connsiteY1" fmla="*/ 0 h 1562101"/>
                      <a:gd name="connsiteX2" fmla="*/ 258385 w 535170"/>
                      <a:gd name="connsiteY2" fmla="*/ 0 h 1562101"/>
                      <a:gd name="connsiteX3" fmla="*/ 516453 w 535170"/>
                      <a:gd name="connsiteY3" fmla="*/ 258068 h 1562101"/>
                      <a:gd name="connsiteX4" fmla="*/ 515241 w 535170"/>
                      <a:gd name="connsiteY4" fmla="*/ 564644 h 1562101"/>
                      <a:gd name="connsiteX5" fmla="*/ 516452 w 535170"/>
                      <a:gd name="connsiteY5" fmla="*/ 1304033 h 1562101"/>
                      <a:gd name="connsiteX6" fmla="*/ 258384 w 535170"/>
                      <a:gd name="connsiteY6" fmla="*/ 1562101 h 1562101"/>
                      <a:gd name="connsiteX7" fmla="*/ 258385 w 535170"/>
                      <a:gd name="connsiteY7" fmla="*/ 1562100 h 1562101"/>
                      <a:gd name="connsiteX8" fmla="*/ 317 w 535170"/>
                      <a:gd name="connsiteY8" fmla="*/ 1304032 h 1562101"/>
                      <a:gd name="connsiteX9" fmla="*/ 0 w 535170"/>
                      <a:gd name="connsiteY9" fmla="*/ 572790 h 1562101"/>
                      <a:gd name="connsiteX10" fmla="*/ 317 w 535170"/>
                      <a:gd name="connsiteY10" fmla="*/ 258068 h 1562101"/>
                      <a:gd name="connsiteX0" fmla="*/ 317 w 535170"/>
                      <a:gd name="connsiteY0" fmla="*/ 258068 h 1562101"/>
                      <a:gd name="connsiteX1" fmla="*/ 258385 w 535170"/>
                      <a:gd name="connsiteY1" fmla="*/ 0 h 1562101"/>
                      <a:gd name="connsiteX2" fmla="*/ 516453 w 535170"/>
                      <a:gd name="connsiteY2" fmla="*/ 258068 h 1562101"/>
                      <a:gd name="connsiteX3" fmla="*/ 515241 w 535170"/>
                      <a:gd name="connsiteY3" fmla="*/ 564644 h 1562101"/>
                      <a:gd name="connsiteX4" fmla="*/ 516452 w 535170"/>
                      <a:gd name="connsiteY4" fmla="*/ 1304033 h 1562101"/>
                      <a:gd name="connsiteX5" fmla="*/ 258384 w 535170"/>
                      <a:gd name="connsiteY5" fmla="*/ 1562101 h 1562101"/>
                      <a:gd name="connsiteX6" fmla="*/ 258385 w 535170"/>
                      <a:gd name="connsiteY6" fmla="*/ 1562100 h 1562101"/>
                      <a:gd name="connsiteX7" fmla="*/ 317 w 535170"/>
                      <a:gd name="connsiteY7" fmla="*/ 1304032 h 1562101"/>
                      <a:gd name="connsiteX8" fmla="*/ 0 w 535170"/>
                      <a:gd name="connsiteY8" fmla="*/ 572790 h 1562101"/>
                      <a:gd name="connsiteX9" fmla="*/ 317 w 535170"/>
                      <a:gd name="connsiteY9" fmla="*/ 258068 h 1562101"/>
                      <a:gd name="connsiteX0" fmla="*/ 317 w 554283"/>
                      <a:gd name="connsiteY0" fmla="*/ 38833 h 1342866"/>
                      <a:gd name="connsiteX1" fmla="*/ 516453 w 554283"/>
                      <a:gd name="connsiteY1" fmla="*/ 38833 h 1342866"/>
                      <a:gd name="connsiteX2" fmla="*/ 515241 w 554283"/>
                      <a:gd name="connsiteY2" fmla="*/ 345409 h 1342866"/>
                      <a:gd name="connsiteX3" fmla="*/ 516452 w 554283"/>
                      <a:gd name="connsiteY3" fmla="*/ 1084798 h 1342866"/>
                      <a:gd name="connsiteX4" fmla="*/ 258384 w 554283"/>
                      <a:gd name="connsiteY4" fmla="*/ 1342866 h 1342866"/>
                      <a:gd name="connsiteX5" fmla="*/ 258385 w 554283"/>
                      <a:gd name="connsiteY5" fmla="*/ 1342865 h 1342866"/>
                      <a:gd name="connsiteX6" fmla="*/ 317 w 554283"/>
                      <a:gd name="connsiteY6" fmla="*/ 1084797 h 1342866"/>
                      <a:gd name="connsiteX7" fmla="*/ 0 w 554283"/>
                      <a:gd name="connsiteY7" fmla="*/ 353555 h 1342866"/>
                      <a:gd name="connsiteX8" fmla="*/ 317 w 554283"/>
                      <a:gd name="connsiteY8" fmla="*/ 38833 h 1342866"/>
                      <a:gd name="connsiteX0" fmla="*/ 163239 w 542216"/>
                      <a:gd name="connsiteY0" fmla="*/ 3110 h 2056585"/>
                      <a:gd name="connsiteX1" fmla="*/ 516453 w 542216"/>
                      <a:gd name="connsiteY1" fmla="*/ 752552 h 2056585"/>
                      <a:gd name="connsiteX2" fmla="*/ 515241 w 542216"/>
                      <a:gd name="connsiteY2" fmla="*/ 1059128 h 2056585"/>
                      <a:gd name="connsiteX3" fmla="*/ 516452 w 542216"/>
                      <a:gd name="connsiteY3" fmla="*/ 1798517 h 2056585"/>
                      <a:gd name="connsiteX4" fmla="*/ 258384 w 542216"/>
                      <a:gd name="connsiteY4" fmla="*/ 2056585 h 2056585"/>
                      <a:gd name="connsiteX5" fmla="*/ 258385 w 542216"/>
                      <a:gd name="connsiteY5" fmla="*/ 2056584 h 2056585"/>
                      <a:gd name="connsiteX6" fmla="*/ 317 w 542216"/>
                      <a:gd name="connsiteY6" fmla="*/ 1798516 h 2056585"/>
                      <a:gd name="connsiteX7" fmla="*/ 0 w 542216"/>
                      <a:gd name="connsiteY7" fmla="*/ 1067274 h 2056585"/>
                      <a:gd name="connsiteX8" fmla="*/ 163239 w 542216"/>
                      <a:gd name="connsiteY8" fmla="*/ 3110 h 2056585"/>
                      <a:gd name="connsiteX0" fmla="*/ 163239 w 539217"/>
                      <a:gd name="connsiteY0" fmla="*/ 98143 h 2151618"/>
                      <a:gd name="connsiteX1" fmla="*/ 512380 w 539217"/>
                      <a:gd name="connsiteY1" fmla="*/ 87961 h 2151618"/>
                      <a:gd name="connsiteX2" fmla="*/ 515241 w 539217"/>
                      <a:gd name="connsiteY2" fmla="*/ 1154161 h 2151618"/>
                      <a:gd name="connsiteX3" fmla="*/ 516452 w 539217"/>
                      <a:gd name="connsiteY3" fmla="*/ 1893550 h 2151618"/>
                      <a:gd name="connsiteX4" fmla="*/ 258384 w 539217"/>
                      <a:gd name="connsiteY4" fmla="*/ 2151618 h 2151618"/>
                      <a:gd name="connsiteX5" fmla="*/ 258385 w 539217"/>
                      <a:gd name="connsiteY5" fmla="*/ 2151617 h 2151618"/>
                      <a:gd name="connsiteX6" fmla="*/ 317 w 539217"/>
                      <a:gd name="connsiteY6" fmla="*/ 1893549 h 2151618"/>
                      <a:gd name="connsiteX7" fmla="*/ 0 w 539217"/>
                      <a:gd name="connsiteY7" fmla="*/ 1162307 h 2151618"/>
                      <a:gd name="connsiteX8" fmla="*/ 163239 w 539217"/>
                      <a:gd name="connsiteY8" fmla="*/ 98143 h 2151618"/>
                      <a:gd name="connsiteX0" fmla="*/ 163239 w 595457"/>
                      <a:gd name="connsiteY0" fmla="*/ 27667 h 2081142"/>
                      <a:gd name="connsiteX1" fmla="*/ 512380 w 595457"/>
                      <a:gd name="connsiteY1" fmla="*/ 17485 h 2081142"/>
                      <a:gd name="connsiteX2" fmla="*/ 515241 w 595457"/>
                      <a:gd name="connsiteY2" fmla="*/ 1083685 h 2081142"/>
                      <a:gd name="connsiteX3" fmla="*/ 516452 w 595457"/>
                      <a:gd name="connsiteY3" fmla="*/ 1823074 h 2081142"/>
                      <a:gd name="connsiteX4" fmla="*/ 258384 w 595457"/>
                      <a:gd name="connsiteY4" fmla="*/ 2081142 h 2081142"/>
                      <a:gd name="connsiteX5" fmla="*/ 258385 w 595457"/>
                      <a:gd name="connsiteY5" fmla="*/ 2081141 h 2081142"/>
                      <a:gd name="connsiteX6" fmla="*/ 317 w 595457"/>
                      <a:gd name="connsiteY6" fmla="*/ 1823073 h 2081142"/>
                      <a:gd name="connsiteX7" fmla="*/ 0 w 595457"/>
                      <a:gd name="connsiteY7" fmla="*/ 1091831 h 2081142"/>
                      <a:gd name="connsiteX8" fmla="*/ 163239 w 595457"/>
                      <a:gd name="connsiteY8" fmla="*/ 27667 h 2081142"/>
                      <a:gd name="connsiteX0" fmla="*/ 163239 w 595457"/>
                      <a:gd name="connsiteY0" fmla="*/ 11391 h 2064866"/>
                      <a:gd name="connsiteX1" fmla="*/ 512380 w 595457"/>
                      <a:gd name="connsiteY1" fmla="*/ 1209 h 2064866"/>
                      <a:gd name="connsiteX2" fmla="*/ 515241 w 595457"/>
                      <a:gd name="connsiteY2" fmla="*/ 1067409 h 2064866"/>
                      <a:gd name="connsiteX3" fmla="*/ 516452 w 595457"/>
                      <a:gd name="connsiteY3" fmla="*/ 1806798 h 2064866"/>
                      <a:gd name="connsiteX4" fmla="*/ 258384 w 595457"/>
                      <a:gd name="connsiteY4" fmla="*/ 2064866 h 2064866"/>
                      <a:gd name="connsiteX5" fmla="*/ 258385 w 595457"/>
                      <a:gd name="connsiteY5" fmla="*/ 2064865 h 2064866"/>
                      <a:gd name="connsiteX6" fmla="*/ 317 w 595457"/>
                      <a:gd name="connsiteY6" fmla="*/ 1806797 h 2064866"/>
                      <a:gd name="connsiteX7" fmla="*/ 0 w 595457"/>
                      <a:gd name="connsiteY7" fmla="*/ 1075555 h 2064866"/>
                      <a:gd name="connsiteX8" fmla="*/ 163239 w 595457"/>
                      <a:gd name="connsiteY8" fmla="*/ 11391 h 2064866"/>
                      <a:gd name="connsiteX0" fmla="*/ 163239 w 598468"/>
                      <a:gd name="connsiteY0" fmla="*/ 4508 h 2057983"/>
                      <a:gd name="connsiteX1" fmla="*/ 516453 w 598468"/>
                      <a:gd name="connsiteY1" fmla="*/ 2472 h 2057983"/>
                      <a:gd name="connsiteX2" fmla="*/ 515241 w 598468"/>
                      <a:gd name="connsiteY2" fmla="*/ 1060526 h 2057983"/>
                      <a:gd name="connsiteX3" fmla="*/ 516452 w 598468"/>
                      <a:gd name="connsiteY3" fmla="*/ 1799915 h 2057983"/>
                      <a:gd name="connsiteX4" fmla="*/ 258384 w 598468"/>
                      <a:gd name="connsiteY4" fmla="*/ 2057983 h 2057983"/>
                      <a:gd name="connsiteX5" fmla="*/ 258385 w 598468"/>
                      <a:gd name="connsiteY5" fmla="*/ 2057982 h 2057983"/>
                      <a:gd name="connsiteX6" fmla="*/ 317 w 598468"/>
                      <a:gd name="connsiteY6" fmla="*/ 1799914 h 2057983"/>
                      <a:gd name="connsiteX7" fmla="*/ 0 w 598468"/>
                      <a:gd name="connsiteY7" fmla="*/ 1068672 h 2057983"/>
                      <a:gd name="connsiteX8" fmla="*/ 163239 w 598468"/>
                      <a:gd name="connsiteY8" fmla="*/ 4508 h 2057983"/>
                      <a:gd name="connsiteX0" fmla="*/ 163239 w 598587"/>
                      <a:gd name="connsiteY0" fmla="*/ 2042 h 2055517"/>
                      <a:gd name="connsiteX1" fmla="*/ 516453 w 598587"/>
                      <a:gd name="connsiteY1" fmla="*/ 6 h 2055517"/>
                      <a:gd name="connsiteX2" fmla="*/ 515241 w 598587"/>
                      <a:gd name="connsiteY2" fmla="*/ 1058060 h 2055517"/>
                      <a:gd name="connsiteX3" fmla="*/ 516452 w 598587"/>
                      <a:gd name="connsiteY3" fmla="*/ 1797449 h 2055517"/>
                      <a:gd name="connsiteX4" fmla="*/ 258384 w 598587"/>
                      <a:gd name="connsiteY4" fmla="*/ 2055517 h 2055517"/>
                      <a:gd name="connsiteX5" fmla="*/ 258385 w 598587"/>
                      <a:gd name="connsiteY5" fmla="*/ 2055516 h 2055517"/>
                      <a:gd name="connsiteX6" fmla="*/ 317 w 598587"/>
                      <a:gd name="connsiteY6" fmla="*/ 1797448 h 2055517"/>
                      <a:gd name="connsiteX7" fmla="*/ 0 w 598587"/>
                      <a:gd name="connsiteY7" fmla="*/ 1066206 h 2055517"/>
                      <a:gd name="connsiteX8" fmla="*/ 163239 w 598587"/>
                      <a:gd name="connsiteY8" fmla="*/ 2042 h 2055517"/>
                      <a:gd name="connsiteX0" fmla="*/ 163239 w 535169"/>
                      <a:gd name="connsiteY0" fmla="*/ 9542 h 2063017"/>
                      <a:gd name="connsiteX1" fmla="*/ 516453 w 535169"/>
                      <a:gd name="connsiteY1" fmla="*/ 7506 h 2063017"/>
                      <a:gd name="connsiteX2" fmla="*/ 515241 w 535169"/>
                      <a:gd name="connsiteY2" fmla="*/ 1065560 h 2063017"/>
                      <a:gd name="connsiteX3" fmla="*/ 516452 w 535169"/>
                      <a:gd name="connsiteY3" fmla="*/ 1804949 h 2063017"/>
                      <a:gd name="connsiteX4" fmla="*/ 258384 w 535169"/>
                      <a:gd name="connsiteY4" fmla="*/ 2063017 h 2063017"/>
                      <a:gd name="connsiteX5" fmla="*/ 258385 w 535169"/>
                      <a:gd name="connsiteY5" fmla="*/ 2063016 h 2063017"/>
                      <a:gd name="connsiteX6" fmla="*/ 317 w 535169"/>
                      <a:gd name="connsiteY6" fmla="*/ 1804948 h 2063017"/>
                      <a:gd name="connsiteX7" fmla="*/ 0 w 535169"/>
                      <a:gd name="connsiteY7" fmla="*/ 1073706 h 2063017"/>
                      <a:gd name="connsiteX8" fmla="*/ 163239 w 535169"/>
                      <a:gd name="connsiteY8" fmla="*/ 9542 h 2063017"/>
                      <a:gd name="connsiteX0" fmla="*/ 163239 w 535169"/>
                      <a:gd name="connsiteY0" fmla="*/ 2037 h 2055512"/>
                      <a:gd name="connsiteX1" fmla="*/ 516453 w 535169"/>
                      <a:gd name="connsiteY1" fmla="*/ 1 h 2055512"/>
                      <a:gd name="connsiteX2" fmla="*/ 515241 w 535169"/>
                      <a:gd name="connsiteY2" fmla="*/ 1058055 h 2055512"/>
                      <a:gd name="connsiteX3" fmla="*/ 516452 w 535169"/>
                      <a:gd name="connsiteY3" fmla="*/ 1797444 h 2055512"/>
                      <a:gd name="connsiteX4" fmla="*/ 258384 w 535169"/>
                      <a:gd name="connsiteY4" fmla="*/ 2055512 h 2055512"/>
                      <a:gd name="connsiteX5" fmla="*/ 258385 w 535169"/>
                      <a:gd name="connsiteY5" fmla="*/ 2055511 h 2055512"/>
                      <a:gd name="connsiteX6" fmla="*/ 317 w 535169"/>
                      <a:gd name="connsiteY6" fmla="*/ 1797443 h 2055512"/>
                      <a:gd name="connsiteX7" fmla="*/ 0 w 535169"/>
                      <a:gd name="connsiteY7" fmla="*/ 1066201 h 2055512"/>
                      <a:gd name="connsiteX8" fmla="*/ 163239 w 535169"/>
                      <a:gd name="connsiteY8" fmla="*/ 2037 h 2055512"/>
                      <a:gd name="connsiteX0" fmla="*/ 163239 w 529133"/>
                      <a:gd name="connsiteY0" fmla="*/ 2037 h 2055512"/>
                      <a:gd name="connsiteX1" fmla="*/ 516453 w 529133"/>
                      <a:gd name="connsiteY1" fmla="*/ 1 h 2055512"/>
                      <a:gd name="connsiteX2" fmla="*/ 515241 w 529133"/>
                      <a:gd name="connsiteY2" fmla="*/ 1058055 h 2055512"/>
                      <a:gd name="connsiteX3" fmla="*/ 516452 w 529133"/>
                      <a:gd name="connsiteY3" fmla="*/ 1797444 h 2055512"/>
                      <a:gd name="connsiteX4" fmla="*/ 258384 w 529133"/>
                      <a:gd name="connsiteY4" fmla="*/ 2055512 h 2055512"/>
                      <a:gd name="connsiteX5" fmla="*/ 258385 w 529133"/>
                      <a:gd name="connsiteY5" fmla="*/ 2055511 h 2055512"/>
                      <a:gd name="connsiteX6" fmla="*/ 317 w 529133"/>
                      <a:gd name="connsiteY6" fmla="*/ 1797443 h 2055512"/>
                      <a:gd name="connsiteX7" fmla="*/ 0 w 529133"/>
                      <a:gd name="connsiteY7" fmla="*/ 1066201 h 2055512"/>
                      <a:gd name="connsiteX8" fmla="*/ 163239 w 529133"/>
                      <a:gd name="connsiteY8" fmla="*/ 2037 h 2055512"/>
                      <a:gd name="connsiteX0" fmla="*/ 164371 w 530265"/>
                      <a:gd name="connsiteY0" fmla="*/ 2037 h 2055512"/>
                      <a:gd name="connsiteX1" fmla="*/ 517585 w 530265"/>
                      <a:gd name="connsiteY1" fmla="*/ 1 h 2055512"/>
                      <a:gd name="connsiteX2" fmla="*/ 516373 w 530265"/>
                      <a:gd name="connsiteY2" fmla="*/ 1058055 h 2055512"/>
                      <a:gd name="connsiteX3" fmla="*/ 517584 w 530265"/>
                      <a:gd name="connsiteY3" fmla="*/ 1797444 h 2055512"/>
                      <a:gd name="connsiteX4" fmla="*/ 259516 w 530265"/>
                      <a:gd name="connsiteY4" fmla="*/ 2055512 h 2055512"/>
                      <a:gd name="connsiteX5" fmla="*/ 259517 w 530265"/>
                      <a:gd name="connsiteY5" fmla="*/ 2055511 h 2055512"/>
                      <a:gd name="connsiteX6" fmla="*/ 1449 w 530265"/>
                      <a:gd name="connsiteY6" fmla="*/ 1797443 h 2055512"/>
                      <a:gd name="connsiteX7" fmla="*/ 1132 w 530265"/>
                      <a:gd name="connsiteY7" fmla="*/ 1066201 h 2055512"/>
                      <a:gd name="connsiteX8" fmla="*/ 164371 w 530265"/>
                      <a:gd name="connsiteY8" fmla="*/ 2037 h 20555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30265" h="2055512">
                        <a:moveTo>
                          <a:pt x="164371" y="2037"/>
                        </a:moveTo>
                        <a:cubicBezTo>
                          <a:pt x="260630" y="-1540"/>
                          <a:pt x="440115" y="2050"/>
                          <a:pt x="517585" y="1"/>
                        </a:cubicBezTo>
                        <a:cubicBezTo>
                          <a:pt x="546807" y="-772"/>
                          <a:pt x="516373" y="883728"/>
                          <a:pt x="516373" y="1058055"/>
                        </a:cubicBezTo>
                        <a:cubicBezTo>
                          <a:pt x="516373" y="1232382"/>
                          <a:pt x="521699" y="1631201"/>
                          <a:pt x="517584" y="1797444"/>
                        </a:cubicBezTo>
                        <a:cubicBezTo>
                          <a:pt x="513336" y="1969058"/>
                          <a:pt x="402043" y="2055512"/>
                          <a:pt x="259516" y="2055512"/>
                        </a:cubicBezTo>
                        <a:lnTo>
                          <a:pt x="259517" y="2055511"/>
                        </a:lnTo>
                        <a:cubicBezTo>
                          <a:pt x="116990" y="2055511"/>
                          <a:pt x="1449" y="1939970"/>
                          <a:pt x="1449" y="1797443"/>
                        </a:cubicBezTo>
                        <a:cubicBezTo>
                          <a:pt x="1343" y="1553696"/>
                          <a:pt x="1238" y="1309948"/>
                          <a:pt x="1132" y="1066201"/>
                        </a:cubicBezTo>
                        <a:cubicBezTo>
                          <a:pt x="-15877" y="963739"/>
                          <a:pt x="164265" y="106944"/>
                          <a:pt x="164371" y="2037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60" name="Group 259">
                  <a:extLst>
                    <a:ext uri="{FF2B5EF4-FFF2-40B4-BE49-F238E27FC236}">
                      <a16:creationId xmlns:a16="http://schemas.microsoft.com/office/drawing/2014/main" id="{DB9E9ED2-E76B-4461-BF5E-F2254C28778C}"/>
                    </a:ext>
                  </a:extLst>
                </p:cNvPr>
                <p:cNvGrpSpPr/>
                <p:nvPr/>
              </p:nvGrpSpPr>
              <p:grpSpPr>
                <a:xfrm flipH="1">
                  <a:off x="3778215" y="996203"/>
                  <a:ext cx="1043666" cy="2064429"/>
                  <a:chOff x="2250661" y="981774"/>
                  <a:chExt cx="1043666" cy="2064429"/>
                </a:xfrm>
              </p:grpSpPr>
              <p:sp>
                <p:nvSpPr>
                  <p:cNvPr id="263" name="Rectangle: Rounded Corners 1">
                    <a:extLst>
                      <a:ext uri="{FF2B5EF4-FFF2-40B4-BE49-F238E27FC236}">
                        <a16:creationId xmlns:a16="http://schemas.microsoft.com/office/drawing/2014/main" id="{C3CACCCC-7497-4F21-8507-FD867972EAA8}"/>
                      </a:ext>
                    </a:extLst>
                  </p:cNvPr>
                  <p:cNvSpPr/>
                  <p:nvPr/>
                </p:nvSpPr>
                <p:spPr>
                  <a:xfrm>
                    <a:off x="2250661" y="981774"/>
                    <a:ext cx="681218" cy="2064427"/>
                  </a:xfrm>
                  <a:custGeom>
                    <a:avLst/>
                    <a:gdLst>
                      <a:gd name="connsiteX0" fmla="*/ 0 w 516135"/>
                      <a:gd name="connsiteY0" fmla="*/ 258068 h 1562100"/>
                      <a:gd name="connsiteX1" fmla="*/ 258068 w 516135"/>
                      <a:gd name="connsiteY1" fmla="*/ 0 h 1562100"/>
                      <a:gd name="connsiteX2" fmla="*/ 258068 w 516135"/>
                      <a:gd name="connsiteY2" fmla="*/ 0 h 1562100"/>
                      <a:gd name="connsiteX3" fmla="*/ 516136 w 516135"/>
                      <a:gd name="connsiteY3" fmla="*/ 258068 h 1562100"/>
                      <a:gd name="connsiteX4" fmla="*/ 516135 w 516135"/>
                      <a:gd name="connsiteY4" fmla="*/ 1304033 h 1562100"/>
                      <a:gd name="connsiteX5" fmla="*/ 258067 w 516135"/>
                      <a:gd name="connsiteY5" fmla="*/ 1562101 h 1562100"/>
                      <a:gd name="connsiteX6" fmla="*/ 258068 w 516135"/>
                      <a:gd name="connsiteY6" fmla="*/ 1562100 h 1562100"/>
                      <a:gd name="connsiteX7" fmla="*/ 0 w 516135"/>
                      <a:gd name="connsiteY7" fmla="*/ 1304032 h 1562100"/>
                      <a:gd name="connsiteX8" fmla="*/ 0 w 516135"/>
                      <a:gd name="connsiteY8" fmla="*/ 258068 h 1562100"/>
                      <a:gd name="connsiteX0" fmla="*/ 0 w 535099"/>
                      <a:gd name="connsiteY0" fmla="*/ 258068 h 1562101"/>
                      <a:gd name="connsiteX1" fmla="*/ 258068 w 535099"/>
                      <a:gd name="connsiteY1" fmla="*/ 0 h 1562101"/>
                      <a:gd name="connsiteX2" fmla="*/ 258068 w 535099"/>
                      <a:gd name="connsiteY2" fmla="*/ 0 h 1562101"/>
                      <a:gd name="connsiteX3" fmla="*/ 516136 w 535099"/>
                      <a:gd name="connsiteY3" fmla="*/ 258068 h 1562101"/>
                      <a:gd name="connsiteX4" fmla="*/ 515676 w 535099"/>
                      <a:gd name="connsiteY4" fmla="*/ 565569 h 1562101"/>
                      <a:gd name="connsiteX5" fmla="*/ 516135 w 535099"/>
                      <a:gd name="connsiteY5" fmla="*/ 1304033 h 1562101"/>
                      <a:gd name="connsiteX6" fmla="*/ 258067 w 535099"/>
                      <a:gd name="connsiteY6" fmla="*/ 1562101 h 1562101"/>
                      <a:gd name="connsiteX7" fmla="*/ 258068 w 535099"/>
                      <a:gd name="connsiteY7" fmla="*/ 1562100 h 1562101"/>
                      <a:gd name="connsiteX8" fmla="*/ 0 w 535099"/>
                      <a:gd name="connsiteY8" fmla="*/ 1304032 h 1562101"/>
                      <a:gd name="connsiteX9" fmla="*/ 0 w 535099"/>
                      <a:gd name="connsiteY9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259227 w 536258"/>
                      <a:gd name="connsiteY2" fmla="*/ 0 h 1562101"/>
                      <a:gd name="connsiteX3" fmla="*/ 517295 w 536258"/>
                      <a:gd name="connsiteY3" fmla="*/ 258068 h 1562101"/>
                      <a:gd name="connsiteX4" fmla="*/ 516835 w 536258"/>
                      <a:gd name="connsiteY4" fmla="*/ 565569 h 1562101"/>
                      <a:gd name="connsiteX5" fmla="*/ 517294 w 536258"/>
                      <a:gd name="connsiteY5" fmla="*/ 1304033 h 1562101"/>
                      <a:gd name="connsiteX6" fmla="*/ 259226 w 536258"/>
                      <a:gd name="connsiteY6" fmla="*/ 1562101 h 1562101"/>
                      <a:gd name="connsiteX7" fmla="*/ 259227 w 536258"/>
                      <a:gd name="connsiteY7" fmla="*/ 1562100 h 1562101"/>
                      <a:gd name="connsiteX8" fmla="*/ 1159 w 536258"/>
                      <a:gd name="connsiteY8" fmla="*/ 1304032 h 1562101"/>
                      <a:gd name="connsiteX9" fmla="*/ 0 w 536258"/>
                      <a:gd name="connsiteY9" fmla="*/ 569986 h 1562101"/>
                      <a:gd name="connsiteX10" fmla="*/ 1159 w 536258"/>
                      <a:gd name="connsiteY10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259227 w 536258"/>
                      <a:gd name="connsiteY2" fmla="*/ 0 h 1562101"/>
                      <a:gd name="connsiteX3" fmla="*/ 517295 w 536258"/>
                      <a:gd name="connsiteY3" fmla="*/ 258068 h 1562101"/>
                      <a:gd name="connsiteX4" fmla="*/ 516835 w 536258"/>
                      <a:gd name="connsiteY4" fmla="*/ 565569 h 1562101"/>
                      <a:gd name="connsiteX5" fmla="*/ 517294 w 536258"/>
                      <a:gd name="connsiteY5" fmla="*/ 1304033 h 1562101"/>
                      <a:gd name="connsiteX6" fmla="*/ 259226 w 536258"/>
                      <a:gd name="connsiteY6" fmla="*/ 1562101 h 1562101"/>
                      <a:gd name="connsiteX7" fmla="*/ 259227 w 536258"/>
                      <a:gd name="connsiteY7" fmla="*/ 1562100 h 1562101"/>
                      <a:gd name="connsiteX8" fmla="*/ 1159 w 536258"/>
                      <a:gd name="connsiteY8" fmla="*/ 1304032 h 1562101"/>
                      <a:gd name="connsiteX9" fmla="*/ 0 w 536258"/>
                      <a:gd name="connsiteY9" fmla="*/ 569986 h 1562101"/>
                      <a:gd name="connsiteX10" fmla="*/ 1159 w 536258"/>
                      <a:gd name="connsiteY10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517295 w 536258"/>
                      <a:gd name="connsiteY2" fmla="*/ 258068 h 1562101"/>
                      <a:gd name="connsiteX3" fmla="*/ 516835 w 536258"/>
                      <a:gd name="connsiteY3" fmla="*/ 565569 h 1562101"/>
                      <a:gd name="connsiteX4" fmla="*/ 517294 w 536258"/>
                      <a:gd name="connsiteY4" fmla="*/ 1304033 h 1562101"/>
                      <a:gd name="connsiteX5" fmla="*/ 259226 w 536258"/>
                      <a:gd name="connsiteY5" fmla="*/ 1562101 h 1562101"/>
                      <a:gd name="connsiteX6" fmla="*/ 259227 w 536258"/>
                      <a:gd name="connsiteY6" fmla="*/ 1562100 h 1562101"/>
                      <a:gd name="connsiteX7" fmla="*/ 1159 w 536258"/>
                      <a:gd name="connsiteY7" fmla="*/ 1304032 h 1562101"/>
                      <a:gd name="connsiteX8" fmla="*/ 0 w 536258"/>
                      <a:gd name="connsiteY8" fmla="*/ 569986 h 1562101"/>
                      <a:gd name="connsiteX9" fmla="*/ 1159 w 536258"/>
                      <a:gd name="connsiteY9" fmla="*/ 258068 h 1562101"/>
                      <a:gd name="connsiteX0" fmla="*/ 1159 w 555374"/>
                      <a:gd name="connsiteY0" fmla="*/ 38714 h 1342747"/>
                      <a:gd name="connsiteX1" fmla="*/ 517295 w 555374"/>
                      <a:gd name="connsiteY1" fmla="*/ 38714 h 1342747"/>
                      <a:gd name="connsiteX2" fmla="*/ 516835 w 555374"/>
                      <a:gd name="connsiteY2" fmla="*/ 346215 h 1342747"/>
                      <a:gd name="connsiteX3" fmla="*/ 517294 w 555374"/>
                      <a:gd name="connsiteY3" fmla="*/ 1084679 h 1342747"/>
                      <a:gd name="connsiteX4" fmla="*/ 259226 w 555374"/>
                      <a:gd name="connsiteY4" fmla="*/ 1342747 h 1342747"/>
                      <a:gd name="connsiteX5" fmla="*/ 259227 w 555374"/>
                      <a:gd name="connsiteY5" fmla="*/ 1342746 h 1342747"/>
                      <a:gd name="connsiteX6" fmla="*/ 1159 w 555374"/>
                      <a:gd name="connsiteY6" fmla="*/ 1084678 h 1342747"/>
                      <a:gd name="connsiteX7" fmla="*/ 0 w 555374"/>
                      <a:gd name="connsiteY7" fmla="*/ 350632 h 1342747"/>
                      <a:gd name="connsiteX8" fmla="*/ 1159 w 555374"/>
                      <a:gd name="connsiteY8" fmla="*/ 38714 h 1342747"/>
                      <a:gd name="connsiteX0" fmla="*/ 263994 w 535905"/>
                      <a:gd name="connsiteY0" fmla="*/ 3045 h 2060243"/>
                      <a:gd name="connsiteX1" fmla="*/ 517295 w 535905"/>
                      <a:gd name="connsiteY1" fmla="*/ 756210 h 2060243"/>
                      <a:gd name="connsiteX2" fmla="*/ 516835 w 535905"/>
                      <a:gd name="connsiteY2" fmla="*/ 1063711 h 2060243"/>
                      <a:gd name="connsiteX3" fmla="*/ 517294 w 535905"/>
                      <a:gd name="connsiteY3" fmla="*/ 1802175 h 2060243"/>
                      <a:gd name="connsiteX4" fmla="*/ 259226 w 535905"/>
                      <a:gd name="connsiteY4" fmla="*/ 2060243 h 2060243"/>
                      <a:gd name="connsiteX5" fmla="*/ 259227 w 535905"/>
                      <a:gd name="connsiteY5" fmla="*/ 2060242 h 2060243"/>
                      <a:gd name="connsiteX6" fmla="*/ 1159 w 535905"/>
                      <a:gd name="connsiteY6" fmla="*/ 1802174 h 2060243"/>
                      <a:gd name="connsiteX7" fmla="*/ 0 w 535905"/>
                      <a:gd name="connsiteY7" fmla="*/ 1068128 h 2060243"/>
                      <a:gd name="connsiteX8" fmla="*/ 263994 w 535905"/>
                      <a:gd name="connsiteY8" fmla="*/ 3045 h 2060243"/>
                      <a:gd name="connsiteX0" fmla="*/ 263994 w 664925"/>
                      <a:gd name="connsiteY0" fmla="*/ 87056 h 2144254"/>
                      <a:gd name="connsiteX1" fmla="*/ 658652 w 664925"/>
                      <a:gd name="connsiteY1" fmla="*/ 93682 h 2144254"/>
                      <a:gd name="connsiteX2" fmla="*/ 516835 w 664925"/>
                      <a:gd name="connsiteY2" fmla="*/ 1147722 h 2144254"/>
                      <a:gd name="connsiteX3" fmla="*/ 517294 w 664925"/>
                      <a:gd name="connsiteY3" fmla="*/ 1886186 h 2144254"/>
                      <a:gd name="connsiteX4" fmla="*/ 259226 w 664925"/>
                      <a:gd name="connsiteY4" fmla="*/ 2144254 h 2144254"/>
                      <a:gd name="connsiteX5" fmla="*/ 259227 w 664925"/>
                      <a:gd name="connsiteY5" fmla="*/ 2144253 h 2144254"/>
                      <a:gd name="connsiteX6" fmla="*/ 1159 w 664925"/>
                      <a:gd name="connsiteY6" fmla="*/ 1886185 h 2144254"/>
                      <a:gd name="connsiteX7" fmla="*/ 0 w 664925"/>
                      <a:gd name="connsiteY7" fmla="*/ 1152139 h 2144254"/>
                      <a:gd name="connsiteX8" fmla="*/ 263994 w 664925"/>
                      <a:gd name="connsiteY8" fmla="*/ 87056 h 2144254"/>
                      <a:gd name="connsiteX0" fmla="*/ 263994 w 710801"/>
                      <a:gd name="connsiteY0" fmla="*/ 28420 h 2085618"/>
                      <a:gd name="connsiteX1" fmla="*/ 658652 w 710801"/>
                      <a:gd name="connsiteY1" fmla="*/ 35046 h 2085618"/>
                      <a:gd name="connsiteX2" fmla="*/ 516835 w 710801"/>
                      <a:gd name="connsiteY2" fmla="*/ 1089086 h 2085618"/>
                      <a:gd name="connsiteX3" fmla="*/ 517294 w 710801"/>
                      <a:gd name="connsiteY3" fmla="*/ 1827550 h 2085618"/>
                      <a:gd name="connsiteX4" fmla="*/ 259226 w 710801"/>
                      <a:gd name="connsiteY4" fmla="*/ 2085618 h 2085618"/>
                      <a:gd name="connsiteX5" fmla="*/ 259227 w 710801"/>
                      <a:gd name="connsiteY5" fmla="*/ 2085617 h 2085618"/>
                      <a:gd name="connsiteX6" fmla="*/ 1159 w 710801"/>
                      <a:gd name="connsiteY6" fmla="*/ 1827549 h 2085618"/>
                      <a:gd name="connsiteX7" fmla="*/ 0 w 710801"/>
                      <a:gd name="connsiteY7" fmla="*/ 1093503 h 2085618"/>
                      <a:gd name="connsiteX8" fmla="*/ 263994 w 710801"/>
                      <a:gd name="connsiteY8" fmla="*/ 28420 h 2085618"/>
                      <a:gd name="connsiteX0" fmla="*/ 263994 w 710801"/>
                      <a:gd name="connsiteY0" fmla="*/ 7864 h 2065062"/>
                      <a:gd name="connsiteX1" fmla="*/ 658652 w 710801"/>
                      <a:gd name="connsiteY1" fmla="*/ 14490 h 2065062"/>
                      <a:gd name="connsiteX2" fmla="*/ 516835 w 710801"/>
                      <a:gd name="connsiteY2" fmla="*/ 1068530 h 2065062"/>
                      <a:gd name="connsiteX3" fmla="*/ 517294 w 710801"/>
                      <a:gd name="connsiteY3" fmla="*/ 1806994 h 2065062"/>
                      <a:gd name="connsiteX4" fmla="*/ 259226 w 710801"/>
                      <a:gd name="connsiteY4" fmla="*/ 2065062 h 2065062"/>
                      <a:gd name="connsiteX5" fmla="*/ 259227 w 710801"/>
                      <a:gd name="connsiteY5" fmla="*/ 2065061 h 2065062"/>
                      <a:gd name="connsiteX6" fmla="*/ 1159 w 710801"/>
                      <a:gd name="connsiteY6" fmla="*/ 1806993 h 2065062"/>
                      <a:gd name="connsiteX7" fmla="*/ 0 w 710801"/>
                      <a:gd name="connsiteY7" fmla="*/ 1072947 h 2065062"/>
                      <a:gd name="connsiteX8" fmla="*/ 263994 w 710801"/>
                      <a:gd name="connsiteY8" fmla="*/ 7864 h 2065062"/>
                      <a:gd name="connsiteX0" fmla="*/ 263994 w 713316"/>
                      <a:gd name="connsiteY0" fmla="*/ 0 h 2057198"/>
                      <a:gd name="connsiteX1" fmla="*/ 658652 w 713316"/>
                      <a:gd name="connsiteY1" fmla="*/ 6626 h 2057198"/>
                      <a:gd name="connsiteX2" fmla="*/ 516835 w 713316"/>
                      <a:gd name="connsiteY2" fmla="*/ 1060666 h 2057198"/>
                      <a:gd name="connsiteX3" fmla="*/ 517294 w 713316"/>
                      <a:gd name="connsiteY3" fmla="*/ 1799130 h 2057198"/>
                      <a:gd name="connsiteX4" fmla="*/ 259226 w 713316"/>
                      <a:gd name="connsiteY4" fmla="*/ 2057198 h 2057198"/>
                      <a:gd name="connsiteX5" fmla="*/ 259227 w 713316"/>
                      <a:gd name="connsiteY5" fmla="*/ 2057197 h 2057198"/>
                      <a:gd name="connsiteX6" fmla="*/ 1159 w 713316"/>
                      <a:gd name="connsiteY6" fmla="*/ 1799129 h 2057198"/>
                      <a:gd name="connsiteX7" fmla="*/ 0 w 713316"/>
                      <a:gd name="connsiteY7" fmla="*/ 1065083 h 2057198"/>
                      <a:gd name="connsiteX8" fmla="*/ 263994 w 713316"/>
                      <a:gd name="connsiteY8" fmla="*/ 0 h 2057198"/>
                      <a:gd name="connsiteX0" fmla="*/ 263994 w 663537"/>
                      <a:gd name="connsiteY0" fmla="*/ 33591 h 2090789"/>
                      <a:gd name="connsiteX1" fmla="*/ 658652 w 663537"/>
                      <a:gd name="connsiteY1" fmla="*/ 40217 h 2090789"/>
                      <a:gd name="connsiteX2" fmla="*/ 516835 w 663537"/>
                      <a:gd name="connsiteY2" fmla="*/ 1094257 h 2090789"/>
                      <a:gd name="connsiteX3" fmla="*/ 517294 w 663537"/>
                      <a:gd name="connsiteY3" fmla="*/ 1832721 h 2090789"/>
                      <a:gd name="connsiteX4" fmla="*/ 259226 w 663537"/>
                      <a:gd name="connsiteY4" fmla="*/ 2090789 h 2090789"/>
                      <a:gd name="connsiteX5" fmla="*/ 259227 w 663537"/>
                      <a:gd name="connsiteY5" fmla="*/ 2090788 h 2090789"/>
                      <a:gd name="connsiteX6" fmla="*/ 1159 w 663537"/>
                      <a:gd name="connsiteY6" fmla="*/ 1832720 h 2090789"/>
                      <a:gd name="connsiteX7" fmla="*/ 0 w 663537"/>
                      <a:gd name="connsiteY7" fmla="*/ 1098674 h 2090789"/>
                      <a:gd name="connsiteX8" fmla="*/ 263994 w 663537"/>
                      <a:gd name="connsiteY8" fmla="*/ 33591 h 2090789"/>
                      <a:gd name="connsiteX0" fmla="*/ 263994 w 666512"/>
                      <a:gd name="connsiteY0" fmla="*/ 0 h 2057198"/>
                      <a:gd name="connsiteX1" fmla="*/ 658652 w 666512"/>
                      <a:gd name="connsiteY1" fmla="*/ 6626 h 2057198"/>
                      <a:gd name="connsiteX2" fmla="*/ 516835 w 666512"/>
                      <a:gd name="connsiteY2" fmla="*/ 1060666 h 2057198"/>
                      <a:gd name="connsiteX3" fmla="*/ 517294 w 666512"/>
                      <a:gd name="connsiteY3" fmla="*/ 1799130 h 2057198"/>
                      <a:gd name="connsiteX4" fmla="*/ 259226 w 666512"/>
                      <a:gd name="connsiteY4" fmla="*/ 2057198 h 2057198"/>
                      <a:gd name="connsiteX5" fmla="*/ 259227 w 666512"/>
                      <a:gd name="connsiteY5" fmla="*/ 2057197 h 2057198"/>
                      <a:gd name="connsiteX6" fmla="*/ 1159 w 666512"/>
                      <a:gd name="connsiteY6" fmla="*/ 1799129 h 2057198"/>
                      <a:gd name="connsiteX7" fmla="*/ 0 w 666512"/>
                      <a:gd name="connsiteY7" fmla="*/ 1065083 h 2057198"/>
                      <a:gd name="connsiteX8" fmla="*/ 263994 w 666512"/>
                      <a:gd name="connsiteY8" fmla="*/ 0 h 2057198"/>
                      <a:gd name="connsiteX0" fmla="*/ 263994 w 661028"/>
                      <a:gd name="connsiteY0" fmla="*/ 9281 h 2066479"/>
                      <a:gd name="connsiteX1" fmla="*/ 658652 w 661028"/>
                      <a:gd name="connsiteY1" fmla="*/ 15907 h 2066479"/>
                      <a:gd name="connsiteX2" fmla="*/ 516835 w 661028"/>
                      <a:gd name="connsiteY2" fmla="*/ 1069947 h 2066479"/>
                      <a:gd name="connsiteX3" fmla="*/ 517294 w 661028"/>
                      <a:gd name="connsiteY3" fmla="*/ 1808411 h 2066479"/>
                      <a:gd name="connsiteX4" fmla="*/ 259226 w 661028"/>
                      <a:gd name="connsiteY4" fmla="*/ 2066479 h 2066479"/>
                      <a:gd name="connsiteX5" fmla="*/ 259227 w 661028"/>
                      <a:gd name="connsiteY5" fmla="*/ 2066478 h 2066479"/>
                      <a:gd name="connsiteX6" fmla="*/ 1159 w 661028"/>
                      <a:gd name="connsiteY6" fmla="*/ 1808410 h 2066479"/>
                      <a:gd name="connsiteX7" fmla="*/ 0 w 661028"/>
                      <a:gd name="connsiteY7" fmla="*/ 1074364 h 2066479"/>
                      <a:gd name="connsiteX8" fmla="*/ 263994 w 661028"/>
                      <a:gd name="connsiteY8" fmla="*/ 9281 h 2066479"/>
                      <a:gd name="connsiteX0" fmla="*/ 263994 w 661136"/>
                      <a:gd name="connsiteY0" fmla="*/ 1620 h 2058818"/>
                      <a:gd name="connsiteX1" fmla="*/ 658652 w 661136"/>
                      <a:gd name="connsiteY1" fmla="*/ 8246 h 2058818"/>
                      <a:gd name="connsiteX2" fmla="*/ 516835 w 661136"/>
                      <a:gd name="connsiteY2" fmla="*/ 1062286 h 2058818"/>
                      <a:gd name="connsiteX3" fmla="*/ 517294 w 661136"/>
                      <a:gd name="connsiteY3" fmla="*/ 1800750 h 2058818"/>
                      <a:gd name="connsiteX4" fmla="*/ 259226 w 661136"/>
                      <a:gd name="connsiteY4" fmla="*/ 2058818 h 2058818"/>
                      <a:gd name="connsiteX5" fmla="*/ 259227 w 661136"/>
                      <a:gd name="connsiteY5" fmla="*/ 2058817 h 2058818"/>
                      <a:gd name="connsiteX6" fmla="*/ 1159 w 661136"/>
                      <a:gd name="connsiteY6" fmla="*/ 1800749 h 2058818"/>
                      <a:gd name="connsiteX7" fmla="*/ 0 w 661136"/>
                      <a:gd name="connsiteY7" fmla="*/ 1066703 h 2058818"/>
                      <a:gd name="connsiteX8" fmla="*/ 263994 w 661136"/>
                      <a:gd name="connsiteY8" fmla="*/ 1620 h 2058818"/>
                      <a:gd name="connsiteX0" fmla="*/ 263994 w 658957"/>
                      <a:gd name="connsiteY0" fmla="*/ 9787 h 2066985"/>
                      <a:gd name="connsiteX1" fmla="*/ 656443 w 658957"/>
                      <a:gd name="connsiteY1" fmla="*/ 5370 h 2066985"/>
                      <a:gd name="connsiteX2" fmla="*/ 516835 w 658957"/>
                      <a:gd name="connsiteY2" fmla="*/ 1070453 h 2066985"/>
                      <a:gd name="connsiteX3" fmla="*/ 517294 w 658957"/>
                      <a:gd name="connsiteY3" fmla="*/ 1808917 h 2066985"/>
                      <a:gd name="connsiteX4" fmla="*/ 259226 w 658957"/>
                      <a:gd name="connsiteY4" fmla="*/ 2066985 h 2066985"/>
                      <a:gd name="connsiteX5" fmla="*/ 259227 w 658957"/>
                      <a:gd name="connsiteY5" fmla="*/ 2066984 h 2066985"/>
                      <a:gd name="connsiteX6" fmla="*/ 1159 w 658957"/>
                      <a:gd name="connsiteY6" fmla="*/ 1808916 h 2066985"/>
                      <a:gd name="connsiteX7" fmla="*/ 0 w 658957"/>
                      <a:gd name="connsiteY7" fmla="*/ 1074870 h 2066985"/>
                      <a:gd name="connsiteX8" fmla="*/ 263994 w 658957"/>
                      <a:gd name="connsiteY8" fmla="*/ 9787 h 2066985"/>
                      <a:gd name="connsiteX0" fmla="*/ 263994 w 658983"/>
                      <a:gd name="connsiteY0" fmla="*/ 6145 h 2063343"/>
                      <a:gd name="connsiteX1" fmla="*/ 656443 w 658983"/>
                      <a:gd name="connsiteY1" fmla="*/ 1728 h 2063343"/>
                      <a:gd name="connsiteX2" fmla="*/ 516835 w 658983"/>
                      <a:gd name="connsiteY2" fmla="*/ 1066811 h 2063343"/>
                      <a:gd name="connsiteX3" fmla="*/ 517294 w 658983"/>
                      <a:gd name="connsiteY3" fmla="*/ 1805275 h 2063343"/>
                      <a:gd name="connsiteX4" fmla="*/ 259226 w 658983"/>
                      <a:gd name="connsiteY4" fmla="*/ 2063343 h 2063343"/>
                      <a:gd name="connsiteX5" fmla="*/ 259227 w 658983"/>
                      <a:gd name="connsiteY5" fmla="*/ 2063342 h 2063343"/>
                      <a:gd name="connsiteX6" fmla="*/ 1159 w 658983"/>
                      <a:gd name="connsiteY6" fmla="*/ 1805274 h 2063343"/>
                      <a:gd name="connsiteX7" fmla="*/ 0 w 658983"/>
                      <a:gd name="connsiteY7" fmla="*/ 1071228 h 2063343"/>
                      <a:gd name="connsiteX8" fmla="*/ 263994 w 658983"/>
                      <a:gd name="connsiteY8" fmla="*/ 6145 h 2063343"/>
                      <a:gd name="connsiteX0" fmla="*/ 263994 w 678609"/>
                      <a:gd name="connsiteY0" fmla="*/ 7785 h 2064983"/>
                      <a:gd name="connsiteX1" fmla="*/ 676321 w 678609"/>
                      <a:gd name="connsiteY1" fmla="*/ 1560 h 2064983"/>
                      <a:gd name="connsiteX2" fmla="*/ 516835 w 678609"/>
                      <a:gd name="connsiteY2" fmla="*/ 1068451 h 2064983"/>
                      <a:gd name="connsiteX3" fmla="*/ 517294 w 678609"/>
                      <a:gd name="connsiteY3" fmla="*/ 1806915 h 2064983"/>
                      <a:gd name="connsiteX4" fmla="*/ 259226 w 678609"/>
                      <a:gd name="connsiteY4" fmla="*/ 2064983 h 2064983"/>
                      <a:gd name="connsiteX5" fmla="*/ 259227 w 678609"/>
                      <a:gd name="connsiteY5" fmla="*/ 2064982 h 2064983"/>
                      <a:gd name="connsiteX6" fmla="*/ 1159 w 678609"/>
                      <a:gd name="connsiteY6" fmla="*/ 1806914 h 2064983"/>
                      <a:gd name="connsiteX7" fmla="*/ 0 w 678609"/>
                      <a:gd name="connsiteY7" fmla="*/ 1072868 h 2064983"/>
                      <a:gd name="connsiteX8" fmla="*/ 263994 w 678609"/>
                      <a:gd name="connsiteY8" fmla="*/ 7785 h 2064983"/>
                      <a:gd name="connsiteX0" fmla="*/ 263994 w 676632"/>
                      <a:gd name="connsiteY0" fmla="*/ 31105 h 2088303"/>
                      <a:gd name="connsiteX1" fmla="*/ 676321 w 676632"/>
                      <a:gd name="connsiteY1" fmla="*/ 24880 h 2088303"/>
                      <a:gd name="connsiteX2" fmla="*/ 516835 w 676632"/>
                      <a:gd name="connsiteY2" fmla="*/ 1091771 h 2088303"/>
                      <a:gd name="connsiteX3" fmla="*/ 517294 w 676632"/>
                      <a:gd name="connsiteY3" fmla="*/ 1830235 h 2088303"/>
                      <a:gd name="connsiteX4" fmla="*/ 259226 w 676632"/>
                      <a:gd name="connsiteY4" fmla="*/ 2088303 h 2088303"/>
                      <a:gd name="connsiteX5" fmla="*/ 259227 w 676632"/>
                      <a:gd name="connsiteY5" fmla="*/ 2088302 h 2088303"/>
                      <a:gd name="connsiteX6" fmla="*/ 1159 w 676632"/>
                      <a:gd name="connsiteY6" fmla="*/ 1830234 h 2088303"/>
                      <a:gd name="connsiteX7" fmla="*/ 0 w 676632"/>
                      <a:gd name="connsiteY7" fmla="*/ 1096188 h 2088303"/>
                      <a:gd name="connsiteX8" fmla="*/ 263994 w 676632"/>
                      <a:gd name="connsiteY8" fmla="*/ 31105 h 2088303"/>
                      <a:gd name="connsiteX0" fmla="*/ 263994 w 676730"/>
                      <a:gd name="connsiteY0" fmla="*/ 6225 h 2063423"/>
                      <a:gd name="connsiteX1" fmla="*/ 676321 w 676730"/>
                      <a:gd name="connsiteY1" fmla="*/ 0 h 2063423"/>
                      <a:gd name="connsiteX2" fmla="*/ 516835 w 676730"/>
                      <a:gd name="connsiteY2" fmla="*/ 1066891 h 2063423"/>
                      <a:gd name="connsiteX3" fmla="*/ 517294 w 676730"/>
                      <a:gd name="connsiteY3" fmla="*/ 1805355 h 2063423"/>
                      <a:gd name="connsiteX4" fmla="*/ 259226 w 676730"/>
                      <a:gd name="connsiteY4" fmla="*/ 2063423 h 2063423"/>
                      <a:gd name="connsiteX5" fmla="*/ 259227 w 676730"/>
                      <a:gd name="connsiteY5" fmla="*/ 2063422 h 2063423"/>
                      <a:gd name="connsiteX6" fmla="*/ 1159 w 676730"/>
                      <a:gd name="connsiteY6" fmla="*/ 1805354 h 2063423"/>
                      <a:gd name="connsiteX7" fmla="*/ 0 w 676730"/>
                      <a:gd name="connsiteY7" fmla="*/ 1071308 h 2063423"/>
                      <a:gd name="connsiteX8" fmla="*/ 263994 w 676730"/>
                      <a:gd name="connsiteY8" fmla="*/ 6225 h 2063423"/>
                      <a:gd name="connsiteX0" fmla="*/ 267608 w 681973"/>
                      <a:gd name="connsiteY0" fmla="*/ 78285 h 2142712"/>
                      <a:gd name="connsiteX1" fmla="*/ 676321 w 681973"/>
                      <a:gd name="connsiteY1" fmla="*/ 79289 h 2142712"/>
                      <a:gd name="connsiteX2" fmla="*/ 516835 w 681973"/>
                      <a:gd name="connsiteY2" fmla="*/ 1146180 h 2142712"/>
                      <a:gd name="connsiteX3" fmla="*/ 517294 w 681973"/>
                      <a:gd name="connsiteY3" fmla="*/ 1884644 h 2142712"/>
                      <a:gd name="connsiteX4" fmla="*/ 259226 w 681973"/>
                      <a:gd name="connsiteY4" fmla="*/ 2142712 h 2142712"/>
                      <a:gd name="connsiteX5" fmla="*/ 259227 w 681973"/>
                      <a:gd name="connsiteY5" fmla="*/ 2142711 h 2142712"/>
                      <a:gd name="connsiteX6" fmla="*/ 1159 w 681973"/>
                      <a:gd name="connsiteY6" fmla="*/ 1884643 h 2142712"/>
                      <a:gd name="connsiteX7" fmla="*/ 0 w 681973"/>
                      <a:gd name="connsiteY7" fmla="*/ 1150597 h 2142712"/>
                      <a:gd name="connsiteX8" fmla="*/ 267608 w 681973"/>
                      <a:gd name="connsiteY8" fmla="*/ 78285 h 2142712"/>
                      <a:gd name="connsiteX0" fmla="*/ 267608 w 730032"/>
                      <a:gd name="connsiteY0" fmla="*/ 0 h 2064427"/>
                      <a:gd name="connsiteX1" fmla="*/ 676321 w 730032"/>
                      <a:gd name="connsiteY1" fmla="*/ 1004 h 2064427"/>
                      <a:gd name="connsiteX2" fmla="*/ 516835 w 730032"/>
                      <a:gd name="connsiteY2" fmla="*/ 1067895 h 2064427"/>
                      <a:gd name="connsiteX3" fmla="*/ 517294 w 730032"/>
                      <a:gd name="connsiteY3" fmla="*/ 1806359 h 2064427"/>
                      <a:gd name="connsiteX4" fmla="*/ 259226 w 730032"/>
                      <a:gd name="connsiteY4" fmla="*/ 2064427 h 2064427"/>
                      <a:gd name="connsiteX5" fmla="*/ 259227 w 730032"/>
                      <a:gd name="connsiteY5" fmla="*/ 2064426 h 2064427"/>
                      <a:gd name="connsiteX6" fmla="*/ 1159 w 730032"/>
                      <a:gd name="connsiteY6" fmla="*/ 1806358 h 2064427"/>
                      <a:gd name="connsiteX7" fmla="*/ 0 w 730032"/>
                      <a:gd name="connsiteY7" fmla="*/ 1072312 h 2064427"/>
                      <a:gd name="connsiteX8" fmla="*/ 267608 w 730032"/>
                      <a:gd name="connsiteY8" fmla="*/ 0 h 2064427"/>
                      <a:gd name="connsiteX0" fmla="*/ 267608 w 681218"/>
                      <a:gd name="connsiteY0" fmla="*/ 0 h 2064427"/>
                      <a:gd name="connsiteX1" fmla="*/ 676321 w 681218"/>
                      <a:gd name="connsiteY1" fmla="*/ 1004 h 2064427"/>
                      <a:gd name="connsiteX2" fmla="*/ 516835 w 681218"/>
                      <a:gd name="connsiteY2" fmla="*/ 1067895 h 2064427"/>
                      <a:gd name="connsiteX3" fmla="*/ 517294 w 681218"/>
                      <a:gd name="connsiteY3" fmla="*/ 1806359 h 2064427"/>
                      <a:gd name="connsiteX4" fmla="*/ 259226 w 681218"/>
                      <a:gd name="connsiteY4" fmla="*/ 2064427 h 2064427"/>
                      <a:gd name="connsiteX5" fmla="*/ 259227 w 681218"/>
                      <a:gd name="connsiteY5" fmla="*/ 2064426 h 2064427"/>
                      <a:gd name="connsiteX6" fmla="*/ 1159 w 681218"/>
                      <a:gd name="connsiteY6" fmla="*/ 1806358 h 2064427"/>
                      <a:gd name="connsiteX7" fmla="*/ 0 w 681218"/>
                      <a:gd name="connsiteY7" fmla="*/ 1072312 h 2064427"/>
                      <a:gd name="connsiteX8" fmla="*/ 267608 w 681218"/>
                      <a:gd name="connsiteY8" fmla="*/ 0 h 20644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81218" h="2064427">
                        <a:moveTo>
                          <a:pt x="267608" y="0"/>
                        </a:moveTo>
                        <a:lnTo>
                          <a:pt x="676321" y="1004"/>
                        </a:lnTo>
                        <a:cubicBezTo>
                          <a:pt x="714509" y="855"/>
                          <a:pt x="516835" y="893568"/>
                          <a:pt x="516835" y="1067895"/>
                        </a:cubicBezTo>
                        <a:cubicBezTo>
                          <a:pt x="516835" y="1242222"/>
                          <a:pt x="516055" y="1640270"/>
                          <a:pt x="517294" y="1806359"/>
                        </a:cubicBezTo>
                        <a:cubicBezTo>
                          <a:pt x="518574" y="1977903"/>
                          <a:pt x="401753" y="2064427"/>
                          <a:pt x="259226" y="2064427"/>
                        </a:cubicBezTo>
                        <a:lnTo>
                          <a:pt x="259227" y="2064426"/>
                        </a:lnTo>
                        <a:cubicBezTo>
                          <a:pt x="116700" y="2064426"/>
                          <a:pt x="1159" y="1948885"/>
                          <a:pt x="1159" y="1806358"/>
                        </a:cubicBezTo>
                        <a:cubicBezTo>
                          <a:pt x="773" y="1561676"/>
                          <a:pt x="386" y="1316994"/>
                          <a:pt x="0" y="1072312"/>
                        </a:cubicBezTo>
                        <a:cubicBezTo>
                          <a:pt x="386" y="968339"/>
                          <a:pt x="267222" y="103973"/>
                          <a:pt x="267608" y="0"/>
                        </a:cubicBezTo>
                        <a:close/>
                      </a:path>
                    </a:pathLst>
                  </a:custGeom>
                  <a:solidFill>
                    <a:srgbClr val="F498B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4" name="Rectangle: Rounded Corners 17">
                    <a:extLst>
                      <a:ext uri="{FF2B5EF4-FFF2-40B4-BE49-F238E27FC236}">
                        <a16:creationId xmlns:a16="http://schemas.microsoft.com/office/drawing/2014/main" id="{063F00FE-A642-4D66-94B8-1929CD1791AD}"/>
                      </a:ext>
                    </a:extLst>
                  </p:cNvPr>
                  <p:cNvSpPr/>
                  <p:nvPr/>
                </p:nvSpPr>
                <p:spPr>
                  <a:xfrm>
                    <a:off x="2764062" y="990691"/>
                    <a:ext cx="530265" cy="2055512"/>
                  </a:xfrm>
                  <a:custGeom>
                    <a:avLst/>
                    <a:gdLst>
                      <a:gd name="connsiteX0" fmla="*/ 0 w 516135"/>
                      <a:gd name="connsiteY0" fmla="*/ 258068 h 1562100"/>
                      <a:gd name="connsiteX1" fmla="*/ 258068 w 516135"/>
                      <a:gd name="connsiteY1" fmla="*/ 0 h 1562100"/>
                      <a:gd name="connsiteX2" fmla="*/ 258068 w 516135"/>
                      <a:gd name="connsiteY2" fmla="*/ 0 h 1562100"/>
                      <a:gd name="connsiteX3" fmla="*/ 516136 w 516135"/>
                      <a:gd name="connsiteY3" fmla="*/ 258068 h 1562100"/>
                      <a:gd name="connsiteX4" fmla="*/ 516135 w 516135"/>
                      <a:gd name="connsiteY4" fmla="*/ 1304033 h 1562100"/>
                      <a:gd name="connsiteX5" fmla="*/ 258067 w 516135"/>
                      <a:gd name="connsiteY5" fmla="*/ 1562101 h 1562100"/>
                      <a:gd name="connsiteX6" fmla="*/ 258068 w 516135"/>
                      <a:gd name="connsiteY6" fmla="*/ 1562100 h 1562100"/>
                      <a:gd name="connsiteX7" fmla="*/ 0 w 516135"/>
                      <a:gd name="connsiteY7" fmla="*/ 1304032 h 1562100"/>
                      <a:gd name="connsiteX8" fmla="*/ 0 w 516135"/>
                      <a:gd name="connsiteY8" fmla="*/ 258068 h 1562100"/>
                      <a:gd name="connsiteX0" fmla="*/ 317 w 516453"/>
                      <a:gd name="connsiteY0" fmla="*/ 258068 h 1562101"/>
                      <a:gd name="connsiteX1" fmla="*/ 258385 w 516453"/>
                      <a:gd name="connsiteY1" fmla="*/ 0 h 1562101"/>
                      <a:gd name="connsiteX2" fmla="*/ 258385 w 516453"/>
                      <a:gd name="connsiteY2" fmla="*/ 0 h 1562101"/>
                      <a:gd name="connsiteX3" fmla="*/ 516453 w 516453"/>
                      <a:gd name="connsiteY3" fmla="*/ 258068 h 1562101"/>
                      <a:gd name="connsiteX4" fmla="*/ 516452 w 516453"/>
                      <a:gd name="connsiteY4" fmla="*/ 1304033 h 1562101"/>
                      <a:gd name="connsiteX5" fmla="*/ 258384 w 516453"/>
                      <a:gd name="connsiteY5" fmla="*/ 1562101 h 1562101"/>
                      <a:gd name="connsiteX6" fmla="*/ 258385 w 516453"/>
                      <a:gd name="connsiteY6" fmla="*/ 1562100 h 1562101"/>
                      <a:gd name="connsiteX7" fmla="*/ 317 w 516453"/>
                      <a:gd name="connsiteY7" fmla="*/ 1304032 h 1562101"/>
                      <a:gd name="connsiteX8" fmla="*/ 0 w 516453"/>
                      <a:gd name="connsiteY8" fmla="*/ 572790 h 1562101"/>
                      <a:gd name="connsiteX9" fmla="*/ 317 w 516453"/>
                      <a:gd name="connsiteY9" fmla="*/ 258068 h 1562101"/>
                      <a:gd name="connsiteX0" fmla="*/ 317 w 535170"/>
                      <a:gd name="connsiteY0" fmla="*/ 258068 h 1562101"/>
                      <a:gd name="connsiteX1" fmla="*/ 258385 w 535170"/>
                      <a:gd name="connsiteY1" fmla="*/ 0 h 1562101"/>
                      <a:gd name="connsiteX2" fmla="*/ 258385 w 535170"/>
                      <a:gd name="connsiteY2" fmla="*/ 0 h 1562101"/>
                      <a:gd name="connsiteX3" fmla="*/ 516453 w 535170"/>
                      <a:gd name="connsiteY3" fmla="*/ 258068 h 1562101"/>
                      <a:gd name="connsiteX4" fmla="*/ 515241 w 535170"/>
                      <a:gd name="connsiteY4" fmla="*/ 564644 h 1562101"/>
                      <a:gd name="connsiteX5" fmla="*/ 516452 w 535170"/>
                      <a:gd name="connsiteY5" fmla="*/ 1304033 h 1562101"/>
                      <a:gd name="connsiteX6" fmla="*/ 258384 w 535170"/>
                      <a:gd name="connsiteY6" fmla="*/ 1562101 h 1562101"/>
                      <a:gd name="connsiteX7" fmla="*/ 258385 w 535170"/>
                      <a:gd name="connsiteY7" fmla="*/ 1562100 h 1562101"/>
                      <a:gd name="connsiteX8" fmla="*/ 317 w 535170"/>
                      <a:gd name="connsiteY8" fmla="*/ 1304032 h 1562101"/>
                      <a:gd name="connsiteX9" fmla="*/ 0 w 535170"/>
                      <a:gd name="connsiteY9" fmla="*/ 572790 h 1562101"/>
                      <a:gd name="connsiteX10" fmla="*/ 317 w 535170"/>
                      <a:gd name="connsiteY10" fmla="*/ 258068 h 1562101"/>
                      <a:gd name="connsiteX0" fmla="*/ 317 w 535170"/>
                      <a:gd name="connsiteY0" fmla="*/ 258068 h 1562101"/>
                      <a:gd name="connsiteX1" fmla="*/ 258385 w 535170"/>
                      <a:gd name="connsiteY1" fmla="*/ 0 h 1562101"/>
                      <a:gd name="connsiteX2" fmla="*/ 516453 w 535170"/>
                      <a:gd name="connsiteY2" fmla="*/ 258068 h 1562101"/>
                      <a:gd name="connsiteX3" fmla="*/ 515241 w 535170"/>
                      <a:gd name="connsiteY3" fmla="*/ 564644 h 1562101"/>
                      <a:gd name="connsiteX4" fmla="*/ 516452 w 535170"/>
                      <a:gd name="connsiteY4" fmla="*/ 1304033 h 1562101"/>
                      <a:gd name="connsiteX5" fmla="*/ 258384 w 535170"/>
                      <a:gd name="connsiteY5" fmla="*/ 1562101 h 1562101"/>
                      <a:gd name="connsiteX6" fmla="*/ 258385 w 535170"/>
                      <a:gd name="connsiteY6" fmla="*/ 1562100 h 1562101"/>
                      <a:gd name="connsiteX7" fmla="*/ 317 w 535170"/>
                      <a:gd name="connsiteY7" fmla="*/ 1304032 h 1562101"/>
                      <a:gd name="connsiteX8" fmla="*/ 0 w 535170"/>
                      <a:gd name="connsiteY8" fmla="*/ 572790 h 1562101"/>
                      <a:gd name="connsiteX9" fmla="*/ 317 w 535170"/>
                      <a:gd name="connsiteY9" fmla="*/ 258068 h 1562101"/>
                      <a:gd name="connsiteX0" fmla="*/ 317 w 554283"/>
                      <a:gd name="connsiteY0" fmla="*/ 38833 h 1342866"/>
                      <a:gd name="connsiteX1" fmla="*/ 516453 w 554283"/>
                      <a:gd name="connsiteY1" fmla="*/ 38833 h 1342866"/>
                      <a:gd name="connsiteX2" fmla="*/ 515241 w 554283"/>
                      <a:gd name="connsiteY2" fmla="*/ 345409 h 1342866"/>
                      <a:gd name="connsiteX3" fmla="*/ 516452 w 554283"/>
                      <a:gd name="connsiteY3" fmla="*/ 1084798 h 1342866"/>
                      <a:gd name="connsiteX4" fmla="*/ 258384 w 554283"/>
                      <a:gd name="connsiteY4" fmla="*/ 1342866 h 1342866"/>
                      <a:gd name="connsiteX5" fmla="*/ 258385 w 554283"/>
                      <a:gd name="connsiteY5" fmla="*/ 1342865 h 1342866"/>
                      <a:gd name="connsiteX6" fmla="*/ 317 w 554283"/>
                      <a:gd name="connsiteY6" fmla="*/ 1084797 h 1342866"/>
                      <a:gd name="connsiteX7" fmla="*/ 0 w 554283"/>
                      <a:gd name="connsiteY7" fmla="*/ 353555 h 1342866"/>
                      <a:gd name="connsiteX8" fmla="*/ 317 w 554283"/>
                      <a:gd name="connsiteY8" fmla="*/ 38833 h 1342866"/>
                      <a:gd name="connsiteX0" fmla="*/ 163239 w 542216"/>
                      <a:gd name="connsiteY0" fmla="*/ 3110 h 2056585"/>
                      <a:gd name="connsiteX1" fmla="*/ 516453 w 542216"/>
                      <a:gd name="connsiteY1" fmla="*/ 752552 h 2056585"/>
                      <a:gd name="connsiteX2" fmla="*/ 515241 w 542216"/>
                      <a:gd name="connsiteY2" fmla="*/ 1059128 h 2056585"/>
                      <a:gd name="connsiteX3" fmla="*/ 516452 w 542216"/>
                      <a:gd name="connsiteY3" fmla="*/ 1798517 h 2056585"/>
                      <a:gd name="connsiteX4" fmla="*/ 258384 w 542216"/>
                      <a:gd name="connsiteY4" fmla="*/ 2056585 h 2056585"/>
                      <a:gd name="connsiteX5" fmla="*/ 258385 w 542216"/>
                      <a:gd name="connsiteY5" fmla="*/ 2056584 h 2056585"/>
                      <a:gd name="connsiteX6" fmla="*/ 317 w 542216"/>
                      <a:gd name="connsiteY6" fmla="*/ 1798516 h 2056585"/>
                      <a:gd name="connsiteX7" fmla="*/ 0 w 542216"/>
                      <a:gd name="connsiteY7" fmla="*/ 1067274 h 2056585"/>
                      <a:gd name="connsiteX8" fmla="*/ 163239 w 542216"/>
                      <a:gd name="connsiteY8" fmla="*/ 3110 h 2056585"/>
                      <a:gd name="connsiteX0" fmla="*/ 163239 w 539217"/>
                      <a:gd name="connsiteY0" fmla="*/ 98143 h 2151618"/>
                      <a:gd name="connsiteX1" fmla="*/ 512380 w 539217"/>
                      <a:gd name="connsiteY1" fmla="*/ 87961 h 2151618"/>
                      <a:gd name="connsiteX2" fmla="*/ 515241 w 539217"/>
                      <a:gd name="connsiteY2" fmla="*/ 1154161 h 2151618"/>
                      <a:gd name="connsiteX3" fmla="*/ 516452 w 539217"/>
                      <a:gd name="connsiteY3" fmla="*/ 1893550 h 2151618"/>
                      <a:gd name="connsiteX4" fmla="*/ 258384 w 539217"/>
                      <a:gd name="connsiteY4" fmla="*/ 2151618 h 2151618"/>
                      <a:gd name="connsiteX5" fmla="*/ 258385 w 539217"/>
                      <a:gd name="connsiteY5" fmla="*/ 2151617 h 2151618"/>
                      <a:gd name="connsiteX6" fmla="*/ 317 w 539217"/>
                      <a:gd name="connsiteY6" fmla="*/ 1893549 h 2151618"/>
                      <a:gd name="connsiteX7" fmla="*/ 0 w 539217"/>
                      <a:gd name="connsiteY7" fmla="*/ 1162307 h 2151618"/>
                      <a:gd name="connsiteX8" fmla="*/ 163239 w 539217"/>
                      <a:gd name="connsiteY8" fmla="*/ 98143 h 2151618"/>
                      <a:gd name="connsiteX0" fmla="*/ 163239 w 595457"/>
                      <a:gd name="connsiteY0" fmla="*/ 27667 h 2081142"/>
                      <a:gd name="connsiteX1" fmla="*/ 512380 w 595457"/>
                      <a:gd name="connsiteY1" fmla="*/ 17485 h 2081142"/>
                      <a:gd name="connsiteX2" fmla="*/ 515241 w 595457"/>
                      <a:gd name="connsiteY2" fmla="*/ 1083685 h 2081142"/>
                      <a:gd name="connsiteX3" fmla="*/ 516452 w 595457"/>
                      <a:gd name="connsiteY3" fmla="*/ 1823074 h 2081142"/>
                      <a:gd name="connsiteX4" fmla="*/ 258384 w 595457"/>
                      <a:gd name="connsiteY4" fmla="*/ 2081142 h 2081142"/>
                      <a:gd name="connsiteX5" fmla="*/ 258385 w 595457"/>
                      <a:gd name="connsiteY5" fmla="*/ 2081141 h 2081142"/>
                      <a:gd name="connsiteX6" fmla="*/ 317 w 595457"/>
                      <a:gd name="connsiteY6" fmla="*/ 1823073 h 2081142"/>
                      <a:gd name="connsiteX7" fmla="*/ 0 w 595457"/>
                      <a:gd name="connsiteY7" fmla="*/ 1091831 h 2081142"/>
                      <a:gd name="connsiteX8" fmla="*/ 163239 w 595457"/>
                      <a:gd name="connsiteY8" fmla="*/ 27667 h 2081142"/>
                      <a:gd name="connsiteX0" fmla="*/ 163239 w 595457"/>
                      <a:gd name="connsiteY0" fmla="*/ 11391 h 2064866"/>
                      <a:gd name="connsiteX1" fmla="*/ 512380 w 595457"/>
                      <a:gd name="connsiteY1" fmla="*/ 1209 h 2064866"/>
                      <a:gd name="connsiteX2" fmla="*/ 515241 w 595457"/>
                      <a:gd name="connsiteY2" fmla="*/ 1067409 h 2064866"/>
                      <a:gd name="connsiteX3" fmla="*/ 516452 w 595457"/>
                      <a:gd name="connsiteY3" fmla="*/ 1806798 h 2064866"/>
                      <a:gd name="connsiteX4" fmla="*/ 258384 w 595457"/>
                      <a:gd name="connsiteY4" fmla="*/ 2064866 h 2064866"/>
                      <a:gd name="connsiteX5" fmla="*/ 258385 w 595457"/>
                      <a:gd name="connsiteY5" fmla="*/ 2064865 h 2064866"/>
                      <a:gd name="connsiteX6" fmla="*/ 317 w 595457"/>
                      <a:gd name="connsiteY6" fmla="*/ 1806797 h 2064866"/>
                      <a:gd name="connsiteX7" fmla="*/ 0 w 595457"/>
                      <a:gd name="connsiteY7" fmla="*/ 1075555 h 2064866"/>
                      <a:gd name="connsiteX8" fmla="*/ 163239 w 595457"/>
                      <a:gd name="connsiteY8" fmla="*/ 11391 h 2064866"/>
                      <a:gd name="connsiteX0" fmla="*/ 163239 w 598468"/>
                      <a:gd name="connsiteY0" fmla="*/ 4508 h 2057983"/>
                      <a:gd name="connsiteX1" fmla="*/ 516453 w 598468"/>
                      <a:gd name="connsiteY1" fmla="*/ 2472 h 2057983"/>
                      <a:gd name="connsiteX2" fmla="*/ 515241 w 598468"/>
                      <a:gd name="connsiteY2" fmla="*/ 1060526 h 2057983"/>
                      <a:gd name="connsiteX3" fmla="*/ 516452 w 598468"/>
                      <a:gd name="connsiteY3" fmla="*/ 1799915 h 2057983"/>
                      <a:gd name="connsiteX4" fmla="*/ 258384 w 598468"/>
                      <a:gd name="connsiteY4" fmla="*/ 2057983 h 2057983"/>
                      <a:gd name="connsiteX5" fmla="*/ 258385 w 598468"/>
                      <a:gd name="connsiteY5" fmla="*/ 2057982 h 2057983"/>
                      <a:gd name="connsiteX6" fmla="*/ 317 w 598468"/>
                      <a:gd name="connsiteY6" fmla="*/ 1799914 h 2057983"/>
                      <a:gd name="connsiteX7" fmla="*/ 0 w 598468"/>
                      <a:gd name="connsiteY7" fmla="*/ 1068672 h 2057983"/>
                      <a:gd name="connsiteX8" fmla="*/ 163239 w 598468"/>
                      <a:gd name="connsiteY8" fmla="*/ 4508 h 2057983"/>
                      <a:gd name="connsiteX0" fmla="*/ 163239 w 598587"/>
                      <a:gd name="connsiteY0" fmla="*/ 2042 h 2055517"/>
                      <a:gd name="connsiteX1" fmla="*/ 516453 w 598587"/>
                      <a:gd name="connsiteY1" fmla="*/ 6 h 2055517"/>
                      <a:gd name="connsiteX2" fmla="*/ 515241 w 598587"/>
                      <a:gd name="connsiteY2" fmla="*/ 1058060 h 2055517"/>
                      <a:gd name="connsiteX3" fmla="*/ 516452 w 598587"/>
                      <a:gd name="connsiteY3" fmla="*/ 1797449 h 2055517"/>
                      <a:gd name="connsiteX4" fmla="*/ 258384 w 598587"/>
                      <a:gd name="connsiteY4" fmla="*/ 2055517 h 2055517"/>
                      <a:gd name="connsiteX5" fmla="*/ 258385 w 598587"/>
                      <a:gd name="connsiteY5" fmla="*/ 2055516 h 2055517"/>
                      <a:gd name="connsiteX6" fmla="*/ 317 w 598587"/>
                      <a:gd name="connsiteY6" fmla="*/ 1797448 h 2055517"/>
                      <a:gd name="connsiteX7" fmla="*/ 0 w 598587"/>
                      <a:gd name="connsiteY7" fmla="*/ 1066206 h 2055517"/>
                      <a:gd name="connsiteX8" fmla="*/ 163239 w 598587"/>
                      <a:gd name="connsiteY8" fmla="*/ 2042 h 2055517"/>
                      <a:gd name="connsiteX0" fmla="*/ 163239 w 535169"/>
                      <a:gd name="connsiteY0" fmla="*/ 9542 h 2063017"/>
                      <a:gd name="connsiteX1" fmla="*/ 516453 w 535169"/>
                      <a:gd name="connsiteY1" fmla="*/ 7506 h 2063017"/>
                      <a:gd name="connsiteX2" fmla="*/ 515241 w 535169"/>
                      <a:gd name="connsiteY2" fmla="*/ 1065560 h 2063017"/>
                      <a:gd name="connsiteX3" fmla="*/ 516452 w 535169"/>
                      <a:gd name="connsiteY3" fmla="*/ 1804949 h 2063017"/>
                      <a:gd name="connsiteX4" fmla="*/ 258384 w 535169"/>
                      <a:gd name="connsiteY4" fmla="*/ 2063017 h 2063017"/>
                      <a:gd name="connsiteX5" fmla="*/ 258385 w 535169"/>
                      <a:gd name="connsiteY5" fmla="*/ 2063016 h 2063017"/>
                      <a:gd name="connsiteX6" fmla="*/ 317 w 535169"/>
                      <a:gd name="connsiteY6" fmla="*/ 1804948 h 2063017"/>
                      <a:gd name="connsiteX7" fmla="*/ 0 w 535169"/>
                      <a:gd name="connsiteY7" fmla="*/ 1073706 h 2063017"/>
                      <a:gd name="connsiteX8" fmla="*/ 163239 w 535169"/>
                      <a:gd name="connsiteY8" fmla="*/ 9542 h 2063017"/>
                      <a:gd name="connsiteX0" fmla="*/ 163239 w 535169"/>
                      <a:gd name="connsiteY0" fmla="*/ 2037 h 2055512"/>
                      <a:gd name="connsiteX1" fmla="*/ 516453 w 535169"/>
                      <a:gd name="connsiteY1" fmla="*/ 1 h 2055512"/>
                      <a:gd name="connsiteX2" fmla="*/ 515241 w 535169"/>
                      <a:gd name="connsiteY2" fmla="*/ 1058055 h 2055512"/>
                      <a:gd name="connsiteX3" fmla="*/ 516452 w 535169"/>
                      <a:gd name="connsiteY3" fmla="*/ 1797444 h 2055512"/>
                      <a:gd name="connsiteX4" fmla="*/ 258384 w 535169"/>
                      <a:gd name="connsiteY4" fmla="*/ 2055512 h 2055512"/>
                      <a:gd name="connsiteX5" fmla="*/ 258385 w 535169"/>
                      <a:gd name="connsiteY5" fmla="*/ 2055511 h 2055512"/>
                      <a:gd name="connsiteX6" fmla="*/ 317 w 535169"/>
                      <a:gd name="connsiteY6" fmla="*/ 1797443 h 2055512"/>
                      <a:gd name="connsiteX7" fmla="*/ 0 w 535169"/>
                      <a:gd name="connsiteY7" fmla="*/ 1066201 h 2055512"/>
                      <a:gd name="connsiteX8" fmla="*/ 163239 w 535169"/>
                      <a:gd name="connsiteY8" fmla="*/ 2037 h 2055512"/>
                      <a:gd name="connsiteX0" fmla="*/ 163239 w 529133"/>
                      <a:gd name="connsiteY0" fmla="*/ 2037 h 2055512"/>
                      <a:gd name="connsiteX1" fmla="*/ 516453 w 529133"/>
                      <a:gd name="connsiteY1" fmla="*/ 1 h 2055512"/>
                      <a:gd name="connsiteX2" fmla="*/ 515241 w 529133"/>
                      <a:gd name="connsiteY2" fmla="*/ 1058055 h 2055512"/>
                      <a:gd name="connsiteX3" fmla="*/ 516452 w 529133"/>
                      <a:gd name="connsiteY3" fmla="*/ 1797444 h 2055512"/>
                      <a:gd name="connsiteX4" fmla="*/ 258384 w 529133"/>
                      <a:gd name="connsiteY4" fmla="*/ 2055512 h 2055512"/>
                      <a:gd name="connsiteX5" fmla="*/ 258385 w 529133"/>
                      <a:gd name="connsiteY5" fmla="*/ 2055511 h 2055512"/>
                      <a:gd name="connsiteX6" fmla="*/ 317 w 529133"/>
                      <a:gd name="connsiteY6" fmla="*/ 1797443 h 2055512"/>
                      <a:gd name="connsiteX7" fmla="*/ 0 w 529133"/>
                      <a:gd name="connsiteY7" fmla="*/ 1066201 h 2055512"/>
                      <a:gd name="connsiteX8" fmla="*/ 163239 w 529133"/>
                      <a:gd name="connsiteY8" fmla="*/ 2037 h 2055512"/>
                      <a:gd name="connsiteX0" fmla="*/ 164371 w 530265"/>
                      <a:gd name="connsiteY0" fmla="*/ 2037 h 2055512"/>
                      <a:gd name="connsiteX1" fmla="*/ 517585 w 530265"/>
                      <a:gd name="connsiteY1" fmla="*/ 1 h 2055512"/>
                      <a:gd name="connsiteX2" fmla="*/ 516373 w 530265"/>
                      <a:gd name="connsiteY2" fmla="*/ 1058055 h 2055512"/>
                      <a:gd name="connsiteX3" fmla="*/ 517584 w 530265"/>
                      <a:gd name="connsiteY3" fmla="*/ 1797444 h 2055512"/>
                      <a:gd name="connsiteX4" fmla="*/ 259516 w 530265"/>
                      <a:gd name="connsiteY4" fmla="*/ 2055512 h 2055512"/>
                      <a:gd name="connsiteX5" fmla="*/ 259517 w 530265"/>
                      <a:gd name="connsiteY5" fmla="*/ 2055511 h 2055512"/>
                      <a:gd name="connsiteX6" fmla="*/ 1449 w 530265"/>
                      <a:gd name="connsiteY6" fmla="*/ 1797443 h 2055512"/>
                      <a:gd name="connsiteX7" fmla="*/ 1132 w 530265"/>
                      <a:gd name="connsiteY7" fmla="*/ 1066201 h 2055512"/>
                      <a:gd name="connsiteX8" fmla="*/ 164371 w 530265"/>
                      <a:gd name="connsiteY8" fmla="*/ 2037 h 20555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30265" h="2055512">
                        <a:moveTo>
                          <a:pt x="164371" y="2037"/>
                        </a:moveTo>
                        <a:cubicBezTo>
                          <a:pt x="260630" y="-1540"/>
                          <a:pt x="440115" y="2050"/>
                          <a:pt x="517585" y="1"/>
                        </a:cubicBezTo>
                        <a:cubicBezTo>
                          <a:pt x="546807" y="-772"/>
                          <a:pt x="516373" y="883728"/>
                          <a:pt x="516373" y="1058055"/>
                        </a:cubicBezTo>
                        <a:cubicBezTo>
                          <a:pt x="516373" y="1232382"/>
                          <a:pt x="521699" y="1631201"/>
                          <a:pt x="517584" y="1797444"/>
                        </a:cubicBezTo>
                        <a:cubicBezTo>
                          <a:pt x="513336" y="1969058"/>
                          <a:pt x="402043" y="2055512"/>
                          <a:pt x="259516" y="2055512"/>
                        </a:cubicBezTo>
                        <a:lnTo>
                          <a:pt x="259517" y="2055511"/>
                        </a:lnTo>
                        <a:cubicBezTo>
                          <a:pt x="116990" y="2055511"/>
                          <a:pt x="1449" y="1939970"/>
                          <a:pt x="1449" y="1797443"/>
                        </a:cubicBezTo>
                        <a:cubicBezTo>
                          <a:pt x="1343" y="1553696"/>
                          <a:pt x="1238" y="1309948"/>
                          <a:pt x="1132" y="1066201"/>
                        </a:cubicBezTo>
                        <a:cubicBezTo>
                          <a:pt x="-15877" y="963739"/>
                          <a:pt x="164265" y="106944"/>
                          <a:pt x="164371" y="2037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61" name="Freeform: Shape 260">
                  <a:extLst>
                    <a:ext uri="{FF2B5EF4-FFF2-40B4-BE49-F238E27FC236}">
                      <a16:creationId xmlns:a16="http://schemas.microsoft.com/office/drawing/2014/main" id="{BD27DD19-2D39-4852-9275-DE6C1DE8018A}"/>
                    </a:ext>
                  </a:extLst>
                </p:cNvPr>
                <p:cNvSpPr/>
                <p:nvPr/>
              </p:nvSpPr>
              <p:spPr>
                <a:xfrm>
                  <a:off x="3279201" y="987704"/>
                  <a:ext cx="516136" cy="2072928"/>
                </a:xfrm>
                <a:custGeom>
                  <a:avLst/>
                  <a:gdLst>
                    <a:gd name="connsiteX0" fmla="*/ 2112 w 516136"/>
                    <a:gd name="connsiteY0" fmla="*/ 0 h 2072928"/>
                    <a:gd name="connsiteX1" fmla="*/ 514024 w 516136"/>
                    <a:gd name="connsiteY1" fmla="*/ 0 h 2072928"/>
                    <a:gd name="connsiteX2" fmla="*/ 516136 w 516136"/>
                    <a:gd name="connsiteY2" fmla="*/ 20953 h 2072928"/>
                    <a:gd name="connsiteX3" fmla="*/ 516135 w 516136"/>
                    <a:gd name="connsiteY3" fmla="*/ 1814860 h 2072928"/>
                    <a:gd name="connsiteX4" fmla="*/ 258067 w 516136"/>
                    <a:gd name="connsiteY4" fmla="*/ 2072928 h 2072928"/>
                    <a:gd name="connsiteX5" fmla="*/ 258068 w 516136"/>
                    <a:gd name="connsiteY5" fmla="*/ 2072927 h 2072928"/>
                    <a:gd name="connsiteX6" fmla="*/ 0 w 516136"/>
                    <a:gd name="connsiteY6" fmla="*/ 1814859 h 2072928"/>
                    <a:gd name="connsiteX7" fmla="*/ 0 w 516136"/>
                    <a:gd name="connsiteY7" fmla="*/ 20953 h 2072928"/>
                    <a:gd name="connsiteX8" fmla="*/ 2112 w 516136"/>
                    <a:gd name="connsiteY8" fmla="*/ 0 h 20729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6136" h="2072928">
                      <a:moveTo>
                        <a:pt x="2112" y="0"/>
                      </a:moveTo>
                      <a:lnTo>
                        <a:pt x="514024" y="0"/>
                      </a:lnTo>
                      <a:lnTo>
                        <a:pt x="516136" y="20953"/>
                      </a:lnTo>
                      <a:cubicBezTo>
                        <a:pt x="516136" y="618922"/>
                        <a:pt x="516135" y="1216891"/>
                        <a:pt x="516135" y="1814860"/>
                      </a:cubicBezTo>
                      <a:cubicBezTo>
                        <a:pt x="516135" y="1957387"/>
                        <a:pt x="400594" y="2072928"/>
                        <a:pt x="258067" y="2072928"/>
                      </a:cubicBezTo>
                      <a:lnTo>
                        <a:pt x="258068" y="2072927"/>
                      </a:lnTo>
                      <a:cubicBezTo>
                        <a:pt x="115541" y="2072927"/>
                        <a:pt x="0" y="1957386"/>
                        <a:pt x="0" y="1814859"/>
                      </a:cubicBezTo>
                      <a:lnTo>
                        <a:pt x="0" y="20953"/>
                      </a:lnTo>
                      <a:lnTo>
                        <a:pt x="2112" y="0"/>
                      </a:lnTo>
                      <a:close/>
                    </a:path>
                  </a:pathLst>
                </a:custGeom>
                <a:solidFill>
                  <a:srgbClr val="F498B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Rectangle: Rounded Corners 261">
                  <a:extLst>
                    <a:ext uri="{FF2B5EF4-FFF2-40B4-BE49-F238E27FC236}">
                      <a16:creationId xmlns:a16="http://schemas.microsoft.com/office/drawing/2014/main" id="{3ECB3D64-E13E-4788-BCA1-6B7060DEDE56}"/>
                    </a:ext>
                  </a:extLst>
                </p:cNvPr>
                <p:cNvSpPr/>
                <p:nvPr/>
              </p:nvSpPr>
              <p:spPr>
                <a:xfrm>
                  <a:off x="1953928" y="769299"/>
                  <a:ext cx="3137835" cy="235819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E5639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50" name="Rectangle: Rounded Corners 249">
                <a:extLst>
                  <a:ext uri="{FF2B5EF4-FFF2-40B4-BE49-F238E27FC236}">
                    <a16:creationId xmlns:a16="http://schemas.microsoft.com/office/drawing/2014/main" id="{824DE3BF-0AFB-4139-9852-AB63E4CDD326}"/>
                  </a:ext>
                </a:extLst>
              </p:cNvPr>
              <p:cNvSpPr/>
              <p:nvPr/>
            </p:nvSpPr>
            <p:spPr>
              <a:xfrm>
                <a:off x="1226033" y="2509834"/>
                <a:ext cx="289891" cy="550456"/>
              </a:xfrm>
              <a:prstGeom prst="roundRect">
                <a:avLst>
                  <a:gd name="adj" fmla="val 41244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1" name="Rectangle: Rounded Corners 250">
                <a:extLst>
                  <a:ext uri="{FF2B5EF4-FFF2-40B4-BE49-F238E27FC236}">
                    <a16:creationId xmlns:a16="http://schemas.microsoft.com/office/drawing/2014/main" id="{9F77F535-19F4-4B38-A0BD-DE6897E3D92A}"/>
                  </a:ext>
                </a:extLst>
              </p:cNvPr>
              <p:cNvSpPr/>
              <p:nvPr/>
            </p:nvSpPr>
            <p:spPr>
              <a:xfrm>
                <a:off x="1517750" y="2509834"/>
                <a:ext cx="289891" cy="542767"/>
              </a:xfrm>
              <a:prstGeom prst="roundRect">
                <a:avLst>
                  <a:gd name="adj" fmla="val 41244"/>
                </a:avLst>
              </a:prstGeom>
              <a:solidFill>
                <a:srgbClr val="F17F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2" name="Rectangle: Rounded Corners 251">
                <a:extLst>
                  <a:ext uri="{FF2B5EF4-FFF2-40B4-BE49-F238E27FC236}">
                    <a16:creationId xmlns:a16="http://schemas.microsoft.com/office/drawing/2014/main" id="{61B97415-DB65-4D1A-96E9-A4705D949D57}"/>
                  </a:ext>
                </a:extLst>
              </p:cNvPr>
              <p:cNvSpPr/>
              <p:nvPr/>
            </p:nvSpPr>
            <p:spPr>
              <a:xfrm>
                <a:off x="1807410" y="2509836"/>
                <a:ext cx="289891" cy="542766"/>
              </a:xfrm>
              <a:prstGeom prst="roundRect">
                <a:avLst>
                  <a:gd name="adj" fmla="val 41244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3" name="Rectangle: Rounded Corners 252">
                <a:extLst>
                  <a:ext uri="{FF2B5EF4-FFF2-40B4-BE49-F238E27FC236}">
                    <a16:creationId xmlns:a16="http://schemas.microsoft.com/office/drawing/2014/main" id="{90AC1BB2-16FF-45D6-B9D2-86E9B201CC65}"/>
                  </a:ext>
                </a:extLst>
              </p:cNvPr>
              <p:cNvSpPr/>
              <p:nvPr/>
            </p:nvSpPr>
            <p:spPr>
              <a:xfrm>
                <a:off x="2099127" y="2509836"/>
                <a:ext cx="277353" cy="535078"/>
              </a:xfrm>
              <a:prstGeom prst="roundRect">
                <a:avLst>
                  <a:gd name="adj" fmla="val 41244"/>
                </a:avLst>
              </a:prstGeom>
              <a:solidFill>
                <a:srgbClr val="F17F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4" name="Rectangle: Rounded Corners 253">
                <a:extLst>
                  <a:ext uri="{FF2B5EF4-FFF2-40B4-BE49-F238E27FC236}">
                    <a16:creationId xmlns:a16="http://schemas.microsoft.com/office/drawing/2014/main" id="{5695D404-4884-40AA-A862-95B811C39292}"/>
                  </a:ext>
                </a:extLst>
              </p:cNvPr>
              <p:cNvSpPr/>
              <p:nvPr/>
            </p:nvSpPr>
            <p:spPr>
              <a:xfrm>
                <a:off x="2380724" y="2509836"/>
                <a:ext cx="289891" cy="532521"/>
              </a:xfrm>
              <a:prstGeom prst="roundRect">
                <a:avLst>
                  <a:gd name="adj" fmla="val 41244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5" name="Rectangle: Rounded Corners 254">
                <a:extLst>
                  <a:ext uri="{FF2B5EF4-FFF2-40B4-BE49-F238E27FC236}">
                    <a16:creationId xmlns:a16="http://schemas.microsoft.com/office/drawing/2014/main" id="{91D679CD-625E-4DB0-AD5E-638810353D88}"/>
                  </a:ext>
                </a:extLst>
              </p:cNvPr>
              <p:cNvSpPr/>
              <p:nvPr/>
            </p:nvSpPr>
            <p:spPr>
              <a:xfrm>
                <a:off x="2672441" y="2509838"/>
                <a:ext cx="284415" cy="524832"/>
              </a:xfrm>
              <a:prstGeom prst="roundRect">
                <a:avLst>
                  <a:gd name="adj" fmla="val 41244"/>
                </a:avLst>
              </a:prstGeom>
              <a:solidFill>
                <a:srgbClr val="F17F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6" name="Rectangle: Rounded Corners 255">
                <a:extLst>
                  <a:ext uri="{FF2B5EF4-FFF2-40B4-BE49-F238E27FC236}">
                    <a16:creationId xmlns:a16="http://schemas.microsoft.com/office/drawing/2014/main" id="{C1C036E4-956B-4061-B089-AC9FF45CEC6B}"/>
                  </a:ext>
                </a:extLst>
              </p:cNvPr>
              <p:cNvSpPr/>
              <p:nvPr/>
            </p:nvSpPr>
            <p:spPr>
              <a:xfrm>
                <a:off x="2957857" y="2509838"/>
                <a:ext cx="287264" cy="532520"/>
              </a:xfrm>
              <a:prstGeom prst="roundRect">
                <a:avLst>
                  <a:gd name="adj" fmla="val 41244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1DE5DA5-FAE3-4A68-ABC5-F59A4E9A5B1C}"/>
              </a:ext>
            </a:extLst>
          </p:cNvPr>
          <p:cNvGrpSpPr/>
          <p:nvPr/>
        </p:nvGrpSpPr>
        <p:grpSpPr>
          <a:xfrm>
            <a:off x="9268912" y="5210348"/>
            <a:ext cx="2342991" cy="1426425"/>
            <a:chOff x="9345108" y="5210349"/>
            <a:chExt cx="1831551" cy="532522"/>
          </a:xfrm>
        </p:grpSpPr>
        <p:grpSp>
          <p:nvGrpSpPr>
            <p:cNvPr id="267" name="Group 266">
              <a:extLst>
                <a:ext uri="{FF2B5EF4-FFF2-40B4-BE49-F238E27FC236}">
                  <a16:creationId xmlns:a16="http://schemas.microsoft.com/office/drawing/2014/main" id="{18D32AFC-5BE1-4653-92A3-6F1061F12EA1}"/>
                </a:ext>
              </a:extLst>
            </p:cNvPr>
            <p:cNvGrpSpPr/>
            <p:nvPr/>
          </p:nvGrpSpPr>
          <p:grpSpPr>
            <a:xfrm>
              <a:off x="9345108" y="5210349"/>
              <a:ext cx="1831551" cy="532522"/>
              <a:chOff x="1358050" y="5449369"/>
              <a:chExt cx="1831551" cy="532522"/>
            </a:xfrm>
          </p:grpSpPr>
          <p:sp>
            <p:nvSpPr>
              <p:cNvPr id="268" name="Rectangle: Rounded Corners 267">
                <a:extLst>
                  <a:ext uri="{FF2B5EF4-FFF2-40B4-BE49-F238E27FC236}">
                    <a16:creationId xmlns:a16="http://schemas.microsoft.com/office/drawing/2014/main" id="{068AB514-AB4A-4A8F-B38C-706684B07824}"/>
                  </a:ext>
                </a:extLst>
              </p:cNvPr>
              <p:cNvSpPr/>
              <p:nvPr/>
            </p:nvSpPr>
            <p:spPr>
              <a:xfrm>
                <a:off x="1358050" y="5449369"/>
                <a:ext cx="1831551" cy="532522"/>
              </a:xfrm>
              <a:prstGeom prst="roundRect">
                <a:avLst>
                  <a:gd name="adj" fmla="val 19476"/>
                </a:avLst>
              </a:prstGeom>
              <a:solidFill>
                <a:srgbClr val="876A4F"/>
              </a:solidFill>
              <a:ln w="25400">
                <a:solidFill>
                  <a:srgbClr val="503E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9" name="Rectangle: Rounded Corners 268">
                <a:extLst>
                  <a:ext uri="{FF2B5EF4-FFF2-40B4-BE49-F238E27FC236}">
                    <a16:creationId xmlns:a16="http://schemas.microsoft.com/office/drawing/2014/main" id="{59F90DC7-40EA-42FF-ACD4-4424082C0EEF}"/>
                  </a:ext>
                </a:extLst>
              </p:cNvPr>
              <p:cNvSpPr/>
              <p:nvPr/>
            </p:nvSpPr>
            <p:spPr>
              <a:xfrm>
                <a:off x="1393903" y="5491974"/>
                <a:ext cx="1747572" cy="452443"/>
              </a:xfrm>
              <a:prstGeom prst="roundRect">
                <a:avLst>
                  <a:gd name="adj" fmla="val 19476"/>
                </a:avLst>
              </a:prstGeom>
              <a:noFill/>
              <a:ln w="12700">
                <a:solidFill>
                  <a:srgbClr val="D2C1B2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0" name="TextBox 269">
              <a:extLst>
                <a:ext uri="{FF2B5EF4-FFF2-40B4-BE49-F238E27FC236}">
                  <a16:creationId xmlns:a16="http://schemas.microsoft.com/office/drawing/2014/main" id="{D9E22DB7-1F51-4F0B-B374-4B9886F42F21}"/>
                </a:ext>
              </a:extLst>
            </p:cNvPr>
            <p:cNvSpPr txBox="1"/>
            <p:nvPr/>
          </p:nvSpPr>
          <p:spPr>
            <a:xfrm>
              <a:off x="9448309" y="5232121"/>
              <a:ext cx="1582309" cy="448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Ba </a:t>
              </a:r>
              <a:r>
                <a:rPr kumimoji="0" lang="en-US" sz="3600" b="0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phần</a:t>
              </a: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bảy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65" name="Picture 464">
            <a:extLst>
              <a:ext uri="{FF2B5EF4-FFF2-40B4-BE49-F238E27FC236}">
                <a16:creationId xmlns:a16="http://schemas.microsoft.com/office/drawing/2014/main" id="{D068CCB0-6E88-4F61-AB2C-1B4A21ED13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8" y="1540115"/>
            <a:ext cx="1011255" cy="2790432"/>
          </a:xfrm>
          <a:prstGeom prst="rect">
            <a:avLst/>
          </a:prstGeom>
        </p:spPr>
      </p:pic>
      <p:pic>
        <p:nvPicPr>
          <p:cNvPr id="473" name="Picture 472">
            <a:extLst>
              <a:ext uri="{FF2B5EF4-FFF2-40B4-BE49-F238E27FC236}">
                <a16:creationId xmlns:a16="http://schemas.microsoft.com/office/drawing/2014/main" id="{A618627D-518D-4CAD-990D-0F76AC83E5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7196" y="1425102"/>
            <a:ext cx="1036260" cy="2114888"/>
          </a:xfrm>
          <a:prstGeom prst="rect">
            <a:avLst/>
          </a:prstGeom>
        </p:spPr>
      </p:pic>
      <p:sp>
        <p:nvSpPr>
          <p:cNvPr id="276" name="Rectangle 275">
            <a:extLst>
              <a:ext uri="{FF2B5EF4-FFF2-40B4-BE49-F238E27FC236}">
                <a16:creationId xmlns:a16="http://schemas.microsoft.com/office/drawing/2014/main" id="{91E8BBD1-8C64-4E85-9005-A95C06791BAC}"/>
              </a:ext>
            </a:extLst>
          </p:cNvPr>
          <p:cNvSpPr/>
          <p:nvPr/>
        </p:nvSpPr>
        <p:spPr>
          <a:xfrm>
            <a:off x="-161468" y="1413075"/>
            <a:ext cx="12514935" cy="235311"/>
          </a:xfrm>
          <a:prstGeom prst="rect">
            <a:avLst/>
          </a:prstGeom>
          <a:solidFill>
            <a:srgbClr val="C22062"/>
          </a:solidFill>
          <a:ln>
            <a:noFill/>
          </a:ln>
          <a:scene3d>
            <a:camera prst="orthographicFront"/>
            <a:lightRig rig="brightRoom" dir="t"/>
          </a:scene3d>
          <a:sp3d>
            <a:bevelT w="209550" h="571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50" name="Group 449">
            <a:extLst>
              <a:ext uri="{FF2B5EF4-FFF2-40B4-BE49-F238E27FC236}">
                <a16:creationId xmlns:a16="http://schemas.microsoft.com/office/drawing/2014/main" id="{C0BE04F4-D5B9-427D-8851-31EEC2625821}"/>
              </a:ext>
            </a:extLst>
          </p:cNvPr>
          <p:cNvGrpSpPr/>
          <p:nvPr/>
        </p:nvGrpSpPr>
        <p:grpSpPr>
          <a:xfrm>
            <a:off x="9690914" y="350022"/>
            <a:ext cx="1781171" cy="841609"/>
            <a:chOff x="9690914" y="350022"/>
            <a:chExt cx="1781171" cy="841609"/>
          </a:xfrm>
        </p:grpSpPr>
        <p:sp>
          <p:nvSpPr>
            <p:cNvPr id="447" name="Rectangle 446">
              <a:extLst>
                <a:ext uri="{FF2B5EF4-FFF2-40B4-BE49-F238E27FC236}">
                  <a16:creationId xmlns:a16="http://schemas.microsoft.com/office/drawing/2014/main" id="{28D74CE2-9468-48E1-92B2-9D74B9136881}"/>
                </a:ext>
              </a:extLst>
            </p:cNvPr>
            <p:cNvSpPr/>
            <p:nvPr/>
          </p:nvSpPr>
          <p:spPr>
            <a:xfrm>
              <a:off x="9690914" y="350022"/>
              <a:ext cx="829142" cy="377513"/>
            </a:xfrm>
            <a:prstGeom prst="rect">
              <a:avLst/>
            </a:prstGeom>
            <a:solidFill>
              <a:srgbClr val="F498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8" name="Rectangle 447">
              <a:extLst>
                <a:ext uri="{FF2B5EF4-FFF2-40B4-BE49-F238E27FC236}">
                  <a16:creationId xmlns:a16="http://schemas.microsoft.com/office/drawing/2014/main" id="{EED5E391-05BA-4FC8-A116-7804ACCAB1F2}"/>
                </a:ext>
              </a:extLst>
            </p:cNvPr>
            <p:cNvSpPr/>
            <p:nvPr/>
          </p:nvSpPr>
          <p:spPr>
            <a:xfrm>
              <a:off x="10642943" y="353188"/>
              <a:ext cx="829142" cy="377513"/>
            </a:xfrm>
            <a:prstGeom prst="rect">
              <a:avLst/>
            </a:prstGeom>
            <a:solidFill>
              <a:srgbClr val="F498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9" name="Rectangle 448">
              <a:extLst>
                <a:ext uri="{FF2B5EF4-FFF2-40B4-BE49-F238E27FC236}">
                  <a16:creationId xmlns:a16="http://schemas.microsoft.com/office/drawing/2014/main" id="{871A54EA-2E33-47C1-968E-3B1C7F0B7CFC}"/>
                </a:ext>
              </a:extLst>
            </p:cNvPr>
            <p:cNvSpPr/>
            <p:nvPr/>
          </p:nvSpPr>
          <p:spPr>
            <a:xfrm>
              <a:off x="10164664" y="814118"/>
              <a:ext cx="829142" cy="377513"/>
            </a:xfrm>
            <a:prstGeom prst="rect">
              <a:avLst/>
            </a:prstGeom>
            <a:solidFill>
              <a:srgbClr val="F498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63" name="Group 462">
            <a:extLst>
              <a:ext uri="{FF2B5EF4-FFF2-40B4-BE49-F238E27FC236}">
                <a16:creationId xmlns:a16="http://schemas.microsoft.com/office/drawing/2014/main" id="{BEB587E2-22A0-4E5E-A8E1-09E152558694}"/>
              </a:ext>
            </a:extLst>
          </p:cNvPr>
          <p:cNvGrpSpPr/>
          <p:nvPr/>
        </p:nvGrpSpPr>
        <p:grpSpPr>
          <a:xfrm>
            <a:off x="256389" y="366370"/>
            <a:ext cx="2327637" cy="835997"/>
            <a:chOff x="256389" y="366370"/>
            <a:chExt cx="2327637" cy="835997"/>
          </a:xfrm>
        </p:grpSpPr>
        <p:grpSp>
          <p:nvGrpSpPr>
            <p:cNvPr id="451" name="Group 450">
              <a:extLst>
                <a:ext uri="{FF2B5EF4-FFF2-40B4-BE49-F238E27FC236}">
                  <a16:creationId xmlns:a16="http://schemas.microsoft.com/office/drawing/2014/main" id="{F8F374B6-F93E-4ECC-A6BA-F2A4A2168D5B}"/>
                </a:ext>
              </a:extLst>
            </p:cNvPr>
            <p:cNvGrpSpPr/>
            <p:nvPr/>
          </p:nvGrpSpPr>
          <p:grpSpPr>
            <a:xfrm flipV="1">
              <a:off x="256389" y="676294"/>
              <a:ext cx="1113375" cy="526073"/>
              <a:chOff x="9690914" y="350022"/>
              <a:chExt cx="1781171" cy="841609"/>
            </a:xfrm>
          </p:grpSpPr>
          <p:sp>
            <p:nvSpPr>
              <p:cNvPr id="452" name="Rectangle 451">
                <a:extLst>
                  <a:ext uri="{FF2B5EF4-FFF2-40B4-BE49-F238E27FC236}">
                    <a16:creationId xmlns:a16="http://schemas.microsoft.com/office/drawing/2014/main" id="{AEB3B472-A615-4CC7-8A90-4EF235E32631}"/>
                  </a:ext>
                </a:extLst>
              </p:cNvPr>
              <p:cNvSpPr/>
              <p:nvPr/>
            </p:nvSpPr>
            <p:spPr>
              <a:xfrm>
                <a:off x="9690914" y="350022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3" name="Rectangle 452">
                <a:extLst>
                  <a:ext uri="{FF2B5EF4-FFF2-40B4-BE49-F238E27FC236}">
                    <a16:creationId xmlns:a16="http://schemas.microsoft.com/office/drawing/2014/main" id="{FA003ECA-B9A7-4FE2-875A-D8AFA6F8FFD2}"/>
                  </a:ext>
                </a:extLst>
              </p:cNvPr>
              <p:cNvSpPr/>
              <p:nvPr/>
            </p:nvSpPr>
            <p:spPr>
              <a:xfrm>
                <a:off x="10642943" y="35318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4" name="Rectangle 453">
                <a:extLst>
                  <a:ext uri="{FF2B5EF4-FFF2-40B4-BE49-F238E27FC236}">
                    <a16:creationId xmlns:a16="http://schemas.microsoft.com/office/drawing/2014/main" id="{16976491-3CAB-474C-8B42-4C5639B6C9EB}"/>
                  </a:ext>
                </a:extLst>
              </p:cNvPr>
              <p:cNvSpPr/>
              <p:nvPr/>
            </p:nvSpPr>
            <p:spPr>
              <a:xfrm>
                <a:off x="10164664" y="81411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55" name="Group 454">
              <a:extLst>
                <a:ext uri="{FF2B5EF4-FFF2-40B4-BE49-F238E27FC236}">
                  <a16:creationId xmlns:a16="http://schemas.microsoft.com/office/drawing/2014/main" id="{E0E9A6D9-F440-44DC-B49D-52D40C66F274}"/>
                </a:ext>
              </a:extLst>
            </p:cNvPr>
            <p:cNvGrpSpPr/>
            <p:nvPr/>
          </p:nvGrpSpPr>
          <p:grpSpPr>
            <a:xfrm>
              <a:off x="858441" y="366370"/>
              <a:ext cx="1113375" cy="526073"/>
              <a:chOff x="9690914" y="350022"/>
              <a:chExt cx="1781171" cy="841609"/>
            </a:xfrm>
          </p:grpSpPr>
          <p:sp>
            <p:nvSpPr>
              <p:cNvPr id="456" name="Rectangle 455">
                <a:extLst>
                  <a:ext uri="{FF2B5EF4-FFF2-40B4-BE49-F238E27FC236}">
                    <a16:creationId xmlns:a16="http://schemas.microsoft.com/office/drawing/2014/main" id="{F7AC5B9B-B45C-410E-A9E4-BBE4B10F14A7}"/>
                  </a:ext>
                </a:extLst>
              </p:cNvPr>
              <p:cNvSpPr/>
              <p:nvPr/>
            </p:nvSpPr>
            <p:spPr>
              <a:xfrm>
                <a:off x="9690914" y="350022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7" name="Rectangle 456">
                <a:extLst>
                  <a:ext uri="{FF2B5EF4-FFF2-40B4-BE49-F238E27FC236}">
                    <a16:creationId xmlns:a16="http://schemas.microsoft.com/office/drawing/2014/main" id="{B23EEC3D-2400-4D8E-B30F-A0D52BB1828A}"/>
                  </a:ext>
                </a:extLst>
              </p:cNvPr>
              <p:cNvSpPr/>
              <p:nvPr/>
            </p:nvSpPr>
            <p:spPr>
              <a:xfrm>
                <a:off x="10642943" y="35318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8" name="Rectangle 457">
                <a:extLst>
                  <a:ext uri="{FF2B5EF4-FFF2-40B4-BE49-F238E27FC236}">
                    <a16:creationId xmlns:a16="http://schemas.microsoft.com/office/drawing/2014/main" id="{3B8AA4F7-BA07-407C-9FF8-CBB6BB8BF8A2}"/>
                  </a:ext>
                </a:extLst>
              </p:cNvPr>
              <p:cNvSpPr/>
              <p:nvPr/>
            </p:nvSpPr>
            <p:spPr>
              <a:xfrm>
                <a:off x="10164664" y="81411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59" name="Group 458">
              <a:extLst>
                <a:ext uri="{FF2B5EF4-FFF2-40B4-BE49-F238E27FC236}">
                  <a16:creationId xmlns:a16="http://schemas.microsoft.com/office/drawing/2014/main" id="{DAB6A204-F033-4D2A-8332-033759D2E997}"/>
                </a:ext>
              </a:extLst>
            </p:cNvPr>
            <p:cNvGrpSpPr/>
            <p:nvPr/>
          </p:nvGrpSpPr>
          <p:grpSpPr>
            <a:xfrm flipV="1">
              <a:off x="1470651" y="663617"/>
              <a:ext cx="1113375" cy="526073"/>
              <a:chOff x="9690914" y="350022"/>
              <a:chExt cx="1781171" cy="841609"/>
            </a:xfrm>
          </p:grpSpPr>
          <p:sp>
            <p:nvSpPr>
              <p:cNvPr id="460" name="Rectangle 459">
                <a:extLst>
                  <a:ext uri="{FF2B5EF4-FFF2-40B4-BE49-F238E27FC236}">
                    <a16:creationId xmlns:a16="http://schemas.microsoft.com/office/drawing/2014/main" id="{C12AA7AE-C0FD-45C3-A868-2F2A8E513D75}"/>
                  </a:ext>
                </a:extLst>
              </p:cNvPr>
              <p:cNvSpPr/>
              <p:nvPr/>
            </p:nvSpPr>
            <p:spPr>
              <a:xfrm>
                <a:off x="9690914" y="350022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1" name="Rectangle 460">
                <a:extLst>
                  <a:ext uri="{FF2B5EF4-FFF2-40B4-BE49-F238E27FC236}">
                    <a16:creationId xmlns:a16="http://schemas.microsoft.com/office/drawing/2014/main" id="{3D859897-EE64-4823-A0E1-A4CC064128C7}"/>
                  </a:ext>
                </a:extLst>
              </p:cNvPr>
              <p:cNvSpPr/>
              <p:nvPr/>
            </p:nvSpPr>
            <p:spPr>
              <a:xfrm>
                <a:off x="10642943" y="35318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2" name="Rectangle 461">
                <a:extLst>
                  <a:ext uri="{FF2B5EF4-FFF2-40B4-BE49-F238E27FC236}">
                    <a16:creationId xmlns:a16="http://schemas.microsoft.com/office/drawing/2014/main" id="{EA814BA4-99D8-4E35-A6FC-A2BC70A4F8A0}"/>
                  </a:ext>
                </a:extLst>
              </p:cNvPr>
              <p:cNvSpPr/>
              <p:nvPr/>
            </p:nvSpPr>
            <p:spPr>
              <a:xfrm>
                <a:off x="10164664" y="81411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77" name="TextBox 276">
            <a:extLst>
              <a:ext uri="{FF2B5EF4-FFF2-40B4-BE49-F238E27FC236}">
                <a16:creationId xmlns:a16="http://schemas.microsoft.com/office/drawing/2014/main" id="{963E1210-679F-471F-8CA4-A93D5BCEBDCE}"/>
              </a:ext>
            </a:extLst>
          </p:cNvPr>
          <p:cNvSpPr txBox="1"/>
          <p:nvPr/>
        </p:nvSpPr>
        <p:spPr>
          <a:xfrm>
            <a:off x="1639132" y="1430276"/>
            <a:ext cx="8913736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/>
            <a:lightRig rig="brightRoom" dir="t">
              <a:rot lat="0" lon="0" rev="600000"/>
            </a:lightRig>
          </a:scene3d>
          <a:sp3d prstMaterial="metal">
            <a:bevelT w="38100" h="5715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1" name="TextBox 300">
                <a:extLst>
                  <a:ext uri="{FF2B5EF4-FFF2-40B4-BE49-F238E27FC236}">
                    <a16:creationId xmlns:a16="http://schemas.microsoft.com/office/drawing/2014/main" id="{3A107AF9-6AAF-4D26-8377-A0F2C428B6C8}"/>
                  </a:ext>
                </a:extLst>
              </p:cNvPr>
              <p:cNvSpPr txBox="1"/>
              <p:nvPr/>
            </p:nvSpPr>
            <p:spPr>
              <a:xfrm>
                <a:off x="1756226" y="3159829"/>
                <a:ext cx="692817" cy="16264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5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5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5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1" name="TextBox 300">
                <a:extLst>
                  <a:ext uri="{FF2B5EF4-FFF2-40B4-BE49-F238E27FC236}">
                    <a16:creationId xmlns:a16="http://schemas.microsoft.com/office/drawing/2014/main" id="{3A107AF9-6AAF-4D26-8377-A0F2C428B6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6226" y="3159829"/>
                <a:ext cx="692817" cy="162640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5" name="TextBox 304">
                <a:extLst>
                  <a:ext uri="{FF2B5EF4-FFF2-40B4-BE49-F238E27FC236}">
                    <a16:creationId xmlns:a16="http://schemas.microsoft.com/office/drawing/2014/main" id="{541FCB57-CB3E-4F15-983E-2BD35C1F62B8}"/>
                  </a:ext>
                </a:extLst>
              </p:cNvPr>
              <p:cNvSpPr txBox="1"/>
              <p:nvPr/>
            </p:nvSpPr>
            <p:spPr>
              <a:xfrm>
                <a:off x="4557300" y="3121675"/>
                <a:ext cx="692817" cy="16244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5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5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5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5" name="TextBox 304">
                <a:extLst>
                  <a:ext uri="{FF2B5EF4-FFF2-40B4-BE49-F238E27FC236}">
                    <a16:creationId xmlns:a16="http://schemas.microsoft.com/office/drawing/2014/main" id="{541FCB57-CB3E-4F15-983E-2BD35C1F62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7300" y="3121675"/>
                <a:ext cx="692817" cy="162448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5" name="TextBox 314">
                <a:extLst>
                  <a:ext uri="{FF2B5EF4-FFF2-40B4-BE49-F238E27FC236}">
                    <a16:creationId xmlns:a16="http://schemas.microsoft.com/office/drawing/2014/main" id="{80EEF875-066F-47D5-805D-2E860448FBB8}"/>
                  </a:ext>
                </a:extLst>
              </p:cNvPr>
              <p:cNvSpPr txBox="1"/>
              <p:nvPr/>
            </p:nvSpPr>
            <p:spPr>
              <a:xfrm>
                <a:off x="7125265" y="3159548"/>
                <a:ext cx="1043876" cy="16315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5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5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5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15" name="TextBox 314">
                <a:extLst>
                  <a:ext uri="{FF2B5EF4-FFF2-40B4-BE49-F238E27FC236}">
                    <a16:creationId xmlns:a16="http://schemas.microsoft.com/office/drawing/2014/main" id="{80EEF875-066F-47D5-805D-2E860448FB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5265" y="3159548"/>
                <a:ext cx="1043876" cy="163153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6" name="TextBox 315">
                <a:extLst>
                  <a:ext uri="{FF2B5EF4-FFF2-40B4-BE49-F238E27FC236}">
                    <a16:creationId xmlns:a16="http://schemas.microsoft.com/office/drawing/2014/main" id="{CFFBC9DD-7D10-4A96-A3F3-63C4A017DE93}"/>
                  </a:ext>
                </a:extLst>
              </p:cNvPr>
              <p:cNvSpPr txBox="1"/>
              <p:nvPr/>
            </p:nvSpPr>
            <p:spPr>
              <a:xfrm>
                <a:off x="9817465" y="3197421"/>
                <a:ext cx="724877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5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7</m:t>
                      </m:r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16" name="TextBox 315">
                <a:extLst>
                  <a:ext uri="{FF2B5EF4-FFF2-40B4-BE49-F238E27FC236}">
                    <a16:creationId xmlns:a16="http://schemas.microsoft.com/office/drawing/2014/main" id="{CFFBC9DD-7D10-4A96-A3F3-63C4A017DE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7465" y="3197421"/>
                <a:ext cx="724877" cy="92333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8E770937-B32F-4159-8B3D-35A34A03606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3" t="36884" r="71776" b="40775"/>
          <a:stretch/>
        </p:blipFill>
        <p:spPr>
          <a:xfrm rot="1354469">
            <a:off x="2188727" y="3956376"/>
            <a:ext cx="1243531" cy="147071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29" name="Picture 328">
            <a:extLst>
              <a:ext uri="{FF2B5EF4-FFF2-40B4-BE49-F238E27FC236}">
                <a16:creationId xmlns:a16="http://schemas.microsoft.com/office/drawing/2014/main" id="{BEC40F4A-301A-4E96-92E3-DE503E74C7C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83" t="27582" r="6216" b="50077"/>
          <a:stretch/>
        </p:blipFill>
        <p:spPr>
          <a:xfrm rot="1354469">
            <a:off x="4929620" y="4126345"/>
            <a:ext cx="1243531" cy="147071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30" name="Picture 329">
            <a:extLst>
              <a:ext uri="{FF2B5EF4-FFF2-40B4-BE49-F238E27FC236}">
                <a16:creationId xmlns:a16="http://schemas.microsoft.com/office/drawing/2014/main" id="{060EFE57-A701-4C13-A435-6EA2E33DDED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06" t="53738" r="4993" b="23921"/>
          <a:stretch/>
        </p:blipFill>
        <p:spPr>
          <a:xfrm rot="1354469">
            <a:off x="7864444" y="4030608"/>
            <a:ext cx="1243531" cy="147071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31" name="Picture 330">
            <a:extLst>
              <a:ext uri="{FF2B5EF4-FFF2-40B4-BE49-F238E27FC236}">
                <a16:creationId xmlns:a16="http://schemas.microsoft.com/office/drawing/2014/main" id="{ED4BF7B0-CD97-45F1-BB2D-7D1676F13D3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2" t="61410" r="70018" b="16249"/>
          <a:stretch/>
        </p:blipFill>
        <p:spPr>
          <a:xfrm rot="1354469">
            <a:off x="10470993" y="3956375"/>
            <a:ext cx="1520263" cy="147071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82568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4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5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3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3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3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3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32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3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3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3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33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3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3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3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3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1" grpId="0"/>
          <p:bldP spid="305" grpId="0"/>
          <p:bldP spid="315" grpId="0"/>
          <p:bldP spid="3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4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3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3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3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3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32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3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3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3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33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3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3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3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3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1" grpId="0"/>
          <p:bldP spid="305" grpId="0"/>
          <p:bldP spid="315" grpId="0"/>
          <p:bldP spid="316" grpId="0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artoon Castle Wallpapers - Top Free Cartoon Castle Backgrounds -  WallpaperAccess">
            <a:extLst>
              <a:ext uri="{FF2B5EF4-FFF2-40B4-BE49-F238E27FC236}">
                <a16:creationId xmlns:a16="http://schemas.microsoft.com/office/drawing/2014/main" id="{14FED0DC-7F16-72DB-8159-DF22FDD7E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9">
            <a:extLst>
              <a:ext uri="{FF2B5EF4-FFF2-40B4-BE49-F238E27FC236}">
                <a16:creationId xmlns:a16="http://schemas.microsoft.com/office/drawing/2014/main" id="{B1401A2D-C9BC-58A1-45FB-624B32B5041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883486" y="4082069"/>
            <a:ext cx="1332119" cy="2237288"/>
          </a:xfrm>
          <a:prstGeom prst="rect">
            <a:avLst/>
          </a:prstGeom>
        </p:spPr>
      </p:pic>
      <p:pic>
        <p:nvPicPr>
          <p:cNvPr id="7" name="Hình ảnh 6" descr="Ảnh có chứa bản phác thảo, bờm, Tượng động vật, con ngựa&#10;&#10;Mô tả được tạo tự động">
            <a:extLst>
              <a:ext uri="{FF2B5EF4-FFF2-40B4-BE49-F238E27FC236}">
                <a16:creationId xmlns:a16="http://schemas.microsoft.com/office/drawing/2014/main" id="{461732FD-244C-E3B8-C286-68671BDDB4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51" y="3123966"/>
            <a:ext cx="4791501" cy="3481824"/>
          </a:xfrm>
          <a:prstGeom prst="rect">
            <a:avLst/>
          </a:prstGeom>
        </p:spPr>
      </p:pic>
      <p:pic>
        <p:nvPicPr>
          <p:cNvPr id="8" name="Picture 2" descr="Cartoon knight boy">
            <a:extLst>
              <a:ext uri="{FF2B5EF4-FFF2-40B4-BE49-F238E27FC236}">
                <a16:creationId xmlns:a16="http://schemas.microsoft.com/office/drawing/2014/main" id="{11C59844-DBE0-3102-71DF-EBFCE80CD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17" b="94409" l="9585" r="89617">
                        <a14:foregroundMark x1="54633" y1="5272" x2="54633" y2="15495"/>
                        <a14:foregroundMark x1="32109" y1="12620" x2="30032" y2="29872"/>
                        <a14:foregroundMark x1="30032" y1="29872" x2="31310" y2="15974"/>
                        <a14:foregroundMark x1="44409" y1="86262" x2="40256" y2="94249"/>
                        <a14:foregroundMark x1="69169" y1="89297" x2="70927" y2="94409"/>
                        <a14:foregroundMark x1="47444" y1="68211" x2="50799" y2="80351"/>
                        <a14:foregroundMark x1="59425" y1="56390" x2="59904" y2="69169"/>
                        <a14:foregroundMark x1="68211" y1="59265" x2="65335" y2="81629"/>
                        <a14:foregroundMark x1="65655" y1="56869" x2="67412" y2="65655"/>
                        <a14:foregroundMark x1="57188" y1="55911" x2="56709" y2="67093"/>
                        <a14:foregroundMark x1="49521" y1="53035" x2="50479" y2="59425"/>
                        <a14:foregroundMark x1="53355" y1="1917" x2="52077" y2="1917"/>
                        <a14:foregroundMark x1="32268" y1="20607" x2="31310" y2="31470"/>
                        <a14:foregroundMark x1="32907" y1="30511" x2="32907" y2="35942"/>
                        <a14:foregroundMark x1="32109" y1="18371" x2="32268" y2="24441"/>
                        <a14:foregroundMark x1="32748" y1="19808" x2="32109" y2="246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83655" y="4139548"/>
            <a:ext cx="2814224" cy="2592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5154FDC5-3D91-3648-6F18-955D0B88BB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b="28338"/>
          <a:stretch>
            <a:fillRect/>
          </a:stretch>
        </p:blipFill>
        <p:spPr>
          <a:xfrm>
            <a:off x="2055653" y="191904"/>
            <a:ext cx="7636145" cy="45692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192149-030A-64FB-40CB-447CE708DD49}"/>
              </a:ext>
            </a:extLst>
          </p:cNvPr>
          <p:cNvSpPr txBox="1"/>
          <p:nvPr/>
        </p:nvSpPr>
        <p:spPr>
          <a:xfrm>
            <a:off x="2624931" y="1554209"/>
            <a:ext cx="614589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ln>
                  <a:solidFill>
                    <a:srgbClr val="EEECE1">
                      <a:lumMod val="75000"/>
                    </a:srgbClr>
                  </a:solidFill>
                </a:ln>
                <a:solidFill>
                  <a:schemeClr val="accent5">
                    <a:lumMod val="50000"/>
                  </a:schemeClr>
                </a:solidFill>
                <a:latin typeface="Coiny" panose="02000903060500060000" pitchFamily="2" charset="0"/>
              </a:rPr>
              <a:t>XIN </a:t>
            </a:r>
            <a:r>
              <a:rPr lang="en-US" sz="6600" dirty="0" err="1">
                <a:ln>
                  <a:solidFill>
                    <a:srgbClr val="EEECE1">
                      <a:lumMod val="75000"/>
                    </a:srgbClr>
                  </a:solidFill>
                </a:ln>
                <a:solidFill>
                  <a:schemeClr val="accent5">
                    <a:lumMod val="50000"/>
                  </a:schemeClr>
                </a:solidFill>
                <a:latin typeface="Coiny" panose="02000903060500060000" pitchFamily="2" charset="0"/>
              </a:rPr>
              <a:t>CHÀO</a:t>
            </a:r>
            <a:r>
              <a:rPr lang="en-US" sz="6600" dirty="0">
                <a:ln>
                  <a:solidFill>
                    <a:srgbClr val="EEECE1">
                      <a:lumMod val="75000"/>
                    </a:srgbClr>
                  </a:solidFill>
                </a:ln>
                <a:solidFill>
                  <a:schemeClr val="accent5">
                    <a:lumMod val="50000"/>
                  </a:schemeClr>
                </a:solidFill>
                <a:latin typeface="Coiny" panose="02000903060500060000" pitchFamily="2" charset="0"/>
              </a:rPr>
              <a:t> </a:t>
            </a:r>
            <a:r>
              <a:rPr lang="en-US" sz="6600" dirty="0" err="1">
                <a:ln>
                  <a:solidFill>
                    <a:srgbClr val="EEECE1">
                      <a:lumMod val="75000"/>
                    </a:srgbClr>
                  </a:solidFill>
                </a:ln>
                <a:solidFill>
                  <a:schemeClr val="accent5">
                    <a:lumMod val="50000"/>
                  </a:schemeClr>
                </a:solidFill>
                <a:latin typeface="Coiny" panose="02000903060500060000" pitchFamily="2" charset="0"/>
              </a:rPr>
              <a:t>VÀ</a:t>
            </a:r>
            <a:r>
              <a:rPr lang="en-US" sz="6600" dirty="0">
                <a:ln>
                  <a:solidFill>
                    <a:srgbClr val="EEECE1">
                      <a:lumMod val="75000"/>
                    </a:srgbClr>
                  </a:solidFill>
                </a:ln>
                <a:solidFill>
                  <a:schemeClr val="accent5">
                    <a:lumMod val="50000"/>
                  </a:schemeClr>
                </a:solidFill>
                <a:latin typeface="Coiny" panose="02000903060500060000" pitchFamily="2" charset="0"/>
              </a:rPr>
              <a:t> </a:t>
            </a:r>
            <a:r>
              <a:rPr lang="en-US" sz="6600" dirty="0" err="1">
                <a:ln>
                  <a:solidFill>
                    <a:srgbClr val="EEECE1">
                      <a:lumMod val="75000"/>
                    </a:srgbClr>
                  </a:solidFill>
                </a:ln>
                <a:solidFill>
                  <a:schemeClr val="accent5">
                    <a:lumMod val="50000"/>
                  </a:schemeClr>
                </a:solidFill>
                <a:latin typeface="Coiny" panose="02000903060500060000" pitchFamily="2" charset="0"/>
              </a:rPr>
              <a:t>HẸN</a:t>
            </a:r>
            <a:r>
              <a:rPr lang="en-US" sz="6600" dirty="0">
                <a:ln>
                  <a:solidFill>
                    <a:srgbClr val="EEECE1">
                      <a:lumMod val="75000"/>
                    </a:srgbClr>
                  </a:solidFill>
                </a:ln>
                <a:solidFill>
                  <a:schemeClr val="accent5">
                    <a:lumMod val="50000"/>
                  </a:schemeClr>
                </a:solidFill>
                <a:latin typeface="Coiny" panose="02000903060500060000" pitchFamily="2" charset="0"/>
              </a:rPr>
              <a:t> </a:t>
            </a:r>
            <a:r>
              <a:rPr lang="en-US" sz="6600" dirty="0" err="1">
                <a:ln>
                  <a:solidFill>
                    <a:srgbClr val="EEECE1">
                      <a:lumMod val="75000"/>
                    </a:srgbClr>
                  </a:solidFill>
                </a:ln>
                <a:solidFill>
                  <a:schemeClr val="accent5">
                    <a:lumMod val="50000"/>
                  </a:schemeClr>
                </a:solidFill>
                <a:latin typeface="Coiny" panose="02000903060500060000" pitchFamily="2" charset="0"/>
              </a:rPr>
              <a:t>GẶP</a:t>
            </a:r>
            <a:r>
              <a:rPr lang="en-US" sz="6600" dirty="0">
                <a:ln>
                  <a:solidFill>
                    <a:srgbClr val="EEECE1">
                      <a:lumMod val="75000"/>
                    </a:srgbClr>
                  </a:solidFill>
                </a:ln>
                <a:solidFill>
                  <a:schemeClr val="accent5">
                    <a:lumMod val="50000"/>
                  </a:schemeClr>
                </a:solidFill>
                <a:latin typeface="Coiny" panose="02000903060500060000" pitchFamily="2" charset="0"/>
              </a:rPr>
              <a:t> </a:t>
            </a:r>
            <a:r>
              <a:rPr lang="en-US" sz="6600" dirty="0" err="1">
                <a:ln>
                  <a:solidFill>
                    <a:srgbClr val="EEECE1">
                      <a:lumMod val="75000"/>
                    </a:srgbClr>
                  </a:solidFill>
                </a:ln>
                <a:solidFill>
                  <a:schemeClr val="accent5">
                    <a:lumMod val="50000"/>
                  </a:schemeClr>
                </a:solidFill>
                <a:latin typeface="Coiny" panose="02000903060500060000" pitchFamily="2" charset="0"/>
              </a:rPr>
              <a:t>LẠI</a:t>
            </a:r>
            <a:r>
              <a:rPr lang="en-US" sz="6600" dirty="0">
                <a:ln>
                  <a:solidFill>
                    <a:srgbClr val="EEECE1">
                      <a:lumMod val="75000"/>
                    </a:srgbClr>
                  </a:solidFill>
                </a:ln>
                <a:solidFill>
                  <a:schemeClr val="accent5">
                    <a:lumMod val="50000"/>
                  </a:schemeClr>
                </a:solidFill>
                <a:latin typeface="Coiny" panose="02000903060500060000" pitchFamily="2" charset="0"/>
              </a:rPr>
              <a:t>!</a:t>
            </a:r>
            <a:endParaRPr kumimoji="0" lang="en-US" sz="6600" b="0" i="0" u="none" strike="noStrike" kern="1200" cap="none" spc="0" normalizeH="0" baseline="0" noProof="0" dirty="0">
              <a:ln>
                <a:solidFill>
                  <a:srgbClr val="EEECE1">
                    <a:lumMod val="75000"/>
                  </a:srgbClr>
                </a:solidFill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417725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19">
            <a:extLst>
              <a:ext uri="{FF2B5EF4-FFF2-40B4-BE49-F238E27FC236}">
                <a16:creationId xmlns:a16="http://schemas.microsoft.com/office/drawing/2014/main" id="{6A609845-3FD2-EC92-A8CD-1A44058DF6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496" r="1" b="24995"/>
          <a:stretch/>
        </p:blipFill>
        <p:spPr>
          <a:xfrm flipH="1">
            <a:off x="432619" y="0"/>
            <a:ext cx="12968749" cy="6858000"/>
          </a:xfrm>
          <a:prstGeom prst="rect">
            <a:avLst/>
          </a:prstGeom>
        </p:spPr>
      </p:pic>
      <p:pic>
        <p:nvPicPr>
          <p:cNvPr id="11" name="Picture 15">
            <a:extLst>
              <a:ext uri="{FF2B5EF4-FFF2-40B4-BE49-F238E27FC236}">
                <a16:creationId xmlns:a16="http://schemas.microsoft.com/office/drawing/2014/main" id="{3D659FA5-E70B-E0A7-40D6-F11C6174D3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-1008418"/>
            <a:ext cx="4274083" cy="5055964"/>
          </a:xfrm>
          <a:prstGeom prst="rect">
            <a:avLst/>
          </a:prstGeom>
        </p:spPr>
      </p:pic>
      <p:pic>
        <p:nvPicPr>
          <p:cNvPr id="2" name="Picture 2" descr="Cartoon knight boy">
            <a:extLst>
              <a:ext uri="{FF2B5EF4-FFF2-40B4-BE49-F238E27FC236}">
                <a16:creationId xmlns:a16="http://schemas.microsoft.com/office/drawing/2014/main" id="{F6784385-F910-13B7-1740-F4196AACA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72" b="94409" l="9585" r="89617">
                        <a14:foregroundMark x1="54633" y1="5272" x2="54633" y2="15495"/>
                        <a14:foregroundMark x1="32109" y1="12620" x2="30032" y2="29872"/>
                        <a14:foregroundMark x1="30032" y1="29872" x2="31310" y2="15974"/>
                        <a14:foregroundMark x1="44409" y1="86262" x2="40256" y2="94249"/>
                        <a14:foregroundMark x1="69169" y1="89297" x2="70927" y2="94409"/>
                        <a14:foregroundMark x1="47444" y1="68211" x2="50799" y2="80351"/>
                        <a14:foregroundMark x1="59425" y1="56390" x2="59904" y2="69169"/>
                        <a14:foregroundMark x1="68211" y1="59265" x2="65335" y2="81629"/>
                        <a14:foregroundMark x1="65655" y1="56869" x2="67412" y2="65655"/>
                        <a14:foregroundMark x1="57188" y1="55911" x2="56709" y2="67093"/>
                        <a14:foregroundMark x1="49521" y1="53035" x2="50479" y2="594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94197" y="3736429"/>
            <a:ext cx="4274081" cy="3937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5D3C9ECC-E839-3194-0108-642A4C58717D}"/>
              </a:ext>
            </a:extLst>
          </p:cNvPr>
          <p:cNvSpPr txBox="1"/>
          <p:nvPr/>
        </p:nvSpPr>
        <p:spPr>
          <a:xfrm>
            <a:off x="167803" y="1564868"/>
            <a:ext cx="3741829" cy="2015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vi-VN" sz="600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latin typeface="UTM Mother" panose="02040603050506020204" pitchFamily="18" charset="0"/>
                <a:cs typeface="Arial" panose="020B0604020202020204" pitchFamily="34" charset="0"/>
              </a:rPr>
              <a:t>Khởi</a:t>
            </a: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vi-VN" sz="600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latin typeface="UTM Mother" panose="02040603050506020204" pitchFamily="18" charset="0"/>
                <a:cs typeface="Arial" panose="020B0604020202020204" pitchFamily="34" charset="0"/>
              </a:rPr>
              <a:t>động</a:t>
            </a:r>
            <a:endParaRPr lang="sv-SE" sz="7200" dirty="0">
              <a:ln w="101600">
                <a:solidFill>
                  <a:schemeClr val="bg1"/>
                </a:solidFill>
              </a:ln>
              <a:solidFill>
                <a:schemeClr val="bg1"/>
              </a:solidFill>
              <a:latin typeface="UTM Mother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D390AA5D-50C3-5372-D77F-4E2DFF5ADD2E}"/>
              </a:ext>
            </a:extLst>
          </p:cNvPr>
          <p:cNvSpPr txBox="1"/>
          <p:nvPr/>
        </p:nvSpPr>
        <p:spPr>
          <a:xfrm>
            <a:off x="167803" y="1565909"/>
            <a:ext cx="3741829" cy="2015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vi-VN" sz="6000">
                <a:solidFill>
                  <a:srgbClr val="C00000"/>
                </a:solidFill>
                <a:latin typeface="UTM Mother" panose="02040603050506020204" pitchFamily="18" charset="0"/>
                <a:cs typeface="Arial" panose="020B0604020202020204" pitchFamily="34" charset="0"/>
              </a:rPr>
              <a:t>Khởi</a:t>
            </a: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vi-VN" sz="6000">
                <a:solidFill>
                  <a:srgbClr val="C00000"/>
                </a:solidFill>
                <a:latin typeface="UTM Mother" panose="02040603050506020204" pitchFamily="18" charset="0"/>
                <a:cs typeface="Arial" panose="020B0604020202020204" pitchFamily="34" charset="0"/>
              </a:rPr>
              <a:t>động</a:t>
            </a:r>
            <a:endParaRPr lang="sv-SE" sz="7200" dirty="0">
              <a:solidFill>
                <a:srgbClr val="C00000"/>
              </a:solidFill>
              <a:latin typeface="UTM Mother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3171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 descr="Ảnh có chứa lều, bầu trời, tác phẩm nghệ thuật&#10;&#10;Mô tả được tạo tự động">
            <a:extLst>
              <a:ext uri="{FF2B5EF4-FFF2-40B4-BE49-F238E27FC236}">
                <a16:creationId xmlns:a16="http://schemas.microsoft.com/office/drawing/2014/main" id="{B21F8949-EBC8-D100-D7FE-95E89F3717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8" t="5811" r="14412"/>
          <a:stretch/>
        </p:blipFill>
        <p:spPr>
          <a:xfrm>
            <a:off x="-110532" y="-1"/>
            <a:ext cx="12302532" cy="7003701"/>
          </a:xfrm>
          <a:prstGeom prst="rect">
            <a:avLst/>
          </a:prstGeom>
        </p:spPr>
      </p:pic>
      <p:pic>
        <p:nvPicPr>
          <p:cNvPr id="4" name="Hình ảnh 3" descr="Ảnh có chứa trang phục, phim hoạt hình, cậu bé, Phim hoạt hình&#10;&#10;Mô tả được tạo tự động">
            <a:extLst>
              <a:ext uri="{FF2B5EF4-FFF2-40B4-BE49-F238E27FC236}">
                <a16:creationId xmlns:a16="http://schemas.microsoft.com/office/drawing/2014/main" id="{34C0589B-076E-5466-8924-6B5D3E2DD9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85" b="96403" l="2324" r="97356">
                        <a14:foregroundMark x1="25427" y1="17623" x2="25027" y2="45190"/>
                        <a14:foregroundMark x1="47169" y1="20574" x2="57158" y2="57639"/>
                        <a14:foregroundMark x1="44124" y1="80598" x2="48691" y2="87268"/>
                        <a14:foregroundMark x1="48691" y1="87268" x2="56063" y2="93331"/>
                        <a14:foregroundMark x1="63809" y1="73201" x2="64129" y2="81811"/>
                        <a14:foregroundMark x1="64129" y1="81811" x2="55743" y2="92522"/>
                        <a14:foregroundMark x1="55743" y1="92522" x2="39904" y2="91390"/>
                        <a14:foregroundMark x1="39904" y1="91390" x2="37126" y2="80396"/>
                        <a14:foregroundMark x1="37126" y1="80396" x2="37126" y2="71787"/>
                        <a14:foregroundMark x1="37126" y1="71787" x2="50721" y2="69563"/>
                        <a14:foregroundMark x1="50721" y1="69563" x2="61084" y2="71989"/>
                        <a14:foregroundMark x1="61084" y1="71989" x2="68056" y2="89289"/>
                        <a14:foregroundMark x1="68056" y1="89289" x2="60550" y2="93209"/>
                        <a14:foregroundMark x1="60550" y1="93209" x2="34936" y2="91956"/>
                        <a14:foregroundMark x1="34936" y1="91956" x2="32532" y2="84276"/>
                        <a14:foregroundMark x1="32532" y1="84276" x2="33387" y2="72191"/>
                        <a14:foregroundMark x1="33387" y1="72191" x2="40037" y2="68998"/>
                        <a14:foregroundMark x1="40037" y1="68998" x2="41373" y2="70089"/>
                        <a14:foregroundMark x1="29354" y1="94665" x2="51175" y2="95715"/>
                        <a14:foregroundMark x1="5075" y1="40582" x2="7025" y2="47413"/>
                        <a14:foregroundMark x1="42655" y1="47696" x2="50107" y2="57316"/>
                        <a14:foregroundMark x1="61271" y1="46524" x2="57532" y2="53476"/>
                        <a14:foregroundMark x1="82212" y1="36459" x2="83307" y2="44382"/>
                        <a14:foregroundMark x1="83307" y1="44382" x2="84562" y2="47858"/>
                        <a14:foregroundMark x1="91213" y1="41350" x2="92842" y2="67502"/>
                        <a14:foregroundMark x1="92842" y1="67502" x2="87901" y2="76960"/>
                        <a14:foregroundMark x1="87901" y1="76960" x2="84268" y2="74980"/>
                        <a14:foregroundMark x1="85043" y1="78981" x2="84081" y2="83549"/>
                        <a14:foregroundMark x1="92094" y1="37187" x2="97382" y2="55699"/>
                        <a14:foregroundMark x1="97382" y1="55699" x2="97382" y2="55699"/>
                        <a14:foregroundMark x1="84081" y1="9337" x2="81143" y2="10954"/>
                        <a14:foregroundMark x1="81036" y1="15400" x2="79968" y2="24818"/>
                        <a14:foregroundMark x1="79968" y1="24818" x2="82666" y2="32821"/>
                        <a14:foregroundMark x1="82666" y1="32821" x2="82799" y2="46362"/>
                        <a14:foregroundMark x1="86993" y1="27567" x2="85630" y2="37470"/>
                        <a14:foregroundMark x1="79968" y1="71099" x2="82212" y2="77203"/>
                        <a14:foregroundMark x1="46768" y1="5497" x2="46474" y2="12894"/>
                        <a14:foregroundMark x1="68109" y1="70978" x2="71154" y2="93048"/>
                        <a14:foregroundMark x1="71154" y1="93048" x2="71154" y2="93048"/>
                        <a14:foregroundMark x1="31704" y1="75707" x2="27003" y2="96443"/>
                        <a14:foregroundMark x1="33547" y1="67866" x2="33253" y2="75101"/>
                        <a14:foregroundMark x1="26790" y1="90057" x2="27083" y2="93492"/>
                        <a14:foregroundMark x1="13488" y1="81205" x2="13969" y2="82983"/>
                        <a14:foregroundMark x1="2324" y1="39248" x2="3018" y2="41188"/>
                        <a14:foregroundMark x1="33547" y1="38682" x2="31704" y2="44139"/>
                        <a14:foregroundMark x1="62634" y1="53921" x2="64290" y2="64592"/>
                        <a14:foregroundMark x1="77030" y1="58367" x2="74386" y2="66370"/>
                        <a14:foregroundMark x1="73798" y1="82821" x2="82692" y2="79103"/>
                        <a14:foregroundMark x1="45406" y1="27688" x2="42254" y2="35408"/>
                        <a14:foregroundMark x1="41667" y1="16896" x2="42254" y2="21019"/>
                        <a14:foregroundMark x1="14156" y1="61196" x2="14156" y2="61196"/>
                        <a14:foregroundMark x1="34936" y1="51698" x2="34936" y2="55538"/>
                        <a14:foregroundMark x1="36004" y1="61762" x2="37286" y2="62975"/>
                        <a14:foregroundMark x1="48264" y1="2587" x2="51015" y2="2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4681" y="1889760"/>
            <a:ext cx="7221803" cy="4772260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D1C765DD-AA07-CFF9-D872-E081CEA31507}"/>
              </a:ext>
            </a:extLst>
          </p:cNvPr>
          <p:cNvSpPr txBox="1"/>
          <p:nvPr/>
        </p:nvSpPr>
        <p:spPr>
          <a:xfrm>
            <a:off x="5892800" y="2204907"/>
            <a:ext cx="62992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8800">
                <a:ln w="152400">
                  <a:solidFill>
                    <a:schemeClr val="bg1"/>
                  </a:solidFill>
                </a:ln>
                <a:solidFill>
                  <a:schemeClr val="bg1"/>
                </a:solidFill>
                <a:latin typeface="SVN-Apple" panose="02040603050506020204" pitchFamily="18" charset="0"/>
                <a:cs typeface="Arial" panose="020B0604020202020204" pitchFamily="34" charset="0"/>
              </a:rPr>
              <a:t>DÒ MẢNH ĐẤT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CF11B3F-9CE4-25CA-EA4B-3841FC66CD3E}"/>
              </a:ext>
            </a:extLst>
          </p:cNvPr>
          <p:cNvSpPr txBox="1"/>
          <p:nvPr/>
        </p:nvSpPr>
        <p:spPr>
          <a:xfrm>
            <a:off x="5892800" y="2139571"/>
            <a:ext cx="62992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800">
                <a:solidFill>
                  <a:srgbClr val="C00000"/>
                </a:solidFill>
                <a:latin typeface="SVN-Apple" panose="02040603050506020204" pitchFamily="18" charset="0"/>
                <a:cs typeface="Arial" panose="020B0604020202020204" pitchFamily="34" charset="0"/>
              </a:rPr>
              <a:t>DÒ </a:t>
            </a:r>
            <a:r>
              <a:rPr lang="en-US" sz="8800">
                <a:solidFill>
                  <a:srgbClr val="C00000"/>
                </a:solidFill>
                <a:latin typeface="SVN-Apple" panose="02040603050506020204" pitchFamily="18" charset="0"/>
                <a:cs typeface="Arial" panose="020B0604020202020204" pitchFamily="34" charset="0"/>
              </a:rPr>
              <a:t>MẢNH ĐẤT</a:t>
            </a:r>
            <a:endParaRPr kumimoji="0" lang="vi-VN" sz="8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VN-Apple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1759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7">
            <a:extLst>
              <a:ext uri="{FF2B5EF4-FFF2-40B4-BE49-F238E27FC236}">
                <a16:creationId xmlns:a16="http://schemas.microsoft.com/office/drawing/2014/main" id="{56779BBC-12A6-B37B-4AC2-0B4B52A5F919}"/>
              </a:ext>
            </a:extLst>
          </p:cNvPr>
          <p:cNvSpPr/>
          <p:nvPr/>
        </p:nvSpPr>
        <p:spPr>
          <a:xfrm>
            <a:off x="166164" y="327230"/>
            <a:ext cx="11702211" cy="6203540"/>
          </a:xfrm>
          <a:custGeom>
            <a:avLst/>
            <a:gdLst>
              <a:gd name="connsiteX0" fmla="*/ 0 w 11702211"/>
              <a:gd name="connsiteY0" fmla="*/ 616818 h 6203540"/>
              <a:gd name="connsiteX1" fmla="*/ 616818 w 11702211"/>
              <a:gd name="connsiteY1" fmla="*/ 0 h 6203540"/>
              <a:gd name="connsiteX2" fmla="*/ 11085393 w 11702211"/>
              <a:gd name="connsiteY2" fmla="*/ 0 h 6203540"/>
              <a:gd name="connsiteX3" fmla="*/ 11702211 w 11702211"/>
              <a:gd name="connsiteY3" fmla="*/ 616818 h 6203540"/>
              <a:gd name="connsiteX4" fmla="*/ 11702211 w 11702211"/>
              <a:gd name="connsiteY4" fmla="*/ 5586722 h 6203540"/>
              <a:gd name="connsiteX5" fmla="*/ 11085393 w 11702211"/>
              <a:gd name="connsiteY5" fmla="*/ 6203540 h 6203540"/>
              <a:gd name="connsiteX6" fmla="*/ 616818 w 11702211"/>
              <a:gd name="connsiteY6" fmla="*/ 6203540 h 6203540"/>
              <a:gd name="connsiteX7" fmla="*/ 0 w 11702211"/>
              <a:gd name="connsiteY7" fmla="*/ 5586722 h 6203540"/>
              <a:gd name="connsiteX8" fmla="*/ 0 w 11702211"/>
              <a:gd name="connsiteY8" fmla="*/ 616818 h 620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2211" h="6203540" fill="none" extrusionOk="0">
                <a:moveTo>
                  <a:pt x="0" y="616818"/>
                </a:moveTo>
                <a:cubicBezTo>
                  <a:pt x="-26224" y="271917"/>
                  <a:pt x="308979" y="26840"/>
                  <a:pt x="616818" y="0"/>
                </a:cubicBezTo>
                <a:cubicBezTo>
                  <a:pt x="5143597" y="130954"/>
                  <a:pt x="7002374" y="43574"/>
                  <a:pt x="11085393" y="0"/>
                </a:cubicBezTo>
                <a:cubicBezTo>
                  <a:pt x="11455109" y="44758"/>
                  <a:pt x="11731718" y="312303"/>
                  <a:pt x="11702211" y="616818"/>
                </a:cubicBezTo>
                <a:cubicBezTo>
                  <a:pt x="11551772" y="2928461"/>
                  <a:pt x="11788090" y="4922702"/>
                  <a:pt x="11702211" y="5586722"/>
                </a:cubicBezTo>
                <a:cubicBezTo>
                  <a:pt x="11667927" y="5933011"/>
                  <a:pt x="11376817" y="6169569"/>
                  <a:pt x="11085393" y="6203540"/>
                </a:cubicBezTo>
                <a:cubicBezTo>
                  <a:pt x="6727380" y="6358737"/>
                  <a:pt x="5740022" y="6366560"/>
                  <a:pt x="616818" y="6203540"/>
                </a:cubicBezTo>
                <a:cubicBezTo>
                  <a:pt x="280384" y="6146385"/>
                  <a:pt x="-16840" y="5937214"/>
                  <a:pt x="0" y="5586722"/>
                </a:cubicBezTo>
                <a:cubicBezTo>
                  <a:pt x="64656" y="3876467"/>
                  <a:pt x="-17807" y="2094983"/>
                  <a:pt x="0" y="616818"/>
                </a:cubicBezTo>
                <a:close/>
              </a:path>
              <a:path w="11702211" h="6203540" stroke="0" extrusionOk="0">
                <a:moveTo>
                  <a:pt x="0" y="616818"/>
                </a:moveTo>
                <a:cubicBezTo>
                  <a:pt x="-54916" y="242286"/>
                  <a:pt x="262996" y="4940"/>
                  <a:pt x="616818" y="0"/>
                </a:cubicBezTo>
                <a:cubicBezTo>
                  <a:pt x="5331067" y="132882"/>
                  <a:pt x="7517365" y="-84951"/>
                  <a:pt x="11085393" y="0"/>
                </a:cubicBezTo>
                <a:cubicBezTo>
                  <a:pt x="11412327" y="13403"/>
                  <a:pt x="11700073" y="287977"/>
                  <a:pt x="11702211" y="616818"/>
                </a:cubicBezTo>
                <a:cubicBezTo>
                  <a:pt x="11722398" y="1487812"/>
                  <a:pt x="11854691" y="3978929"/>
                  <a:pt x="11702211" y="5586722"/>
                </a:cubicBezTo>
                <a:cubicBezTo>
                  <a:pt x="11747824" y="5932792"/>
                  <a:pt x="11446412" y="6161639"/>
                  <a:pt x="11085393" y="6203540"/>
                </a:cubicBezTo>
                <a:cubicBezTo>
                  <a:pt x="7900622" y="6291179"/>
                  <a:pt x="5558683" y="6130861"/>
                  <a:pt x="616818" y="6203540"/>
                </a:cubicBezTo>
                <a:cubicBezTo>
                  <a:pt x="274952" y="6192031"/>
                  <a:pt x="-23127" y="5959521"/>
                  <a:pt x="0" y="5586722"/>
                </a:cubicBezTo>
                <a:cubicBezTo>
                  <a:pt x="-38581" y="4788035"/>
                  <a:pt x="63341" y="1266346"/>
                  <a:pt x="0" y="616818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44450" cap="rnd" cmpd="thickThin">
            <a:solidFill>
              <a:schemeClr val="accent6">
                <a:lumMod val="75000"/>
              </a:schemeClr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5463BD-68FD-FE3A-6906-2012F7D15C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064" y="4229924"/>
            <a:ext cx="4659462" cy="21909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0239FB-286A-C0D4-0EB2-4B49601D9A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945" y="871176"/>
            <a:ext cx="7565920" cy="15765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A24183D-2EB6-93D5-CF0F-E00D31FD21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905" y="2447769"/>
            <a:ext cx="5620470" cy="128422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F1DDF1-4964-DFDD-65AD-CD499EAED7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25" y="2502720"/>
            <a:ext cx="4875348" cy="161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4258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2">
            <a:extLst>
              <a:ext uri="{FF2B5EF4-FFF2-40B4-BE49-F238E27FC236}">
                <a16:creationId xmlns:a16="http://schemas.microsoft.com/office/drawing/2014/main" id="{8A5C29FD-9F27-6246-CEAD-2E7C357EDE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586058" y="3088614"/>
            <a:ext cx="968006" cy="1450196"/>
          </a:xfrm>
          <a:prstGeom prst="rect">
            <a:avLst/>
          </a:prstGeom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59664684-B564-C2CE-97BA-FECB2B113A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133001" y="-2454360"/>
            <a:ext cx="11382189" cy="9195269"/>
          </a:xfrm>
          <a:prstGeom prst="rect">
            <a:avLst/>
          </a:prstGeom>
        </p:spPr>
      </p:pic>
      <p:pic>
        <p:nvPicPr>
          <p:cNvPr id="7" name="Picture 18">
            <a:extLst>
              <a:ext uri="{FF2B5EF4-FFF2-40B4-BE49-F238E27FC236}">
                <a16:creationId xmlns:a16="http://schemas.microsoft.com/office/drawing/2014/main" id="{64FFDF75-37FC-3755-B9C9-199AF8965D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1045942" y="1152166"/>
            <a:ext cx="6792238" cy="57564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B7F005F-60A5-8B16-794C-D77748C5D082}"/>
              </a:ext>
            </a:extLst>
          </p:cNvPr>
          <p:cNvSpPr txBox="1"/>
          <p:nvPr/>
        </p:nvSpPr>
        <p:spPr>
          <a:xfrm>
            <a:off x="52255" y="139892"/>
            <a:ext cx="4657203" cy="1938992"/>
          </a:xfrm>
          <a:prstGeom prst="rect">
            <a:avLst/>
          </a:prstGeom>
          <a:noFill/>
          <a:effectLst>
            <a:glow rad="63500">
              <a:schemeClr val="bg1">
                <a:alpha val="54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SVN-Hole Hearted" panose="020B0A06020104020203" pitchFamily="34" charset="0"/>
              </a:rPr>
              <a:t>G</a:t>
            </a:r>
            <a:r>
              <a:rPr lang="en-US" sz="6000" dirty="0" err="1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SVN-Hole Hearted" panose="020B0A06020104020203" pitchFamily="34" charset="0"/>
              </a:rPr>
              <a:t>I</a:t>
            </a:r>
            <a:r>
              <a:rPr lang="en-US" sz="6000" dirty="0" err="1">
                <a:ln>
                  <a:solidFill>
                    <a:sysClr val="windowText" lastClr="000000"/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SVN-Hole Hearted" panose="020B0A06020104020203" pitchFamily="34" charset="0"/>
              </a:rPr>
              <a:t>Ả</a:t>
            </a:r>
            <a:r>
              <a:rPr lang="en-US" sz="6000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SVN-Hole Hearted" panose="020B0A06020104020203" pitchFamily="34" charset="0"/>
              </a:rPr>
              <a:t>I</a:t>
            </a:r>
            <a:r>
              <a:rPr lang="en-US" sz="6000" dirty="0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SVN-Hole Hearted" panose="020B0A06020104020203" pitchFamily="34" charset="0"/>
              </a:rPr>
              <a:t> </a:t>
            </a:r>
            <a:r>
              <a:rPr lang="en-US" sz="6000" dirty="0" err="1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SVN-Hole Hearted" panose="020B0A06020104020203" pitchFamily="34" charset="0"/>
              </a:rPr>
              <a:t>C</a:t>
            </a:r>
            <a:r>
              <a:rPr lang="en-US" sz="6000" dirty="0" err="1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SVN-Hole Hearted" panose="020B0A06020104020203" pitchFamily="34" charset="0"/>
              </a:rPr>
              <a:t>Ứ</a:t>
            </a:r>
            <a:r>
              <a:rPr lang="en-US" sz="6000" dirty="0" err="1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SVN-Hole Hearted" panose="020B0A06020104020203" pitchFamily="34" charset="0"/>
              </a:rPr>
              <a:t>U</a:t>
            </a:r>
            <a:r>
              <a:rPr lang="en-US" sz="6000" dirty="0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SVN-Hole Hearted" panose="020B0A06020104020203" pitchFamily="34" charset="0"/>
              </a:rPr>
              <a:t> </a:t>
            </a:r>
            <a:r>
              <a:rPr lang="en-US" sz="6000" dirty="0" err="1">
                <a:ln>
                  <a:solidFill>
                    <a:sysClr val="windowText" lastClr="000000"/>
                  </a:solidFill>
                </a:ln>
                <a:solidFill>
                  <a:srgbClr val="FF33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SVN-Hole Hearted" panose="020B0A06020104020203" pitchFamily="34" charset="0"/>
              </a:rPr>
              <a:t>C</a:t>
            </a:r>
            <a:r>
              <a:rPr lang="en-US" sz="6000" dirty="0" err="1">
                <a:ln>
                  <a:solidFill>
                    <a:sysClr val="windowText" lastClr="000000"/>
                  </a:solidFill>
                </a:ln>
                <a:solidFill>
                  <a:srgbClr val="0996FF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SVN-Hole Hearted" panose="020B0A06020104020203" pitchFamily="34" charset="0"/>
              </a:rPr>
              <a:t>Ô</a:t>
            </a:r>
            <a:r>
              <a:rPr lang="en-US" sz="6000" dirty="0" err="1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SVN-Hole Hearted" panose="020B0A06020104020203" pitchFamily="34" charset="0"/>
              </a:rPr>
              <a:t>N</a:t>
            </a:r>
            <a:r>
              <a:rPr lang="en-US" sz="6000" dirty="0" err="1">
                <a:ln>
                  <a:solidFill>
                    <a:sysClr val="windowText" lastClr="000000"/>
                  </a:solidFill>
                </a:ln>
                <a:solidFill>
                  <a:srgbClr val="FFFF99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SVN-Hole Hearted" panose="020B0A06020104020203" pitchFamily="34" charset="0"/>
              </a:rPr>
              <a:t>G</a:t>
            </a:r>
            <a:r>
              <a:rPr lang="en-US" sz="6000" dirty="0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SVN-Hole Hearted" panose="020B0A06020104020203" pitchFamily="34" charset="0"/>
              </a:rPr>
              <a:t> </a:t>
            </a:r>
            <a:r>
              <a:rPr lang="en-US" sz="6000" dirty="0" err="1">
                <a:ln>
                  <a:solidFill>
                    <a:sysClr val="windowText" lastClr="000000"/>
                  </a:solidFill>
                </a:ln>
                <a:solidFill>
                  <a:srgbClr val="660066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SVN-Hole Hearted" panose="020B0A06020104020203" pitchFamily="34" charset="0"/>
              </a:rPr>
              <a:t>C</a:t>
            </a:r>
            <a:r>
              <a:rPr lang="en-US" sz="6000" dirty="0" err="1">
                <a:ln>
                  <a:solidFill>
                    <a:sysClr val="windowText" lastClr="000000"/>
                  </a:solidFill>
                </a:ln>
                <a:solidFill>
                  <a:srgbClr val="003366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SVN-Hole Hearted" panose="020B0A06020104020203" pitchFamily="34" charset="0"/>
              </a:rPr>
              <a:t>H</a:t>
            </a:r>
            <a:r>
              <a:rPr lang="en-US" sz="6000" dirty="0" err="1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SVN-Hole Hearted" panose="020B0A06020104020203" pitchFamily="34" charset="0"/>
              </a:rPr>
              <a:t>Ú</a:t>
            </a:r>
            <a:r>
              <a:rPr lang="en-US" sz="6000" dirty="0" err="1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SVN-Hole Hearted" panose="020B0A06020104020203" pitchFamily="34" charset="0"/>
              </a:rPr>
              <a:t>A</a:t>
            </a:r>
            <a:endParaRPr lang="en-US" sz="6000" dirty="0">
              <a:ln>
                <a:solidFill>
                  <a:sysClr val="windowText" lastClr="000000"/>
                </a:solidFill>
              </a:ln>
              <a:effectLst>
                <a:glow rad="228600">
                  <a:schemeClr val="bg1">
                    <a:alpha val="40000"/>
                  </a:schemeClr>
                </a:glow>
              </a:effectLst>
              <a:latin typeface="SVN-Hole Hearted" panose="020B0A06020104020203" pitchFamily="34" charset="0"/>
            </a:endParaRPr>
          </a:p>
        </p:txBody>
      </p:sp>
      <p:pic>
        <p:nvPicPr>
          <p:cNvPr id="15" name="Picture 19">
            <a:extLst>
              <a:ext uri="{FF2B5EF4-FFF2-40B4-BE49-F238E27FC236}">
                <a16:creationId xmlns:a16="http://schemas.microsoft.com/office/drawing/2014/main" id="{4EF8BC53-F5AB-D263-E9A5-EC3736354A1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587167" y="2771397"/>
            <a:ext cx="783095" cy="1315205"/>
          </a:xfrm>
          <a:prstGeom prst="rect">
            <a:avLst/>
          </a:prstGeom>
        </p:spPr>
      </p:pic>
      <p:pic>
        <p:nvPicPr>
          <p:cNvPr id="17" name="Picture 28">
            <a:extLst>
              <a:ext uri="{FF2B5EF4-FFF2-40B4-BE49-F238E27FC236}">
                <a16:creationId xmlns:a16="http://schemas.microsoft.com/office/drawing/2014/main" id="{19CE24E5-BB4A-3DA8-1734-5E38DA85E57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440734" y="4694316"/>
            <a:ext cx="1827476" cy="20333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036E58-79E0-363B-73FA-879BCC1FF88F}"/>
              </a:ext>
            </a:extLst>
          </p:cNvPr>
          <p:cNvSpPr txBox="1"/>
          <p:nvPr/>
        </p:nvSpPr>
        <p:spPr>
          <a:xfrm>
            <a:off x="5451008" y="1839688"/>
            <a:ext cx="557374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Công</a:t>
            </a:r>
            <a:r>
              <a:rPr lang="en-US" sz="2800" dirty="0"/>
              <a:t> </a:t>
            </a:r>
            <a:r>
              <a:rPr lang="en-US" sz="2800" dirty="0" err="1"/>
              <a:t>Chúa</a:t>
            </a:r>
            <a:r>
              <a:rPr lang="en-US" sz="2800" dirty="0"/>
              <a:t> </a:t>
            </a:r>
            <a:r>
              <a:rPr lang="en-US" sz="2800" err="1"/>
              <a:t>Nhỏ</a:t>
            </a:r>
            <a:r>
              <a:rPr lang="en-US" sz="2800"/>
              <a:t> đã </a:t>
            </a:r>
            <a:r>
              <a:rPr lang="en-US" sz="2800" dirty="0" err="1"/>
              <a:t>bị</a:t>
            </a:r>
            <a:r>
              <a:rPr lang="en-US" sz="2800" dirty="0"/>
              <a:t> </a:t>
            </a:r>
            <a:r>
              <a:rPr lang="en-US" sz="2800" dirty="0" err="1"/>
              <a:t>Mụ</a:t>
            </a:r>
            <a:r>
              <a:rPr lang="en-US" sz="2800" dirty="0"/>
              <a:t> </a:t>
            </a:r>
            <a:r>
              <a:rPr lang="en-US" sz="2800" dirty="0" err="1"/>
              <a:t>Phù</a:t>
            </a:r>
            <a:r>
              <a:rPr lang="en-US" sz="2800" dirty="0"/>
              <a:t> </a:t>
            </a:r>
            <a:r>
              <a:rPr lang="en-US" sz="2800" err="1"/>
              <a:t>Thủy</a:t>
            </a:r>
            <a:r>
              <a:rPr lang="en-US" sz="2800"/>
              <a:t> bắt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giam</a:t>
            </a:r>
            <a:r>
              <a:rPr lang="en-US" sz="2800" dirty="0"/>
              <a:t> </a:t>
            </a:r>
            <a:r>
              <a:rPr lang="en-US" sz="2800" dirty="0" err="1"/>
              <a:t>giữ</a:t>
            </a:r>
            <a:r>
              <a:rPr lang="en-US" sz="2800" dirty="0"/>
              <a:t> ở </a:t>
            </a:r>
            <a:r>
              <a:rPr lang="en-US" sz="2800" dirty="0" err="1"/>
              <a:t>lâu</a:t>
            </a:r>
            <a:r>
              <a:rPr lang="en-US" sz="2800" dirty="0"/>
              <a:t> </a:t>
            </a:r>
            <a:r>
              <a:rPr lang="en-US" sz="2800" dirty="0" err="1"/>
              <a:t>đài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thuật</a:t>
            </a:r>
            <a:r>
              <a:rPr lang="en-US" sz="2800"/>
              <a:t>. </a:t>
            </a:r>
          </a:p>
          <a:p>
            <a:pPr algn="ctr"/>
            <a:r>
              <a:rPr lang="en-US" sz="2800"/>
              <a:t>Mụ </a:t>
            </a:r>
            <a:r>
              <a:rPr lang="en-US" sz="2800" dirty="0"/>
              <a:t>ta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sai</a:t>
            </a:r>
            <a:r>
              <a:rPr lang="en-US" sz="2800" dirty="0"/>
              <a:t> </a:t>
            </a:r>
            <a:r>
              <a:rPr lang="en-US" sz="2800" dirty="0" err="1"/>
              <a:t>đầy</a:t>
            </a:r>
            <a:r>
              <a:rPr lang="en-US" sz="2800" dirty="0"/>
              <a:t> </a:t>
            </a:r>
            <a:r>
              <a:rPr lang="en-US" sz="2800" dirty="0" err="1"/>
              <a:t>tớ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mình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con </a:t>
            </a:r>
            <a:r>
              <a:rPr lang="en-US" sz="2800" dirty="0" err="1"/>
              <a:t>Rồng</a:t>
            </a:r>
            <a:r>
              <a:rPr lang="en-US" sz="2800" dirty="0"/>
              <a:t> </a:t>
            </a:r>
            <a:r>
              <a:rPr lang="en-US" sz="2800" dirty="0" err="1"/>
              <a:t>lửa</a:t>
            </a:r>
            <a:r>
              <a:rPr lang="en-US" sz="2800" dirty="0"/>
              <a:t> </a:t>
            </a:r>
            <a:r>
              <a:rPr lang="en-US" sz="2800" dirty="0" err="1"/>
              <a:t>canh</a:t>
            </a:r>
            <a:r>
              <a:rPr lang="en-US" sz="2800" dirty="0"/>
              <a:t> </a:t>
            </a:r>
            <a:r>
              <a:rPr lang="en-US" sz="2800" err="1"/>
              <a:t>giữ</a:t>
            </a:r>
            <a:r>
              <a:rPr lang="en-US" sz="2800"/>
              <a:t> </a:t>
            </a:r>
          </a:p>
          <a:p>
            <a:pPr algn="ctr"/>
            <a:r>
              <a:rPr lang="en-US" sz="2800"/>
              <a:t>ngoài </a:t>
            </a:r>
            <a:r>
              <a:rPr lang="en-US" sz="2800" dirty="0" err="1"/>
              <a:t>lâu</a:t>
            </a:r>
            <a:r>
              <a:rPr lang="en-US" sz="2800" dirty="0"/>
              <a:t> </a:t>
            </a:r>
            <a:r>
              <a:rPr lang="en-US" sz="2800" err="1"/>
              <a:t>đài</a:t>
            </a:r>
            <a:r>
              <a:rPr lang="en-US" sz="2800"/>
              <a:t>.</a:t>
            </a:r>
          </a:p>
          <a:p>
            <a:pPr algn="ctr"/>
            <a:r>
              <a:rPr lang="en-US" sz="2800"/>
              <a:t>Hãy </a:t>
            </a:r>
            <a:r>
              <a:rPr lang="en-US" sz="2800" dirty="0" err="1"/>
              <a:t>giải</a:t>
            </a:r>
            <a:r>
              <a:rPr lang="en-US" sz="2800" dirty="0"/>
              <a:t> </a:t>
            </a:r>
            <a:r>
              <a:rPr lang="en-US" sz="2800" dirty="0" err="1"/>
              <a:t>cứu</a:t>
            </a:r>
            <a:r>
              <a:rPr lang="en-US" sz="2800" dirty="0"/>
              <a:t> </a:t>
            </a:r>
            <a:r>
              <a:rPr lang="en-US" sz="2800" dirty="0" err="1"/>
              <a:t>Công</a:t>
            </a:r>
            <a:r>
              <a:rPr lang="en-US" sz="2800" dirty="0"/>
              <a:t> </a:t>
            </a:r>
            <a:r>
              <a:rPr lang="en-US" sz="2800" dirty="0" err="1"/>
              <a:t>chúa</a:t>
            </a:r>
            <a:r>
              <a:rPr lang="en-US" sz="2800" dirty="0"/>
              <a:t> </a:t>
            </a:r>
            <a:r>
              <a:rPr lang="en-US" sz="2800" dirty="0" err="1"/>
              <a:t>bằng</a:t>
            </a:r>
            <a:r>
              <a:rPr lang="en-US" sz="2800" dirty="0"/>
              <a:t> </a:t>
            </a:r>
            <a:r>
              <a:rPr lang="en-US" sz="2800" dirty="0" err="1"/>
              <a:t>cách</a:t>
            </a:r>
            <a:r>
              <a:rPr lang="en-US" sz="2800" dirty="0"/>
              <a:t> </a:t>
            </a:r>
            <a:r>
              <a:rPr lang="en-US" sz="2800" dirty="0" err="1"/>
              <a:t>tiêu</a:t>
            </a:r>
            <a:r>
              <a:rPr lang="en-US" sz="2800" dirty="0"/>
              <a:t> </a:t>
            </a:r>
            <a:r>
              <a:rPr lang="en-US" sz="2800" dirty="0" err="1"/>
              <a:t>diệt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con </a:t>
            </a:r>
            <a:r>
              <a:rPr lang="en-US" sz="2800" dirty="0" err="1"/>
              <a:t>Rồng</a:t>
            </a:r>
            <a:r>
              <a:rPr lang="en-US" sz="2800" dirty="0"/>
              <a:t> </a:t>
            </a:r>
            <a:r>
              <a:rPr lang="en-US" sz="2800" dirty="0" err="1"/>
              <a:t>lửa</a:t>
            </a:r>
            <a:r>
              <a:rPr lang="en-US" sz="2800" dirty="0"/>
              <a:t> </a:t>
            </a:r>
            <a:r>
              <a:rPr lang="en-US" sz="2800" dirty="0" err="1"/>
              <a:t>đó</a:t>
            </a:r>
            <a:r>
              <a:rPr lang="en-US" sz="2800" dirty="0"/>
              <a:t> </a:t>
            </a:r>
            <a:r>
              <a:rPr lang="en-US" sz="2800" dirty="0" err="1"/>
              <a:t>nhé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chiến</a:t>
            </a:r>
            <a:r>
              <a:rPr lang="en-US" sz="2800" dirty="0"/>
              <a:t> </a:t>
            </a:r>
            <a:r>
              <a:rPr lang="en-US" sz="2800" dirty="0" err="1"/>
              <a:t>binh</a:t>
            </a:r>
            <a:r>
              <a:rPr lang="en-US" sz="2800" dirty="0"/>
              <a:t> </a:t>
            </a:r>
            <a:r>
              <a:rPr lang="en-US" sz="2800" dirty="0" err="1"/>
              <a:t>dũng</a:t>
            </a:r>
            <a:r>
              <a:rPr lang="en-US" sz="2800" dirty="0"/>
              <a:t> </a:t>
            </a:r>
            <a:r>
              <a:rPr lang="en-US" sz="2800" dirty="0" err="1"/>
              <a:t>cảm</a:t>
            </a:r>
            <a:r>
              <a:rPr lang="en-US" sz="2800" dirty="0"/>
              <a:t>!</a:t>
            </a:r>
          </a:p>
        </p:txBody>
      </p:sp>
      <p:pic>
        <p:nvPicPr>
          <p:cNvPr id="18" name="Picture 26">
            <a:extLst>
              <a:ext uri="{FF2B5EF4-FFF2-40B4-BE49-F238E27FC236}">
                <a16:creationId xmlns:a16="http://schemas.microsoft.com/office/drawing/2014/main" id="{F73228CA-EA92-28CC-F248-22C371FB984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448160" y="5688763"/>
            <a:ext cx="1743840" cy="1038905"/>
          </a:xfrm>
          <a:prstGeom prst="rect">
            <a:avLst/>
          </a:prstGeom>
        </p:spPr>
      </p:pic>
      <p:pic>
        <p:nvPicPr>
          <p:cNvPr id="4" name="Picture 2" descr="Cartoon knight boy">
            <a:extLst>
              <a:ext uri="{FF2B5EF4-FFF2-40B4-BE49-F238E27FC236}">
                <a16:creationId xmlns:a16="http://schemas.microsoft.com/office/drawing/2014/main" id="{8746BD84-1DDC-B3E7-DEA4-743A4E884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272" b="94409" l="9585" r="89617">
                        <a14:foregroundMark x1="54633" y1="5272" x2="54633" y2="15495"/>
                        <a14:foregroundMark x1="32109" y1="12620" x2="30032" y2="29872"/>
                        <a14:foregroundMark x1="30032" y1="29872" x2="31310" y2="15974"/>
                        <a14:foregroundMark x1="44409" y1="86262" x2="40256" y2="94249"/>
                        <a14:foregroundMark x1="69169" y1="89297" x2="70927" y2="94409"/>
                        <a14:foregroundMark x1="47444" y1="68211" x2="50799" y2="80351"/>
                        <a14:foregroundMark x1="59425" y1="56390" x2="59904" y2="69169"/>
                        <a14:foregroundMark x1="68211" y1="59265" x2="65335" y2="81629"/>
                        <a14:foregroundMark x1="65655" y1="56869" x2="67412" y2="65655"/>
                        <a14:foregroundMark x1="57188" y1="55911" x2="56709" y2="67093"/>
                        <a14:foregroundMark x1="49521" y1="53035" x2="50479" y2="594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24168" y="4529563"/>
            <a:ext cx="2553895" cy="2352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32555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111E-6 L -0.1625 -0.55255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25" y="-2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2FB534C-65C1-DE8A-574B-20EAFD0A408D}"/>
              </a:ext>
            </a:extLst>
          </p:cNvPr>
          <p:cNvSpPr/>
          <p:nvPr/>
        </p:nvSpPr>
        <p:spPr>
          <a:xfrm>
            <a:off x="380820" y="12594"/>
            <a:ext cx="11425084" cy="6751585"/>
          </a:xfrm>
          <a:custGeom>
            <a:avLst/>
            <a:gdLst>
              <a:gd name="connsiteX0" fmla="*/ 0 w 11425084"/>
              <a:gd name="connsiteY0" fmla="*/ 673268 h 6751585"/>
              <a:gd name="connsiteX1" fmla="*/ 673268 w 11425084"/>
              <a:gd name="connsiteY1" fmla="*/ 0 h 6751585"/>
              <a:gd name="connsiteX2" fmla="*/ 10751816 w 11425084"/>
              <a:gd name="connsiteY2" fmla="*/ 0 h 6751585"/>
              <a:gd name="connsiteX3" fmla="*/ 11425084 w 11425084"/>
              <a:gd name="connsiteY3" fmla="*/ 673268 h 6751585"/>
              <a:gd name="connsiteX4" fmla="*/ 11425084 w 11425084"/>
              <a:gd name="connsiteY4" fmla="*/ 6078317 h 6751585"/>
              <a:gd name="connsiteX5" fmla="*/ 10751816 w 11425084"/>
              <a:gd name="connsiteY5" fmla="*/ 6751585 h 6751585"/>
              <a:gd name="connsiteX6" fmla="*/ 673268 w 11425084"/>
              <a:gd name="connsiteY6" fmla="*/ 6751585 h 6751585"/>
              <a:gd name="connsiteX7" fmla="*/ 0 w 11425084"/>
              <a:gd name="connsiteY7" fmla="*/ 6078317 h 6751585"/>
              <a:gd name="connsiteX8" fmla="*/ 0 w 11425084"/>
              <a:gd name="connsiteY8" fmla="*/ 673268 h 6751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084" h="6751585" fill="none" extrusionOk="0">
                <a:moveTo>
                  <a:pt x="0" y="673268"/>
                </a:moveTo>
                <a:cubicBezTo>
                  <a:pt x="2101" y="358310"/>
                  <a:pt x="338341" y="61945"/>
                  <a:pt x="673268" y="0"/>
                </a:cubicBezTo>
                <a:cubicBezTo>
                  <a:pt x="5385968" y="72427"/>
                  <a:pt x="7427042" y="61419"/>
                  <a:pt x="10751816" y="0"/>
                </a:cubicBezTo>
                <a:cubicBezTo>
                  <a:pt x="11117528" y="-42157"/>
                  <a:pt x="11360904" y="282019"/>
                  <a:pt x="11425084" y="673268"/>
                </a:cubicBezTo>
                <a:cubicBezTo>
                  <a:pt x="11525960" y="1938987"/>
                  <a:pt x="11317771" y="5221617"/>
                  <a:pt x="11425084" y="6078317"/>
                </a:cubicBezTo>
                <a:cubicBezTo>
                  <a:pt x="11438412" y="6382512"/>
                  <a:pt x="11116322" y="6743368"/>
                  <a:pt x="10751816" y="6751585"/>
                </a:cubicBezTo>
                <a:cubicBezTo>
                  <a:pt x="7877358" y="6781412"/>
                  <a:pt x="4729842" y="6672279"/>
                  <a:pt x="673268" y="6751585"/>
                </a:cubicBezTo>
                <a:cubicBezTo>
                  <a:pt x="345201" y="6746637"/>
                  <a:pt x="-28795" y="6455847"/>
                  <a:pt x="0" y="6078317"/>
                </a:cubicBezTo>
                <a:cubicBezTo>
                  <a:pt x="50037" y="4671057"/>
                  <a:pt x="770" y="3275427"/>
                  <a:pt x="0" y="673268"/>
                </a:cubicBezTo>
                <a:close/>
              </a:path>
              <a:path w="11425084" h="6751585" stroke="0" extrusionOk="0">
                <a:moveTo>
                  <a:pt x="0" y="673268"/>
                </a:moveTo>
                <a:cubicBezTo>
                  <a:pt x="43956" y="313413"/>
                  <a:pt x="304952" y="7334"/>
                  <a:pt x="673268" y="0"/>
                </a:cubicBezTo>
                <a:cubicBezTo>
                  <a:pt x="5161476" y="123000"/>
                  <a:pt x="8971657" y="-96860"/>
                  <a:pt x="10751816" y="0"/>
                </a:cubicBezTo>
                <a:cubicBezTo>
                  <a:pt x="11108559" y="-11503"/>
                  <a:pt x="11429956" y="291610"/>
                  <a:pt x="11425084" y="673268"/>
                </a:cubicBezTo>
                <a:cubicBezTo>
                  <a:pt x="11428257" y="1549952"/>
                  <a:pt x="11519351" y="3982945"/>
                  <a:pt x="11425084" y="6078317"/>
                </a:cubicBezTo>
                <a:cubicBezTo>
                  <a:pt x="11360128" y="6473685"/>
                  <a:pt x="11057014" y="6740679"/>
                  <a:pt x="10751816" y="6751585"/>
                </a:cubicBezTo>
                <a:cubicBezTo>
                  <a:pt x="5855445" y="6590878"/>
                  <a:pt x="4930166" y="6791252"/>
                  <a:pt x="673268" y="6751585"/>
                </a:cubicBezTo>
                <a:cubicBezTo>
                  <a:pt x="272637" y="6745769"/>
                  <a:pt x="-25101" y="6438781"/>
                  <a:pt x="0" y="6078317"/>
                </a:cubicBezTo>
                <a:cubicBezTo>
                  <a:pt x="32216" y="4543299"/>
                  <a:pt x="57206" y="2020347"/>
                  <a:pt x="0" y="673268"/>
                </a:cubicBezTo>
                <a:close/>
              </a:path>
            </a:pathLst>
          </a:custGeom>
          <a:solidFill>
            <a:sysClr val="window" lastClr="FFFFFF">
              <a:alpha val="73000"/>
            </a:sysClr>
          </a:solidFill>
          <a:ln w="38100" cap="flat" cmpd="sng" algn="ctr">
            <a:noFill/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3" name="Picture 14">
            <a:extLst>
              <a:ext uri="{FF2B5EF4-FFF2-40B4-BE49-F238E27FC236}">
                <a16:creationId xmlns:a16="http://schemas.microsoft.com/office/drawing/2014/main" id="{C3A48664-7E60-0AEB-CB35-18972EFF02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26144"/>
          <a:stretch/>
        </p:blipFill>
        <p:spPr>
          <a:xfrm flipH="1">
            <a:off x="4296856" y="1661872"/>
            <a:ext cx="6871226" cy="5012226"/>
          </a:xfrm>
          <a:prstGeom prst="rect">
            <a:avLst/>
          </a:prstGeom>
        </p:spPr>
      </p:pic>
      <p:pic>
        <p:nvPicPr>
          <p:cNvPr id="15" name="Picture 19">
            <a:extLst>
              <a:ext uri="{FF2B5EF4-FFF2-40B4-BE49-F238E27FC236}">
                <a16:creationId xmlns:a16="http://schemas.microsoft.com/office/drawing/2014/main" id="{4EF8BC53-F5AB-D263-E9A5-EC3736354A1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661410" y="4974393"/>
            <a:ext cx="1012033" cy="169970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BE7F9CE-0E4D-11B8-CFD1-780DAFC78B59}"/>
              </a:ext>
            </a:extLst>
          </p:cNvPr>
          <p:cNvSpPr txBox="1"/>
          <p:nvPr/>
        </p:nvSpPr>
        <p:spPr>
          <a:xfrm>
            <a:off x="966026" y="442899"/>
            <a:ext cx="3029957" cy="4524315"/>
          </a:xfrm>
          <a:prstGeom prst="rect">
            <a:avLst/>
          </a:prstGeom>
          <a:noFill/>
          <a:effectLst>
            <a:glow rad="63500">
              <a:schemeClr val="bg1">
                <a:alpha val="54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SVN-Hole Hearted" panose="020B0A06020104020203" pitchFamily="34" charset="0"/>
              </a:rPr>
              <a:t>G</a:t>
            </a:r>
            <a:r>
              <a:rPr lang="en-US" sz="7200" dirty="0" err="1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SVN-Hole Hearted" panose="020B0A06020104020203" pitchFamily="34" charset="0"/>
              </a:rPr>
              <a:t>I</a:t>
            </a:r>
            <a:r>
              <a:rPr lang="en-US" sz="7200" dirty="0" err="1">
                <a:ln>
                  <a:solidFill>
                    <a:sysClr val="windowText" lastClr="000000"/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SVN-Hole Hearted" panose="020B0A06020104020203" pitchFamily="34" charset="0"/>
              </a:rPr>
              <a:t>Ả</a:t>
            </a:r>
            <a:r>
              <a:rPr lang="en-US" sz="7200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SVN-Hole Hearted" panose="020B0A06020104020203" pitchFamily="34" charset="0"/>
              </a:rPr>
              <a:t>I</a:t>
            </a:r>
            <a:r>
              <a:rPr lang="en-US" sz="7200" dirty="0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SVN-Hole Hearted" panose="020B0A06020104020203" pitchFamily="34" charset="0"/>
              </a:rPr>
              <a:t> </a:t>
            </a:r>
            <a:r>
              <a:rPr lang="en-US" sz="7200" dirty="0" err="1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SVN-Hole Hearted" panose="020B0A06020104020203" pitchFamily="34" charset="0"/>
              </a:rPr>
              <a:t>C</a:t>
            </a:r>
            <a:r>
              <a:rPr lang="en-US" sz="7200" dirty="0" err="1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SVN-Hole Hearted" panose="020B0A06020104020203" pitchFamily="34" charset="0"/>
              </a:rPr>
              <a:t>Ứ</a:t>
            </a:r>
            <a:r>
              <a:rPr lang="en-US" sz="7200" dirty="0" err="1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SVN-Hole Hearted" panose="020B0A06020104020203" pitchFamily="34" charset="0"/>
              </a:rPr>
              <a:t>U</a:t>
            </a:r>
            <a:r>
              <a:rPr lang="en-US" sz="7200" dirty="0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SVN-Hole Hearted" panose="020B0A06020104020203" pitchFamily="34" charset="0"/>
              </a:rPr>
              <a:t> </a:t>
            </a:r>
            <a:r>
              <a:rPr lang="en-US" sz="7200" dirty="0" err="1">
                <a:ln>
                  <a:solidFill>
                    <a:sysClr val="windowText" lastClr="000000"/>
                  </a:solidFill>
                </a:ln>
                <a:solidFill>
                  <a:srgbClr val="FF33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SVN-Hole Hearted" panose="020B0A06020104020203" pitchFamily="34" charset="0"/>
              </a:rPr>
              <a:t>C</a:t>
            </a:r>
            <a:r>
              <a:rPr lang="en-US" sz="7200" dirty="0" err="1">
                <a:ln>
                  <a:solidFill>
                    <a:sysClr val="windowText" lastClr="000000"/>
                  </a:solidFill>
                </a:ln>
                <a:solidFill>
                  <a:srgbClr val="0996FF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SVN-Hole Hearted" panose="020B0A06020104020203" pitchFamily="34" charset="0"/>
              </a:rPr>
              <a:t>Ô</a:t>
            </a:r>
            <a:r>
              <a:rPr lang="en-US" sz="7200" dirty="0" err="1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SVN-Hole Hearted" panose="020B0A06020104020203" pitchFamily="34" charset="0"/>
              </a:rPr>
              <a:t>N</a:t>
            </a:r>
            <a:r>
              <a:rPr lang="en-US" sz="7200" dirty="0" err="1">
                <a:ln>
                  <a:solidFill>
                    <a:sysClr val="windowText" lastClr="000000"/>
                  </a:solidFill>
                </a:ln>
                <a:solidFill>
                  <a:srgbClr val="FFFF99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SVN-Hole Hearted" panose="020B0A06020104020203" pitchFamily="34" charset="0"/>
              </a:rPr>
              <a:t>G</a:t>
            </a:r>
            <a:r>
              <a:rPr lang="en-US" sz="7200" dirty="0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SVN-Hole Hearted" panose="020B0A06020104020203" pitchFamily="34" charset="0"/>
              </a:rPr>
              <a:t> </a:t>
            </a:r>
            <a:r>
              <a:rPr lang="en-US" sz="7200" dirty="0" err="1">
                <a:ln>
                  <a:solidFill>
                    <a:sysClr val="windowText" lastClr="000000"/>
                  </a:solidFill>
                </a:ln>
                <a:solidFill>
                  <a:srgbClr val="660066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SVN-Hole Hearted" panose="020B0A06020104020203" pitchFamily="34" charset="0"/>
              </a:rPr>
              <a:t>C</a:t>
            </a:r>
            <a:r>
              <a:rPr lang="en-US" sz="7200" dirty="0" err="1">
                <a:ln>
                  <a:solidFill>
                    <a:sysClr val="windowText" lastClr="000000"/>
                  </a:solidFill>
                </a:ln>
                <a:solidFill>
                  <a:srgbClr val="003366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SVN-Hole Hearted" panose="020B0A06020104020203" pitchFamily="34" charset="0"/>
              </a:rPr>
              <a:t>H</a:t>
            </a:r>
            <a:r>
              <a:rPr lang="en-US" sz="7200" dirty="0" err="1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SVN-Hole Hearted" panose="020B0A06020104020203" pitchFamily="34" charset="0"/>
              </a:rPr>
              <a:t>Ú</a:t>
            </a:r>
            <a:r>
              <a:rPr lang="en-US" sz="7200" dirty="0" err="1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SVN-Hole Hearted" panose="020B0A06020104020203" pitchFamily="34" charset="0"/>
              </a:rPr>
              <a:t>A</a:t>
            </a:r>
            <a:endParaRPr lang="en-US" sz="7200" dirty="0">
              <a:ln>
                <a:solidFill>
                  <a:sysClr val="windowText" lastClr="000000"/>
                </a:solidFill>
              </a:ln>
              <a:effectLst>
                <a:glow rad="228600">
                  <a:schemeClr val="bg1">
                    <a:alpha val="40000"/>
                  </a:schemeClr>
                </a:glow>
              </a:effectLst>
              <a:latin typeface="SVN-Hole Hearted" panose="020B0A06020104020203" pitchFamily="34" charset="0"/>
            </a:endParaRPr>
          </a:p>
        </p:txBody>
      </p:sp>
      <p:pic>
        <p:nvPicPr>
          <p:cNvPr id="16" name="Picture 17">
            <a:extLst>
              <a:ext uri="{FF2B5EF4-FFF2-40B4-BE49-F238E27FC236}">
                <a16:creationId xmlns:a16="http://schemas.microsoft.com/office/drawing/2014/main" id="{F0457784-5523-9FB4-FA03-AED609F96C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86096" y="4989955"/>
            <a:ext cx="4205568" cy="17742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664AEB-8281-122B-D36A-E081208D8D52}"/>
              </a:ext>
            </a:extLst>
          </p:cNvPr>
          <p:cNvSpPr txBox="1"/>
          <p:nvPr/>
        </p:nvSpPr>
        <p:spPr>
          <a:xfrm>
            <a:off x="1023918" y="5292173"/>
            <a:ext cx="30556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>
                <a:ln w="38100">
                  <a:solidFill>
                    <a:schemeClr val="bg1"/>
                  </a:solidFill>
                </a:ln>
                <a:solidFill>
                  <a:srgbClr val="660066"/>
                </a:solidFill>
                <a:latin typeface="UTM Cookies" panose="02040603050506020204" pitchFamily="18" charset="0"/>
              </a:rPr>
              <a:t>Bắt</a:t>
            </a:r>
            <a:r>
              <a:rPr lang="en-US" sz="5400" dirty="0">
                <a:ln w="38100">
                  <a:solidFill>
                    <a:schemeClr val="bg1"/>
                  </a:solidFill>
                </a:ln>
                <a:solidFill>
                  <a:srgbClr val="660066"/>
                </a:solidFill>
                <a:latin typeface="UTM Cookies" panose="02040603050506020204" pitchFamily="18" charset="0"/>
              </a:rPr>
              <a:t> </a:t>
            </a:r>
            <a:r>
              <a:rPr lang="en-US" sz="5400" dirty="0" err="1">
                <a:ln w="38100">
                  <a:solidFill>
                    <a:schemeClr val="bg1"/>
                  </a:solidFill>
                </a:ln>
                <a:solidFill>
                  <a:srgbClr val="660066"/>
                </a:solidFill>
                <a:latin typeface="UTM Cookies" panose="02040603050506020204" pitchFamily="18" charset="0"/>
              </a:rPr>
              <a:t>đầu</a:t>
            </a:r>
            <a:r>
              <a:rPr lang="en-US" sz="5400" dirty="0">
                <a:ln w="38100">
                  <a:solidFill>
                    <a:schemeClr val="bg1"/>
                  </a:solidFill>
                </a:ln>
                <a:solidFill>
                  <a:srgbClr val="660066"/>
                </a:solidFill>
                <a:latin typeface="UTM Cookies" panose="02040603050506020204" pitchFamily="18" charset="0"/>
              </a:rPr>
              <a:t> </a:t>
            </a: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15BEA73D-0186-EED6-AEC3-F40A999FEF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366832" y="1255649"/>
            <a:ext cx="2037100" cy="1843576"/>
          </a:xfrm>
          <a:prstGeom prst="rect">
            <a:avLst/>
          </a:prstGeom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8A65CD79-8BC5-5436-B7DB-CDE3AC08EE0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359443" y="3854116"/>
            <a:ext cx="1803054" cy="2007111"/>
          </a:xfrm>
          <a:prstGeom prst="rect">
            <a:avLst/>
          </a:prstGeom>
        </p:spPr>
      </p:pic>
      <p:pic>
        <p:nvPicPr>
          <p:cNvPr id="21" name="Picture 5">
            <a:extLst>
              <a:ext uri="{FF2B5EF4-FFF2-40B4-BE49-F238E27FC236}">
                <a16:creationId xmlns:a16="http://schemas.microsoft.com/office/drawing/2014/main" id="{DA1486F0-8A10-18E4-9B88-968517CB8ED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137116" y="1338290"/>
            <a:ext cx="1859142" cy="2315485"/>
          </a:xfrm>
          <a:prstGeom prst="rect">
            <a:avLst/>
          </a:prstGeom>
        </p:spPr>
      </p:pic>
      <p:pic>
        <p:nvPicPr>
          <p:cNvPr id="1026" name="Picture 2" descr="Cartoon knight boy">
            <a:extLst>
              <a:ext uri="{FF2B5EF4-FFF2-40B4-BE49-F238E27FC236}">
                <a16:creationId xmlns:a16="http://schemas.microsoft.com/office/drawing/2014/main" id="{F343F267-D000-3413-4C6A-7FBF90D53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272" b="94409" l="9585" r="89617">
                        <a14:foregroundMark x1="54633" y1="5272" x2="54633" y2="15495"/>
                        <a14:foregroundMark x1="32109" y1="12620" x2="30032" y2="29872"/>
                        <a14:foregroundMark x1="30032" y1="29872" x2="31310" y2="15974"/>
                        <a14:foregroundMark x1="44409" y1="86262" x2="40256" y2="94249"/>
                        <a14:foregroundMark x1="69169" y1="89297" x2="70927" y2="94409"/>
                        <a14:foregroundMark x1="47444" y1="68211" x2="50799" y2="80351"/>
                        <a14:foregroundMark x1="59425" y1="56390" x2="59904" y2="69169"/>
                        <a14:foregroundMark x1="68211" y1="59265" x2="65335" y2="81629"/>
                        <a14:foregroundMark x1="65655" y1="56869" x2="67412" y2="65655"/>
                        <a14:foregroundMark x1="57188" y1="55911" x2="56709" y2="67093"/>
                        <a14:foregroundMark x1="49521" y1="53035" x2="50479" y2="594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96534" y="15240"/>
            <a:ext cx="1995981" cy="1838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7136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" grpId="0"/>
      <p:bldP spid="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19">
            <a:extLst>
              <a:ext uri="{FF2B5EF4-FFF2-40B4-BE49-F238E27FC236}">
                <a16:creationId xmlns:a16="http://schemas.microsoft.com/office/drawing/2014/main" id="{6A609845-3FD2-EC92-A8CD-1A44058DF6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496" r="1" b="24995"/>
          <a:stretch/>
        </p:blipFill>
        <p:spPr>
          <a:xfrm flipH="1">
            <a:off x="432619" y="0"/>
            <a:ext cx="12968749" cy="6858000"/>
          </a:xfrm>
          <a:prstGeom prst="rect">
            <a:avLst/>
          </a:prstGeom>
        </p:spPr>
      </p:pic>
      <p:pic>
        <p:nvPicPr>
          <p:cNvPr id="11" name="Picture 15">
            <a:extLst>
              <a:ext uri="{FF2B5EF4-FFF2-40B4-BE49-F238E27FC236}">
                <a16:creationId xmlns:a16="http://schemas.microsoft.com/office/drawing/2014/main" id="{3D659FA5-E70B-E0A7-40D6-F11C6174D3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98323" y="-1934392"/>
            <a:ext cx="4042595" cy="5965617"/>
          </a:xfrm>
          <a:prstGeom prst="rect">
            <a:avLst/>
          </a:prstGeom>
        </p:spPr>
      </p:pic>
      <p:pic>
        <p:nvPicPr>
          <p:cNvPr id="3" name="Picture 2" descr="Cartoon knight boy">
            <a:extLst>
              <a:ext uri="{FF2B5EF4-FFF2-40B4-BE49-F238E27FC236}">
                <a16:creationId xmlns:a16="http://schemas.microsoft.com/office/drawing/2014/main" id="{9CC3EE0C-7917-E325-3696-73CC545EE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72" b="94409" l="9585" r="89617">
                        <a14:foregroundMark x1="54633" y1="5272" x2="54633" y2="15495"/>
                        <a14:foregroundMark x1="32109" y1="12620" x2="30032" y2="29872"/>
                        <a14:foregroundMark x1="30032" y1="29872" x2="31310" y2="15974"/>
                        <a14:foregroundMark x1="44409" y1="86262" x2="40256" y2="94249"/>
                        <a14:foregroundMark x1="69169" y1="89297" x2="70927" y2="94409"/>
                        <a14:foregroundMark x1="47444" y1="68211" x2="50799" y2="80351"/>
                        <a14:foregroundMark x1="59425" y1="56390" x2="59904" y2="69169"/>
                        <a14:foregroundMark x1="68211" y1="59265" x2="65335" y2="81629"/>
                        <a14:foregroundMark x1="65655" y1="56869" x2="67412" y2="65655"/>
                        <a14:foregroundMark x1="57188" y1="55911" x2="56709" y2="67093"/>
                        <a14:foregroundMark x1="49521" y1="53035" x2="50479" y2="594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94197" y="3736429"/>
            <a:ext cx="4274081" cy="3937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3D954F75-F259-5371-11B7-9629FF77CA54}"/>
              </a:ext>
            </a:extLst>
          </p:cNvPr>
          <p:cNvSpPr txBox="1"/>
          <p:nvPr/>
        </p:nvSpPr>
        <p:spPr>
          <a:xfrm>
            <a:off x="-98323" y="1437547"/>
            <a:ext cx="3741829" cy="2015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vi-VN" sz="600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latin typeface="UTM Mother" panose="02040603050506020204" pitchFamily="18" charset="0"/>
                <a:cs typeface="Arial" panose="020B0604020202020204" pitchFamily="34" charset="0"/>
              </a:rPr>
              <a:t>Khám </a:t>
            </a: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vi-VN" sz="600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latin typeface="UTM Mother" panose="02040603050506020204" pitchFamily="18" charset="0"/>
                <a:cs typeface="Arial" panose="020B0604020202020204" pitchFamily="34" charset="0"/>
              </a:rPr>
              <a:t>phá</a:t>
            </a:r>
            <a:endParaRPr lang="sv-SE" sz="7200" dirty="0">
              <a:ln w="101600">
                <a:solidFill>
                  <a:schemeClr val="bg1"/>
                </a:solidFill>
              </a:ln>
              <a:solidFill>
                <a:schemeClr val="bg1"/>
              </a:solidFill>
              <a:latin typeface="UTM Mother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4A713F4D-6589-94CC-B793-0CF193EC887D}"/>
              </a:ext>
            </a:extLst>
          </p:cNvPr>
          <p:cNvSpPr txBox="1"/>
          <p:nvPr/>
        </p:nvSpPr>
        <p:spPr>
          <a:xfrm>
            <a:off x="-98324" y="1437546"/>
            <a:ext cx="3741829" cy="2015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vi-VN" sz="6000">
                <a:solidFill>
                  <a:srgbClr val="C00000"/>
                </a:solidFill>
                <a:latin typeface="UTM Mother" panose="02040603050506020204" pitchFamily="18" charset="0"/>
                <a:cs typeface="Arial" panose="020B0604020202020204" pitchFamily="34" charset="0"/>
              </a:rPr>
              <a:t>Khám </a:t>
            </a: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vi-VN" sz="6000">
                <a:solidFill>
                  <a:srgbClr val="C00000"/>
                </a:solidFill>
                <a:latin typeface="UTM Mother" panose="02040603050506020204" pitchFamily="18" charset="0"/>
                <a:cs typeface="Arial" panose="020B0604020202020204" pitchFamily="34" charset="0"/>
              </a:rPr>
              <a:t>phá</a:t>
            </a:r>
            <a:endParaRPr lang="sv-SE" sz="7200" dirty="0">
              <a:solidFill>
                <a:srgbClr val="C00000"/>
              </a:solidFill>
              <a:latin typeface="UTM Mother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75974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987238C-84B9-3160-28D8-E84F7FF6C26E}"/>
              </a:ext>
            </a:extLst>
          </p:cNvPr>
          <p:cNvSpPr/>
          <p:nvPr/>
        </p:nvSpPr>
        <p:spPr>
          <a:xfrm>
            <a:off x="245806" y="235974"/>
            <a:ext cx="11669485" cy="6449961"/>
          </a:xfrm>
          <a:custGeom>
            <a:avLst/>
            <a:gdLst>
              <a:gd name="connsiteX0" fmla="*/ 0 w 11669485"/>
              <a:gd name="connsiteY0" fmla="*/ 643190 h 6449961"/>
              <a:gd name="connsiteX1" fmla="*/ 643190 w 11669485"/>
              <a:gd name="connsiteY1" fmla="*/ 0 h 6449961"/>
              <a:gd name="connsiteX2" fmla="*/ 11026295 w 11669485"/>
              <a:gd name="connsiteY2" fmla="*/ 0 h 6449961"/>
              <a:gd name="connsiteX3" fmla="*/ 11669485 w 11669485"/>
              <a:gd name="connsiteY3" fmla="*/ 643190 h 6449961"/>
              <a:gd name="connsiteX4" fmla="*/ 11669485 w 11669485"/>
              <a:gd name="connsiteY4" fmla="*/ 5806771 h 6449961"/>
              <a:gd name="connsiteX5" fmla="*/ 11026295 w 11669485"/>
              <a:gd name="connsiteY5" fmla="*/ 6449961 h 6449961"/>
              <a:gd name="connsiteX6" fmla="*/ 643190 w 11669485"/>
              <a:gd name="connsiteY6" fmla="*/ 6449961 h 6449961"/>
              <a:gd name="connsiteX7" fmla="*/ 0 w 11669485"/>
              <a:gd name="connsiteY7" fmla="*/ 5806771 h 6449961"/>
              <a:gd name="connsiteX8" fmla="*/ 0 w 11669485"/>
              <a:gd name="connsiteY8" fmla="*/ 643190 h 6449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69485" h="6449961" fill="none" extrusionOk="0">
                <a:moveTo>
                  <a:pt x="0" y="643190"/>
                </a:moveTo>
                <a:cubicBezTo>
                  <a:pt x="2297" y="350144"/>
                  <a:pt x="295652" y="12900"/>
                  <a:pt x="643190" y="0"/>
                </a:cubicBezTo>
                <a:cubicBezTo>
                  <a:pt x="5176504" y="72427"/>
                  <a:pt x="9755444" y="61419"/>
                  <a:pt x="11026295" y="0"/>
                </a:cubicBezTo>
                <a:cubicBezTo>
                  <a:pt x="11378214" y="-22749"/>
                  <a:pt x="11632938" y="276911"/>
                  <a:pt x="11669485" y="643190"/>
                </a:cubicBezTo>
                <a:cubicBezTo>
                  <a:pt x="11770361" y="1174587"/>
                  <a:pt x="11562172" y="4811698"/>
                  <a:pt x="11669485" y="5806771"/>
                </a:cubicBezTo>
                <a:cubicBezTo>
                  <a:pt x="11682512" y="6095882"/>
                  <a:pt x="11372969" y="6440377"/>
                  <a:pt x="11026295" y="6449961"/>
                </a:cubicBezTo>
                <a:cubicBezTo>
                  <a:pt x="8536820" y="6479788"/>
                  <a:pt x="5271727" y="6370655"/>
                  <a:pt x="643190" y="6449961"/>
                </a:cubicBezTo>
                <a:cubicBezTo>
                  <a:pt x="341849" y="6443870"/>
                  <a:pt x="-26797" y="6167294"/>
                  <a:pt x="0" y="5806771"/>
                </a:cubicBezTo>
                <a:cubicBezTo>
                  <a:pt x="50037" y="3365218"/>
                  <a:pt x="770" y="1420718"/>
                  <a:pt x="0" y="643190"/>
                </a:cubicBezTo>
                <a:close/>
              </a:path>
              <a:path w="11669485" h="6449961" stroke="0" extrusionOk="0">
                <a:moveTo>
                  <a:pt x="0" y="643190"/>
                </a:moveTo>
                <a:cubicBezTo>
                  <a:pt x="21450" y="293813"/>
                  <a:pt x="292260" y="8947"/>
                  <a:pt x="643190" y="0"/>
                </a:cubicBezTo>
                <a:cubicBezTo>
                  <a:pt x="4187272" y="123000"/>
                  <a:pt x="5953247" y="-96860"/>
                  <a:pt x="11026295" y="0"/>
                </a:cubicBezTo>
                <a:cubicBezTo>
                  <a:pt x="11358716" y="-17379"/>
                  <a:pt x="11683351" y="260012"/>
                  <a:pt x="11669485" y="643190"/>
                </a:cubicBezTo>
                <a:cubicBezTo>
                  <a:pt x="11672658" y="2687857"/>
                  <a:pt x="11763752" y="4694969"/>
                  <a:pt x="11669485" y="5806771"/>
                </a:cubicBezTo>
                <a:cubicBezTo>
                  <a:pt x="11656663" y="6166640"/>
                  <a:pt x="11329506" y="6441449"/>
                  <a:pt x="11026295" y="6449961"/>
                </a:cubicBezTo>
                <a:cubicBezTo>
                  <a:pt x="9386561" y="6289254"/>
                  <a:pt x="2970112" y="6489628"/>
                  <a:pt x="643190" y="6449961"/>
                </a:cubicBezTo>
                <a:cubicBezTo>
                  <a:pt x="261928" y="6444702"/>
                  <a:pt x="-19084" y="6153349"/>
                  <a:pt x="0" y="5806771"/>
                </a:cubicBezTo>
                <a:cubicBezTo>
                  <a:pt x="32216" y="4333002"/>
                  <a:pt x="57206" y="1354730"/>
                  <a:pt x="0" y="643190"/>
                </a:cubicBezTo>
                <a:close/>
              </a:path>
            </a:pathLst>
          </a:custGeom>
          <a:solidFill>
            <a:sysClr val="window" lastClr="FFFFFF">
              <a:alpha val="83000"/>
            </a:sysClr>
          </a:solidFill>
          <a:ln w="38100" cap="flat" cmpd="sng" algn="ctr">
            <a:noFill/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9" name="Picture 16">
            <a:extLst>
              <a:ext uri="{FF2B5EF4-FFF2-40B4-BE49-F238E27FC236}">
                <a16:creationId xmlns:a16="http://schemas.microsoft.com/office/drawing/2014/main" id="{C9912274-87C7-A124-E70A-23F317C446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1552" y="592759"/>
            <a:ext cx="7547777" cy="5755180"/>
          </a:xfrm>
          <a:prstGeom prst="rect">
            <a:avLst/>
          </a:prstGeom>
        </p:spPr>
      </p:pic>
      <p:pic>
        <p:nvPicPr>
          <p:cNvPr id="2" name="Picture 2" descr="Cartoon knight boy">
            <a:extLst>
              <a:ext uri="{FF2B5EF4-FFF2-40B4-BE49-F238E27FC236}">
                <a16:creationId xmlns:a16="http://schemas.microsoft.com/office/drawing/2014/main" id="{FFA1B5A2-A8AC-6D6A-3A78-7816DE7A5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17" b="94409" l="9585" r="89617">
                        <a14:foregroundMark x1="54633" y1="5272" x2="54633" y2="15495"/>
                        <a14:foregroundMark x1="32109" y1="12620" x2="30032" y2="29872"/>
                        <a14:foregroundMark x1="30032" y1="29872" x2="31310" y2="15974"/>
                        <a14:foregroundMark x1="44409" y1="86262" x2="40256" y2="94249"/>
                        <a14:foregroundMark x1="69169" y1="89297" x2="70927" y2="94409"/>
                        <a14:foregroundMark x1="47444" y1="68211" x2="50799" y2="80351"/>
                        <a14:foregroundMark x1="59425" y1="56390" x2="59904" y2="69169"/>
                        <a14:foregroundMark x1="68211" y1="59265" x2="65335" y2="81629"/>
                        <a14:foregroundMark x1="65655" y1="56869" x2="67412" y2="65655"/>
                        <a14:foregroundMark x1="57188" y1="55911" x2="56709" y2="67093"/>
                        <a14:foregroundMark x1="49521" y1="53035" x2="50479" y2="59425"/>
                        <a14:foregroundMark x1="53355" y1="1917" x2="52077" y2="1917"/>
                        <a14:foregroundMark x1="32268" y1="20607" x2="31310" y2="31470"/>
                        <a14:foregroundMark x1="32907" y1="30511" x2="32907" y2="35942"/>
                        <a14:foregroundMark x1="32109" y1="18371" x2="32268" y2="24441"/>
                        <a14:foregroundMark x1="32748" y1="19808" x2="32109" y2="246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79306" y="375116"/>
            <a:ext cx="6630528" cy="6107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7">
            <a:extLst>
              <a:ext uri="{FF2B5EF4-FFF2-40B4-BE49-F238E27FC236}">
                <a16:creationId xmlns:a16="http://schemas.microsoft.com/office/drawing/2014/main" id="{2605C3F9-70AC-41C8-3C4F-7B29BBB2B8BA}"/>
              </a:ext>
            </a:extLst>
          </p:cNvPr>
          <p:cNvSpPr txBox="1"/>
          <p:nvPr/>
        </p:nvSpPr>
        <p:spPr>
          <a:xfrm>
            <a:off x="1710782" y="2604900"/>
            <a:ext cx="386555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>
                <a:ln w="85725">
                  <a:solidFill>
                    <a:schemeClr val="bg1"/>
                  </a:solidFill>
                </a:ln>
                <a:solidFill>
                  <a:schemeClr val="bg1"/>
                </a:solidFill>
                <a:latin typeface="UTM Mother" panose="02040603050506020204" pitchFamily="18" charset="0"/>
              </a:rPr>
              <a:t>Giới thiệu phân số</a:t>
            </a:r>
            <a:endParaRPr lang="en-US" sz="6600" dirty="0">
              <a:ln w="85725">
                <a:solidFill>
                  <a:schemeClr val="bg1"/>
                </a:solidFill>
              </a:ln>
              <a:solidFill>
                <a:schemeClr val="bg1"/>
              </a:solidFill>
              <a:effectLst/>
              <a:latin typeface="UTM Mother" panose="020406030505060202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5C25027B-E1D0-BAED-8C1B-A8DC7CF39911}"/>
              </a:ext>
            </a:extLst>
          </p:cNvPr>
          <p:cNvSpPr txBox="1"/>
          <p:nvPr/>
        </p:nvSpPr>
        <p:spPr>
          <a:xfrm>
            <a:off x="1710782" y="2593483"/>
            <a:ext cx="398548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>
                <a:solidFill>
                  <a:srgbClr val="FF0000"/>
                </a:solidFill>
                <a:latin typeface="UTM Mother" panose="02040603050506020204" pitchFamily="18" charset="0"/>
              </a:rPr>
              <a:t>Giới thiệu phân số</a:t>
            </a:r>
            <a:endParaRPr lang="en-US" sz="6600" dirty="0">
              <a:solidFill>
                <a:srgbClr val="FF0000"/>
              </a:solidFill>
              <a:effectLst/>
              <a:latin typeface="UTM Mother" panose="02040603050506020204" pitchFamily="18" charset="0"/>
            </a:endParaRP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54B7A9A2-9BCB-CEE2-E02C-13A71B75A0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130683" y="0"/>
            <a:ext cx="2163746" cy="269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518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933</TotalTime>
  <Words>582</Words>
  <Application>Microsoft Office PowerPoint</Application>
  <PresentationFormat>Widescreen</PresentationFormat>
  <Paragraphs>94</Paragraphs>
  <Slides>27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44" baseType="lpstr">
      <vt:lpstr>等线</vt:lpstr>
      <vt:lpstr>Arial</vt:lpstr>
      <vt:lpstr>Calibri</vt:lpstr>
      <vt:lpstr>Calibri Light</vt:lpstr>
      <vt:lpstr>Cambria</vt:lpstr>
      <vt:lpstr>Cambria Math</vt:lpstr>
      <vt:lpstr>Coiny</vt:lpstr>
      <vt:lpstr>Comfortaa</vt:lpstr>
      <vt:lpstr>SVN-Apple</vt:lpstr>
      <vt:lpstr>SVN-Hole Hearted</vt:lpstr>
      <vt:lpstr>UTM Cookies</vt:lpstr>
      <vt:lpstr>UTM Duepuntozero</vt:lpstr>
      <vt:lpstr>UTM Mother</vt:lpstr>
      <vt:lpstr>UVN Banh Mi</vt:lpstr>
      <vt:lpstr>Office Theme</vt:lpstr>
      <vt:lpstr>1_Office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81</cp:revision>
  <dcterms:created xsi:type="dcterms:W3CDTF">2022-07-03T02:30:00Z</dcterms:created>
  <dcterms:modified xsi:type="dcterms:W3CDTF">2024-02-04T01:11:22Z</dcterms:modified>
  <cp:category>9Slide.vn</cp:category>
</cp:coreProperties>
</file>