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6" r:id="rId4"/>
    <p:sldMasterId id="2147483688" r:id="rId5"/>
  </p:sldMasterIdLst>
  <p:notesMasterIdLst>
    <p:notesMasterId r:id="rId7"/>
  </p:notesMasterIdLst>
  <p:sldIdLst>
    <p:sldId id="257" r:id="rId6"/>
    <p:sldId id="309" r:id="rId8"/>
    <p:sldId id="332" r:id="rId9"/>
    <p:sldId id="333" r:id="rId10"/>
    <p:sldId id="256" r:id="rId11"/>
    <p:sldId id="312" r:id="rId12"/>
    <p:sldId id="311" r:id="rId13"/>
    <p:sldId id="310" r:id="rId14"/>
    <p:sldId id="314" r:id="rId15"/>
    <p:sldId id="432" r:id="rId16"/>
    <p:sldId id="313" r:id="rId17"/>
    <p:sldId id="428" r:id="rId18"/>
    <p:sldId id="429" r:id="rId19"/>
    <p:sldId id="426" r:id="rId20"/>
    <p:sldId id="427" r:id="rId21"/>
    <p:sldId id="430" r:id="rId22"/>
    <p:sldId id="328" r:id="rId23"/>
    <p:sldId id="329" r:id="rId24"/>
    <p:sldId id="433" r:id="rId25"/>
    <p:sldId id="434" r:id="rId26"/>
    <p:sldId id="435" r:id="rId27"/>
    <p:sldId id="436" r:id="rId28"/>
    <p:sldId id="437" r:id="rId29"/>
    <p:sldId id="438" r:id="rId30"/>
    <p:sldId id="439" r:id="rId31"/>
    <p:sldId id="440" r:id="rId32"/>
    <p:sldId id="441" r:id="rId33"/>
    <p:sldId id="442" r:id="rId34"/>
    <p:sldId id="443" r:id="rId35"/>
    <p:sldId id="445" r:id="rId36"/>
    <p:sldId id="330" r:id="rId37"/>
    <p:sldId id="327" r:id="rId38"/>
    <p:sldId id="28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3162"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330D-8263-4F71-8F26-BD0F8B16DA8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D9730-D052-4AED-BC00-6A4EEC3446B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4684" y="719333"/>
            <a:ext cx="7624000" cy="30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0" name="Google Shape;10;p2"/>
          <p:cNvSpPr txBox="1">
            <a:spLocks noGrp="1"/>
          </p:cNvSpPr>
          <p:nvPr>
            <p:ph type="subTitle" idx="1"/>
          </p:nvPr>
        </p:nvSpPr>
        <p:spPr>
          <a:xfrm>
            <a:off x="3474684" y="3714033"/>
            <a:ext cx="7624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grpSp>
        <p:nvGrpSpPr>
          <p:cNvPr id="11" name="Google Shape;11;p2"/>
          <p:cNvGrpSpPr/>
          <p:nvPr/>
        </p:nvGrpSpPr>
        <p:grpSpPr>
          <a:xfrm>
            <a:off x="-190338" y="2496215"/>
            <a:ext cx="14227277" cy="4884368"/>
            <a:chOff x="-142754" y="1872161"/>
            <a:chExt cx="10670458" cy="3663276"/>
          </a:xfrm>
        </p:grpSpPr>
        <p:grpSp>
          <p:nvGrpSpPr>
            <p:cNvPr id="12" name="Google Shape;12;p2"/>
            <p:cNvGrpSpPr/>
            <p:nvPr/>
          </p:nvGrpSpPr>
          <p:grpSpPr>
            <a:xfrm>
              <a:off x="-142754" y="1872161"/>
              <a:ext cx="10670458" cy="3663276"/>
              <a:chOff x="-142754" y="1512111"/>
              <a:chExt cx="10670458" cy="3663276"/>
            </a:xfrm>
          </p:grpSpPr>
          <p:grpSp>
            <p:nvGrpSpPr>
              <p:cNvPr id="13" name="Google Shape;13;p2"/>
              <p:cNvGrpSpPr/>
              <p:nvPr/>
            </p:nvGrpSpPr>
            <p:grpSpPr>
              <a:xfrm flipH="1">
                <a:off x="8433888" y="1512111"/>
                <a:ext cx="2093816" cy="3026379"/>
                <a:chOff x="1404700" y="1494073"/>
                <a:chExt cx="2093816" cy="3026379"/>
              </a:xfrm>
            </p:grpSpPr>
            <p:sp>
              <p:nvSpPr>
                <p:cNvPr id="14" name="Google Shape;14;p2"/>
                <p:cNvSpPr/>
                <p:nvPr/>
              </p:nvSpPr>
              <p:spPr>
                <a:xfrm>
                  <a:off x="1404700" y="1494073"/>
                  <a:ext cx="2093816" cy="3026379"/>
                </a:xfrm>
                <a:custGeom>
                  <a:avLst/>
                  <a:gdLst/>
                  <a:ahLst/>
                  <a:cxnLst/>
                  <a:rect l="l" t="t" r="r" b="b"/>
                  <a:pathLst>
                    <a:path w="25449" h="52651" extrusionOk="0">
                      <a:moveTo>
                        <a:pt x="13986" y="1"/>
                      </a:moveTo>
                      <a:cubicBezTo>
                        <a:pt x="13843" y="1"/>
                        <a:pt x="13695" y="16"/>
                        <a:pt x="13544" y="49"/>
                      </a:cubicBezTo>
                      <a:cubicBezTo>
                        <a:pt x="12618" y="261"/>
                        <a:pt x="11962" y="1091"/>
                        <a:pt x="11412" y="1824"/>
                      </a:cubicBezTo>
                      <a:cubicBezTo>
                        <a:pt x="10216" y="3416"/>
                        <a:pt x="9165" y="5104"/>
                        <a:pt x="8258" y="6889"/>
                      </a:cubicBezTo>
                      <a:cubicBezTo>
                        <a:pt x="6444" y="10439"/>
                        <a:pt x="5161" y="14259"/>
                        <a:pt x="4187" y="18146"/>
                      </a:cubicBezTo>
                      <a:cubicBezTo>
                        <a:pt x="3213" y="22053"/>
                        <a:pt x="2547" y="26037"/>
                        <a:pt x="1949" y="30031"/>
                      </a:cubicBezTo>
                      <a:cubicBezTo>
                        <a:pt x="1245" y="34632"/>
                        <a:pt x="541" y="39253"/>
                        <a:pt x="193" y="43902"/>
                      </a:cubicBezTo>
                      <a:cubicBezTo>
                        <a:pt x="107" y="45089"/>
                        <a:pt x="29" y="46275"/>
                        <a:pt x="10" y="47471"/>
                      </a:cubicBezTo>
                      <a:cubicBezTo>
                        <a:pt x="0" y="48513"/>
                        <a:pt x="97" y="49603"/>
                        <a:pt x="627" y="50520"/>
                      </a:cubicBezTo>
                      <a:cubicBezTo>
                        <a:pt x="1496" y="52025"/>
                        <a:pt x="3193" y="52565"/>
                        <a:pt x="4795" y="52642"/>
                      </a:cubicBezTo>
                      <a:cubicBezTo>
                        <a:pt x="4934" y="52648"/>
                        <a:pt x="5074" y="52651"/>
                        <a:pt x="5214" y="52651"/>
                      </a:cubicBezTo>
                      <a:cubicBezTo>
                        <a:pt x="6891" y="52651"/>
                        <a:pt x="8586" y="52241"/>
                        <a:pt x="10206" y="51822"/>
                      </a:cubicBezTo>
                      <a:cubicBezTo>
                        <a:pt x="12184" y="51311"/>
                        <a:pt x="14123" y="50645"/>
                        <a:pt x="16014" y="49835"/>
                      </a:cubicBezTo>
                      <a:cubicBezTo>
                        <a:pt x="17895" y="49025"/>
                        <a:pt x="19737" y="48079"/>
                        <a:pt x="21493" y="46989"/>
                      </a:cubicBezTo>
                      <a:cubicBezTo>
                        <a:pt x="22361" y="46439"/>
                        <a:pt x="23220" y="45860"/>
                        <a:pt x="24049" y="45253"/>
                      </a:cubicBezTo>
                      <a:cubicBezTo>
                        <a:pt x="24454" y="44954"/>
                        <a:pt x="24908" y="44645"/>
                        <a:pt x="25149" y="44172"/>
                      </a:cubicBezTo>
                      <a:cubicBezTo>
                        <a:pt x="25448" y="43623"/>
                        <a:pt x="25332" y="43034"/>
                        <a:pt x="25197" y="42455"/>
                      </a:cubicBezTo>
                      <a:cubicBezTo>
                        <a:pt x="25072" y="41896"/>
                        <a:pt x="24937" y="41336"/>
                        <a:pt x="24811" y="40777"/>
                      </a:cubicBezTo>
                      <a:cubicBezTo>
                        <a:pt x="24744" y="40497"/>
                        <a:pt x="24667" y="40227"/>
                        <a:pt x="24570" y="39957"/>
                      </a:cubicBezTo>
                      <a:cubicBezTo>
                        <a:pt x="24561" y="39938"/>
                        <a:pt x="24551" y="39918"/>
                        <a:pt x="24541" y="39899"/>
                      </a:cubicBezTo>
                      <a:cubicBezTo>
                        <a:pt x="24406" y="38066"/>
                        <a:pt x="24261" y="36243"/>
                        <a:pt x="24040" y="34420"/>
                      </a:cubicBezTo>
                      <a:cubicBezTo>
                        <a:pt x="23895" y="33204"/>
                        <a:pt x="23770" y="31979"/>
                        <a:pt x="23606" y="30764"/>
                      </a:cubicBezTo>
                      <a:cubicBezTo>
                        <a:pt x="23451" y="29568"/>
                        <a:pt x="23297" y="28371"/>
                        <a:pt x="23133" y="27166"/>
                      </a:cubicBezTo>
                      <a:cubicBezTo>
                        <a:pt x="22814" y="24773"/>
                        <a:pt x="22487" y="22371"/>
                        <a:pt x="22168" y="19979"/>
                      </a:cubicBezTo>
                      <a:cubicBezTo>
                        <a:pt x="21850" y="17693"/>
                        <a:pt x="21551" y="15406"/>
                        <a:pt x="21117" y="13149"/>
                      </a:cubicBezTo>
                      <a:cubicBezTo>
                        <a:pt x="20692" y="10950"/>
                        <a:pt x="20152" y="8770"/>
                        <a:pt x="19371" y="6686"/>
                      </a:cubicBezTo>
                      <a:cubicBezTo>
                        <a:pt x="18628" y="4718"/>
                        <a:pt x="17654" y="2837"/>
                        <a:pt x="16255" y="1284"/>
                      </a:cubicBezTo>
                      <a:cubicBezTo>
                        <a:pt x="15639" y="610"/>
                        <a:pt x="14887" y="1"/>
                        <a:pt x="13986"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1033" y="1494073"/>
                  <a:ext cx="1392998" cy="1287092"/>
                </a:xfrm>
                <a:custGeom>
                  <a:avLst/>
                  <a:gdLst/>
                  <a:ahLst/>
                  <a:cxnLst/>
                  <a:rect l="l" t="t" r="r" b="b"/>
                  <a:pathLst>
                    <a:path w="16931" h="22392" extrusionOk="0">
                      <a:moveTo>
                        <a:pt x="9655" y="1"/>
                      </a:moveTo>
                      <a:cubicBezTo>
                        <a:pt x="9512" y="1"/>
                        <a:pt x="9364" y="16"/>
                        <a:pt x="9213" y="49"/>
                      </a:cubicBezTo>
                      <a:cubicBezTo>
                        <a:pt x="8287" y="261"/>
                        <a:pt x="7631" y="1081"/>
                        <a:pt x="7081" y="1824"/>
                      </a:cubicBezTo>
                      <a:cubicBezTo>
                        <a:pt x="5885" y="3416"/>
                        <a:pt x="4834" y="5104"/>
                        <a:pt x="3927" y="6889"/>
                      </a:cubicBezTo>
                      <a:cubicBezTo>
                        <a:pt x="2190" y="10275"/>
                        <a:pt x="956" y="13902"/>
                        <a:pt x="1" y="17596"/>
                      </a:cubicBezTo>
                      <a:cubicBezTo>
                        <a:pt x="288" y="18163"/>
                        <a:pt x="687" y="18656"/>
                        <a:pt x="1167" y="18656"/>
                      </a:cubicBezTo>
                      <a:cubicBezTo>
                        <a:pt x="1332" y="18656"/>
                        <a:pt x="1506" y="18598"/>
                        <a:pt x="1689" y="18464"/>
                      </a:cubicBezTo>
                      <a:cubicBezTo>
                        <a:pt x="3088" y="17461"/>
                        <a:pt x="3464" y="15416"/>
                        <a:pt x="4911" y="14413"/>
                      </a:cubicBezTo>
                      <a:cubicBezTo>
                        <a:pt x="4943" y="14389"/>
                        <a:pt x="4977" y="14379"/>
                        <a:pt x="5011" y="14379"/>
                      </a:cubicBezTo>
                      <a:cubicBezTo>
                        <a:pt x="5088" y="14379"/>
                        <a:pt x="5163" y="14432"/>
                        <a:pt x="5210" y="14500"/>
                      </a:cubicBezTo>
                      <a:cubicBezTo>
                        <a:pt x="5827" y="15368"/>
                        <a:pt x="5818" y="16699"/>
                        <a:pt x="5904" y="17731"/>
                      </a:cubicBezTo>
                      <a:cubicBezTo>
                        <a:pt x="6020" y="18995"/>
                        <a:pt x="6001" y="20905"/>
                        <a:pt x="6946" y="21879"/>
                      </a:cubicBezTo>
                      <a:cubicBezTo>
                        <a:pt x="7301" y="22239"/>
                        <a:pt x="7615" y="22391"/>
                        <a:pt x="7892" y="22391"/>
                      </a:cubicBezTo>
                      <a:cubicBezTo>
                        <a:pt x="9205" y="22391"/>
                        <a:pt x="9695" y="18977"/>
                        <a:pt x="9831" y="18069"/>
                      </a:cubicBezTo>
                      <a:cubicBezTo>
                        <a:pt x="9995" y="16892"/>
                        <a:pt x="10052" y="13969"/>
                        <a:pt x="11606" y="13709"/>
                      </a:cubicBezTo>
                      <a:cubicBezTo>
                        <a:pt x="11689" y="13695"/>
                        <a:pt x="11768" y="13688"/>
                        <a:pt x="11844" y="13688"/>
                      </a:cubicBezTo>
                      <a:cubicBezTo>
                        <a:pt x="13704" y="13688"/>
                        <a:pt x="13453" y="17775"/>
                        <a:pt x="14784" y="17775"/>
                      </a:cubicBezTo>
                      <a:cubicBezTo>
                        <a:pt x="14916" y="17775"/>
                        <a:pt x="15065" y="17734"/>
                        <a:pt x="15233" y="17644"/>
                      </a:cubicBezTo>
                      <a:cubicBezTo>
                        <a:pt x="16303" y="17085"/>
                        <a:pt x="16429" y="15001"/>
                        <a:pt x="16921" y="13979"/>
                      </a:cubicBezTo>
                      <a:cubicBezTo>
                        <a:pt x="16930" y="13969"/>
                        <a:pt x="16930" y="13969"/>
                        <a:pt x="16930" y="13959"/>
                      </a:cubicBezTo>
                      <a:cubicBezTo>
                        <a:pt x="16882" y="13689"/>
                        <a:pt x="16834" y="13419"/>
                        <a:pt x="16786" y="13149"/>
                      </a:cubicBezTo>
                      <a:cubicBezTo>
                        <a:pt x="16361" y="10950"/>
                        <a:pt x="15821" y="8770"/>
                        <a:pt x="15040" y="6686"/>
                      </a:cubicBezTo>
                      <a:cubicBezTo>
                        <a:pt x="14297" y="4718"/>
                        <a:pt x="13323" y="2837"/>
                        <a:pt x="11924" y="1284"/>
                      </a:cubicBezTo>
                      <a:cubicBezTo>
                        <a:pt x="11308" y="610"/>
                        <a:pt x="10556" y="1"/>
                        <a:pt x="9655"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142754" y="1891963"/>
                <a:ext cx="1711978" cy="2402377"/>
                <a:chOff x="5537284" y="1775138"/>
                <a:chExt cx="1711978" cy="2402377"/>
              </a:xfrm>
            </p:grpSpPr>
            <p:sp>
              <p:nvSpPr>
                <p:cNvPr id="17" name="Google Shape;17;p2"/>
                <p:cNvSpPr/>
                <p:nvPr/>
              </p:nvSpPr>
              <p:spPr>
                <a:xfrm>
                  <a:off x="5537284" y="1775138"/>
                  <a:ext cx="1711978" cy="2402377"/>
                </a:xfrm>
                <a:custGeom>
                  <a:avLst/>
                  <a:gdLst/>
                  <a:ahLst/>
                  <a:cxnLst/>
                  <a:rect l="l" t="t" r="r" b="b"/>
                  <a:pathLst>
                    <a:path w="20808" h="41795" extrusionOk="0">
                      <a:moveTo>
                        <a:pt x="12387" y="0"/>
                      </a:moveTo>
                      <a:cubicBezTo>
                        <a:pt x="12240" y="0"/>
                        <a:pt x="12088" y="14"/>
                        <a:pt x="11933" y="44"/>
                      </a:cubicBezTo>
                      <a:cubicBezTo>
                        <a:pt x="11007" y="218"/>
                        <a:pt x="10351" y="932"/>
                        <a:pt x="9801" y="1559"/>
                      </a:cubicBezTo>
                      <a:cubicBezTo>
                        <a:pt x="8605" y="2928"/>
                        <a:pt x="7553" y="4375"/>
                        <a:pt x="6647" y="5909"/>
                      </a:cubicBezTo>
                      <a:cubicBezTo>
                        <a:pt x="4824" y="8948"/>
                        <a:pt x="3550" y="12228"/>
                        <a:pt x="2576" y="15565"/>
                      </a:cubicBezTo>
                      <a:cubicBezTo>
                        <a:pt x="1602" y="18922"/>
                        <a:pt x="936" y="22337"/>
                        <a:pt x="338" y="25762"/>
                      </a:cubicBezTo>
                      <a:cubicBezTo>
                        <a:pt x="222" y="26389"/>
                        <a:pt x="116" y="27025"/>
                        <a:pt x="0" y="27652"/>
                      </a:cubicBezTo>
                      <a:cubicBezTo>
                        <a:pt x="1399" y="28578"/>
                        <a:pt x="2711" y="29591"/>
                        <a:pt x="3975" y="30652"/>
                      </a:cubicBezTo>
                      <a:cubicBezTo>
                        <a:pt x="6193" y="32524"/>
                        <a:pt x="8132" y="34636"/>
                        <a:pt x="10255" y="36604"/>
                      </a:cubicBezTo>
                      <a:cubicBezTo>
                        <a:pt x="12232" y="38437"/>
                        <a:pt x="14354" y="40193"/>
                        <a:pt x="16650" y="41717"/>
                      </a:cubicBezTo>
                      <a:cubicBezTo>
                        <a:pt x="16698" y="41746"/>
                        <a:pt x="16737" y="41775"/>
                        <a:pt x="16785" y="41794"/>
                      </a:cubicBezTo>
                      <a:cubicBezTo>
                        <a:pt x="17827" y="41350"/>
                        <a:pt x="18850" y="40858"/>
                        <a:pt x="19843" y="40328"/>
                      </a:cubicBezTo>
                      <a:cubicBezTo>
                        <a:pt x="20142" y="39575"/>
                        <a:pt x="20461" y="38833"/>
                        <a:pt x="20789" y="38100"/>
                      </a:cubicBezTo>
                      <a:cubicBezTo>
                        <a:pt x="20789" y="34280"/>
                        <a:pt x="20789" y="30450"/>
                        <a:pt x="20789" y="26630"/>
                      </a:cubicBezTo>
                      <a:cubicBezTo>
                        <a:pt x="20789" y="25781"/>
                        <a:pt x="20798" y="24922"/>
                        <a:pt x="20808" y="24074"/>
                      </a:cubicBezTo>
                      <a:cubicBezTo>
                        <a:pt x="20808" y="22935"/>
                        <a:pt x="20808" y="21807"/>
                        <a:pt x="20808" y="20668"/>
                      </a:cubicBezTo>
                      <a:cubicBezTo>
                        <a:pt x="20798" y="20012"/>
                        <a:pt x="20798" y="19356"/>
                        <a:pt x="20798" y="18700"/>
                      </a:cubicBezTo>
                      <a:cubicBezTo>
                        <a:pt x="20721" y="18180"/>
                        <a:pt x="20634" y="17659"/>
                        <a:pt x="20547" y="17138"/>
                      </a:cubicBezTo>
                      <a:cubicBezTo>
                        <a:pt x="20239" y="15179"/>
                        <a:pt x="19940" y="13212"/>
                        <a:pt x="19506" y="11273"/>
                      </a:cubicBezTo>
                      <a:cubicBezTo>
                        <a:pt x="19081" y="9392"/>
                        <a:pt x="18541" y="7520"/>
                        <a:pt x="17760" y="5726"/>
                      </a:cubicBezTo>
                      <a:cubicBezTo>
                        <a:pt x="17017" y="4047"/>
                        <a:pt x="16042" y="2427"/>
                        <a:pt x="14644" y="1105"/>
                      </a:cubicBezTo>
                      <a:cubicBezTo>
                        <a:pt x="14031" y="517"/>
                        <a:pt x="13283" y="0"/>
                        <a:pt x="12387" y="0"/>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61071" y="1775138"/>
                  <a:ext cx="1392998" cy="1104133"/>
                </a:xfrm>
                <a:custGeom>
                  <a:avLst/>
                  <a:gdLst/>
                  <a:ahLst/>
                  <a:cxnLst/>
                  <a:rect l="l" t="t" r="r" b="b"/>
                  <a:pathLst>
                    <a:path w="16931" h="19209" extrusionOk="0">
                      <a:moveTo>
                        <a:pt x="9667" y="0"/>
                      </a:moveTo>
                      <a:cubicBezTo>
                        <a:pt x="9520" y="0"/>
                        <a:pt x="9368" y="14"/>
                        <a:pt x="9213" y="44"/>
                      </a:cubicBezTo>
                      <a:cubicBezTo>
                        <a:pt x="8287" y="218"/>
                        <a:pt x="7631" y="932"/>
                        <a:pt x="7081" y="1559"/>
                      </a:cubicBezTo>
                      <a:cubicBezTo>
                        <a:pt x="5885" y="2928"/>
                        <a:pt x="4833" y="4375"/>
                        <a:pt x="3927" y="5909"/>
                      </a:cubicBezTo>
                      <a:cubicBezTo>
                        <a:pt x="2190" y="8803"/>
                        <a:pt x="946" y="11919"/>
                        <a:pt x="1" y="15093"/>
                      </a:cubicBezTo>
                      <a:cubicBezTo>
                        <a:pt x="288" y="15580"/>
                        <a:pt x="681" y="15999"/>
                        <a:pt x="1162" y="15999"/>
                      </a:cubicBezTo>
                      <a:cubicBezTo>
                        <a:pt x="1327" y="15999"/>
                        <a:pt x="1503" y="15949"/>
                        <a:pt x="1689" y="15835"/>
                      </a:cubicBezTo>
                      <a:cubicBezTo>
                        <a:pt x="3087" y="14977"/>
                        <a:pt x="3464" y="13221"/>
                        <a:pt x="4901" y="12363"/>
                      </a:cubicBezTo>
                      <a:cubicBezTo>
                        <a:pt x="4934" y="12342"/>
                        <a:pt x="4970" y="12333"/>
                        <a:pt x="5005" y="12333"/>
                      </a:cubicBezTo>
                      <a:cubicBezTo>
                        <a:pt x="5083" y="12333"/>
                        <a:pt x="5160" y="12377"/>
                        <a:pt x="5200" y="12430"/>
                      </a:cubicBezTo>
                      <a:cubicBezTo>
                        <a:pt x="5827" y="13183"/>
                        <a:pt x="5817" y="14321"/>
                        <a:pt x="5904" y="15208"/>
                      </a:cubicBezTo>
                      <a:cubicBezTo>
                        <a:pt x="6020" y="16298"/>
                        <a:pt x="6001" y="17938"/>
                        <a:pt x="6946" y="18768"/>
                      </a:cubicBezTo>
                      <a:cubicBezTo>
                        <a:pt x="7301" y="19078"/>
                        <a:pt x="7615" y="19208"/>
                        <a:pt x="7892" y="19208"/>
                      </a:cubicBezTo>
                      <a:cubicBezTo>
                        <a:pt x="9205" y="19208"/>
                        <a:pt x="9695" y="16278"/>
                        <a:pt x="9830" y="15498"/>
                      </a:cubicBezTo>
                      <a:cubicBezTo>
                        <a:pt x="9994" y="14485"/>
                        <a:pt x="10052" y="11986"/>
                        <a:pt x="11605" y="11755"/>
                      </a:cubicBezTo>
                      <a:cubicBezTo>
                        <a:pt x="11688" y="11743"/>
                        <a:pt x="11767" y="11737"/>
                        <a:pt x="11843" y="11737"/>
                      </a:cubicBezTo>
                      <a:cubicBezTo>
                        <a:pt x="13706" y="11737"/>
                        <a:pt x="13452" y="15250"/>
                        <a:pt x="14787" y="15250"/>
                      </a:cubicBezTo>
                      <a:cubicBezTo>
                        <a:pt x="14919" y="15250"/>
                        <a:pt x="15066" y="15216"/>
                        <a:pt x="15232" y="15141"/>
                      </a:cubicBezTo>
                      <a:cubicBezTo>
                        <a:pt x="16303" y="14659"/>
                        <a:pt x="16429" y="12864"/>
                        <a:pt x="16921" y="11986"/>
                      </a:cubicBezTo>
                      <a:cubicBezTo>
                        <a:pt x="16930" y="11986"/>
                        <a:pt x="16930" y="11977"/>
                        <a:pt x="16930" y="11977"/>
                      </a:cubicBezTo>
                      <a:cubicBezTo>
                        <a:pt x="16882" y="11745"/>
                        <a:pt x="16834" y="11504"/>
                        <a:pt x="16786" y="11273"/>
                      </a:cubicBezTo>
                      <a:cubicBezTo>
                        <a:pt x="16361" y="9392"/>
                        <a:pt x="15821" y="7520"/>
                        <a:pt x="15040" y="5726"/>
                      </a:cubicBezTo>
                      <a:cubicBezTo>
                        <a:pt x="14297" y="4047"/>
                        <a:pt x="13322" y="2427"/>
                        <a:pt x="11924" y="1105"/>
                      </a:cubicBezTo>
                      <a:cubicBezTo>
                        <a:pt x="11311" y="517"/>
                        <a:pt x="10563" y="0"/>
                        <a:pt x="9667" y="0"/>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334775" y="3246713"/>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38962" y="3635927"/>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3448688"/>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3808798"/>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749810" y="2894202"/>
                <a:ext cx="456462" cy="935659"/>
                <a:chOff x="1243523" y="2674752"/>
                <a:chExt cx="456462" cy="935659"/>
              </a:xfrm>
            </p:grpSpPr>
            <p:sp>
              <p:nvSpPr>
                <p:cNvPr id="24" name="Google Shape;24;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819085" y="3722377"/>
                <a:ext cx="456462" cy="935659"/>
                <a:chOff x="1243523" y="2674752"/>
                <a:chExt cx="456462" cy="935659"/>
              </a:xfrm>
            </p:grpSpPr>
            <p:sp>
              <p:nvSpPr>
                <p:cNvPr id="28" name="Google Shape;28;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4583838" y="3518267"/>
                <a:ext cx="376307" cy="771357"/>
                <a:chOff x="1243523" y="2674752"/>
                <a:chExt cx="456462" cy="935659"/>
              </a:xfrm>
            </p:grpSpPr>
            <p:sp>
              <p:nvSpPr>
                <p:cNvPr id="32" name="Google Shape;32;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7758426" y="3031122"/>
                <a:ext cx="376326" cy="771841"/>
                <a:chOff x="1705414" y="2870585"/>
                <a:chExt cx="376326" cy="771841"/>
              </a:xfrm>
            </p:grpSpPr>
            <p:sp>
              <p:nvSpPr>
                <p:cNvPr id="36" name="Google Shape;36;p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5672391" y="3560938"/>
                <a:ext cx="335024" cy="686023"/>
                <a:chOff x="2091941" y="3008938"/>
                <a:chExt cx="335024" cy="686023"/>
              </a:xfrm>
            </p:grpSpPr>
            <p:sp>
              <p:nvSpPr>
                <p:cNvPr id="40" name="Google Shape;40;p2"/>
                <p:cNvSpPr/>
                <p:nvPr/>
              </p:nvSpPr>
              <p:spPr>
                <a:xfrm>
                  <a:off x="2091941" y="3008938"/>
                  <a:ext cx="335024" cy="420294"/>
                </a:xfrm>
                <a:custGeom>
                  <a:avLst/>
                  <a:gdLst/>
                  <a:ahLst/>
                  <a:cxnLst/>
                  <a:rect l="l" t="t" r="r" b="b"/>
                  <a:pathLst>
                    <a:path w="4072" h="7312" extrusionOk="0">
                      <a:moveTo>
                        <a:pt x="1674" y="0"/>
                      </a:moveTo>
                      <a:cubicBezTo>
                        <a:pt x="1640" y="0"/>
                        <a:pt x="1606" y="5"/>
                        <a:pt x="1573" y="14"/>
                      </a:cubicBezTo>
                      <a:cubicBezTo>
                        <a:pt x="1255" y="81"/>
                        <a:pt x="1197" y="409"/>
                        <a:pt x="1120" y="679"/>
                      </a:cubicBezTo>
                      <a:cubicBezTo>
                        <a:pt x="570" y="2753"/>
                        <a:pt x="203" y="4875"/>
                        <a:pt x="20" y="7007"/>
                      </a:cubicBezTo>
                      <a:cubicBezTo>
                        <a:pt x="1" y="7162"/>
                        <a:pt x="155" y="7287"/>
                        <a:pt x="300" y="7287"/>
                      </a:cubicBezTo>
                      <a:cubicBezTo>
                        <a:pt x="803" y="7304"/>
                        <a:pt x="1308" y="7312"/>
                        <a:pt x="1813" y="7312"/>
                      </a:cubicBezTo>
                      <a:cubicBezTo>
                        <a:pt x="2461" y="7312"/>
                        <a:pt x="3108" y="7299"/>
                        <a:pt x="3753" y="7277"/>
                      </a:cubicBezTo>
                      <a:cubicBezTo>
                        <a:pt x="3936" y="7268"/>
                        <a:pt x="4071" y="7104"/>
                        <a:pt x="4023" y="6921"/>
                      </a:cubicBezTo>
                      <a:cubicBezTo>
                        <a:pt x="3888" y="6429"/>
                        <a:pt x="3753" y="5937"/>
                        <a:pt x="3618" y="5445"/>
                      </a:cubicBezTo>
                      <a:cubicBezTo>
                        <a:pt x="3377" y="4567"/>
                        <a:pt x="3136" y="3699"/>
                        <a:pt x="2885" y="2830"/>
                      </a:cubicBezTo>
                      <a:cubicBezTo>
                        <a:pt x="2759" y="2396"/>
                        <a:pt x="2644" y="1962"/>
                        <a:pt x="2518" y="1538"/>
                      </a:cubicBezTo>
                      <a:cubicBezTo>
                        <a:pt x="2451" y="1316"/>
                        <a:pt x="2383" y="1094"/>
                        <a:pt x="2316" y="882"/>
                      </a:cubicBezTo>
                      <a:cubicBezTo>
                        <a:pt x="2277" y="766"/>
                        <a:pt x="2239" y="660"/>
                        <a:pt x="2190" y="544"/>
                      </a:cubicBezTo>
                      <a:cubicBezTo>
                        <a:pt x="2152" y="438"/>
                        <a:pt x="2104" y="351"/>
                        <a:pt x="2046" y="245"/>
                      </a:cubicBezTo>
                      <a:cubicBezTo>
                        <a:pt x="2046" y="236"/>
                        <a:pt x="2036" y="236"/>
                        <a:pt x="2026" y="226"/>
                      </a:cubicBezTo>
                      <a:cubicBezTo>
                        <a:pt x="2017" y="187"/>
                        <a:pt x="1997" y="158"/>
                        <a:pt x="1968" y="129"/>
                      </a:cubicBezTo>
                      <a:cubicBezTo>
                        <a:pt x="1894" y="48"/>
                        <a:pt x="1786" y="0"/>
                        <a:pt x="1674"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092764" y="3263631"/>
                  <a:ext cx="334201" cy="165600"/>
                </a:xfrm>
                <a:custGeom>
                  <a:avLst/>
                  <a:gdLst/>
                  <a:ahLst/>
                  <a:cxnLst/>
                  <a:rect l="l" t="t" r="r" b="b"/>
                  <a:pathLst>
                    <a:path w="4062" h="2881" extrusionOk="0">
                      <a:moveTo>
                        <a:pt x="328" y="1"/>
                      </a:moveTo>
                      <a:cubicBezTo>
                        <a:pt x="193" y="859"/>
                        <a:pt x="87" y="1718"/>
                        <a:pt x="10" y="2576"/>
                      </a:cubicBezTo>
                      <a:cubicBezTo>
                        <a:pt x="0" y="2731"/>
                        <a:pt x="145" y="2856"/>
                        <a:pt x="290" y="2856"/>
                      </a:cubicBezTo>
                      <a:cubicBezTo>
                        <a:pt x="793" y="2873"/>
                        <a:pt x="1298" y="2881"/>
                        <a:pt x="1803" y="2881"/>
                      </a:cubicBezTo>
                      <a:cubicBezTo>
                        <a:pt x="2451" y="2881"/>
                        <a:pt x="3098" y="2868"/>
                        <a:pt x="3743" y="2846"/>
                      </a:cubicBezTo>
                      <a:cubicBezTo>
                        <a:pt x="3926" y="2837"/>
                        <a:pt x="4061" y="2673"/>
                        <a:pt x="4013" y="2490"/>
                      </a:cubicBezTo>
                      <a:cubicBezTo>
                        <a:pt x="3878" y="1998"/>
                        <a:pt x="3743" y="1506"/>
                        <a:pt x="3608" y="1014"/>
                      </a:cubicBezTo>
                      <a:cubicBezTo>
                        <a:pt x="3579" y="917"/>
                        <a:pt x="3550" y="821"/>
                        <a:pt x="3531" y="724"/>
                      </a:cubicBezTo>
                      <a:cubicBezTo>
                        <a:pt x="3299" y="821"/>
                        <a:pt x="3039" y="869"/>
                        <a:pt x="2875" y="888"/>
                      </a:cubicBezTo>
                      <a:cubicBezTo>
                        <a:pt x="2745" y="905"/>
                        <a:pt x="2620" y="914"/>
                        <a:pt x="2497" y="914"/>
                      </a:cubicBezTo>
                      <a:cubicBezTo>
                        <a:pt x="2070" y="914"/>
                        <a:pt x="1676" y="811"/>
                        <a:pt x="1264" y="608"/>
                      </a:cubicBezTo>
                      <a:cubicBezTo>
                        <a:pt x="926" y="444"/>
                        <a:pt x="608" y="242"/>
                        <a:pt x="328"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159406" y="3087915"/>
                  <a:ext cx="196802" cy="607046"/>
                </a:xfrm>
                <a:custGeom>
                  <a:avLst/>
                  <a:gdLst/>
                  <a:ahLst/>
                  <a:cxnLst/>
                  <a:rect l="l" t="t" r="r" b="b"/>
                  <a:pathLst>
                    <a:path w="2392" h="10561" extrusionOk="0">
                      <a:moveTo>
                        <a:pt x="951" y="0"/>
                      </a:moveTo>
                      <a:cubicBezTo>
                        <a:pt x="927" y="0"/>
                        <a:pt x="899" y="16"/>
                        <a:pt x="888" y="38"/>
                      </a:cubicBezTo>
                      <a:cubicBezTo>
                        <a:pt x="849" y="144"/>
                        <a:pt x="849" y="280"/>
                        <a:pt x="849" y="386"/>
                      </a:cubicBezTo>
                      <a:cubicBezTo>
                        <a:pt x="840" y="511"/>
                        <a:pt x="840" y="636"/>
                        <a:pt x="840" y="762"/>
                      </a:cubicBezTo>
                      <a:cubicBezTo>
                        <a:pt x="840" y="907"/>
                        <a:pt x="830" y="1061"/>
                        <a:pt x="830" y="1206"/>
                      </a:cubicBezTo>
                      <a:cubicBezTo>
                        <a:pt x="820" y="1244"/>
                        <a:pt x="820" y="1283"/>
                        <a:pt x="811" y="1321"/>
                      </a:cubicBezTo>
                      <a:cubicBezTo>
                        <a:pt x="801" y="1283"/>
                        <a:pt x="782" y="1254"/>
                        <a:pt x="772" y="1215"/>
                      </a:cubicBezTo>
                      <a:cubicBezTo>
                        <a:pt x="734" y="1109"/>
                        <a:pt x="695" y="993"/>
                        <a:pt x="656" y="887"/>
                      </a:cubicBezTo>
                      <a:cubicBezTo>
                        <a:pt x="608" y="781"/>
                        <a:pt x="570" y="665"/>
                        <a:pt x="502" y="569"/>
                      </a:cubicBezTo>
                      <a:cubicBezTo>
                        <a:pt x="494" y="553"/>
                        <a:pt x="478" y="545"/>
                        <a:pt x="461" y="545"/>
                      </a:cubicBezTo>
                      <a:cubicBezTo>
                        <a:pt x="438" y="545"/>
                        <a:pt x="415" y="560"/>
                        <a:pt x="415" y="588"/>
                      </a:cubicBezTo>
                      <a:cubicBezTo>
                        <a:pt x="425" y="704"/>
                        <a:pt x="473" y="820"/>
                        <a:pt x="502" y="926"/>
                      </a:cubicBezTo>
                      <a:cubicBezTo>
                        <a:pt x="531" y="1042"/>
                        <a:pt x="570" y="1148"/>
                        <a:pt x="608" y="1263"/>
                      </a:cubicBezTo>
                      <a:cubicBezTo>
                        <a:pt x="647" y="1370"/>
                        <a:pt x="676" y="1485"/>
                        <a:pt x="714" y="1601"/>
                      </a:cubicBezTo>
                      <a:cubicBezTo>
                        <a:pt x="734" y="1669"/>
                        <a:pt x="753" y="1736"/>
                        <a:pt x="782" y="1804"/>
                      </a:cubicBezTo>
                      <a:cubicBezTo>
                        <a:pt x="782" y="1842"/>
                        <a:pt x="782" y="1871"/>
                        <a:pt x="782" y="1910"/>
                      </a:cubicBezTo>
                      <a:cubicBezTo>
                        <a:pt x="772" y="2209"/>
                        <a:pt x="763" y="2518"/>
                        <a:pt x="753" y="2826"/>
                      </a:cubicBezTo>
                      <a:cubicBezTo>
                        <a:pt x="743" y="2797"/>
                        <a:pt x="734" y="2768"/>
                        <a:pt x="714" y="2739"/>
                      </a:cubicBezTo>
                      <a:cubicBezTo>
                        <a:pt x="666" y="2624"/>
                        <a:pt x="608" y="2508"/>
                        <a:pt x="560" y="2402"/>
                      </a:cubicBezTo>
                      <a:cubicBezTo>
                        <a:pt x="502" y="2296"/>
                        <a:pt x="454" y="2170"/>
                        <a:pt x="357" y="2093"/>
                      </a:cubicBezTo>
                      <a:cubicBezTo>
                        <a:pt x="348" y="2087"/>
                        <a:pt x="336" y="2083"/>
                        <a:pt x="325" y="2083"/>
                      </a:cubicBezTo>
                      <a:cubicBezTo>
                        <a:pt x="302" y="2083"/>
                        <a:pt x="280" y="2096"/>
                        <a:pt x="280" y="2122"/>
                      </a:cubicBezTo>
                      <a:cubicBezTo>
                        <a:pt x="290" y="2247"/>
                        <a:pt x="348" y="2354"/>
                        <a:pt x="396" y="2469"/>
                      </a:cubicBezTo>
                      <a:cubicBezTo>
                        <a:pt x="444" y="2585"/>
                        <a:pt x="483" y="2701"/>
                        <a:pt x="531" y="2817"/>
                      </a:cubicBezTo>
                      <a:cubicBezTo>
                        <a:pt x="570" y="2932"/>
                        <a:pt x="608" y="3048"/>
                        <a:pt x="647" y="3174"/>
                      </a:cubicBezTo>
                      <a:cubicBezTo>
                        <a:pt x="666" y="3222"/>
                        <a:pt x="695" y="3337"/>
                        <a:pt x="743" y="3395"/>
                      </a:cubicBezTo>
                      <a:cubicBezTo>
                        <a:pt x="743" y="3781"/>
                        <a:pt x="743" y="4177"/>
                        <a:pt x="743" y="4572"/>
                      </a:cubicBezTo>
                      <a:cubicBezTo>
                        <a:pt x="685" y="4447"/>
                        <a:pt x="618" y="4321"/>
                        <a:pt x="560" y="4196"/>
                      </a:cubicBezTo>
                      <a:cubicBezTo>
                        <a:pt x="473" y="4022"/>
                        <a:pt x="406" y="3839"/>
                        <a:pt x="329" y="3656"/>
                      </a:cubicBezTo>
                      <a:cubicBezTo>
                        <a:pt x="261" y="3482"/>
                        <a:pt x="193" y="3309"/>
                        <a:pt x="68" y="3174"/>
                      </a:cubicBezTo>
                      <a:cubicBezTo>
                        <a:pt x="65" y="3171"/>
                        <a:pt x="62" y="3170"/>
                        <a:pt x="58" y="3170"/>
                      </a:cubicBezTo>
                      <a:cubicBezTo>
                        <a:pt x="49" y="3170"/>
                        <a:pt x="39" y="3176"/>
                        <a:pt x="39" y="3183"/>
                      </a:cubicBezTo>
                      <a:cubicBezTo>
                        <a:pt x="1" y="3376"/>
                        <a:pt x="58" y="3569"/>
                        <a:pt x="116" y="3752"/>
                      </a:cubicBezTo>
                      <a:cubicBezTo>
                        <a:pt x="184" y="3936"/>
                        <a:pt x="261" y="4119"/>
                        <a:pt x="338" y="4302"/>
                      </a:cubicBezTo>
                      <a:cubicBezTo>
                        <a:pt x="425" y="4495"/>
                        <a:pt x="521" y="4678"/>
                        <a:pt x="628" y="4862"/>
                      </a:cubicBezTo>
                      <a:cubicBezTo>
                        <a:pt x="656" y="4929"/>
                        <a:pt x="695" y="5006"/>
                        <a:pt x="743" y="5074"/>
                      </a:cubicBezTo>
                      <a:cubicBezTo>
                        <a:pt x="743" y="5595"/>
                        <a:pt x="743" y="6106"/>
                        <a:pt x="743" y="6627"/>
                      </a:cubicBezTo>
                      <a:lnTo>
                        <a:pt x="743" y="8489"/>
                      </a:lnTo>
                      <a:cubicBezTo>
                        <a:pt x="743" y="9116"/>
                        <a:pt x="734" y="9733"/>
                        <a:pt x="753" y="10351"/>
                      </a:cubicBezTo>
                      <a:cubicBezTo>
                        <a:pt x="758" y="10490"/>
                        <a:pt x="861" y="10560"/>
                        <a:pt x="965" y="10560"/>
                      </a:cubicBezTo>
                      <a:cubicBezTo>
                        <a:pt x="1069" y="10560"/>
                        <a:pt x="1173" y="10490"/>
                        <a:pt x="1177" y="10351"/>
                      </a:cubicBezTo>
                      <a:cubicBezTo>
                        <a:pt x="1206" y="9656"/>
                        <a:pt x="1187" y="8942"/>
                        <a:pt x="1187" y="8238"/>
                      </a:cubicBezTo>
                      <a:cubicBezTo>
                        <a:pt x="1187" y="7360"/>
                        <a:pt x="1187" y="6473"/>
                        <a:pt x="1187" y="5585"/>
                      </a:cubicBezTo>
                      <a:cubicBezTo>
                        <a:pt x="1235" y="5547"/>
                        <a:pt x="1284" y="5508"/>
                        <a:pt x="1332" y="5460"/>
                      </a:cubicBezTo>
                      <a:cubicBezTo>
                        <a:pt x="1390" y="5411"/>
                        <a:pt x="1457" y="5373"/>
                        <a:pt x="1515" y="5315"/>
                      </a:cubicBezTo>
                      <a:cubicBezTo>
                        <a:pt x="1621" y="5209"/>
                        <a:pt x="1727" y="5103"/>
                        <a:pt x="1833" y="4997"/>
                      </a:cubicBezTo>
                      <a:cubicBezTo>
                        <a:pt x="1949" y="4891"/>
                        <a:pt x="2055" y="4784"/>
                        <a:pt x="2152" y="4669"/>
                      </a:cubicBezTo>
                      <a:cubicBezTo>
                        <a:pt x="2200" y="4611"/>
                        <a:pt x="2248" y="4553"/>
                        <a:pt x="2296" y="4495"/>
                      </a:cubicBezTo>
                      <a:cubicBezTo>
                        <a:pt x="2345" y="4437"/>
                        <a:pt x="2374" y="4379"/>
                        <a:pt x="2383" y="4302"/>
                      </a:cubicBezTo>
                      <a:cubicBezTo>
                        <a:pt x="2392" y="4285"/>
                        <a:pt x="2378" y="4262"/>
                        <a:pt x="2356" y="4262"/>
                      </a:cubicBezTo>
                      <a:cubicBezTo>
                        <a:pt x="2352" y="4262"/>
                        <a:pt x="2349" y="4262"/>
                        <a:pt x="2345" y="4264"/>
                      </a:cubicBezTo>
                      <a:cubicBezTo>
                        <a:pt x="2267" y="4292"/>
                        <a:pt x="2229" y="4321"/>
                        <a:pt x="2171" y="4370"/>
                      </a:cubicBezTo>
                      <a:cubicBezTo>
                        <a:pt x="2113" y="4428"/>
                        <a:pt x="2065" y="4485"/>
                        <a:pt x="2007" y="4534"/>
                      </a:cubicBezTo>
                      <a:cubicBezTo>
                        <a:pt x="1901" y="4640"/>
                        <a:pt x="1795" y="4736"/>
                        <a:pt x="1689" y="4833"/>
                      </a:cubicBezTo>
                      <a:cubicBezTo>
                        <a:pt x="1573" y="4939"/>
                        <a:pt x="1457" y="5026"/>
                        <a:pt x="1332" y="5112"/>
                      </a:cubicBezTo>
                      <a:cubicBezTo>
                        <a:pt x="1284" y="5141"/>
                        <a:pt x="1235" y="5180"/>
                        <a:pt x="1187" y="5228"/>
                      </a:cubicBezTo>
                      <a:cubicBezTo>
                        <a:pt x="1187" y="4997"/>
                        <a:pt x="1187" y="4775"/>
                        <a:pt x="1187" y="4553"/>
                      </a:cubicBezTo>
                      <a:cubicBezTo>
                        <a:pt x="1187" y="4505"/>
                        <a:pt x="1187" y="4447"/>
                        <a:pt x="1187" y="4399"/>
                      </a:cubicBezTo>
                      <a:cubicBezTo>
                        <a:pt x="1303" y="4235"/>
                        <a:pt x="1409" y="4051"/>
                        <a:pt x="1525" y="3878"/>
                      </a:cubicBezTo>
                      <a:cubicBezTo>
                        <a:pt x="1640" y="3694"/>
                        <a:pt x="1775" y="3501"/>
                        <a:pt x="1853" y="3299"/>
                      </a:cubicBezTo>
                      <a:cubicBezTo>
                        <a:pt x="1867" y="3250"/>
                        <a:pt x="1825" y="3216"/>
                        <a:pt x="1782" y="3216"/>
                      </a:cubicBezTo>
                      <a:cubicBezTo>
                        <a:pt x="1766" y="3216"/>
                        <a:pt x="1750" y="3221"/>
                        <a:pt x="1737" y="3231"/>
                      </a:cubicBezTo>
                      <a:cubicBezTo>
                        <a:pt x="1573" y="3376"/>
                        <a:pt x="1448" y="3579"/>
                        <a:pt x="1312" y="3752"/>
                      </a:cubicBezTo>
                      <a:cubicBezTo>
                        <a:pt x="1274" y="3810"/>
                        <a:pt x="1226" y="3878"/>
                        <a:pt x="1187" y="3936"/>
                      </a:cubicBezTo>
                      <a:cubicBezTo>
                        <a:pt x="1187" y="3559"/>
                        <a:pt x="1187" y="3183"/>
                        <a:pt x="1177" y="2807"/>
                      </a:cubicBezTo>
                      <a:cubicBezTo>
                        <a:pt x="1187" y="2768"/>
                        <a:pt x="1206" y="2730"/>
                        <a:pt x="1226" y="2691"/>
                      </a:cubicBezTo>
                      <a:cubicBezTo>
                        <a:pt x="1274" y="2614"/>
                        <a:pt x="1322" y="2537"/>
                        <a:pt x="1380" y="2469"/>
                      </a:cubicBezTo>
                      <a:cubicBezTo>
                        <a:pt x="1448" y="2392"/>
                        <a:pt x="1505" y="2305"/>
                        <a:pt x="1554" y="2218"/>
                      </a:cubicBezTo>
                      <a:cubicBezTo>
                        <a:pt x="1602" y="2141"/>
                        <a:pt x="1669" y="2045"/>
                        <a:pt x="1621" y="1948"/>
                      </a:cubicBezTo>
                      <a:cubicBezTo>
                        <a:pt x="1612" y="1929"/>
                        <a:pt x="1583" y="1929"/>
                        <a:pt x="1573" y="1929"/>
                      </a:cubicBezTo>
                      <a:cubicBezTo>
                        <a:pt x="1486" y="1968"/>
                        <a:pt x="1438" y="2074"/>
                        <a:pt x="1390" y="2141"/>
                      </a:cubicBezTo>
                      <a:cubicBezTo>
                        <a:pt x="1322" y="2218"/>
                        <a:pt x="1264" y="2286"/>
                        <a:pt x="1197" y="2363"/>
                      </a:cubicBezTo>
                      <a:cubicBezTo>
                        <a:pt x="1187" y="2373"/>
                        <a:pt x="1177" y="2392"/>
                        <a:pt x="1168" y="2402"/>
                      </a:cubicBezTo>
                      <a:cubicBezTo>
                        <a:pt x="1158" y="2199"/>
                        <a:pt x="1148" y="1987"/>
                        <a:pt x="1148" y="1784"/>
                      </a:cubicBezTo>
                      <a:cubicBezTo>
                        <a:pt x="1139" y="1707"/>
                        <a:pt x="1139" y="1620"/>
                        <a:pt x="1139" y="1543"/>
                      </a:cubicBezTo>
                      <a:cubicBezTo>
                        <a:pt x="1168" y="1485"/>
                        <a:pt x="1187" y="1427"/>
                        <a:pt x="1216" y="1379"/>
                      </a:cubicBezTo>
                      <a:cubicBezTo>
                        <a:pt x="1255" y="1254"/>
                        <a:pt x="1303" y="1138"/>
                        <a:pt x="1341" y="1022"/>
                      </a:cubicBezTo>
                      <a:cubicBezTo>
                        <a:pt x="1428" y="781"/>
                        <a:pt x="1534" y="540"/>
                        <a:pt x="1563" y="289"/>
                      </a:cubicBezTo>
                      <a:cubicBezTo>
                        <a:pt x="1569" y="254"/>
                        <a:pt x="1540" y="237"/>
                        <a:pt x="1510" y="237"/>
                      </a:cubicBezTo>
                      <a:cubicBezTo>
                        <a:pt x="1490" y="237"/>
                        <a:pt x="1469" y="245"/>
                        <a:pt x="1457" y="260"/>
                      </a:cubicBezTo>
                      <a:cubicBezTo>
                        <a:pt x="1390" y="366"/>
                        <a:pt x="1341" y="492"/>
                        <a:pt x="1284" y="608"/>
                      </a:cubicBezTo>
                      <a:cubicBezTo>
                        <a:pt x="1235" y="723"/>
                        <a:pt x="1187" y="849"/>
                        <a:pt x="1148" y="964"/>
                      </a:cubicBezTo>
                      <a:cubicBezTo>
                        <a:pt x="1129" y="1003"/>
                        <a:pt x="1120" y="1042"/>
                        <a:pt x="1100" y="1080"/>
                      </a:cubicBezTo>
                      <a:cubicBezTo>
                        <a:pt x="1091" y="955"/>
                        <a:pt x="1081" y="829"/>
                        <a:pt x="1081" y="694"/>
                      </a:cubicBezTo>
                      <a:cubicBezTo>
                        <a:pt x="1071" y="579"/>
                        <a:pt x="1071" y="463"/>
                        <a:pt x="1062" y="347"/>
                      </a:cubicBezTo>
                      <a:cubicBezTo>
                        <a:pt x="1052" y="241"/>
                        <a:pt x="1042" y="125"/>
                        <a:pt x="994" y="29"/>
                      </a:cubicBezTo>
                      <a:cubicBezTo>
                        <a:pt x="986" y="8"/>
                        <a:pt x="969" y="0"/>
                        <a:pt x="951"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6297088" y="3561034"/>
                <a:ext cx="334283" cy="685851"/>
                <a:chOff x="2445888" y="3197759"/>
                <a:chExt cx="334283" cy="685851"/>
              </a:xfrm>
            </p:grpSpPr>
            <p:sp>
              <p:nvSpPr>
                <p:cNvPr id="44" name="Google Shape;44;p2"/>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 name="Google Shape;47;p2"/>
            <p:cNvGrpSpPr/>
            <p:nvPr/>
          </p:nvGrpSpPr>
          <p:grpSpPr>
            <a:xfrm>
              <a:off x="165659" y="3023937"/>
              <a:ext cx="455639" cy="935716"/>
              <a:chOff x="727659" y="2659175"/>
              <a:chExt cx="455639" cy="935716"/>
            </a:xfrm>
          </p:grpSpPr>
          <p:sp>
            <p:nvSpPr>
              <p:cNvPr id="48" name="Google Shape;48;p2"/>
              <p:cNvSpPr/>
              <p:nvPr/>
            </p:nvSpPr>
            <p:spPr>
              <a:xfrm>
                <a:off x="727659" y="2659175"/>
                <a:ext cx="455639" cy="573018"/>
              </a:xfrm>
              <a:custGeom>
                <a:avLst/>
                <a:gdLst/>
                <a:ahLst/>
                <a:cxnLst/>
                <a:rect l="l" t="t" r="r" b="b"/>
                <a:pathLst>
                  <a:path w="5538" h="9969" extrusionOk="0">
                    <a:moveTo>
                      <a:pt x="2241" y="1"/>
                    </a:moveTo>
                    <a:cubicBezTo>
                      <a:pt x="2205" y="1"/>
                      <a:pt x="2168" y="4"/>
                      <a:pt x="2132" y="12"/>
                    </a:cubicBezTo>
                    <a:cubicBezTo>
                      <a:pt x="1698" y="108"/>
                      <a:pt x="1621" y="562"/>
                      <a:pt x="1524" y="928"/>
                    </a:cubicBezTo>
                    <a:cubicBezTo>
                      <a:pt x="772" y="3755"/>
                      <a:pt x="270" y="6648"/>
                      <a:pt x="10" y="9562"/>
                    </a:cubicBezTo>
                    <a:cubicBezTo>
                      <a:pt x="0" y="9774"/>
                      <a:pt x="203" y="9938"/>
                      <a:pt x="396" y="9938"/>
                    </a:cubicBezTo>
                    <a:cubicBezTo>
                      <a:pt x="1071" y="9959"/>
                      <a:pt x="1748" y="9969"/>
                      <a:pt x="2427" y="9969"/>
                    </a:cubicBezTo>
                    <a:cubicBezTo>
                      <a:pt x="3318" y="9969"/>
                      <a:pt x="4210" y="9952"/>
                      <a:pt x="5103" y="9919"/>
                    </a:cubicBezTo>
                    <a:cubicBezTo>
                      <a:pt x="5354" y="9909"/>
                      <a:pt x="5537" y="9687"/>
                      <a:pt x="5470" y="9436"/>
                    </a:cubicBezTo>
                    <a:lnTo>
                      <a:pt x="4920" y="7420"/>
                    </a:lnTo>
                    <a:cubicBezTo>
                      <a:pt x="4592" y="6234"/>
                      <a:pt x="4254" y="5047"/>
                      <a:pt x="3926" y="3861"/>
                    </a:cubicBezTo>
                    <a:cubicBezTo>
                      <a:pt x="3753" y="3272"/>
                      <a:pt x="3589" y="2684"/>
                      <a:pt x="3415" y="2095"/>
                    </a:cubicBezTo>
                    <a:cubicBezTo>
                      <a:pt x="3328" y="1796"/>
                      <a:pt x="3241" y="1497"/>
                      <a:pt x="3145" y="1198"/>
                    </a:cubicBezTo>
                    <a:cubicBezTo>
                      <a:pt x="3087" y="1054"/>
                      <a:pt x="3039" y="899"/>
                      <a:pt x="2981" y="745"/>
                    </a:cubicBezTo>
                    <a:cubicBezTo>
                      <a:pt x="2923" y="600"/>
                      <a:pt x="2856" y="475"/>
                      <a:pt x="2778" y="340"/>
                    </a:cubicBezTo>
                    <a:cubicBezTo>
                      <a:pt x="2769" y="330"/>
                      <a:pt x="2769" y="320"/>
                      <a:pt x="2759" y="311"/>
                    </a:cubicBezTo>
                    <a:cubicBezTo>
                      <a:pt x="2740" y="263"/>
                      <a:pt x="2711" y="214"/>
                      <a:pt x="2682" y="185"/>
                    </a:cubicBezTo>
                    <a:cubicBezTo>
                      <a:pt x="2564" y="68"/>
                      <a:pt x="2402" y="1"/>
                      <a:pt x="2241"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27659" y="3006926"/>
                <a:ext cx="455639" cy="225264"/>
              </a:xfrm>
              <a:custGeom>
                <a:avLst/>
                <a:gdLst/>
                <a:ahLst/>
                <a:cxnLst/>
                <a:rect l="l" t="t" r="r" b="b"/>
                <a:pathLst>
                  <a:path w="5538" h="3919" extrusionOk="0">
                    <a:moveTo>
                      <a:pt x="444" y="0"/>
                    </a:moveTo>
                    <a:cubicBezTo>
                      <a:pt x="261" y="1168"/>
                      <a:pt x="116" y="2335"/>
                      <a:pt x="10" y="3512"/>
                    </a:cubicBezTo>
                    <a:cubicBezTo>
                      <a:pt x="0" y="3724"/>
                      <a:pt x="203" y="3888"/>
                      <a:pt x="396" y="3888"/>
                    </a:cubicBezTo>
                    <a:cubicBezTo>
                      <a:pt x="1071" y="3909"/>
                      <a:pt x="1748" y="3919"/>
                      <a:pt x="2427" y="3919"/>
                    </a:cubicBezTo>
                    <a:cubicBezTo>
                      <a:pt x="3318" y="3919"/>
                      <a:pt x="4210" y="3902"/>
                      <a:pt x="5103" y="3869"/>
                    </a:cubicBezTo>
                    <a:cubicBezTo>
                      <a:pt x="5354" y="3859"/>
                      <a:pt x="5537" y="3637"/>
                      <a:pt x="5470" y="3386"/>
                    </a:cubicBezTo>
                    <a:lnTo>
                      <a:pt x="4920" y="1370"/>
                    </a:lnTo>
                    <a:cubicBezTo>
                      <a:pt x="4881" y="1245"/>
                      <a:pt x="4843" y="1119"/>
                      <a:pt x="4814" y="984"/>
                    </a:cubicBezTo>
                    <a:cubicBezTo>
                      <a:pt x="4505" y="1119"/>
                      <a:pt x="4139" y="1177"/>
                      <a:pt x="3926" y="1206"/>
                    </a:cubicBezTo>
                    <a:cubicBezTo>
                      <a:pt x="3749" y="1230"/>
                      <a:pt x="3577" y="1241"/>
                      <a:pt x="3409" y="1241"/>
                    </a:cubicBezTo>
                    <a:cubicBezTo>
                      <a:pt x="2820" y="1241"/>
                      <a:pt x="2280" y="1098"/>
                      <a:pt x="1717" y="820"/>
                    </a:cubicBezTo>
                    <a:cubicBezTo>
                      <a:pt x="1264" y="598"/>
                      <a:pt x="830" y="328"/>
                      <a:pt x="444" y="0"/>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8079" y="2766777"/>
                <a:ext cx="269039" cy="828114"/>
              </a:xfrm>
              <a:custGeom>
                <a:avLst/>
                <a:gdLst/>
                <a:ahLst/>
                <a:cxnLst/>
                <a:rect l="l" t="t" r="r" b="b"/>
                <a:pathLst>
                  <a:path w="3270" h="14407" extrusionOk="0">
                    <a:moveTo>
                      <a:pt x="1307" y="1"/>
                    </a:moveTo>
                    <a:cubicBezTo>
                      <a:pt x="1271" y="1"/>
                      <a:pt x="1233" y="25"/>
                      <a:pt x="1216" y="59"/>
                    </a:cubicBezTo>
                    <a:cubicBezTo>
                      <a:pt x="1168" y="204"/>
                      <a:pt x="1168" y="387"/>
                      <a:pt x="1158" y="532"/>
                    </a:cubicBezTo>
                    <a:cubicBezTo>
                      <a:pt x="1158" y="706"/>
                      <a:pt x="1158" y="870"/>
                      <a:pt x="1149" y="1043"/>
                    </a:cubicBezTo>
                    <a:cubicBezTo>
                      <a:pt x="1149" y="1246"/>
                      <a:pt x="1139" y="1448"/>
                      <a:pt x="1139" y="1651"/>
                    </a:cubicBezTo>
                    <a:cubicBezTo>
                      <a:pt x="1130" y="1699"/>
                      <a:pt x="1120" y="1757"/>
                      <a:pt x="1110" y="1805"/>
                    </a:cubicBezTo>
                    <a:cubicBezTo>
                      <a:pt x="1091" y="1757"/>
                      <a:pt x="1081" y="1709"/>
                      <a:pt x="1062" y="1661"/>
                    </a:cubicBezTo>
                    <a:cubicBezTo>
                      <a:pt x="1014" y="1516"/>
                      <a:pt x="956" y="1362"/>
                      <a:pt x="898" y="1217"/>
                    </a:cubicBezTo>
                    <a:cubicBezTo>
                      <a:pt x="840" y="1063"/>
                      <a:pt x="792" y="908"/>
                      <a:pt x="695" y="773"/>
                    </a:cubicBezTo>
                    <a:cubicBezTo>
                      <a:pt x="683" y="753"/>
                      <a:pt x="660" y="743"/>
                      <a:pt x="637" y="743"/>
                    </a:cubicBezTo>
                    <a:cubicBezTo>
                      <a:pt x="605" y="743"/>
                      <a:pt x="574" y="763"/>
                      <a:pt x="580" y="802"/>
                    </a:cubicBezTo>
                    <a:cubicBezTo>
                      <a:pt x="589" y="966"/>
                      <a:pt x="647" y="1120"/>
                      <a:pt x="695" y="1265"/>
                    </a:cubicBezTo>
                    <a:cubicBezTo>
                      <a:pt x="734" y="1420"/>
                      <a:pt x="792" y="1574"/>
                      <a:pt x="840" y="1728"/>
                    </a:cubicBezTo>
                    <a:cubicBezTo>
                      <a:pt x="888" y="1873"/>
                      <a:pt x="937" y="2027"/>
                      <a:pt x="985" y="2182"/>
                    </a:cubicBezTo>
                    <a:cubicBezTo>
                      <a:pt x="1014" y="2278"/>
                      <a:pt x="1043" y="2375"/>
                      <a:pt x="1072" y="2471"/>
                    </a:cubicBezTo>
                    <a:cubicBezTo>
                      <a:pt x="1072" y="2510"/>
                      <a:pt x="1072" y="2558"/>
                      <a:pt x="1072" y="2606"/>
                    </a:cubicBezTo>
                    <a:cubicBezTo>
                      <a:pt x="1062" y="3021"/>
                      <a:pt x="1043" y="3436"/>
                      <a:pt x="1033" y="3850"/>
                    </a:cubicBezTo>
                    <a:cubicBezTo>
                      <a:pt x="1023" y="3812"/>
                      <a:pt x="1004" y="3773"/>
                      <a:pt x="985" y="3735"/>
                    </a:cubicBezTo>
                    <a:cubicBezTo>
                      <a:pt x="917" y="3580"/>
                      <a:pt x="840" y="3426"/>
                      <a:pt x="763" y="3272"/>
                    </a:cubicBezTo>
                    <a:cubicBezTo>
                      <a:pt x="695" y="3127"/>
                      <a:pt x="628" y="2963"/>
                      <a:pt x="493" y="2857"/>
                    </a:cubicBezTo>
                    <a:cubicBezTo>
                      <a:pt x="481" y="2848"/>
                      <a:pt x="467" y="2844"/>
                      <a:pt x="454" y="2844"/>
                    </a:cubicBezTo>
                    <a:cubicBezTo>
                      <a:pt x="424" y="2844"/>
                      <a:pt x="396" y="2865"/>
                      <a:pt x="396" y="2905"/>
                    </a:cubicBezTo>
                    <a:cubicBezTo>
                      <a:pt x="396" y="3069"/>
                      <a:pt x="483" y="3214"/>
                      <a:pt x="541" y="3368"/>
                    </a:cubicBezTo>
                    <a:cubicBezTo>
                      <a:pt x="609" y="3522"/>
                      <a:pt x="666" y="3686"/>
                      <a:pt x="724" y="3841"/>
                    </a:cubicBezTo>
                    <a:cubicBezTo>
                      <a:pt x="782" y="4005"/>
                      <a:pt x="840" y="4159"/>
                      <a:pt x="888" y="4323"/>
                    </a:cubicBezTo>
                    <a:cubicBezTo>
                      <a:pt x="917" y="4400"/>
                      <a:pt x="956" y="4545"/>
                      <a:pt x="1023" y="4632"/>
                    </a:cubicBezTo>
                    <a:cubicBezTo>
                      <a:pt x="1014" y="5162"/>
                      <a:pt x="1023" y="5703"/>
                      <a:pt x="1023" y="6233"/>
                    </a:cubicBezTo>
                    <a:cubicBezTo>
                      <a:pt x="937" y="6069"/>
                      <a:pt x="850" y="5895"/>
                      <a:pt x="773" y="5731"/>
                    </a:cubicBezTo>
                    <a:cubicBezTo>
                      <a:pt x="657" y="5481"/>
                      <a:pt x="551" y="5230"/>
                      <a:pt x="454" y="4979"/>
                    </a:cubicBezTo>
                    <a:cubicBezTo>
                      <a:pt x="358" y="4757"/>
                      <a:pt x="281" y="4516"/>
                      <a:pt x="107" y="4333"/>
                    </a:cubicBezTo>
                    <a:cubicBezTo>
                      <a:pt x="100" y="4329"/>
                      <a:pt x="92" y="4327"/>
                      <a:pt x="84" y="4327"/>
                    </a:cubicBezTo>
                    <a:cubicBezTo>
                      <a:pt x="70" y="4327"/>
                      <a:pt x="59" y="4334"/>
                      <a:pt x="59" y="4352"/>
                    </a:cubicBezTo>
                    <a:cubicBezTo>
                      <a:pt x="1" y="4603"/>
                      <a:pt x="78" y="4873"/>
                      <a:pt x="165" y="5114"/>
                    </a:cubicBezTo>
                    <a:cubicBezTo>
                      <a:pt x="252" y="5375"/>
                      <a:pt x="358" y="5625"/>
                      <a:pt x="474" y="5876"/>
                    </a:cubicBezTo>
                    <a:cubicBezTo>
                      <a:pt x="589" y="6137"/>
                      <a:pt x="715" y="6387"/>
                      <a:pt x="859" y="6638"/>
                    </a:cubicBezTo>
                    <a:cubicBezTo>
                      <a:pt x="908" y="6725"/>
                      <a:pt x="966" y="6822"/>
                      <a:pt x="1023" y="6918"/>
                    </a:cubicBezTo>
                    <a:cubicBezTo>
                      <a:pt x="1023" y="7632"/>
                      <a:pt x="1023" y="8336"/>
                      <a:pt x="1023" y="9040"/>
                    </a:cubicBezTo>
                    <a:lnTo>
                      <a:pt x="1023" y="11577"/>
                    </a:lnTo>
                    <a:cubicBezTo>
                      <a:pt x="1023" y="12426"/>
                      <a:pt x="1004" y="13275"/>
                      <a:pt x="1033" y="14124"/>
                    </a:cubicBezTo>
                    <a:cubicBezTo>
                      <a:pt x="1038" y="14312"/>
                      <a:pt x="1180" y="14406"/>
                      <a:pt x="1322" y="14406"/>
                    </a:cubicBezTo>
                    <a:cubicBezTo>
                      <a:pt x="1465" y="14406"/>
                      <a:pt x="1607" y="14312"/>
                      <a:pt x="1612" y="14124"/>
                    </a:cubicBezTo>
                    <a:cubicBezTo>
                      <a:pt x="1650" y="13159"/>
                      <a:pt x="1621" y="12204"/>
                      <a:pt x="1621" y="11240"/>
                    </a:cubicBezTo>
                    <a:cubicBezTo>
                      <a:pt x="1621" y="10034"/>
                      <a:pt x="1621" y="8828"/>
                      <a:pt x="1621" y="7613"/>
                    </a:cubicBezTo>
                    <a:cubicBezTo>
                      <a:pt x="1699" y="7564"/>
                      <a:pt x="1757" y="7506"/>
                      <a:pt x="1824" y="7458"/>
                    </a:cubicBezTo>
                    <a:cubicBezTo>
                      <a:pt x="1911" y="7391"/>
                      <a:pt x="1998" y="7323"/>
                      <a:pt x="2065" y="7256"/>
                    </a:cubicBezTo>
                    <a:cubicBezTo>
                      <a:pt x="2210" y="7111"/>
                      <a:pt x="2364" y="6966"/>
                      <a:pt x="2509" y="6822"/>
                    </a:cubicBezTo>
                    <a:cubicBezTo>
                      <a:pt x="2663" y="6677"/>
                      <a:pt x="2808" y="6523"/>
                      <a:pt x="2943" y="6368"/>
                    </a:cubicBezTo>
                    <a:cubicBezTo>
                      <a:pt x="3011" y="6291"/>
                      <a:pt x="3078" y="6214"/>
                      <a:pt x="3136" y="6137"/>
                    </a:cubicBezTo>
                    <a:cubicBezTo>
                      <a:pt x="3204" y="6050"/>
                      <a:pt x="3242" y="5982"/>
                      <a:pt x="3261" y="5876"/>
                    </a:cubicBezTo>
                    <a:cubicBezTo>
                      <a:pt x="3270" y="5852"/>
                      <a:pt x="3250" y="5814"/>
                      <a:pt x="3221" y="5814"/>
                    </a:cubicBezTo>
                    <a:cubicBezTo>
                      <a:pt x="3216" y="5814"/>
                      <a:pt x="3210" y="5815"/>
                      <a:pt x="3204" y="5818"/>
                    </a:cubicBezTo>
                    <a:cubicBezTo>
                      <a:pt x="3107" y="5847"/>
                      <a:pt x="3040" y="5895"/>
                      <a:pt x="2962" y="5963"/>
                    </a:cubicBezTo>
                    <a:cubicBezTo>
                      <a:pt x="2885" y="6040"/>
                      <a:pt x="2818" y="6117"/>
                      <a:pt x="2750" y="6195"/>
                    </a:cubicBezTo>
                    <a:cubicBezTo>
                      <a:pt x="2605" y="6330"/>
                      <a:pt x="2461" y="6465"/>
                      <a:pt x="2306" y="6600"/>
                    </a:cubicBezTo>
                    <a:cubicBezTo>
                      <a:pt x="2152" y="6735"/>
                      <a:pt x="1998" y="6860"/>
                      <a:pt x="1824" y="6966"/>
                    </a:cubicBezTo>
                    <a:cubicBezTo>
                      <a:pt x="1757" y="7014"/>
                      <a:pt x="1689" y="7072"/>
                      <a:pt x="1621" y="7130"/>
                    </a:cubicBezTo>
                    <a:cubicBezTo>
                      <a:pt x="1621" y="6822"/>
                      <a:pt x="1621" y="6523"/>
                      <a:pt x="1621" y="6214"/>
                    </a:cubicBezTo>
                    <a:cubicBezTo>
                      <a:pt x="1621" y="6146"/>
                      <a:pt x="1621" y="6069"/>
                      <a:pt x="1621" y="6002"/>
                    </a:cubicBezTo>
                    <a:cubicBezTo>
                      <a:pt x="1785" y="5770"/>
                      <a:pt x="1930" y="5529"/>
                      <a:pt x="2085" y="5288"/>
                    </a:cubicBezTo>
                    <a:cubicBezTo>
                      <a:pt x="2239" y="5037"/>
                      <a:pt x="2432" y="4786"/>
                      <a:pt x="2528" y="4497"/>
                    </a:cubicBezTo>
                    <a:cubicBezTo>
                      <a:pt x="2555" y="4429"/>
                      <a:pt x="2501" y="4385"/>
                      <a:pt x="2444" y="4385"/>
                    </a:cubicBezTo>
                    <a:cubicBezTo>
                      <a:pt x="2419" y="4385"/>
                      <a:pt x="2394" y="4393"/>
                      <a:pt x="2374" y="4410"/>
                    </a:cubicBezTo>
                    <a:cubicBezTo>
                      <a:pt x="2142" y="4603"/>
                      <a:pt x="1978" y="4883"/>
                      <a:pt x="1805" y="5124"/>
                    </a:cubicBezTo>
                    <a:cubicBezTo>
                      <a:pt x="1737" y="5201"/>
                      <a:pt x="1679" y="5288"/>
                      <a:pt x="1621" y="5365"/>
                    </a:cubicBezTo>
                    <a:cubicBezTo>
                      <a:pt x="1621" y="4854"/>
                      <a:pt x="1621" y="4342"/>
                      <a:pt x="1612" y="3821"/>
                    </a:cubicBezTo>
                    <a:cubicBezTo>
                      <a:pt x="1631" y="3773"/>
                      <a:pt x="1650" y="3725"/>
                      <a:pt x="1679" y="3677"/>
                    </a:cubicBezTo>
                    <a:cubicBezTo>
                      <a:pt x="1737" y="3571"/>
                      <a:pt x="1814" y="3465"/>
                      <a:pt x="1892" y="3368"/>
                    </a:cubicBezTo>
                    <a:cubicBezTo>
                      <a:pt x="1978" y="3262"/>
                      <a:pt x="2056" y="3146"/>
                      <a:pt x="2133" y="3030"/>
                    </a:cubicBezTo>
                    <a:cubicBezTo>
                      <a:pt x="2200" y="2924"/>
                      <a:pt x="2277" y="2789"/>
                      <a:pt x="2220" y="2654"/>
                    </a:cubicBezTo>
                    <a:cubicBezTo>
                      <a:pt x="2207" y="2636"/>
                      <a:pt x="2191" y="2629"/>
                      <a:pt x="2174" y="2629"/>
                    </a:cubicBezTo>
                    <a:cubicBezTo>
                      <a:pt x="2164" y="2629"/>
                      <a:pt x="2153" y="2631"/>
                      <a:pt x="2142" y="2635"/>
                    </a:cubicBezTo>
                    <a:cubicBezTo>
                      <a:pt x="2027" y="2693"/>
                      <a:pt x="1969" y="2828"/>
                      <a:pt x="1901" y="2924"/>
                    </a:cubicBezTo>
                    <a:cubicBezTo>
                      <a:pt x="1814" y="3030"/>
                      <a:pt x="1728" y="3127"/>
                      <a:pt x="1641" y="3223"/>
                    </a:cubicBezTo>
                    <a:cubicBezTo>
                      <a:pt x="1621" y="3243"/>
                      <a:pt x="1612" y="3262"/>
                      <a:pt x="1593" y="3281"/>
                    </a:cubicBezTo>
                    <a:cubicBezTo>
                      <a:pt x="1583" y="3002"/>
                      <a:pt x="1583" y="2722"/>
                      <a:pt x="1573" y="2432"/>
                    </a:cubicBezTo>
                    <a:cubicBezTo>
                      <a:pt x="1564" y="2326"/>
                      <a:pt x="1564" y="2220"/>
                      <a:pt x="1554" y="2104"/>
                    </a:cubicBezTo>
                    <a:cubicBezTo>
                      <a:pt x="1593" y="2037"/>
                      <a:pt x="1631" y="1960"/>
                      <a:pt x="1660" y="1883"/>
                    </a:cubicBezTo>
                    <a:cubicBezTo>
                      <a:pt x="1728" y="1719"/>
                      <a:pt x="1785" y="1555"/>
                      <a:pt x="1843" y="1391"/>
                    </a:cubicBezTo>
                    <a:cubicBezTo>
                      <a:pt x="1959" y="1072"/>
                      <a:pt x="2104" y="735"/>
                      <a:pt x="2142" y="397"/>
                    </a:cubicBezTo>
                    <a:cubicBezTo>
                      <a:pt x="2148" y="350"/>
                      <a:pt x="2108" y="325"/>
                      <a:pt x="2067" y="325"/>
                    </a:cubicBezTo>
                    <a:cubicBezTo>
                      <a:pt x="2040" y="325"/>
                      <a:pt x="2013" y="336"/>
                      <a:pt x="1998" y="358"/>
                    </a:cubicBezTo>
                    <a:cubicBezTo>
                      <a:pt x="1892" y="503"/>
                      <a:pt x="1834" y="677"/>
                      <a:pt x="1757" y="831"/>
                    </a:cubicBezTo>
                    <a:cubicBezTo>
                      <a:pt x="1689" y="995"/>
                      <a:pt x="1631" y="1159"/>
                      <a:pt x="1564" y="1313"/>
                    </a:cubicBezTo>
                    <a:cubicBezTo>
                      <a:pt x="1544" y="1371"/>
                      <a:pt x="1525" y="1420"/>
                      <a:pt x="1506" y="1477"/>
                    </a:cubicBezTo>
                    <a:cubicBezTo>
                      <a:pt x="1496" y="1304"/>
                      <a:pt x="1486" y="1130"/>
                      <a:pt x="1477" y="956"/>
                    </a:cubicBezTo>
                    <a:cubicBezTo>
                      <a:pt x="1467" y="792"/>
                      <a:pt x="1467" y="638"/>
                      <a:pt x="1448" y="474"/>
                    </a:cubicBezTo>
                    <a:cubicBezTo>
                      <a:pt x="1438" y="339"/>
                      <a:pt x="1429" y="175"/>
                      <a:pt x="1371" y="40"/>
                    </a:cubicBezTo>
                    <a:cubicBezTo>
                      <a:pt x="1355" y="12"/>
                      <a:pt x="1331" y="1"/>
                      <a:pt x="130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2"/>
          <p:cNvSpPr/>
          <p:nvPr/>
        </p:nvSpPr>
        <p:spPr>
          <a:xfrm>
            <a:off x="2092301" y="815766"/>
            <a:ext cx="1945673" cy="764037"/>
          </a:xfrm>
          <a:custGeom>
            <a:avLst/>
            <a:gdLst/>
            <a:ahLst/>
            <a:cxnLst/>
            <a:rect l="l" t="t" r="r" b="b"/>
            <a:pathLst>
              <a:path w="14172" h="5565" extrusionOk="0">
                <a:moveTo>
                  <a:pt x="7583" y="0"/>
                </a:moveTo>
                <a:cubicBezTo>
                  <a:pt x="7441" y="0"/>
                  <a:pt x="7297" y="40"/>
                  <a:pt x="7168" y="126"/>
                </a:cubicBezTo>
                <a:cubicBezTo>
                  <a:pt x="6782" y="387"/>
                  <a:pt x="6608" y="927"/>
                  <a:pt x="6541" y="1351"/>
                </a:cubicBezTo>
                <a:cubicBezTo>
                  <a:pt x="6502" y="1612"/>
                  <a:pt x="6493" y="1872"/>
                  <a:pt x="6522" y="2123"/>
                </a:cubicBezTo>
                <a:cubicBezTo>
                  <a:pt x="6319" y="2019"/>
                  <a:pt x="6091" y="1961"/>
                  <a:pt x="5863" y="1961"/>
                </a:cubicBezTo>
                <a:cubicBezTo>
                  <a:pt x="5690" y="1961"/>
                  <a:pt x="5517" y="1994"/>
                  <a:pt x="5354" y="2065"/>
                </a:cubicBezTo>
                <a:cubicBezTo>
                  <a:pt x="4939" y="2239"/>
                  <a:pt x="4650" y="2605"/>
                  <a:pt x="4544" y="3030"/>
                </a:cubicBezTo>
                <a:cubicBezTo>
                  <a:pt x="4419" y="2943"/>
                  <a:pt x="4264" y="2885"/>
                  <a:pt x="4100" y="2856"/>
                </a:cubicBezTo>
                <a:cubicBezTo>
                  <a:pt x="4036" y="2847"/>
                  <a:pt x="3972" y="2843"/>
                  <a:pt x="3910" y="2843"/>
                </a:cubicBezTo>
                <a:cubicBezTo>
                  <a:pt x="3513" y="2843"/>
                  <a:pt x="3152" y="3018"/>
                  <a:pt x="2827" y="3252"/>
                </a:cubicBezTo>
                <a:cubicBezTo>
                  <a:pt x="2412" y="3551"/>
                  <a:pt x="2026" y="3879"/>
                  <a:pt x="1592" y="4149"/>
                </a:cubicBezTo>
                <a:cubicBezTo>
                  <a:pt x="1158" y="4419"/>
                  <a:pt x="695" y="4660"/>
                  <a:pt x="222" y="4863"/>
                </a:cubicBezTo>
                <a:cubicBezTo>
                  <a:pt x="49" y="4930"/>
                  <a:pt x="0" y="5152"/>
                  <a:pt x="164" y="5258"/>
                </a:cubicBezTo>
                <a:cubicBezTo>
                  <a:pt x="526" y="5493"/>
                  <a:pt x="937" y="5565"/>
                  <a:pt x="1354" y="5565"/>
                </a:cubicBezTo>
                <a:cubicBezTo>
                  <a:pt x="1572" y="5565"/>
                  <a:pt x="1792" y="5545"/>
                  <a:pt x="2007" y="5519"/>
                </a:cubicBezTo>
                <a:cubicBezTo>
                  <a:pt x="2730" y="5422"/>
                  <a:pt x="3464" y="5306"/>
                  <a:pt x="4197" y="5220"/>
                </a:cubicBezTo>
                <a:cubicBezTo>
                  <a:pt x="5711" y="5036"/>
                  <a:pt x="7235" y="4911"/>
                  <a:pt x="8769" y="4843"/>
                </a:cubicBezTo>
                <a:cubicBezTo>
                  <a:pt x="9700" y="4802"/>
                  <a:pt x="10635" y="4782"/>
                  <a:pt x="11569" y="4782"/>
                </a:cubicBezTo>
                <a:cubicBezTo>
                  <a:pt x="12154" y="4782"/>
                  <a:pt x="12739" y="4790"/>
                  <a:pt x="13322" y="4805"/>
                </a:cubicBezTo>
                <a:cubicBezTo>
                  <a:pt x="13358" y="4806"/>
                  <a:pt x="13395" y="4807"/>
                  <a:pt x="13432" y="4807"/>
                </a:cubicBezTo>
                <a:cubicBezTo>
                  <a:pt x="13667" y="4807"/>
                  <a:pt x="13920" y="4769"/>
                  <a:pt x="14036" y="4544"/>
                </a:cubicBezTo>
                <a:cubicBezTo>
                  <a:pt x="14171" y="4274"/>
                  <a:pt x="13969" y="3966"/>
                  <a:pt x="13824" y="3753"/>
                </a:cubicBezTo>
                <a:cubicBezTo>
                  <a:pt x="13544" y="3348"/>
                  <a:pt x="13158" y="3030"/>
                  <a:pt x="12715" y="2818"/>
                </a:cubicBezTo>
                <a:cubicBezTo>
                  <a:pt x="12279" y="2608"/>
                  <a:pt x="11797" y="2498"/>
                  <a:pt x="11318" y="2498"/>
                </a:cubicBezTo>
                <a:cubicBezTo>
                  <a:pt x="10896" y="2498"/>
                  <a:pt x="10475" y="2583"/>
                  <a:pt x="10091" y="2760"/>
                </a:cubicBezTo>
                <a:cubicBezTo>
                  <a:pt x="10178" y="2220"/>
                  <a:pt x="10062" y="1641"/>
                  <a:pt x="9637" y="1274"/>
                </a:cubicBezTo>
                <a:cubicBezTo>
                  <a:pt x="9397" y="1071"/>
                  <a:pt x="9075" y="956"/>
                  <a:pt x="8762" y="956"/>
                </a:cubicBezTo>
                <a:cubicBezTo>
                  <a:pt x="8673" y="956"/>
                  <a:pt x="8584" y="966"/>
                  <a:pt x="8499" y="985"/>
                </a:cubicBezTo>
                <a:cubicBezTo>
                  <a:pt x="8480" y="773"/>
                  <a:pt x="8422" y="570"/>
                  <a:pt x="8287" y="377"/>
                </a:cubicBezTo>
                <a:cubicBezTo>
                  <a:pt x="8122" y="143"/>
                  <a:pt x="7854" y="0"/>
                  <a:pt x="7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268181" y="266679"/>
            <a:ext cx="1945687" cy="905304"/>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70"/>
        <p:cNvGrpSpPr/>
        <p:nvPr/>
      </p:nvGrpSpPr>
      <p:grpSpPr>
        <a:xfrm>
          <a:off x="0" y="0"/>
          <a:ext cx="0" cy="0"/>
          <a:chOff x="0" y="0"/>
          <a:chExt cx="0" cy="0"/>
        </a:xfrm>
      </p:grpSpPr>
      <p:grpSp>
        <p:nvGrpSpPr>
          <p:cNvPr id="171" name="Google Shape;171;p6"/>
          <p:cNvGrpSpPr/>
          <p:nvPr/>
        </p:nvGrpSpPr>
        <p:grpSpPr>
          <a:xfrm>
            <a:off x="-173633" y="5880169"/>
            <a:ext cx="12402767" cy="1838899"/>
            <a:chOff x="-130236" y="3689600"/>
            <a:chExt cx="9302075" cy="1886953"/>
          </a:xfrm>
        </p:grpSpPr>
        <p:sp>
          <p:nvSpPr>
            <p:cNvPr id="172" name="Google Shape;172;p6"/>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6"/>
          <p:cNvSpPr txBox="1">
            <a:spLocks noGrp="1"/>
          </p:cNvSpPr>
          <p:nvPr>
            <p:ph type="title"/>
          </p:nvPr>
        </p:nvSpPr>
        <p:spPr>
          <a:xfrm>
            <a:off x="950967" y="719333"/>
            <a:ext cx="10290000" cy="75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177" name="Google Shape;177;p6"/>
          <p:cNvGrpSpPr/>
          <p:nvPr/>
        </p:nvGrpSpPr>
        <p:grpSpPr>
          <a:xfrm rot="2223056" flipH="1">
            <a:off x="9826856" y="587009"/>
            <a:ext cx="1016624" cy="966371"/>
            <a:chOff x="4020775" y="3204850"/>
            <a:chExt cx="344150" cy="327150"/>
          </a:xfrm>
        </p:grpSpPr>
        <p:sp>
          <p:nvSpPr>
            <p:cNvPr id="178" name="Google Shape;178;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6"/>
          <p:cNvGrpSpPr/>
          <p:nvPr/>
        </p:nvGrpSpPr>
        <p:grpSpPr>
          <a:xfrm rot="6003038" flipH="1">
            <a:off x="10792759" y="1067385"/>
            <a:ext cx="792744" cy="753584"/>
            <a:chOff x="4020775" y="3204850"/>
            <a:chExt cx="344150" cy="327150"/>
          </a:xfrm>
        </p:grpSpPr>
        <p:sp>
          <p:nvSpPr>
            <p:cNvPr id="186" name="Google Shape;186;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6"/>
          <p:cNvGrpSpPr/>
          <p:nvPr/>
        </p:nvGrpSpPr>
        <p:grpSpPr>
          <a:xfrm flipH="1">
            <a:off x="220311" y="5214964"/>
            <a:ext cx="501768" cy="1029121"/>
            <a:chOff x="1705414" y="2870585"/>
            <a:chExt cx="376326" cy="771841"/>
          </a:xfrm>
        </p:grpSpPr>
        <p:sp>
          <p:nvSpPr>
            <p:cNvPr id="194" name="Google Shape;194;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6"/>
          <p:cNvGrpSpPr/>
          <p:nvPr/>
        </p:nvGrpSpPr>
        <p:grpSpPr>
          <a:xfrm flipH="1">
            <a:off x="799003" y="5728335"/>
            <a:ext cx="399608" cy="819592"/>
            <a:chOff x="1705414" y="2870585"/>
            <a:chExt cx="376326" cy="771841"/>
          </a:xfrm>
        </p:grpSpPr>
        <p:sp>
          <p:nvSpPr>
            <p:cNvPr id="198" name="Google Shape;198;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6"/>
          <p:cNvGrpSpPr/>
          <p:nvPr/>
        </p:nvGrpSpPr>
        <p:grpSpPr>
          <a:xfrm flipH="1">
            <a:off x="11240955" y="4947864"/>
            <a:ext cx="657023" cy="1348017"/>
            <a:chOff x="2445888" y="3197759"/>
            <a:chExt cx="334283" cy="685851"/>
          </a:xfrm>
        </p:grpSpPr>
        <p:sp>
          <p:nvSpPr>
            <p:cNvPr id="202" name="Google Shape;202;p6"/>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35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967817" y="3235800"/>
            <a:ext cx="28684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5">
                <a:solidFill>
                  <a:schemeClr val="accent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696" name="Google Shape;696;p20"/>
          <p:cNvSpPr txBox="1">
            <a:spLocks noGrp="1"/>
          </p:cNvSpPr>
          <p:nvPr>
            <p:ph type="subTitle" idx="1"/>
          </p:nvPr>
        </p:nvSpPr>
        <p:spPr>
          <a:xfrm>
            <a:off x="955951" y="3749667"/>
            <a:ext cx="28684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97" name="Google Shape;697;p20"/>
          <p:cNvSpPr txBox="1">
            <a:spLocks noGrp="1"/>
          </p:cNvSpPr>
          <p:nvPr>
            <p:ph type="title" idx="2"/>
          </p:nvPr>
        </p:nvSpPr>
        <p:spPr>
          <a:xfrm>
            <a:off x="4675500" y="3235800"/>
            <a:ext cx="28632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5">
                <a:solidFill>
                  <a:schemeClr val="accent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698" name="Google Shape;698;p20"/>
          <p:cNvSpPr txBox="1">
            <a:spLocks noGrp="1"/>
          </p:cNvSpPr>
          <p:nvPr>
            <p:ph type="subTitle" idx="3"/>
          </p:nvPr>
        </p:nvSpPr>
        <p:spPr>
          <a:xfrm>
            <a:off x="4663649" y="3749667"/>
            <a:ext cx="28632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99" name="Google Shape;699;p20"/>
          <p:cNvSpPr txBox="1">
            <a:spLocks noGrp="1"/>
          </p:cNvSpPr>
          <p:nvPr>
            <p:ph type="title" idx="4"/>
          </p:nvPr>
        </p:nvSpPr>
        <p:spPr>
          <a:xfrm>
            <a:off x="8377984" y="3235800"/>
            <a:ext cx="28580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5">
                <a:solidFill>
                  <a:schemeClr val="accent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700" name="Google Shape;700;p20"/>
          <p:cNvSpPr txBox="1">
            <a:spLocks noGrp="1"/>
          </p:cNvSpPr>
          <p:nvPr>
            <p:ph type="subTitle" idx="5"/>
          </p:nvPr>
        </p:nvSpPr>
        <p:spPr>
          <a:xfrm>
            <a:off x="8366148" y="3749667"/>
            <a:ext cx="28580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01" name="Google Shape;701;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02" name="Google Shape;702;p20"/>
          <p:cNvGrpSpPr/>
          <p:nvPr/>
        </p:nvGrpSpPr>
        <p:grpSpPr>
          <a:xfrm flipH="1">
            <a:off x="-173633" y="5189903"/>
            <a:ext cx="12402767" cy="1838899"/>
            <a:chOff x="-130236" y="3689600"/>
            <a:chExt cx="9302075" cy="1886953"/>
          </a:xfrm>
        </p:grpSpPr>
        <p:sp>
          <p:nvSpPr>
            <p:cNvPr id="703" name="Google Shape;703;p20"/>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383695" y="4606447"/>
            <a:ext cx="410647" cy="842336"/>
            <a:chOff x="1705414" y="2870585"/>
            <a:chExt cx="376326" cy="771841"/>
          </a:xfrm>
        </p:grpSpPr>
        <p:sp>
          <p:nvSpPr>
            <p:cNvPr id="708" name="Google Shape;70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0"/>
          <p:cNvGrpSpPr/>
          <p:nvPr/>
        </p:nvGrpSpPr>
        <p:grpSpPr>
          <a:xfrm>
            <a:off x="6780928" y="5502080"/>
            <a:ext cx="410647" cy="842336"/>
            <a:chOff x="1705414" y="2870585"/>
            <a:chExt cx="376326" cy="771841"/>
          </a:xfrm>
        </p:grpSpPr>
        <p:sp>
          <p:nvSpPr>
            <p:cNvPr id="712" name="Google Shape;712;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0"/>
          <p:cNvGrpSpPr/>
          <p:nvPr/>
        </p:nvGrpSpPr>
        <p:grpSpPr>
          <a:xfrm>
            <a:off x="7752295" y="5189913"/>
            <a:ext cx="410647" cy="842336"/>
            <a:chOff x="1705414" y="2870585"/>
            <a:chExt cx="376326" cy="771841"/>
          </a:xfrm>
        </p:grpSpPr>
        <p:sp>
          <p:nvSpPr>
            <p:cNvPr id="716" name="Google Shape;716;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0"/>
          <p:cNvGrpSpPr/>
          <p:nvPr/>
        </p:nvGrpSpPr>
        <p:grpSpPr>
          <a:xfrm>
            <a:off x="8267262" y="5448780"/>
            <a:ext cx="410647" cy="842336"/>
            <a:chOff x="1705414" y="2870585"/>
            <a:chExt cx="376326" cy="771841"/>
          </a:xfrm>
        </p:grpSpPr>
        <p:sp>
          <p:nvSpPr>
            <p:cNvPr id="720" name="Google Shape;720;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1035711" y="4821647"/>
            <a:ext cx="410647" cy="842336"/>
            <a:chOff x="1705414" y="2870585"/>
            <a:chExt cx="376326" cy="771841"/>
          </a:xfrm>
        </p:grpSpPr>
        <p:sp>
          <p:nvSpPr>
            <p:cNvPr id="724" name="Google Shape;724;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20"/>
          <p:cNvGrpSpPr/>
          <p:nvPr/>
        </p:nvGrpSpPr>
        <p:grpSpPr>
          <a:xfrm>
            <a:off x="5361162" y="5859580"/>
            <a:ext cx="410647" cy="842336"/>
            <a:chOff x="1705414" y="2870585"/>
            <a:chExt cx="376326" cy="771841"/>
          </a:xfrm>
        </p:grpSpPr>
        <p:sp>
          <p:nvSpPr>
            <p:cNvPr id="728" name="Google Shape;72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0"/>
          <p:cNvGrpSpPr/>
          <p:nvPr/>
        </p:nvGrpSpPr>
        <p:grpSpPr>
          <a:xfrm flipH="1">
            <a:off x="3232506" y="5234749"/>
            <a:ext cx="410679" cy="842591"/>
            <a:chOff x="2445888" y="3197759"/>
            <a:chExt cx="334283" cy="685851"/>
          </a:xfrm>
        </p:grpSpPr>
        <p:sp>
          <p:nvSpPr>
            <p:cNvPr id="732" name="Google Shape;732;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flipH="1">
            <a:off x="4023806" y="5501949"/>
            <a:ext cx="410679" cy="842591"/>
            <a:chOff x="2445888" y="3197759"/>
            <a:chExt cx="334283" cy="685851"/>
          </a:xfrm>
        </p:grpSpPr>
        <p:sp>
          <p:nvSpPr>
            <p:cNvPr id="736" name="Google Shape;736;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rot="4585712" flipH="1">
            <a:off x="10424264" y="617931"/>
            <a:ext cx="1016648" cy="966376"/>
            <a:chOff x="4020775" y="3204850"/>
            <a:chExt cx="344150" cy="327150"/>
          </a:xfrm>
        </p:grpSpPr>
        <p:sp>
          <p:nvSpPr>
            <p:cNvPr id="740" name="Google Shape;740;p20"/>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0"/>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0"/>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29"/>
        <p:cNvGrpSpPr/>
        <p:nvPr/>
      </p:nvGrpSpPr>
      <p:grpSpPr>
        <a:xfrm>
          <a:off x="0" y="0"/>
          <a:ext cx="0" cy="0"/>
          <a:chOff x="0" y="0"/>
          <a:chExt cx="0" cy="0"/>
        </a:xfrm>
      </p:grpSpPr>
      <p:sp>
        <p:nvSpPr>
          <p:cNvPr id="1030" name="Google Shape;1030;p28"/>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31" name="Google Shape;1031;p28"/>
          <p:cNvGrpSpPr/>
          <p:nvPr/>
        </p:nvGrpSpPr>
        <p:grpSpPr>
          <a:xfrm rot="232937">
            <a:off x="-573789" y="2869211"/>
            <a:ext cx="2234789" cy="3752223"/>
            <a:chOff x="7876599" y="1455730"/>
            <a:chExt cx="1382250" cy="2814183"/>
          </a:xfrm>
        </p:grpSpPr>
        <p:sp>
          <p:nvSpPr>
            <p:cNvPr id="1032" name="Google Shape;1032;p28"/>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28"/>
          <p:cNvSpPr/>
          <p:nvPr/>
        </p:nvSpPr>
        <p:spPr>
          <a:xfrm flipH="1">
            <a:off x="-4" y="5222368"/>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8"/>
          <p:cNvSpPr/>
          <p:nvPr/>
        </p:nvSpPr>
        <p:spPr>
          <a:xfrm flipH="1">
            <a:off x="5562" y="5728186"/>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8"/>
          <p:cNvGrpSpPr/>
          <p:nvPr/>
        </p:nvGrpSpPr>
        <p:grpSpPr>
          <a:xfrm flipH="1">
            <a:off x="391161" y="4831980"/>
            <a:ext cx="410647" cy="842336"/>
            <a:chOff x="1705414" y="2870585"/>
            <a:chExt cx="376326" cy="771841"/>
          </a:xfrm>
        </p:grpSpPr>
        <p:sp>
          <p:nvSpPr>
            <p:cNvPr id="1037" name="Google Shape;1037;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8"/>
          <p:cNvGrpSpPr/>
          <p:nvPr/>
        </p:nvGrpSpPr>
        <p:grpSpPr>
          <a:xfrm flipH="1">
            <a:off x="1125527" y="5537880"/>
            <a:ext cx="410647" cy="842336"/>
            <a:chOff x="1705414" y="2870585"/>
            <a:chExt cx="376326" cy="771841"/>
          </a:xfrm>
        </p:grpSpPr>
        <p:sp>
          <p:nvSpPr>
            <p:cNvPr id="1041" name="Google Shape;1041;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96"/>
        <p:cNvGrpSpPr/>
        <p:nvPr/>
      </p:nvGrpSpPr>
      <p:grpSpPr>
        <a:xfrm>
          <a:off x="0" y="0"/>
          <a:ext cx="0" cy="0"/>
          <a:chOff x="0" y="0"/>
          <a:chExt cx="0" cy="0"/>
        </a:xfrm>
      </p:grpSpPr>
      <p:sp>
        <p:nvSpPr>
          <p:cNvPr id="1297" name="Google Shape;1297;p35"/>
          <p:cNvSpPr txBox="1">
            <a:spLocks noGrp="1"/>
          </p:cNvSpPr>
          <p:nvPr>
            <p:ph type="body" idx="1"/>
          </p:nvPr>
        </p:nvSpPr>
        <p:spPr>
          <a:xfrm>
            <a:off x="950967" y="1505167"/>
            <a:ext cx="10290000" cy="38676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chemeClr val="accent2"/>
              </a:buClr>
              <a:buSzPts val="1400"/>
              <a:buChar char="●"/>
              <a:defRPr sz="1865"/>
            </a:lvl1pPr>
            <a:lvl2pPr marL="1219200" lvl="1" indent="-406400" rtl="0">
              <a:spcBef>
                <a:spcPts val="0"/>
              </a:spcBef>
              <a:spcAft>
                <a:spcPts val="0"/>
              </a:spcAft>
              <a:buSzPts val="1200"/>
              <a:buChar char="○"/>
              <a:defRPr sz="1600"/>
            </a:lvl2pPr>
            <a:lvl3pPr marL="1828800" lvl="2" indent="-406400" rtl="0">
              <a:spcBef>
                <a:spcPts val="0"/>
              </a:spcBef>
              <a:spcAft>
                <a:spcPts val="0"/>
              </a:spcAft>
              <a:buSzPts val="1200"/>
              <a:buChar char="■"/>
              <a:defRPr sz="1600"/>
            </a:lvl3pPr>
            <a:lvl4pPr marL="2438400" lvl="3" indent="-406400" rtl="0">
              <a:spcBef>
                <a:spcPts val="0"/>
              </a:spcBef>
              <a:spcAft>
                <a:spcPts val="0"/>
              </a:spcAft>
              <a:buSzPts val="1200"/>
              <a:buChar char="●"/>
              <a:defRPr sz="1600"/>
            </a:lvl4pPr>
            <a:lvl5pPr marL="3048000" lvl="4" indent="-406400" rtl="0">
              <a:spcBef>
                <a:spcPts val="0"/>
              </a:spcBef>
              <a:spcAft>
                <a:spcPts val="0"/>
              </a:spcAft>
              <a:buSzPts val="1200"/>
              <a:buChar char="○"/>
              <a:defRPr sz="1600"/>
            </a:lvl5pPr>
            <a:lvl6pPr marL="3657600" lvl="5" indent="-406400" rtl="0">
              <a:spcBef>
                <a:spcPts val="0"/>
              </a:spcBef>
              <a:spcAft>
                <a:spcPts val="0"/>
              </a:spcAft>
              <a:buSzPts val="1200"/>
              <a:buChar char="■"/>
              <a:defRPr sz="1600"/>
            </a:lvl6pPr>
            <a:lvl7pPr marL="4267200" lvl="6" indent="-406400" rtl="0">
              <a:spcBef>
                <a:spcPts val="0"/>
              </a:spcBef>
              <a:spcAft>
                <a:spcPts val="0"/>
              </a:spcAft>
              <a:buSzPts val="1200"/>
              <a:buChar char="●"/>
              <a:defRPr sz="1600"/>
            </a:lvl7pPr>
            <a:lvl8pPr marL="4876800" lvl="7" indent="-406400" rtl="0">
              <a:spcBef>
                <a:spcPts val="0"/>
              </a:spcBef>
              <a:spcAft>
                <a:spcPts val="0"/>
              </a:spcAft>
              <a:buSzPts val="1200"/>
              <a:buChar char="○"/>
              <a:defRPr sz="1600"/>
            </a:lvl8pPr>
            <a:lvl9pPr marL="5486400" lvl="8" indent="-406400" rtl="0">
              <a:spcBef>
                <a:spcPts val="0"/>
              </a:spcBef>
              <a:spcAft>
                <a:spcPts val="0"/>
              </a:spcAft>
              <a:buSzPts val="1200"/>
              <a:buChar char="■"/>
              <a:defRPr sz="1600"/>
            </a:lvl9pPr>
          </a:lstStyle>
          <a:p/>
        </p:txBody>
      </p:sp>
      <p:sp>
        <p:nvSpPr>
          <p:cNvPr id="1298" name="Google Shape;1298;p35"/>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5"/>
        <p:cNvGrpSpPr/>
        <p:nvPr/>
      </p:nvGrpSpPr>
      <p:grpSpPr>
        <a:xfrm>
          <a:off x="0" y="0"/>
          <a:ext cx="0" cy="0"/>
          <a:chOff x="0" y="0"/>
          <a:chExt cx="0" cy="0"/>
        </a:xfrm>
      </p:grpSpPr>
      <p:sp>
        <p:nvSpPr>
          <p:cNvPr id="1336" name="Google Shape;1336;p37"/>
          <p:cNvSpPr txBox="1">
            <a:spLocks noGrp="1"/>
          </p:cNvSpPr>
          <p:nvPr>
            <p:ph type="body" idx="1"/>
          </p:nvPr>
        </p:nvSpPr>
        <p:spPr>
          <a:xfrm>
            <a:off x="1063700" y="1935033"/>
            <a:ext cx="5025200" cy="3775200"/>
          </a:xfrm>
          <a:prstGeom prst="rect">
            <a:avLst/>
          </a:prstGeom>
          <a:noFill/>
        </p:spPr>
        <p:txBody>
          <a:bodyPr spcFirstLastPara="1" wrap="square" lIns="91425" tIns="91425" rIns="91425" bIns="91425" anchor="t" anchorCtr="0">
            <a:noAutofit/>
          </a:bodyPr>
          <a:lstStyle>
            <a:lvl1pPr marL="609600" lvl="0" indent="-393700" rtl="0">
              <a:spcBef>
                <a:spcPts val="0"/>
              </a:spcBef>
              <a:spcAft>
                <a:spcPts val="0"/>
              </a:spcAft>
              <a:buClr>
                <a:schemeClr val="dk2"/>
              </a:buClr>
              <a:buSzPts val="1050"/>
              <a:buFont typeface="Poppins"/>
              <a:buChar char="●"/>
              <a:defRPr sz="1865"/>
            </a:lvl1pPr>
            <a:lvl2pPr marL="1219200" lvl="1" indent="-398145" rtl="0">
              <a:spcBef>
                <a:spcPts val="0"/>
              </a:spcBef>
              <a:spcAft>
                <a:spcPts val="0"/>
              </a:spcAft>
              <a:buClr>
                <a:srgbClr val="000000"/>
              </a:buClr>
              <a:buSzPts val="1100"/>
              <a:buFont typeface="Arial" panose="020B0604020202020204"/>
              <a:buAutoNum type="alphaLcPeriod"/>
              <a:defRPr sz="1600"/>
            </a:lvl2pPr>
            <a:lvl3pPr marL="1828800" lvl="2" indent="-398145" rtl="0">
              <a:spcBef>
                <a:spcPts val="0"/>
              </a:spcBef>
              <a:spcAft>
                <a:spcPts val="0"/>
              </a:spcAft>
              <a:buClr>
                <a:srgbClr val="000000"/>
              </a:buClr>
              <a:buSzPts val="1100"/>
              <a:buFont typeface="Arial" panose="020B0604020202020204"/>
              <a:buAutoNum type="romanLcPeriod"/>
              <a:defRPr sz="1600"/>
            </a:lvl3pPr>
            <a:lvl4pPr marL="2438400" lvl="3" indent="-398145" rtl="0">
              <a:spcBef>
                <a:spcPts val="0"/>
              </a:spcBef>
              <a:spcAft>
                <a:spcPts val="0"/>
              </a:spcAft>
              <a:buClr>
                <a:srgbClr val="000000"/>
              </a:buClr>
              <a:buSzPts val="1100"/>
              <a:buFont typeface="Arial" panose="020B0604020202020204"/>
              <a:buAutoNum type="arabicPeriod"/>
              <a:defRPr sz="1600"/>
            </a:lvl4pPr>
            <a:lvl5pPr marL="3048000" lvl="4" indent="-398145" rtl="0">
              <a:spcBef>
                <a:spcPts val="0"/>
              </a:spcBef>
              <a:spcAft>
                <a:spcPts val="0"/>
              </a:spcAft>
              <a:buClr>
                <a:srgbClr val="000000"/>
              </a:buClr>
              <a:buSzPts val="1100"/>
              <a:buFont typeface="Arial" panose="020B0604020202020204"/>
              <a:buAutoNum type="alphaLcPeriod"/>
              <a:defRPr sz="1600"/>
            </a:lvl5pPr>
            <a:lvl6pPr marL="3657600" lvl="5" indent="-398145" rtl="0">
              <a:spcBef>
                <a:spcPts val="0"/>
              </a:spcBef>
              <a:spcAft>
                <a:spcPts val="0"/>
              </a:spcAft>
              <a:buClr>
                <a:srgbClr val="000000"/>
              </a:buClr>
              <a:buSzPts val="1100"/>
              <a:buFont typeface="Arial" panose="020B0604020202020204"/>
              <a:buAutoNum type="romanLcPeriod"/>
              <a:defRPr sz="1600"/>
            </a:lvl6pPr>
            <a:lvl7pPr marL="4267200" lvl="6" indent="-398145" rtl="0">
              <a:spcBef>
                <a:spcPts val="0"/>
              </a:spcBef>
              <a:spcAft>
                <a:spcPts val="0"/>
              </a:spcAft>
              <a:buClr>
                <a:srgbClr val="000000"/>
              </a:buClr>
              <a:buSzPts val="1100"/>
              <a:buFont typeface="Arial" panose="020B0604020202020204"/>
              <a:buAutoNum type="arabicPeriod"/>
              <a:defRPr sz="1600"/>
            </a:lvl7pPr>
            <a:lvl8pPr marL="4876800" lvl="7" indent="-398145" rtl="0">
              <a:spcBef>
                <a:spcPts val="0"/>
              </a:spcBef>
              <a:spcAft>
                <a:spcPts val="0"/>
              </a:spcAft>
              <a:buClr>
                <a:srgbClr val="000000"/>
              </a:buClr>
              <a:buSzPts val="1100"/>
              <a:buFont typeface="Arial" panose="020B0604020202020204"/>
              <a:buAutoNum type="alphaLcPeriod"/>
              <a:defRPr sz="1600"/>
            </a:lvl8pPr>
            <a:lvl9pPr marL="5486400" lvl="8" indent="-398145" rtl="0">
              <a:spcBef>
                <a:spcPts val="0"/>
              </a:spcBef>
              <a:spcAft>
                <a:spcPts val="0"/>
              </a:spcAft>
              <a:buClr>
                <a:srgbClr val="000000"/>
              </a:buClr>
              <a:buSzPts val="1100"/>
              <a:buFont typeface="Arial" panose="020B0604020202020204"/>
              <a:buAutoNum type="romanLcPeriod"/>
              <a:defRPr sz="1600"/>
            </a:lvl9pPr>
          </a:lstStyle>
          <a:p/>
        </p:txBody>
      </p:sp>
      <p:sp>
        <p:nvSpPr>
          <p:cNvPr id="1337" name="Google Shape;1337;p37"/>
          <p:cNvSpPr txBox="1">
            <a:spLocks noGrp="1"/>
          </p:cNvSpPr>
          <p:nvPr>
            <p:ph type="title"/>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8" name="Google Shape;1338;p37"/>
          <p:cNvSpPr txBox="1">
            <a:spLocks noGrp="1"/>
          </p:cNvSpPr>
          <p:nvPr>
            <p:ph type="title" idx="2"/>
          </p:nvPr>
        </p:nvSpPr>
        <p:spPr>
          <a:xfrm>
            <a:off x="6573096" y="1935033"/>
            <a:ext cx="45552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135">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p:txBody>
      </p:sp>
      <p:sp>
        <p:nvSpPr>
          <p:cNvPr id="1339" name="Google Shape;1339;p37"/>
          <p:cNvSpPr/>
          <p:nvPr/>
        </p:nvSpPr>
        <p:spPr>
          <a:xfrm>
            <a:off x="11128316" y="670117"/>
            <a:ext cx="290376" cy="288792"/>
          </a:xfrm>
          <a:custGeom>
            <a:avLst/>
            <a:gdLst/>
            <a:ahLst/>
            <a:cxnLst/>
            <a:rect l="l" t="t" r="r" b="b"/>
            <a:pathLst>
              <a:path w="4582" h="4557" extrusionOk="0">
                <a:moveTo>
                  <a:pt x="2531" y="557"/>
                </a:moveTo>
                <a:cubicBezTo>
                  <a:pt x="2683" y="583"/>
                  <a:pt x="2822" y="633"/>
                  <a:pt x="2974" y="684"/>
                </a:cubicBezTo>
                <a:cubicBezTo>
                  <a:pt x="3113" y="747"/>
                  <a:pt x="3240" y="823"/>
                  <a:pt x="3354" y="912"/>
                </a:cubicBezTo>
                <a:cubicBezTo>
                  <a:pt x="3480" y="1000"/>
                  <a:pt x="3581" y="1114"/>
                  <a:pt x="3683" y="1228"/>
                </a:cubicBezTo>
                <a:cubicBezTo>
                  <a:pt x="3759" y="1342"/>
                  <a:pt x="3834" y="1468"/>
                  <a:pt x="3898" y="1608"/>
                </a:cubicBezTo>
                <a:cubicBezTo>
                  <a:pt x="3948" y="1747"/>
                  <a:pt x="3986" y="1899"/>
                  <a:pt x="4012" y="2038"/>
                </a:cubicBezTo>
                <a:cubicBezTo>
                  <a:pt x="4037" y="2202"/>
                  <a:pt x="4037" y="2354"/>
                  <a:pt x="4012" y="2519"/>
                </a:cubicBezTo>
                <a:cubicBezTo>
                  <a:pt x="3986" y="2671"/>
                  <a:pt x="3948" y="2810"/>
                  <a:pt x="3898" y="2949"/>
                </a:cubicBezTo>
                <a:cubicBezTo>
                  <a:pt x="3834" y="3088"/>
                  <a:pt x="3759" y="3215"/>
                  <a:pt x="3670" y="3341"/>
                </a:cubicBezTo>
                <a:cubicBezTo>
                  <a:pt x="3581" y="3455"/>
                  <a:pt x="3480" y="3556"/>
                  <a:pt x="3366" y="3645"/>
                </a:cubicBezTo>
                <a:cubicBezTo>
                  <a:pt x="3240" y="3734"/>
                  <a:pt x="3113" y="3822"/>
                  <a:pt x="2961" y="3885"/>
                </a:cubicBezTo>
                <a:cubicBezTo>
                  <a:pt x="2822" y="3936"/>
                  <a:pt x="2683" y="3974"/>
                  <a:pt x="2544" y="3999"/>
                </a:cubicBezTo>
                <a:cubicBezTo>
                  <a:pt x="2468" y="4012"/>
                  <a:pt x="2379" y="4012"/>
                  <a:pt x="2303" y="4012"/>
                </a:cubicBezTo>
                <a:cubicBezTo>
                  <a:pt x="2227" y="4012"/>
                  <a:pt x="2152" y="4012"/>
                  <a:pt x="2076" y="3999"/>
                </a:cubicBezTo>
                <a:cubicBezTo>
                  <a:pt x="1911" y="3974"/>
                  <a:pt x="1759" y="3936"/>
                  <a:pt x="1620" y="3873"/>
                </a:cubicBezTo>
                <a:cubicBezTo>
                  <a:pt x="1494" y="3809"/>
                  <a:pt x="1367" y="3746"/>
                  <a:pt x="1253" y="3658"/>
                </a:cubicBezTo>
                <a:cubicBezTo>
                  <a:pt x="1165" y="3594"/>
                  <a:pt x="1101" y="3531"/>
                  <a:pt x="1038" y="3455"/>
                </a:cubicBezTo>
                <a:cubicBezTo>
                  <a:pt x="1000" y="3417"/>
                  <a:pt x="962" y="3379"/>
                  <a:pt x="924" y="3341"/>
                </a:cubicBezTo>
                <a:cubicBezTo>
                  <a:pt x="836" y="3215"/>
                  <a:pt x="760" y="3088"/>
                  <a:pt x="709" y="2962"/>
                </a:cubicBezTo>
                <a:cubicBezTo>
                  <a:pt x="646" y="2822"/>
                  <a:pt x="608" y="2671"/>
                  <a:pt x="582" y="2519"/>
                </a:cubicBezTo>
                <a:lnTo>
                  <a:pt x="582" y="2506"/>
                </a:lnTo>
                <a:lnTo>
                  <a:pt x="582" y="2481"/>
                </a:lnTo>
                <a:lnTo>
                  <a:pt x="570" y="2455"/>
                </a:lnTo>
                <a:lnTo>
                  <a:pt x="570" y="2430"/>
                </a:lnTo>
                <a:lnTo>
                  <a:pt x="570" y="2405"/>
                </a:lnTo>
                <a:lnTo>
                  <a:pt x="570" y="2380"/>
                </a:lnTo>
                <a:lnTo>
                  <a:pt x="570" y="2342"/>
                </a:lnTo>
                <a:lnTo>
                  <a:pt x="570" y="2304"/>
                </a:lnTo>
                <a:cubicBezTo>
                  <a:pt x="570" y="2304"/>
                  <a:pt x="570" y="2291"/>
                  <a:pt x="570" y="2291"/>
                </a:cubicBezTo>
                <a:cubicBezTo>
                  <a:pt x="570" y="2266"/>
                  <a:pt x="570" y="2266"/>
                  <a:pt x="570" y="2253"/>
                </a:cubicBezTo>
                <a:cubicBezTo>
                  <a:pt x="570" y="2177"/>
                  <a:pt x="582" y="2114"/>
                  <a:pt x="582" y="2051"/>
                </a:cubicBezTo>
                <a:cubicBezTo>
                  <a:pt x="582" y="2038"/>
                  <a:pt x="582" y="2025"/>
                  <a:pt x="582" y="2025"/>
                </a:cubicBezTo>
                <a:cubicBezTo>
                  <a:pt x="608" y="1924"/>
                  <a:pt x="633" y="1835"/>
                  <a:pt x="658" y="1747"/>
                </a:cubicBezTo>
                <a:cubicBezTo>
                  <a:pt x="671" y="1696"/>
                  <a:pt x="684" y="1658"/>
                  <a:pt x="709" y="1608"/>
                </a:cubicBezTo>
                <a:cubicBezTo>
                  <a:pt x="747" y="1506"/>
                  <a:pt x="810" y="1405"/>
                  <a:pt x="861" y="1317"/>
                </a:cubicBezTo>
                <a:cubicBezTo>
                  <a:pt x="899" y="1266"/>
                  <a:pt x="911" y="1241"/>
                  <a:pt x="937" y="1215"/>
                </a:cubicBezTo>
                <a:cubicBezTo>
                  <a:pt x="1025" y="1114"/>
                  <a:pt x="1127" y="1013"/>
                  <a:pt x="1240" y="912"/>
                </a:cubicBezTo>
                <a:cubicBezTo>
                  <a:pt x="1367" y="823"/>
                  <a:pt x="1494" y="747"/>
                  <a:pt x="1633" y="684"/>
                </a:cubicBezTo>
                <a:cubicBezTo>
                  <a:pt x="1772" y="633"/>
                  <a:pt x="1911" y="583"/>
                  <a:pt x="2063" y="570"/>
                </a:cubicBezTo>
                <a:cubicBezTo>
                  <a:pt x="2139" y="557"/>
                  <a:pt x="2215" y="557"/>
                  <a:pt x="2303" y="557"/>
                </a:cubicBezTo>
                <a:close/>
                <a:moveTo>
                  <a:pt x="2291" y="1"/>
                </a:moveTo>
                <a:cubicBezTo>
                  <a:pt x="2253" y="1"/>
                  <a:pt x="2202" y="13"/>
                  <a:pt x="2164" y="13"/>
                </a:cubicBezTo>
                <a:cubicBezTo>
                  <a:pt x="1607" y="39"/>
                  <a:pt x="1089" y="279"/>
                  <a:pt x="684" y="684"/>
                </a:cubicBezTo>
                <a:lnTo>
                  <a:pt x="658" y="709"/>
                </a:lnTo>
                <a:lnTo>
                  <a:pt x="633" y="735"/>
                </a:lnTo>
                <a:lnTo>
                  <a:pt x="620" y="747"/>
                </a:lnTo>
                <a:lnTo>
                  <a:pt x="608" y="773"/>
                </a:lnTo>
                <a:lnTo>
                  <a:pt x="595" y="785"/>
                </a:lnTo>
                <a:lnTo>
                  <a:pt x="570" y="810"/>
                </a:lnTo>
                <a:lnTo>
                  <a:pt x="557" y="823"/>
                </a:lnTo>
                <a:lnTo>
                  <a:pt x="532" y="848"/>
                </a:lnTo>
                <a:lnTo>
                  <a:pt x="507" y="886"/>
                </a:lnTo>
                <a:lnTo>
                  <a:pt x="481" y="912"/>
                </a:lnTo>
                <a:cubicBezTo>
                  <a:pt x="456" y="950"/>
                  <a:pt x="431" y="988"/>
                  <a:pt x="405" y="1026"/>
                </a:cubicBezTo>
                <a:lnTo>
                  <a:pt x="393" y="1051"/>
                </a:lnTo>
                <a:cubicBezTo>
                  <a:pt x="342" y="1127"/>
                  <a:pt x="291" y="1203"/>
                  <a:pt x="253" y="1304"/>
                </a:cubicBezTo>
                <a:cubicBezTo>
                  <a:pt x="64" y="1671"/>
                  <a:pt x="0" y="2101"/>
                  <a:pt x="38" y="2519"/>
                </a:cubicBezTo>
                <a:cubicBezTo>
                  <a:pt x="64" y="2759"/>
                  <a:pt x="127" y="3000"/>
                  <a:pt x="241" y="3227"/>
                </a:cubicBezTo>
                <a:cubicBezTo>
                  <a:pt x="329" y="3442"/>
                  <a:pt x="456" y="3632"/>
                  <a:pt x="620" y="3822"/>
                </a:cubicBezTo>
                <a:cubicBezTo>
                  <a:pt x="671" y="3873"/>
                  <a:pt x="734" y="3923"/>
                  <a:pt x="785" y="3987"/>
                </a:cubicBezTo>
                <a:cubicBezTo>
                  <a:pt x="798" y="3987"/>
                  <a:pt x="810" y="3999"/>
                  <a:pt x="823" y="4012"/>
                </a:cubicBezTo>
                <a:cubicBezTo>
                  <a:pt x="886" y="4063"/>
                  <a:pt x="949" y="4113"/>
                  <a:pt x="1025" y="4164"/>
                </a:cubicBezTo>
                <a:cubicBezTo>
                  <a:pt x="1329" y="4379"/>
                  <a:pt x="1721" y="4518"/>
                  <a:pt x="2164" y="4556"/>
                </a:cubicBezTo>
                <a:lnTo>
                  <a:pt x="2303" y="4556"/>
                </a:lnTo>
                <a:cubicBezTo>
                  <a:pt x="2455" y="4556"/>
                  <a:pt x="2620" y="4543"/>
                  <a:pt x="2797" y="4505"/>
                </a:cubicBezTo>
                <a:cubicBezTo>
                  <a:pt x="2987" y="4467"/>
                  <a:pt x="3189" y="4392"/>
                  <a:pt x="3404" y="4265"/>
                </a:cubicBezTo>
                <a:cubicBezTo>
                  <a:pt x="3746" y="4088"/>
                  <a:pt x="4050" y="3797"/>
                  <a:pt x="4265" y="3430"/>
                </a:cubicBezTo>
                <a:cubicBezTo>
                  <a:pt x="4455" y="3113"/>
                  <a:pt x="4568" y="2721"/>
                  <a:pt x="4581" y="2304"/>
                </a:cubicBezTo>
                <a:cubicBezTo>
                  <a:pt x="4581" y="2114"/>
                  <a:pt x="4556" y="1899"/>
                  <a:pt x="4492" y="1684"/>
                </a:cubicBezTo>
                <a:cubicBezTo>
                  <a:pt x="4442" y="1494"/>
                  <a:pt x="4353" y="1291"/>
                  <a:pt x="4239" y="1089"/>
                </a:cubicBezTo>
                <a:cubicBezTo>
                  <a:pt x="4037" y="760"/>
                  <a:pt x="3746" y="481"/>
                  <a:pt x="3392" y="279"/>
                </a:cubicBezTo>
                <a:cubicBezTo>
                  <a:pt x="3063" y="102"/>
                  <a:pt x="2683" y="1"/>
                  <a:pt x="229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7"/>
          <p:cNvSpPr/>
          <p:nvPr/>
        </p:nvSpPr>
        <p:spPr>
          <a:xfrm>
            <a:off x="11515640" y="893057"/>
            <a:ext cx="104312" cy="103488"/>
          </a:xfrm>
          <a:custGeom>
            <a:avLst/>
            <a:gdLst/>
            <a:ahLst/>
            <a:cxnLst/>
            <a:rect l="l" t="t" r="r" b="b"/>
            <a:pathLst>
              <a:path w="1646" h="1633" extrusionOk="0">
                <a:moveTo>
                  <a:pt x="861" y="545"/>
                </a:moveTo>
                <a:cubicBezTo>
                  <a:pt x="873" y="545"/>
                  <a:pt x="899" y="545"/>
                  <a:pt x="924" y="557"/>
                </a:cubicBezTo>
                <a:cubicBezTo>
                  <a:pt x="949" y="570"/>
                  <a:pt x="975" y="582"/>
                  <a:pt x="987" y="595"/>
                </a:cubicBezTo>
                <a:cubicBezTo>
                  <a:pt x="1013" y="608"/>
                  <a:pt x="1025" y="633"/>
                  <a:pt x="1038" y="646"/>
                </a:cubicBezTo>
                <a:cubicBezTo>
                  <a:pt x="1050" y="658"/>
                  <a:pt x="1063" y="684"/>
                  <a:pt x="1076" y="709"/>
                </a:cubicBezTo>
                <a:cubicBezTo>
                  <a:pt x="1088" y="734"/>
                  <a:pt x="1088" y="747"/>
                  <a:pt x="1088" y="772"/>
                </a:cubicBezTo>
                <a:cubicBezTo>
                  <a:pt x="1088" y="798"/>
                  <a:pt x="1088" y="823"/>
                  <a:pt x="1088" y="848"/>
                </a:cubicBezTo>
                <a:cubicBezTo>
                  <a:pt x="1088" y="874"/>
                  <a:pt x="1088" y="886"/>
                  <a:pt x="1076" y="911"/>
                </a:cubicBezTo>
                <a:cubicBezTo>
                  <a:pt x="1063" y="937"/>
                  <a:pt x="1050" y="962"/>
                  <a:pt x="1038" y="975"/>
                </a:cubicBezTo>
                <a:cubicBezTo>
                  <a:pt x="1025" y="1000"/>
                  <a:pt x="1000" y="1013"/>
                  <a:pt x="987" y="1025"/>
                </a:cubicBezTo>
                <a:cubicBezTo>
                  <a:pt x="975" y="1038"/>
                  <a:pt x="949" y="1051"/>
                  <a:pt x="924" y="1063"/>
                </a:cubicBezTo>
                <a:cubicBezTo>
                  <a:pt x="899" y="1076"/>
                  <a:pt x="886" y="1076"/>
                  <a:pt x="861" y="1089"/>
                </a:cubicBezTo>
                <a:lnTo>
                  <a:pt x="785" y="1089"/>
                </a:lnTo>
                <a:cubicBezTo>
                  <a:pt x="759" y="1076"/>
                  <a:pt x="747" y="1076"/>
                  <a:pt x="721" y="1063"/>
                </a:cubicBezTo>
                <a:cubicBezTo>
                  <a:pt x="696" y="1051"/>
                  <a:pt x="671" y="1038"/>
                  <a:pt x="658" y="1025"/>
                </a:cubicBezTo>
                <a:cubicBezTo>
                  <a:pt x="633" y="1013"/>
                  <a:pt x="620" y="1000"/>
                  <a:pt x="608" y="987"/>
                </a:cubicBezTo>
                <a:cubicBezTo>
                  <a:pt x="595" y="962"/>
                  <a:pt x="582" y="949"/>
                  <a:pt x="582" y="924"/>
                </a:cubicBezTo>
                <a:lnTo>
                  <a:pt x="557" y="886"/>
                </a:lnTo>
                <a:lnTo>
                  <a:pt x="544" y="848"/>
                </a:lnTo>
                <a:cubicBezTo>
                  <a:pt x="557" y="823"/>
                  <a:pt x="557" y="798"/>
                  <a:pt x="557" y="772"/>
                </a:cubicBezTo>
                <a:cubicBezTo>
                  <a:pt x="557" y="747"/>
                  <a:pt x="570" y="722"/>
                  <a:pt x="570" y="696"/>
                </a:cubicBezTo>
                <a:cubicBezTo>
                  <a:pt x="582" y="684"/>
                  <a:pt x="595" y="658"/>
                  <a:pt x="608" y="646"/>
                </a:cubicBezTo>
                <a:cubicBezTo>
                  <a:pt x="620" y="633"/>
                  <a:pt x="633" y="608"/>
                  <a:pt x="658" y="595"/>
                </a:cubicBezTo>
                <a:lnTo>
                  <a:pt x="671" y="582"/>
                </a:lnTo>
                <a:lnTo>
                  <a:pt x="709" y="570"/>
                </a:lnTo>
                <a:cubicBezTo>
                  <a:pt x="734" y="557"/>
                  <a:pt x="759" y="545"/>
                  <a:pt x="785" y="545"/>
                </a:cubicBezTo>
                <a:close/>
                <a:moveTo>
                  <a:pt x="759" y="0"/>
                </a:moveTo>
                <a:cubicBezTo>
                  <a:pt x="696" y="0"/>
                  <a:pt x="633" y="13"/>
                  <a:pt x="570" y="38"/>
                </a:cubicBezTo>
                <a:cubicBezTo>
                  <a:pt x="544" y="38"/>
                  <a:pt x="506" y="51"/>
                  <a:pt x="481" y="76"/>
                </a:cubicBezTo>
                <a:cubicBezTo>
                  <a:pt x="418" y="102"/>
                  <a:pt x="367" y="127"/>
                  <a:pt x="317" y="178"/>
                </a:cubicBezTo>
                <a:cubicBezTo>
                  <a:pt x="291" y="190"/>
                  <a:pt x="279" y="203"/>
                  <a:pt x="253" y="228"/>
                </a:cubicBezTo>
                <a:cubicBezTo>
                  <a:pt x="165" y="304"/>
                  <a:pt x="89" y="431"/>
                  <a:pt x="38" y="570"/>
                </a:cubicBezTo>
                <a:lnTo>
                  <a:pt x="38" y="608"/>
                </a:lnTo>
                <a:lnTo>
                  <a:pt x="26" y="633"/>
                </a:lnTo>
                <a:cubicBezTo>
                  <a:pt x="13" y="709"/>
                  <a:pt x="0" y="772"/>
                  <a:pt x="13" y="848"/>
                </a:cubicBezTo>
                <a:cubicBezTo>
                  <a:pt x="13" y="886"/>
                  <a:pt x="13" y="924"/>
                  <a:pt x="26" y="962"/>
                </a:cubicBezTo>
                <a:cubicBezTo>
                  <a:pt x="38" y="1038"/>
                  <a:pt x="51" y="1101"/>
                  <a:pt x="89" y="1165"/>
                </a:cubicBezTo>
                <a:cubicBezTo>
                  <a:pt x="114" y="1228"/>
                  <a:pt x="165" y="1291"/>
                  <a:pt x="215" y="1354"/>
                </a:cubicBezTo>
                <a:cubicBezTo>
                  <a:pt x="215" y="1367"/>
                  <a:pt x="228" y="1367"/>
                  <a:pt x="228" y="1380"/>
                </a:cubicBezTo>
                <a:cubicBezTo>
                  <a:pt x="241" y="1392"/>
                  <a:pt x="253" y="1392"/>
                  <a:pt x="266" y="1405"/>
                </a:cubicBezTo>
                <a:cubicBezTo>
                  <a:pt x="392" y="1532"/>
                  <a:pt x="570" y="1607"/>
                  <a:pt x="759" y="1620"/>
                </a:cubicBezTo>
                <a:cubicBezTo>
                  <a:pt x="785" y="1633"/>
                  <a:pt x="797" y="1633"/>
                  <a:pt x="823" y="1633"/>
                </a:cubicBezTo>
                <a:cubicBezTo>
                  <a:pt x="873" y="1633"/>
                  <a:pt x="924" y="1620"/>
                  <a:pt x="975" y="1607"/>
                </a:cubicBezTo>
                <a:cubicBezTo>
                  <a:pt x="1050" y="1595"/>
                  <a:pt x="1126" y="1570"/>
                  <a:pt x="1190" y="1544"/>
                </a:cubicBezTo>
                <a:cubicBezTo>
                  <a:pt x="1304" y="1494"/>
                  <a:pt x="1405" y="1392"/>
                  <a:pt x="1519" y="1241"/>
                </a:cubicBezTo>
                <a:cubicBezTo>
                  <a:pt x="1557" y="1190"/>
                  <a:pt x="1582" y="1114"/>
                  <a:pt x="1595" y="1076"/>
                </a:cubicBezTo>
                <a:cubicBezTo>
                  <a:pt x="1620" y="1013"/>
                  <a:pt x="1633" y="949"/>
                  <a:pt x="1633" y="874"/>
                </a:cubicBezTo>
                <a:cubicBezTo>
                  <a:pt x="1645" y="709"/>
                  <a:pt x="1607" y="557"/>
                  <a:pt x="1531" y="405"/>
                </a:cubicBezTo>
                <a:cubicBezTo>
                  <a:pt x="1468" y="279"/>
                  <a:pt x="1342" y="165"/>
                  <a:pt x="1190" y="89"/>
                </a:cubicBezTo>
                <a:cubicBezTo>
                  <a:pt x="1139" y="51"/>
                  <a:pt x="1076" y="26"/>
                  <a:pt x="1013" y="13"/>
                </a:cubicBezTo>
                <a:lnTo>
                  <a:pt x="987" y="13"/>
                </a:lnTo>
                <a:cubicBezTo>
                  <a:pt x="937" y="0"/>
                  <a:pt x="899" y="0"/>
                  <a:pt x="8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58"/>
        <p:cNvGrpSpPr/>
        <p:nvPr/>
      </p:nvGrpSpPr>
      <p:grpSpPr>
        <a:xfrm>
          <a:off x="0" y="0"/>
          <a:ext cx="0" cy="0"/>
          <a:chOff x="0" y="0"/>
          <a:chExt cx="0" cy="0"/>
        </a:xfrm>
      </p:grpSpPr>
      <p:grpSp>
        <p:nvGrpSpPr>
          <p:cNvPr id="1459" name="Google Shape;1459;p41"/>
          <p:cNvGrpSpPr/>
          <p:nvPr/>
        </p:nvGrpSpPr>
        <p:grpSpPr>
          <a:xfrm flipH="1">
            <a:off x="11322374" y="2160168"/>
            <a:ext cx="2719972" cy="4295547"/>
            <a:chOff x="6381700" y="980126"/>
            <a:chExt cx="2039979" cy="3221660"/>
          </a:xfrm>
        </p:grpSpPr>
        <p:sp>
          <p:nvSpPr>
            <p:cNvPr id="1460" name="Google Shape;1460;p41"/>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1"/>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41"/>
          <p:cNvGrpSpPr/>
          <p:nvPr/>
        </p:nvGrpSpPr>
        <p:grpSpPr>
          <a:xfrm>
            <a:off x="3706941" y="5081034"/>
            <a:ext cx="8577960" cy="2302265"/>
            <a:chOff x="2802889" y="3810775"/>
            <a:chExt cx="6433470" cy="1726699"/>
          </a:xfrm>
        </p:grpSpPr>
        <p:sp>
          <p:nvSpPr>
            <p:cNvPr id="1463" name="Google Shape;1463;p41"/>
            <p:cNvSpPr/>
            <p:nvPr/>
          </p:nvSpPr>
          <p:spPr>
            <a:xfrm flipH="1">
              <a:off x="2802889" y="3810775"/>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1"/>
            <p:cNvSpPr/>
            <p:nvPr/>
          </p:nvSpPr>
          <p:spPr>
            <a:xfrm flipH="1">
              <a:off x="4066341" y="4170885"/>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41"/>
          <p:cNvGrpSpPr/>
          <p:nvPr/>
        </p:nvGrpSpPr>
        <p:grpSpPr>
          <a:xfrm flipH="1">
            <a:off x="11337955" y="4606447"/>
            <a:ext cx="410647" cy="842336"/>
            <a:chOff x="1705414" y="2870585"/>
            <a:chExt cx="376326" cy="771841"/>
          </a:xfrm>
        </p:grpSpPr>
        <p:sp>
          <p:nvSpPr>
            <p:cNvPr id="1466" name="Google Shape;1466;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1"/>
          <p:cNvGrpSpPr/>
          <p:nvPr/>
        </p:nvGrpSpPr>
        <p:grpSpPr>
          <a:xfrm flipH="1">
            <a:off x="10589341" y="5025582"/>
            <a:ext cx="545623" cy="1119169"/>
            <a:chOff x="1705414" y="2870585"/>
            <a:chExt cx="376326" cy="771841"/>
          </a:xfrm>
        </p:grpSpPr>
        <p:sp>
          <p:nvSpPr>
            <p:cNvPr id="1470" name="Google Shape;1470;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3" name="Google Shape;1473;p41"/>
          <p:cNvGrpSpPr/>
          <p:nvPr/>
        </p:nvGrpSpPr>
        <p:grpSpPr>
          <a:xfrm flipH="1">
            <a:off x="7919907" y="5285716"/>
            <a:ext cx="545623" cy="1119169"/>
            <a:chOff x="1705414" y="2870585"/>
            <a:chExt cx="376326" cy="771841"/>
          </a:xfrm>
        </p:grpSpPr>
        <p:sp>
          <p:nvSpPr>
            <p:cNvPr id="1474" name="Google Shape;1474;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7" name="Google Shape;1477;p41"/>
          <p:cNvGrpSpPr/>
          <p:nvPr/>
        </p:nvGrpSpPr>
        <p:grpSpPr>
          <a:xfrm flipH="1">
            <a:off x="9759355" y="5285713"/>
            <a:ext cx="410647" cy="842336"/>
            <a:chOff x="1705414" y="2870585"/>
            <a:chExt cx="376326" cy="771841"/>
          </a:xfrm>
        </p:grpSpPr>
        <p:sp>
          <p:nvSpPr>
            <p:cNvPr id="1478" name="Google Shape;1478;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1" name="Google Shape;1481;p41"/>
          <p:cNvSpPr/>
          <p:nvPr/>
        </p:nvSpPr>
        <p:spPr>
          <a:xfrm flipH="1">
            <a:off x="668391" y="577031"/>
            <a:ext cx="1810312" cy="842292"/>
          </a:xfrm>
          <a:custGeom>
            <a:avLst/>
            <a:gdLst/>
            <a:ahLst/>
            <a:cxnLst/>
            <a:rect l="l" t="t" r="r" b="b"/>
            <a:pathLst>
              <a:path w="16429" h="7644" extrusionOk="0">
                <a:moveTo>
                  <a:pt x="9199" y="1"/>
                </a:moveTo>
                <a:cubicBezTo>
                  <a:pt x="8480" y="1"/>
                  <a:pt x="7806" y="431"/>
                  <a:pt x="7371" y="977"/>
                </a:cubicBezTo>
                <a:cubicBezTo>
                  <a:pt x="7081" y="1334"/>
                  <a:pt x="6879" y="1749"/>
                  <a:pt x="6734" y="2183"/>
                </a:cubicBezTo>
                <a:cubicBezTo>
                  <a:pt x="6580" y="2627"/>
                  <a:pt x="6541" y="3100"/>
                  <a:pt x="6474" y="3572"/>
                </a:cubicBezTo>
                <a:cubicBezTo>
                  <a:pt x="6447" y="3742"/>
                  <a:pt x="6586" y="3854"/>
                  <a:pt x="6714" y="3854"/>
                </a:cubicBezTo>
                <a:cubicBezTo>
                  <a:pt x="6724" y="3854"/>
                  <a:pt x="6734" y="3853"/>
                  <a:pt x="6744" y="3852"/>
                </a:cubicBezTo>
                <a:lnTo>
                  <a:pt x="6744" y="3852"/>
                </a:lnTo>
                <a:cubicBezTo>
                  <a:pt x="6744" y="4016"/>
                  <a:pt x="6734" y="4161"/>
                  <a:pt x="6715" y="4315"/>
                </a:cubicBezTo>
                <a:cubicBezTo>
                  <a:pt x="6412" y="4068"/>
                  <a:pt x="6015" y="3936"/>
                  <a:pt x="5621" y="3936"/>
                </a:cubicBezTo>
                <a:cubicBezTo>
                  <a:pt x="5400" y="3936"/>
                  <a:pt x="5180" y="3978"/>
                  <a:pt x="4978" y="4064"/>
                </a:cubicBezTo>
                <a:cubicBezTo>
                  <a:pt x="4438" y="4286"/>
                  <a:pt x="4091" y="4788"/>
                  <a:pt x="3985" y="5338"/>
                </a:cubicBezTo>
                <a:cubicBezTo>
                  <a:pt x="3686" y="5164"/>
                  <a:pt x="3348" y="5058"/>
                  <a:pt x="2982" y="5039"/>
                </a:cubicBezTo>
                <a:cubicBezTo>
                  <a:pt x="2939" y="5036"/>
                  <a:pt x="2896" y="5035"/>
                  <a:pt x="2854" y="5035"/>
                </a:cubicBezTo>
                <a:cubicBezTo>
                  <a:pt x="2252" y="5035"/>
                  <a:pt x="1663" y="5283"/>
                  <a:pt x="1158" y="5608"/>
                </a:cubicBezTo>
                <a:cubicBezTo>
                  <a:pt x="695" y="5897"/>
                  <a:pt x="1" y="6370"/>
                  <a:pt x="309" y="7006"/>
                </a:cubicBezTo>
                <a:cubicBezTo>
                  <a:pt x="512" y="7460"/>
                  <a:pt x="1100" y="7585"/>
                  <a:pt x="1554" y="7605"/>
                </a:cubicBezTo>
                <a:cubicBezTo>
                  <a:pt x="1583" y="7605"/>
                  <a:pt x="1613" y="7606"/>
                  <a:pt x="1642" y="7606"/>
                </a:cubicBezTo>
                <a:cubicBezTo>
                  <a:pt x="1942" y="7606"/>
                  <a:pt x="2249" y="7564"/>
                  <a:pt x="2547" y="7547"/>
                </a:cubicBezTo>
                <a:cubicBezTo>
                  <a:pt x="2924" y="7518"/>
                  <a:pt x="3310" y="7498"/>
                  <a:pt x="3695" y="7479"/>
                </a:cubicBezTo>
                <a:cubicBezTo>
                  <a:pt x="4467" y="7431"/>
                  <a:pt x="5248" y="7402"/>
                  <a:pt x="6030" y="7373"/>
                </a:cubicBezTo>
                <a:cubicBezTo>
                  <a:pt x="6905" y="7346"/>
                  <a:pt x="7777" y="7334"/>
                  <a:pt x="8648" y="7334"/>
                </a:cubicBezTo>
                <a:cubicBezTo>
                  <a:pt x="9322" y="7334"/>
                  <a:pt x="9996" y="7341"/>
                  <a:pt x="10670" y="7354"/>
                </a:cubicBezTo>
                <a:cubicBezTo>
                  <a:pt x="12416" y="7402"/>
                  <a:pt x="14162" y="7498"/>
                  <a:pt x="15908" y="7643"/>
                </a:cubicBezTo>
                <a:cubicBezTo>
                  <a:pt x="15913" y="7644"/>
                  <a:pt x="15918" y="7644"/>
                  <a:pt x="15923" y="7644"/>
                </a:cubicBezTo>
                <a:cubicBezTo>
                  <a:pt x="16045" y="7644"/>
                  <a:pt x="16188" y="7532"/>
                  <a:pt x="16207" y="7412"/>
                </a:cubicBezTo>
                <a:cubicBezTo>
                  <a:pt x="16429" y="6244"/>
                  <a:pt x="16294" y="4971"/>
                  <a:pt x="15464" y="4074"/>
                </a:cubicBezTo>
                <a:cubicBezTo>
                  <a:pt x="14987" y="3552"/>
                  <a:pt x="14317" y="3236"/>
                  <a:pt x="13640" y="3236"/>
                </a:cubicBezTo>
                <a:cubicBezTo>
                  <a:pt x="13290" y="3236"/>
                  <a:pt x="12937" y="3321"/>
                  <a:pt x="12609" y="3505"/>
                </a:cubicBezTo>
                <a:cubicBezTo>
                  <a:pt x="12522" y="3553"/>
                  <a:pt x="12445" y="3601"/>
                  <a:pt x="12368" y="3669"/>
                </a:cubicBezTo>
                <a:cubicBezTo>
                  <a:pt x="12300" y="2723"/>
                  <a:pt x="11914" y="1797"/>
                  <a:pt x="11278" y="1084"/>
                </a:cubicBezTo>
                <a:cubicBezTo>
                  <a:pt x="10776" y="524"/>
                  <a:pt x="10062" y="42"/>
                  <a:pt x="9290" y="3"/>
                </a:cubicBezTo>
                <a:cubicBezTo>
                  <a:pt x="9260" y="2"/>
                  <a:pt x="9229" y="1"/>
                  <a:pt x="919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2"/>
        <p:cNvGrpSpPr/>
        <p:nvPr/>
      </p:nvGrpSpPr>
      <p:grpSpPr>
        <a:xfrm>
          <a:off x="0" y="0"/>
          <a:ext cx="0" cy="0"/>
          <a:chOff x="0" y="0"/>
          <a:chExt cx="0" cy="0"/>
        </a:xfrm>
      </p:grpSpPr>
      <p:grpSp>
        <p:nvGrpSpPr>
          <p:cNvPr id="1483" name="Google Shape;1483;p42"/>
          <p:cNvGrpSpPr/>
          <p:nvPr/>
        </p:nvGrpSpPr>
        <p:grpSpPr>
          <a:xfrm>
            <a:off x="-177624" y="5345192"/>
            <a:ext cx="8577960" cy="1682725"/>
            <a:chOff x="-130236" y="3754613"/>
            <a:chExt cx="6433470" cy="1726699"/>
          </a:xfrm>
        </p:grpSpPr>
        <p:sp>
          <p:nvSpPr>
            <p:cNvPr id="1484" name="Google Shape;1484;p42"/>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2"/>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6" name="Google Shape;1486;p42"/>
          <p:cNvGrpSpPr/>
          <p:nvPr/>
        </p:nvGrpSpPr>
        <p:grpSpPr>
          <a:xfrm>
            <a:off x="692738" y="4833613"/>
            <a:ext cx="410647" cy="842336"/>
            <a:chOff x="1705414" y="2870585"/>
            <a:chExt cx="376326" cy="771841"/>
          </a:xfrm>
        </p:grpSpPr>
        <p:sp>
          <p:nvSpPr>
            <p:cNvPr id="1487" name="Google Shape;1487;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42"/>
          <p:cNvGrpSpPr/>
          <p:nvPr/>
        </p:nvGrpSpPr>
        <p:grpSpPr>
          <a:xfrm>
            <a:off x="3390605" y="5425747"/>
            <a:ext cx="410647" cy="842336"/>
            <a:chOff x="1705414" y="2870585"/>
            <a:chExt cx="376326" cy="771841"/>
          </a:xfrm>
        </p:grpSpPr>
        <p:sp>
          <p:nvSpPr>
            <p:cNvPr id="1491" name="Google Shape;1491;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4" name="Google Shape;1494;p42"/>
          <p:cNvGrpSpPr/>
          <p:nvPr/>
        </p:nvGrpSpPr>
        <p:grpSpPr>
          <a:xfrm>
            <a:off x="1241438" y="5254780"/>
            <a:ext cx="410647" cy="842336"/>
            <a:chOff x="1705414" y="2870585"/>
            <a:chExt cx="376326" cy="771841"/>
          </a:xfrm>
        </p:grpSpPr>
        <p:sp>
          <p:nvSpPr>
            <p:cNvPr id="1495" name="Google Shape;1495;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42"/>
          <p:cNvGrpSpPr/>
          <p:nvPr/>
        </p:nvGrpSpPr>
        <p:grpSpPr>
          <a:xfrm>
            <a:off x="4404104" y="5489027"/>
            <a:ext cx="581297" cy="1192340"/>
            <a:chOff x="1705414" y="2870585"/>
            <a:chExt cx="376326" cy="771841"/>
          </a:xfrm>
        </p:grpSpPr>
        <p:sp>
          <p:nvSpPr>
            <p:cNvPr id="1499" name="Google Shape;1499;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42"/>
          <p:cNvSpPr/>
          <p:nvPr/>
        </p:nvSpPr>
        <p:spPr>
          <a:xfrm>
            <a:off x="9665603" y="719329"/>
            <a:ext cx="1479157" cy="688240"/>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4923B236-392E-4040-987B-EAECDCED82EF}"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DF067359-14CA-443C-9590-3036F603802B}" type="slidenum">
              <a:rPr lang="zh-CN" altLang="en-US" smtClean="0"/>
            </a:fld>
            <a:endParaRPr lang="zh-CN" altLang="en-US"/>
          </a:p>
        </p:txBody>
      </p:sp>
      <p:grpSp>
        <p:nvGrpSpPr>
          <p:cNvPr id="7" name="Google Shape;1223;p33"/>
          <p:cNvGrpSpPr/>
          <p:nvPr userDrawn="1"/>
        </p:nvGrpSpPr>
        <p:grpSpPr>
          <a:xfrm>
            <a:off x="8508934" y="1306835"/>
            <a:ext cx="2719972" cy="4295547"/>
            <a:chOff x="6381700" y="980126"/>
            <a:chExt cx="2039979" cy="3221660"/>
          </a:xfrm>
        </p:grpSpPr>
        <p:sp>
          <p:nvSpPr>
            <p:cNvPr id="8" name="Google Shape;1224;p33"/>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25;p33"/>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 name="Google Shape;1226;p33"/>
          <p:cNvGrpSpPr/>
          <p:nvPr userDrawn="1"/>
        </p:nvGrpSpPr>
        <p:grpSpPr>
          <a:xfrm>
            <a:off x="10820265" y="1940974"/>
            <a:ext cx="1843000" cy="3752244"/>
            <a:chOff x="7876599" y="1455730"/>
            <a:chExt cx="1382250" cy="2814183"/>
          </a:xfrm>
        </p:grpSpPr>
        <p:sp>
          <p:nvSpPr>
            <p:cNvPr id="11" name="Google Shape;1227;p33"/>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28;p33"/>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229;p33"/>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0;p33"/>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31;p33"/>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24"/>
          <p:cNvSpPr>
            <a:spLocks noGrp="1" noChangeArrowheads="1"/>
          </p:cNvSpPr>
          <p:nvPr>
            <p:ph type="dt" sz="half" idx="10"/>
          </p:nvPr>
        </p:nvSpPr>
        <p:spPr>
          <a:xfrm>
            <a:off x="838200" y="6356351"/>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1"/>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1"/>
            <a:ext cx="2743200" cy="365125"/>
          </a:xfrm>
          <a:prstGeom prst="rect">
            <a:avLst/>
          </a:prstGeom>
        </p:spPr>
        <p:txBody>
          <a:bodyPr/>
          <a:lstStyle>
            <a:lvl1pPr>
              <a:defRPr/>
            </a:lvl1pPr>
          </a:lstStyle>
          <a:p>
            <a:pPr>
              <a:defRPr/>
            </a:pPr>
            <a:fld id="{7D1B8377-FF05-4192-B688-8F85AB920B62}" type="slidenum">
              <a:rPr lang="en-US"/>
            </a:fld>
            <a:endParaRPr lang="en-US"/>
          </a:p>
        </p:txBody>
      </p:sp>
      <p:grpSp>
        <p:nvGrpSpPr>
          <p:cNvPr id="6" name="Google Shape;1223;p33"/>
          <p:cNvGrpSpPr/>
          <p:nvPr userDrawn="1"/>
        </p:nvGrpSpPr>
        <p:grpSpPr>
          <a:xfrm>
            <a:off x="8508934" y="1306835"/>
            <a:ext cx="2719972" cy="4295547"/>
            <a:chOff x="6381700" y="980126"/>
            <a:chExt cx="2039979" cy="3221660"/>
          </a:xfrm>
        </p:grpSpPr>
        <p:sp>
          <p:nvSpPr>
            <p:cNvPr id="7" name="Google Shape;1224;p33"/>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25;p33"/>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 name="Google Shape;1226;p33"/>
          <p:cNvGrpSpPr/>
          <p:nvPr userDrawn="1"/>
        </p:nvGrpSpPr>
        <p:grpSpPr>
          <a:xfrm>
            <a:off x="10820265" y="1940974"/>
            <a:ext cx="1843000" cy="3752244"/>
            <a:chOff x="7876599" y="1455730"/>
            <a:chExt cx="1382250" cy="2814183"/>
          </a:xfrm>
        </p:grpSpPr>
        <p:sp>
          <p:nvSpPr>
            <p:cNvPr id="10" name="Google Shape;1227;p33"/>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28;p33"/>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29;p33"/>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230;p33"/>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1;p33"/>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4684" y="719333"/>
            <a:ext cx="7624000" cy="30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0" name="Google Shape;10;p2"/>
          <p:cNvSpPr txBox="1">
            <a:spLocks noGrp="1"/>
          </p:cNvSpPr>
          <p:nvPr>
            <p:ph type="subTitle" idx="1"/>
          </p:nvPr>
        </p:nvSpPr>
        <p:spPr>
          <a:xfrm>
            <a:off x="3474684" y="3714033"/>
            <a:ext cx="7624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grpSp>
        <p:nvGrpSpPr>
          <p:cNvPr id="11" name="Google Shape;11;p2"/>
          <p:cNvGrpSpPr/>
          <p:nvPr/>
        </p:nvGrpSpPr>
        <p:grpSpPr>
          <a:xfrm>
            <a:off x="-190338" y="2496215"/>
            <a:ext cx="14227277" cy="4884368"/>
            <a:chOff x="-142754" y="1872161"/>
            <a:chExt cx="10670458" cy="3663276"/>
          </a:xfrm>
        </p:grpSpPr>
        <p:grpSp>
          <p:nvGrpSpPr>
            <p:cNvPr id="12" name="Google Shape;12;p2"/>
            <p:cNvGrpSpPr/>
            <p:nvPr/>
          </p:nvGrpSpPr>
          <p:grpSpPr>
            <a:xfrm>
              <a:off x="-142754" y="1872161"/>
              <a:ext cx="10670458" cy="3663276"/>
              <a:chOff x="-142754" y="1512111"/>
              <a:chExt cx="10670458" cy="3663276"/>
            </a:xfrm>
          </p:grpSpPr>
          <p:grpSp>
            <p:nvGrpSpPr>
              <p:cNvPr id="13" name="Google Shape;13;p2"/>
              <p:cNvGrpSpPr/>
              <p:nvPr/>
            </p:nvGrpSpPr>
            <p:grpSpPr>
              <a:xfrm flipH="1">
                <a:off x="8433888" y="1512111"/>
                <a:ext cx="2093816" cy="3026379"/>
                <a:chOff x="1404700" y="1494073"/>
                <a:chExt cx="2093816" cy="3026379"/>
              </a:xfrm>
            </p:grpSpPr>
            <p:sp>
              <p:nvSpPr>
                <p:cNvPr id="14" name="Google Shape;14;p2"/>
                <p:cNvSpPr/>
                <p:nvPr/>
              </p:nvSpPr>
              <p:spPr>
                <a:xfrm>
                  <a:off x="1404700" y="1494073"/>
                  <a:ext cx="2093816" cy="3026379"/>
                </a:xfrm>
                <a:custGeom>
                  <a:avLst/>
                  <a:gdLst/>
                  <a:ahLst/>
                  <a:cxnLst/>
                  <a:rect l="l" t="t" r="r" b="b"/>
                  <a:pathLst>
                    <a:path w="25449" h="52651" extrusionOk="0">
                      <a:moveTo>
                        <a:pt x="13986" y="1"/>
                      </a:moveTo>
                      <a:cubicBezTo>
                        <a:pt x="13843" y="1"/>
                        <a:pt x="13695" y="16"/>
                        <a:pt x="13544" y="49"/>
                      </a:cubicBezTo>
                      <a:cubicBezTo>
                        <a:pt x="12618" y="261"/>
                        <a:pt x="11962" y="1091"/>
                        <a:pt x="11412" y="1824"/>
                      </a:cubicBezTo>
                      <a:cubicBezTo>
                        <a:pt x="10216" y="3416"/>
                        <a:pt x="9165" y="5104"/>
                        <a:pt x="8258" y="6889"/>
                      </a:cubicBezTo>
                      <a:cubicBezTo>
                        <a:pt x="6444" y="10439"/>
                        <a:pt x="5161" y="14259"/>
                        <a:pt x="4187" y="18146"/>
                      </a:cubicBezTo>
                      <a:cubicBezTo>
                        <a:pt x="3213" y="22053"/>
                        <a:pt x="2547" y="26037"/>
                        <a:pt x="1949" y="30031"/>
                      </a:cubicBezTo>
                      <a:cubicBezTo>
                        <a:pt x="1245" y="34632"/>
                        <a:pt x="541" y="39253"/>
                        <a:pt x="193" y="43902"/>
                      </a:cubicBezTo>
                      <a:cubicBezTo>
                        <a:pt x="107" y="45089"/>
                        <a:pt x="29" y="46275"/>
                        <a:pt x="10" y="47471"/>
                      </a:cubicBezTo>
                      <a:cubicBezTo>
                        <a:pt x="0" y="48513"/>
                        <a:pt x="97" y="49603"/>
                        <a:pt x="627" y="50520"/>
                      </a:cubicBezTo>
                      <a:cubicBezTo>
                        <a:pt x="1496" y="52025"/>
                        <a:pt x="3193" y="52565"/>
                        <a:pt x="4795" y="52642"/>
                      </a:cubicBezTo>
                      <a:cubicBezTo>
                        <a:pt x="4934" y="52648"/>
                        <a:pt x="5074" y="52651"/>
                        <a:pt x="5214" y="52651"/>
                      </a:cubicBezTo>
                      <a:cubicBezTo>
                        <a:pt x="6891" y="52651"/>
                        <a:pt x="8586" y="52241"/>
                        <a:pt x="10206" y="51822"/>
                      </a:cubicBezTo>
                      <a:cubicBezTo>
                        <a:pt x="12184" y="51311"/>
                        <a:pt x="14123" y="50645"/>
                        <a:pt x="16014" y="49835"/>
                      </a:cubicBezTo>
                      <a:cubicBezTo>
                        <a:pt x="17895" y="49025"/>
                        <a:pt x="19737" y="48079"/>
                        <a:pt x="21493" y="46989"/>
                      </a:cubicBezTo>
                      <a:cubicBezTo>
                        <a:pt x="22361" y="46439"/>
                        <a:pt x="23220" y="45860"/>
                        <a:pt x="24049" y="45253"/>
                      </a:cubicBezTo>
                      <a:cubicBezTo>
                        <a:pt x="24454" y="44954"/>
                        <a:pt x="24908" y="44645"/>
                        <a:pt x="25149" y="44172"/>
                      </a:cubicBezTo>
                      <a:cubicBezTo>
                        <a:pt x="25448" y="43623"/>
                        <a:pt x="25332" y="43034"/>
                        <a:pt x="25197" y="42455"/>
                      </a:cubicBezTo>
                      <a:cubicBezTo>
                        <a:pt x="25072" y="41896"/>
                        <a:pt x="24937" y="41336"/>
                        <a:pt x="24811" y="40777"/>
                      </a:cubicBezTo>
                      <a:cubicBezTo>
                        <a:pt x="24744" y="40497"/>
                        <a:pt x="24667" y="40227"/>
                        <a:pt x="24570" y="39957"/>
                      </a:cubicBezTo>
                      <a:cubicBezTo>
                        <a:pt x="24561" y="39938"/>
                        <a:pt x="24551" y="39918"/>
                        <a:pt x="24541" y="39899"/>
                      </a:cubicBezTo>
                      <a:cubicBezTo>
                        <a:pt x="24406" y="38066"/>
                        <a:pt x="24261" y="36243"/>
                        <a:pt x="24040" y="34420"/>
                      </a:cubicBezTo>
                      <a:cubicBezTo>
                        <a:pt x="23895" y="33204"/>
                        <a:pt x="23770" y="31979"/>
                        <a:pt x="23606" y="30764"/>
                      </a:cubicBezTo>
                      <a:cubicBezTo>
                        <a:pt x="23451" y="29568"/>
                        <a:pt x="23297" y="28371"/>
                        <a:pt x="23133" y="27166"/>
                      </a:cubicBezTo>
                      <a:cubicBezTo>
                        <a:pt x="22814" y="24773"/>
                        <a:pt x="22487" y="22371"/>
                        <a:pt x="22168" y="19979"/>
                      </a:cubicBezTo>
                      <a:cubicBezTo>
                        <a:pt x="21850" y="17693"/>
                        <a:pt x="21551" y="15406"/>
                        <a:pt x="21117" y="13149"/>
                      </a:cubicBezTo>
                      <a:cubicBezTo>
                        <a:pt x="20692" y="10950"/>
                        <a:pt x="20152" y="8770"/>
                        <a:pt x="19371" y="6686"/>
                      </a:cubicBezTo>
                      <a:cubicBezTo>
                        <a:pt x="18628" y="4718"/>
                        <a:pt x="17654" y="2837"/>
                        <a:pt x="16255" y="1284"/>
                      </a:cubicBezTo>
                      <a:cubicBezTo>
                        <a:pt x="15639" y="610"/>
                        <a:pt x="14887" y="1"/>
                        <a:pt x="13986"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1033" y="1494073"/>
                  <a:ext cx="1392998" cy="1287092"/>
                </a:xfrm>
                <a:custGeom>
                  <a:avLst/>
                  <a:gdLst/>
                  <a:ahLst/>
                  <a:cxnLst/>
                  <a:rect l="l" t="t" r="r" b="b"/>
                  <a:pathLst>
                    <a:path w="16931" h="22392" extrusionOk="0">
                      <a:moveTo>
                        <a:pt x="9655" y="1"/>
                      </a:moveTo>
                      <a:cubicBezTo>
                        <a:pt x="9512" y="1"/>
                        <a:pt x="9364" y="16"/>
                        <a:pt x="9213" y="49"/>
                      </a:cubicBezTo>
                      <a:cubicBezTo>
                        <a:pt x="8287" y="261"/>
                        <a:pt x="7631" y="1081"/>
                        <a:pt x="7081" y="1824"/>
                      </a:cubicBezTo>
                      <a:cubicBezTo>
                        <a:pt x="5885" y="3416"/>
                        <a:pt x="4834" y="5104"/>
                        <a:pt x="3927" y="6889"/>
                      </a:cubicBezTo>
                      <a:cubicBezTo>
                        <a:pt x="2190" y="10275"/>
                        <a:pt x="956" y="13902"/>
                        <a:pt x="1" y="17596"/>
                      </a:cubicBezTo>
                      <a:cubicBezTo>
                        <a:pt x="288" y="18163"/>
                        <a:pt x="687" y="18656"/>
                        <a:pt x="1167" y="18656"/>
                      </a:cubicBezTo>
                      <a:cubicBezTo>
                        <a:pt x="1332" y="18656"/>
                        <a:pt x="1506" y="18598"/>
                        <a:pt x="1689" y="18464"/>
                      </a:cubicBezTo>
                      <a:cubicBezTo>
                        <a:pt x="3088" y="17461"/>
                        <a:pt x="3464" y="15416"/>
                        <a:pt x="4911" y="14413"/>
                      </a:cubicBezTo>
                      <a:cubicBezTo>
                        <a:pt x="4943" y="14389"/>
                        <a:pt x="4977" y="14379"/>
                        <a:pt x="5011" y="14379"/>
                      </a:cubicBezTo>
                      <a:cubicBezTo>
                        <a:pt x="5088" y="14379"/>
                        <a:pt x="5163" y="14432"/>
                        <a:pt x="5210" y="14500"/>
                      </a:cubicBezTo>
                      <a:cubicBezTo>
                        <a:pt x="5827" y="15368"/>
                        <a:pt x="5818" y="16699"/>
                        <a:pt x="5904" y="17731"/>
                      </a:cubicBezTo>
                      <a:cubicBezTo>
                        <a:pt x="6020" y="18995"/>
                        <a:pt x="6001" y="20905"/>
                        <a:pt x="6946" y="21879"/>
                      </a:cubicBezTo>
                      <a:cubicBezTo>
                        <a:pt x="7301" y="22239"/>
                        <a:pt x="7615" y="22391"/>
                        <a:pt x="7892" y="22391"/>
                      </a:cubicBezTo>
                      <a:cubicBezTo>
                        <a:pt x="9205" y="22391"/>
                        <a:pt x="9695" y="18977"/>
                        <a:pt x="9831" y="18069"/>
                      </a:cubicBezTo>
                      <a:cubicBezTo>
                        <a:pt x="9995" y="16892"/>
                        <a:pt x="10052" y="13969"/>
                        <a:pt x="11606" y="13709"/>
                      </a:cubicBezTo>
                      <a:cubicBezTo>
                        <a:pt x="11689" y="13695"/>
                        <a:pt x="11768" y="13688"/>
                        <a:pt x="11844" y="13688"/>
                      </a:cubicBezTo>
                      <a:cubicBezTo>
                        <a:pt x="13704" y="13688"/>
                        <a:pt x="13453" y="17775"/>
                        <a:pt x="14784" y="17775"/>
                      </a:cubicBezTo>
                      <a:cubicBezTo>
                        <a:pt x="14916" y="17775"/>
                        <a:pt x="15065" y="17734"/>
                        <a:pt x="15233" y="17644"/>
                      </a:cubicBezTo>
                      <a:cubicBezTo>
                        <a:pt x="16303" y="17085"/>
                        <a:pt x="16429" y="15001"/>
                        <a:pt x="16921" y="13979"/>
                      </a:cubicBezTo>
                      <a:cubicBezTo>
                        <a:pt x="16930" y="13969"/>
                        <a:pt x="16930" y="13969"/>
                        <a:pt x="16930" y="13959"/>
                      </a:cubicBezTo>
                      <a:cubicBezTo>
                        <a:pt x="16882" y="13689"/>
                        <a:pt x="16834" y="13419"/>
                        <a:pt x="16786" y="13149"/>
                      </a:cubicBezTo>
                      <a:cubicBezTo>
                        <a:pt x="16361" y="10950"/>
                        <a:pt x="15821" y="8770"/>
                        <a:pt x="15040" y="6686"/>
                      </a:cubicBezTo>
                      <a:cubicBezTo>
                        <a:pt x="14297" y="4718"/>
                        <a:pt x="13323" y="2837"/>
                        <a:pt x="11924" y="1284"/>
                      </a:cubicBezTo>
                      <a:cubicBezTo>
                        <a:pt x="11308" y="610"/>
                        <a:pt x="10556" y="1"/>
                        <a:pt x="9655"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142754" y="1891963"/>
                <a:ext cx="1711978" cy="2402377"/>
                <a:chOff x="5537284" y="1775138"/>
                <a:chExt cx="1711978" cy="2402377"/>
              </a:xfrm>
            </p:grpSpPr>
            <p:sp>
              <p:nvSpPr>
                <p:cNvPr id="17" name="Google Shape;17;p2"/>
                <p:cNvSpPr/>
                <p:nvPr/>
              </p:nvSpPr>
              <p:spPr>
                <a:xfrm>
                  <a:off x="5537284" y="1775138"/>
                  <a:ext cx="1711978" cy="2402377"/>
                </a:xfrm>
                <a:custGeom>
                  <a:avLst/>
                  <a:gdLst/>
                  <a:ahLst/>
                  <a:cxnLst/>
                  <a:rect l="l" t="t" r="r" b="b"/>
                  <a:pathLst>
                    <a:path w="20808" h="41795" extrusionOk="0">
                      <a:moveTo>
                        <a:pt x="12387" y="0"/>
                      </a:moveTo>
                      <a:cubicBezTo>
                        <a:pt x="12240" y="0"/>
                        <a:pt x="12088" y="14"/>
                        <a:pt x="11933" y="44"/>
                      </a:cubicBezTo>
                      <a:cubicBezTo>
                        <a:pt x="11007" y="218"/>
                        <a:pt x="10351" y="932"/>
                        <a:pt x="9801" y="1559"/>
                      </a:cubicBezTo>
                      <a:cubicBezTo>
                        <a:pt x="8605" y="2928"/>
                        <a:pt x="7553" y="4375"/>
                        <a:pt x="6647" y="5909"/>
                      </a:cubicBezTo>
                      <a:cubicBezTo>
                        <a:pt x="4824" y="8948"/>
                        <a:pt x="3550" y="12228"/>
                        <a:pt x="2576" y="15565"/>
                      </a:cubicBezTo>
                      <a:cubicBezTo>
                        <a:pt x="1602" y="18922"/>
                        <a:pt x="936" y="22337"/>
                        <a:pt x="338" y="25762"/>
                      </a:cubicBezTo>
                      <a:cubicBezTo>
                        <a:pt x="222" y="26389"/>
                        <a:pt x="116" y="27025"/>
                        <a:pt x="0" y="27652"/>
                      </a:cubicBezTo>
                      <a:cubicBezTo>
                        <a:pt x="1399" y="28578"/>
                        <a:pt x="2711" y="29591"/>
                        <a:pt x="3975" y="30652"/>
                      </a:cubicBezTo>
                      <a:cubicBezTo>
                        <a:pt x="6193" y="32524"/>
                        <a:pt x="8132" y="34636"/>
                        <a:pt x="10255" y="36604"/>
                      </a:cubicBezTo>
                      <a:cubicBezTo>
                        <a:pt x="12232" y="38437"/>
                        <a:pt x="14354" y="40193"/>
                        <a:pt x="16650" y="41717"/>
                      </a:cubicBezTo>
                      <a:cubicBezTo>
                        <a:pt x="16698" y="41746"/>
                        <a:pt x="16737" y="41775"/>
                        <a:pt x="16785" y="41794"/>
                      </a:cubicBezTo>
                      <a:cubicBezTo>
                        <a:pt x="17827" y="41350"/>
                        <a:pt x="18850" y="40858"/>
                        <a:pt x="19843" y="40328"/>
                      </a:cubicBezTo>
                      <a:cubicBezTo>
                        <a:pt x="20142" y="39575"/>
                        <a:pt x="20461" y="38833"/>
                        <a:pt x="20789" y="38100"/>
                      </a:cubicBezTo>
                      <a:cubicBezTo>
                        <a:pt x="20789" y="34280"/>
                        <a:pt x="20789" y="30450"/>
                        <a:pt x="20789" y="26630"/>
                      </a:cubicBezTo>
                      <a:cubicBezTo>
                        <a:pt x="20789" y="25781"/>
                        <a:pt x="20798" y="24922"/>
                        <a:pt x="20808" y="24074"/>
                      </a:cubicBezTo>
                      <a:cubicBezTo>
                        <a:pt x="20808" y="22935"/>
                        <a:pt x="20808" y="21807"/>
                        <a:pt x="20808" y="20668"/>
                      </a:cubicBezTo>
                      <a:cubicBezTo>
                        <a:pt x="20798" y="20012"/>
                        <a:pt x="20798" y="19356"/>
                        <a:pt x="20798" y="18700"/>
                      </a:cubicBezTo>
                      <a:cubicBezTo>
                        <a:pt x="20721" y="18180"/>
                        <a:pt x="20634" y="17659"/>
                        <a:pt x="20547" y="17138"/>
                      </a:cubicBezTo>
                      <a:cubicBezTo>
                        <a:pt x="20239" y="15179"/>
                        <a:pt x="19940" y="13212"/>
                        <a:pt x="19506" y="11273"/>
                      </a:cubicBezTo>
                      <a:cubicBezTo>
                        <a:pt x="19081" y="9392"/>
                        <a:pt x="18541" y="7520"/>
                        <a:pt x="17760" y="5726"/>
                      </a:cubicBezTo>
                      <a:cubicBezTo>
                        <a:pt x="17017" y="4047"/>
                        <a:pt x="16042" y="2427"/>
                        <a:pt x="14644" y="1105"/>
                      </a:cubicBezTo>
                      <a:cubicBezTo>
                        <a:pt x="14031" y="517"/>
                        <a:pt x="13283" y="0"/>
                        <a:pt x="12387" y="0"/>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61071" y="1775138"/>
                  <a:ext cx="1392998" cy="1104133"/>
                </a:xfrm>
                <a:custGeom>
                  <a:avLst/>
                  <a:gdLst/>
                  <a:ahLst/>
                  <a:cxnLst/>
                  <a:rect l="l" t="t" r="r" b="b"/>
                  <a:pathLst>
                    <a:path w="16931" h="19209" extrusionOk="0">
                      <a:moveTo>
                        <a:pt x="9667" y="0"/>
                      </a:moveTo>
                      <a:cubicBezTo>
                        <a:pt x="9520" y="0"/>
                        <a:pt x="9368" y="14"/>
                        <a:pt x="9213" y="44"/>
                      </a:cubicBezTo>
                      <a:cubicBezTo>
                        <a:pt x="8287" y="218"/>
                        <a:pt x="7631" y="932"/>
                        <a:pt x="7081" y="1559"/>
                      </a:cubicBezTo>
                      <a:cubicBezTo>
                        <a:pt x="5885" y="2928"/>
                        <a:pt x="4833" y="4375"/>
                        <a:pt x="3927" y="5909"/>
                      </a:cubicBezTo>
                      <a:cubicBezTo>
                        <a:pt x="2190" y="8803"/>
                        <a:pt x="946" y="11919"/>
                        <a:pt x="1" y="15093"/>
                      </a:cubicBezTo>
                      <a:cubicBezTo>
                        <a:pt x="288" y="15580"/>
                        <a:pt x="681" y="15999"/>
                        <a:pt x="1162" y="15999"/>
                      </a:cubicBezTo>
                      <a:cubicBezTo>
                        <a:pt x="1327" y="15999"/>
                        <a:pt x="1503" y="15949"/>
                        <a:pt x="1689" y="15835"/>
                      </a:cubicBezTo>
                      <a:cubicBezTo>
                        <a:pt x="3087" y="14977"/>
                        <a:pt x="3464" y="13221"/>
                        <a:pt x="4901" y="12363"/>
                      </a:cubicBezTo>
                      <a:cubicBezTo>
                        <a:pt x="4934" y="12342"/>
                        <a:pt x="4970" y="12333"/>
                        <a:pt x="5005" y="12333"/>
                      </a:cubicBezTo>
                      <a:cubicBezTo>
                        <a:pt x="5083" y="12333"/>
                        <a:pt x="5160" y="12377"/>
                        <a:pt x="5200" y="12430"/>
                      </a:cubicBezTo>
                      <a:cubicBezTo>
                        <a:pt x="5827" y="13183"/>
                        <a:pt x="5817" y="14321"/>
                        <a:pt x="5904" y="15208"/>
                      </a:cubicBezTo>
                      <a:cubicBezTo>
                        <a:pt x="6020" y="16298"/>
                        <a:pt x="6001" y="17938"/>
                        <a:pt x="6946" y="18768"/>
                      </a:cubicBezTo>
                      <a:cubicBezTo>
                        <a:pt x="7301" y="19078"/>
                        <a:pt x="7615" y="19208"/>
                        <a:pt x="7892" y="19208"/>
                      </a:cubicBezTo>
                      <a:cubicBezTo>
                        <a:pt x="9205" y="19208"/>
                        <a:pt x="9695" y="16278"/>
                        <a:pt x="9830" y="15498"/>
                      </a:cubicBezTo>
                      <a:cubicBezTo>
                        <a:pt x="9994" y="14485"/>
                        <a:pt x="10052" y="11986"/>
                        <a:pt x="11605" y="11755"/>
                      </a:cubicBezTo>
                      <a:cubicBezTo>
                        <a:pt x="11688" y="11743"/>
                        <a:pt x="11767" y="11737"/>
                        <a:pt x="11843" y="11737"/>
                      </a:cubicBezTo>
                      <a:cubicBezTo>
                        <a:pt x="13706" y="11737"/>
                        <a:pt x="13452" y="15250"/>
                        <a:pt x="14787" y="15250"/>
                      </a:cubicBezTo>
                      <a:cubicBezTo>
                        <a:pt x="14919" y="15250"/>
                        <a:pt x="15066" y="15216"/>
                        <a:pt x="15232" y="15141"/>
                      </a:cubicBezTo>
                      <a:cubicBezTo>
                        <a:pt x="16303" y="14659"/>
                        <a:pt x="16429" y="12864"/>
                        <a:pt x="16921" y="11986"/>
                      </a:cubicBezTo>
                      <a:cubicBezTo>
                        <a:pt x="16930" y="11986"/>
                        <a:pt x="16930" y="11977"/>
                        <a:pt x="16930" y="11977"/>
                      </a:cubicBezTo>
                      <a:cubicBezTo>
                        <a:pt x="16882" y="11745"/>
                        <a:pt x="16834" y="11504"/>
                        <a:pt x="16786" y="11273"/>
                      </a:cubicBezTo>
                      <a:cubicBezTo>
                        <a:pt x="16361" y="9392"/>
                        <a:pt x="15821" y="7520"/>
                        <a:pt x="15040" y="5726"/>
                      </a:cubicBezTo>
                      <a:cubicBezTo>
                        <a:pt x="14297" y="4047"/>
                        <a:pt x="13322" y="2427"/>
                        <a:pt x="11924" y="1105"/>
                      </a:cubicBezTo>
                      <a:cubicBezTo>
                        <a:pt x="11311" y="517"/>
                        <a:pt x="10563" y="0"/>
                        <a:pt x="9667" y="0"/>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334775" y="3246713"/>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38962" y="3635927"/>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3448688"/>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3808798"/>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749810" y="2894202"/>
                <a:ext cx="456462" cy="935659"/>
                <a:chOff x="1243523" y="2674752"/>
                <a:chExt cx="456462" cy="935659"/>
              </a:xfrm>
            </p:grpSpPr>
            <p:sp>
              <p:nvSpPr>
                <p:cNvPr id="24" name="Google Shape;24;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819085" y="3722377"/>
                <a:ext cx="456462" cy="935659"/>
                <a:chOff x="1243523" y="2674752"/>
                <a:chExt cx="456462" cy="935659"/>
              </a:xfrm>
            </p:grpSpPr>
            <p:sp>
              <p:nvSpPr>
                <p:cNvPr id="28" name="Google Shape;28;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4583838" y="3518267"/>
                <a:ext cx="376307" cy="771357"/>
                <a:chOff x="1243523" y="2674752"/>
                <a:chExt cx="456462" cy="935659"/>
              </a:xfrm>
            </p:grpSpPr>
            <p:sp>
              <p:nvSpPr>
                <p:cNvPr id="32" name="Google Shape;32;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7758426" y="3031122"/>
                <a:ext cx="376326" cy="771841"/>
                <a:chOff x="1705414" y="2870585"/>
                <a:chExt cx="376326" cy="771841"/>
              </a:xfrm>
            </p:grpSpPr>
            <p:sp>
              <p:nvSpPr>
                <p:cNvPr id="36" name="Google Shape;36;p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5672391" y="3560938"/>
                <a:ext cx="335024" cy="686023"/>
                <a:chOff x="2091941" y="3008938"/>
                <a:chExt cx="335024" cy="686023"/>
              </a:xfrm>
            </p:grpSpPr>
            <p:sp>
              <p:nvSpPr>
                <p:cNvPr id="40" name="Google Shape;40;p2"/>
                <p:cNvSpPr/>
                <p:nvPr/>
              </p:nvSpPr>
              <p:spPr>
                <a:xfrm>
                  <a:off x="2091941" y="3008938"/>
                  <a:ext cx="335024" cy="420294"/>
                </a:xfrm>
                <a:custGeom>
                  <a:avLst/>
                  <a:gdLst/>
                  <a:ahLst/>
                  <a:cxnLst/>
                  <a:rect l="l" t="t" r="r" b="b"/>
                  <a:pathLst>
                    <a:path w="4072" h="7312" extrusionOk="0">
                      <a:moveTo>
                        <a:pt x="1674" y="0"/>
                      </a:moveTo>
                      <a:cubicBezTo>
                        <a:pt x="1640" y="0"/>
                        <a:pt x="1606" y="5"/>
                        <a:pt x="1573" y="14"/>
                      </a:cubicBezTo>
                      <a:cubicBezTo>
                        <a:pt x="1255" y="81"/>
                        <a:pt x="1197" y="409"/>
                        <a:pt x="1120" y="679"/>
                      </a:cubicBezTo>
                      <a:cubicBezTo>
                        <a:pt x="570" y="2753"/>
                        <a:pt x="203" y="4875"/>
                        <a:pt x="20" y="7007"/>
                      </a:cubicBezTo>
                      <a:cubicBezTo>
                        <a:pt x="1" y="7162"/>
                        <a:pt x="155" y="7287"/>
                        <a:pt x="300" y="7287"/>
                      </a:cubicBezTo>
                      <a:cubicBezTo>
                        <a:pt x="803" y="7304"/>
                        <a:pt x="1308" y="7312"/>
                        <a:pt x="1813" y="7312"/>
                      </a:cubicBezTo>
                      <a:cubicBezTo>
                        <a:pt x="2461" y="7312"/>
                        <a:pt x="3108" y="7299"/>
                        <a:pt x="3753" y="7277"/>
                      </a:cubicBezTo>
                      <a:cubicBezTo>
                        <a:pt x="3936" y="7268"/>
                        <a:pt x="4071" y="7104"/>
                        <a:pt x="4023" y="6921"/>
                      </a:cubicBezTo>
                      <a:cubicBezTo>
                        <a:pt x="3888" y="6429"/>
                        <a:pt x="3753" y="5937"/>
                        <a:pt x="3618" y="5445"/>
                      </a:cubicBezTo>
                      <a:cubicBezTo>
                        <a:pt x="3377" y="4567"/>
                        <a:pt x="3136" y="3699"/>
                        <a:pt x="2885" y="2830"/>
                      </a:cubicBezTo>
                      <a:cubicBezTo>
                        <a:pt x="2759" y="2396"/>
                        <a:pt x="2644" y="1962"/>
                        <a:pt x="2518" y="1538"/>
                      </a:cubicBezTo>
                      <a:cubicBezTo>
                        <a:pt x="2451" y="1316"/>
                        <a:pt x="2383" y="1094"/>
                        <a:pt x="2316" y="882"/>
                      </a:cubicBezTo>
                      <a:cubicBezTo>
                        <a:pt x="2277" y="766"/>
                        <a:pt x="2239" y="660"/>
                        <a:pt x="2190" y="544"/>
                      </a:cubicBezTo>
                      <a:cubicBezTo>
                        <a:pt x="2152" y="438"/>
                        <a:pt x="2104" y="351"/>
                        <a:pt x="2046" y="245"/>
                      </a:cubicBezTo>
                      <a:cubicBezTo>
                        <a:pt x="2046" y="236"/>
                        <a:pt x="2036" y="236"/>
                        <a:pt x="2026" y="226"/>
                      </a:cubicBezTo>
                      <a:cubicBezTo>
                        <a:pt x="2017" y="187"/>
                        <a:pt x="1997" y="158"/>
                        <a:pt x="1968" y="129"/>
                      </a:cubicBezTo>
                      <a:cubicBezTo>
                        <a:pt x="1894" y="48"/>
                        <a:pt x="1786" y="0"/>
                        <a:pt x="1674"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092764" y="3263631"/>
                  <a:ext cx="334201" cy="165600"/>
                </a:xfrm>
                <a:custGeom>
                  <a:avLst/>
                  <a:gdLst/>
                  <a:ahLst/>
                  <a:cxnLst/>
                  <a:rect l="l" t="t" r="r" b="b"/>
                  <a:pathLst>
                    <a:path w="4062" h="2881" extrusionOk="0">
                      <a:moveTo>
                        <a:pt x="328" y="1"/>
                      </a:moveTo>
                      <a:cubicBezTo>
                        <a:pt x="193" y="859"/>
                        <a:pt x="87" y="1718"/>
                        <a:pt x="10" y="2576"/>
                      </a:cubicBezTo>
                      <a:cubicBezTo>
                        <a:pt x="0" y="2731"/>
                        <a:pt x="145" y="2856"/>
                        <a:pt x="290" y="2856"/>
                      </a:cubicBezTo>
                      <a:cubicBezTo>
                        <a:pt x="793" y="2873"/>
                        <a:pt x="1298" y="2881"/>
                        <a:pt x="1803" y="2881"/>
                      </a:cubicBezTo>
                      <a:cubicBezTo>
                        <a:pt x="2451" y="2881"/>
                        <a:pt x="3098" y="2868"/>
                        <a:pt x="3743" y="2846"/>
                      </a:cubicBezTo>
                      <a:cubicBezTo>
                        <a:pt x="3926" y="2837"/>
                        <a:pt x="4061" y="2673"/>
                        <a:pt x="4013" y="2490"/>
                      </a:cubicBezTo>
                      <a:cubicBezTo>
                        <a:pt x="3878" y="1998"/>
                        <a:pt x="3743" y="1506"/>
                        <a:pt x="3608" y="1014"/>
                      </a:cubicBezTo>
                      <a:cubicBezTo>
                        <a:pt x="3579" y="917"/>
                        <a:pt x="3550" y="821"/>
                        <a:pt x="3531" y="724"/>
                      </a:cubicBezTo>
                      <a:cubicBezTo>
                        <a:pt x="3299" y="821"/>
                        <a:pt x="3039" y="869"/>
                        <a:pt x="2875" y="888"/>
                      </a:cubicBezTo>
                      <a:cubicBezTo>
                        <a:pt x="2745" y="905"/>
                        <a:pt x="2620" y="914"/>
                        <a:pt x="2497" y="914"/>
                      </a:cubicBezTo>
                      <a:cubicBezTo>
                        <a:pt x="2070" y="914"/>
                        <a:pt x="1676" y="811"/>
                        <a:pt x="1264" y="608"/>
                      </a:cubicBezTo>
                      <a:cubicBezTo>
                        <a:pt x="926" y="444"/>
                        <a:pt x="608" y="242"/>
                        <a:pt x="328"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159406" y="3087915"/>
                  <a:ext cx="196802" cy="607046"/>
                </a:xfrm>
                <a:custGeom>
                  <a:avLst/>
                  <a:gdLst/>
                  <a:ahLst/>
                  <a:cxnLst/>
                  <a:rect l="l" t="t" r="r" b="b"/>
                  <a:pathLst>
                    <a:path w="2392" h="10561" extrusionOk="0">
                      <a:moveTo>
                        <a:pt x="951" y="0"/>
                      </a:moveTo>
                      <a:cubicBezTo>
                        <a:pt x="927" y="0"/>
                        <a:pt x="899" y="16"/>
                        <a:pt x="888" y="38"/>
                      </a:cubicBezTo>
                      <a:cubicBezTo>
                        <a:pt x="849" y="144"/>
                        <a:pt x="849" y="280"/>
                        <a:pt x="849" y="386"/>
                      </a:cubicBezTo>
                      <a:cubicBezTo>
                        <a:pt x="840" y="511"/>
                        <a:pt x="840" y="636"/>
                        <a:pt x="840" y="762"/>
                      </a:cubicBezTo>
                      <a:cubicBezTo>
                        <a:pt x="840" y="907"/>
                        <a:pt x="830" y="1061"/>
                        <a:pt x="830" y="1206"/>
                      </a:cubicBezTo>
                      <a:cubicBezTo>
                        <a:pt x="820" y="1244"/>
                        <a:pt x="820" y="1283"/>
                        <a:pt x="811" y="1321"/>
                      </a:cubicBezTo>
                      <a:cubicBezTo>
                        <a:pt x="801" y="1283"/>
                        <a:pt x="782" y="1254"/>
                        <a:pt x="772" y="1215"/>
                      </a:cubicBezTo>
                      <a:cubicBezTo>
                        <a:pt x="734" y="1109"/>
                        <a:pt x="695" y="993"/>
                        <a:pt x="656" y="887"/>
                      </a:cubicBezTo>
                      <a:cubicBezTo>
                        <a:pt x="608" y="781"/>
                        <a:pt x="570" y="665"/>
                        <a:pt x="502" y="569"/>
                      </a:cubicBezTo>
                      <a:cubicBezTo>
                        <a:pt x="494" y="553"/>
                        <a:pt x="478" y="545"/>
                        <a:pt x="461" y="545"/>
                      </a:cubicBezTo>
                      <a:cubicBezTo>
                        <a:pt x="438" y="545"/>
                        <a:pt x="415" y="560"/>
                        <a:pt x="415" y="588"/>
                      </a:cubicBezTo>
                      <a:cubicBezTo>
                        <a:pt x="425" y="704"/>
                        <a:pt x="473" y="820"/>
                        <a:pt x="502" y="926"/>
                      </a:cubicBezTo>
                      <a:cubicBezTo>
                        <a:pt x="531" y="1042"/>
                        <a:pt x="570" y="1148"/>
                        <a:pt x="608" y="1263"/>
                      </a:cubicBezTo>
                      <a:cubicBezTo>
                        <a:pt x="647" y="1370"/>
                        <a:pt x="676" y="1485"/>
                        <a:pt x="714" y="1601"/>
                      </a:cubicBezTo>
                      <a:cubicBezTo>
                        <a:pt x="734" y="1669"/>
                        <a:pt x="753" y="1736"/>
                        <a:pt x="782" y="1804"/>
                      </a:cubicBezTo>
                      <a:cubicBezTo>
                        <a:pt x="782" y="1842"/>
                        <a:pt x="782" y="1871"/>
                        <a:pt x="782" y="1910"/>
                      </a:cubicBezTo>
                      <a:cubicBezTo>
                        <a:pt x="772" y="2209"/>
                        <a:pt x="763" y="2518"/>
                        <a:pt x="753" y="2826"/>
                      </a:cubicBezTo>
                      <a:cubicBezTo>
                        <a:pt x="743" y="2797"/>
                        <a:pt x="734" y="2768"/>
                        <a:pt x="714" y="2739"/>
                      </a:cubicBezTo>
                      <a:cubicBezTo>
                        <a:pt x="666" y="2624"/>
                        <a:pt x="608" y="2508"/>
                        <a:pt x="560" y="2402"/>
                      </a:cubicBezTo>
                      <a:cubicBezTo>
                        <a:pt x="502" y="2296"/>
                        <a:pt x="454" y="2170"/>
                        <a:pt x="357" y="2093"/>
                      </a:cubicBezTo>
                      <a:cubicBezTo>
                        <a:pt x="348" y="2087"/>
                        <a:pt x="336" y="2083"/>
                        <a:pt x="325" y="2083"/>
                      </a:cubicBezTo>
                      <a:cubicBezTo>
                        <a:pt x="302" y="2083"/>
                        <a:pt x="280" y="2096"/>
                        <a:pt x="280" y="2122"/>
                      </a:cubicBezTo>
                      <a:cubicBezTo>
                        <a:pt x="290" y="2247"/>
                        <a:pt x="348" y="2354"/>
                        <a:pt x="396" y="2469"/>
                      </a:cubicBezTo>
                      <a:cubicBezTo>
                        <a:pt x="444" y="2585"/>
                        <a:pt x="483" y="2701"/>
                        <a:pt x="531" y="2817"/>
                      </a:cubicBezTo>
                      <a:cubicBezTo>
                        <a:pt x="570" y="2932"/>
                        <a:pt x="608" y="3048"/>
                        <a:pt x="647" y="3174"/>
                      </a:cubicBezTo>
                      <a:cubicBezTo>
                        <a:pt x="666" y="3222"/>
                        <a:pt x="695" y="3337"/>
                        <a:pt x="743" y="3395"/>
                      </a:cubicBezTo>
                      <a:cubicBezTo>
                        <a:pt x="743" y="3781"/>
                        <a:pt x="743" y="4177"/>
                        <a:pt x="743" y="4572"/>
                      </a:cubicBezTo>
                      <a:cubicBezTo>
                        <a:pt x="685" y="4447"/>
                        <a:pt x="618" y="4321"/>
                        <a:pt x="560" y="4196"/>
                      </a:cubicBezTo>
                      <a:cubicBezTo>
                        <a:pt x="473" y="4022"/>
                        <a:pt x="406" y="3839"/>
                        <a:pt x="329" y="3656"/>
                      </a:cubicBezTo>
                      <a:cubicBezTo>
                        <a:pt x="261" y="3482"/>
                        <a:pt x="193" y="3309"/>
                        <a:pt x="68" y="3174"/>
                      </a:cubicBezTo>
                      <a:cubicBezTo>
                        <a:pt x="65" y="3171"/>
                        <a:pt x="62" y="3170"/>
                        <a:pt x="58" y="3170"/>
                      </a:cubicBezTo>
                      <a:cubicBezTo>
                        <a:pt x="49" y="3170"/>
                        <a:pt x="39" y="3176"/>
                        <a:pt x="39" y="3183"/>
                      </a:cubicBezTo>
                      <a:cubicBezTo>
                        <a:pt x="1" y="3376"/>
                        <a:pt x="58" y="3569"/>
                        <a:pt x="116" y="3752"/>
                      </a:cubicBezTo>
                      <a:cubicBezTo>
                        <a:pt x="184" y="3936"/>
                        <a:pt x="261" y="4119"/>
                        <a:pt x="338" y="4302"/>
                      </a:cubicBezTo>
                      <a:cubicBezTo>
                        <a:pt x="425" y="4495"/>
                        <a:pt x="521" y="4678"/>
                        <a:pt x="628" y="4862"/>
                      </a:cubicBezTo>
                      <a:cubicBezTo>
                        <a:pt x="656" y="4929"/>
                        <a:pt x="695" y="5006"/>
                        <a:pt x="743" y="5074"/>
                      </a:cubicBezTo>
                      <a:cubicBezTo>
                        <a:pt x="743" y="5595"/>
                        <a:pt x="743" y="6106"/>
                        <a:pt x="743" y="6627"/>
                      </a:cubicBezTo>
                      <a:lnTo>
                        <a:pt x="743" y="8489"/>
                      </a:lnTo>
                      <a:cubicBezTo>
                        <a:pt x="743" y="9116"/>
                        <a:pt x="734" y="9733"/>
                        <a:pt x="753" y="10351"/>
                      </a:cubicBezTo>
                      <a:cubicBezTo>
                        <a:pt x="758" y="10490"/>
                        <a:pt x="861" y="10560"/>
                        <a:pt x="965" y="10560"/>
                      </a:cubicBezTo>
                      <a:cubicBezTo>
                        <a:pt x="1069" y="10560"/>
                        <a:pt x="1173" y="10490"/>
                        <a:pt x="1177" y="10351"/>
                      </a:cubicBezTo>
                      <a:cubicBezTo>
                        <a:pt x="1206" y="9656"/>
                        <a:pt x="1187" y="8942"/>
                        <a:pt x="1187" y="8238"/>
                      </a:cubicBezTo>
                      <a:cubicBezTo>
                        <a:pt x="1187" y="7360"/>
                        <a:pt x="1187" y="6473"/>
                        <a:pt x="1187" y="5585"/>
                      </a:cubicBezTo>
                      <a:cubicBezTo>
                        <a:pt x="1235" y="5547"/>
                        <a:pt x="1284" y="5508"/>
                        <a:pt x="1332" y="5460"/>
                      </a:cubicBezTo>
                      <a:cubicBezTo>
                        <a:pt x="1390" y="5411"/>
                        <a:pt x="1457" y="5373"/>
                        <a:pt x="1515" y="5315"/>
                      </a:cubicBezTo>
                      <a:cubicBezTo>
                        <a:pt x="1621" y="5209"/>
                        <a:pt x="1727" y="5103"/>
                        <a:pt x="1833" y="4997"/>
                      </a:cubicBezTo>
                      <a:cubicBezTo>
                        <a:pt x="1949" y="4891"/>
                        <a:pt x="2055" y="4784"/>
                        <a:pt x="2152" y="4669"/>
                      </a:cubicBezTo>
                      <a:cubicBezTo>
                        <a:pt x="2200" y="4611"/>
                        <a:pt x="2248" y="4553"/>
                        <a:pt x="2296" y="4495"/>
                      </a:cubicBezTo>
                      <a:cubicBezTo>
                        <a:pt x="2345" y="4437"/>
                        <a:pt x="2374" y="4379"/>
                        <a:pt x="2383" y="4302"/>
                      </a:cubicBezTo>
                      <a:cubicBezTo>
                        <a:pt x="2392" y="4285"/>
                        <a:pt x="2378" y="4262"/>
                        <a:pt x="2356" y="4262"/>
                      </a:cubicBezTo>
                      <a:cubicBezTo>
                        <a:pt x="2352" y="4262"/>
                        <a:pt x="2349" y="4262"/>
                        <a:pt x="2345" y="4264"/>
                      </a:cubicBezTo>
                      <a:cubicBezTo>
                        <a:pt x="2267" y="4292"/>
                        <a:pt x="2229" y="4321"/>
                        <a:pt x="2171" y="4370"/>
                      </a:cubicBezTo>
                      <a:cubicBezTo>
                        <a:pt x="2113" y="4428"/>
                        <a:pt x="2065" y="4485"/>
                        <a:pt x="2007" y="4534"/>
                      </a:cubicBezTo>
                      <a:cubicBezTo>
                        <a:pt x="1901" y="4640"/>
                        <a:pt x="1795" y="4736"/>
                        <a:pt x="1689" y="4833"/>
                      </a:cubicBezTo>
                      <a:cubicBezTo>
                        <a:pt x="1573" y="4939"/>
                        <a:pt x="1457" y="5026"/>
                        <a:pt x="1332" y="5112"/>
                      </a:cubicBezTo>
                      <a:cubicBezTo>
                        <a:pt x="1284" y="5141"/>
                        <a:pt x="1235" y="5180"/>
                        <a:pt x="1187" y="5228"/>
                      </a:cubicBezTo>
                      <a:cubicBezTo>
                        <a:pt x="1187" y="4997"/>
                        <a:pt x="1187" y="4775"/>
                        <a:pt x="1187" y="4553"/>
                      </a:cubicBezTo>
                      <a:cubicBezTo>
                        <a:pt x="1187" y="4505"/>
                        <a:pt x="1187" y="4447"/>
                        <a:pt x="1187" y="4399"/>
                      </a:cubicBezTo>
                      <a:cubicBezTo>
                        <a:pt x="1303" y="4235"/>
                        <a:pt x="1409" y="4051"/>
                        <a:pt x="1525" y="3878"/>
                      </a:cubicBezTo>
                      <a:cubicBezTo>
                        <a:pt x="1640" y="3694"/>
                        <a:pt x="1775" y="3501"/>
                        <a:pt x="1853" y="3299"/>
                      </a:cubicBezTo>
                      <a:cubicBezTo>
                        <a:pt x="1867" y="3250"/>
                        <a:pt x="1825" y="3216"/>
                        <a:pt x="1782" y="3216"/>
                      </a:cubicBezTo>
                      <a:cubicBezTo>
                        <a:pt x="1766" y="3216"/>
                        <a:pt x="1750" y="3221"/>
                        <a:pt x="1737" y="3231"/>
                      </a:cubicBezTo>
                      <a:cubicBezTo>
                        <a:pt x="1573" y="3376"/>
                        <a:pt x="1448" y="3579"/>
                        <a:pt x="1312" y="3752"/>
                      </a:cubicBezTo>
                      <a:cubicBezTo>
                        <a:pt x="1274" y="3810"/>
                        <a:pt x="1226" y="3878"/>
                        <a:pt x="1187" y="3936"/>
                      </a:cubicBezTo>
                      <a:cubicBezTo>
                        <a:pt x="1187" y="3559"/>
                        <a:pt x="1187" y="3183"/>
                        <a:pt x="1177" y="2807"/>
                      </a:cubicBezTo>
                      <a:cubicBezTo>
                        <a:pt x="1187" y="2768"/>
                        <a:pt x="1206" y="2730"/>
                        <a:pt x="1226" y="2691"/>
                      </a:cubicBezTo>
                      <a:cubicBezTo>
                        <a:pt x="1274" y="2614"/>
                        <a:pt x="1322" y="2537"/>
                        <a:pt x="1380" y="2469"/>
                      </a:cubicBezTo>
                      <a:cubicBezTo>
                        <a:pt x="1448" y="2392"/>
                        <a:pt x="1505" y="2305"/>
                        <a:pt x="1554" y="2218"/>
                      </a:cubicBezTo>
                      <a:cubicBezTo>
                        <a:pt x="1602" y="2141"/>
                        <a:pt x="1669" y="2045"/>
                        <a:pt x="1621" y="1948"/>
                      </a:cubicBezTo>
                      <a:cubicBezTo>
                        <a:pt x="1612" y="1929"/>
                        <a:pt x="1583" y="1929"/>
                        <a:pt x="1573" y="1929"/>
                      </a:cubicBezTo>
                      <a:cubicBezTo>
                        <a:pt x="1486" y="1968"/>
                        <a:pt x="1438" y="2074"/>
                        <a:pt x="1390" y="2141"/>
                      </a:cubicBezTo>
                      <a:cubicBezTo>
                        <a:pt x="1322" y="2218"/>
                        <a:pt x="1264" y="2286"/>
                        <a:pt x="1197" y="2363"/>
                      </a:cubicBezTo>
                      <a:cubicBezTo>
                        <a:pt x="1187" y="2373"/>
                        <a:pt x="1177" y="2392"/>
                        <a:pt x="1168" y="2402"/>
                      </a:cubicBezTo>
                      <a:cubicBezTo>
                        <a:pt x="1158" y="2199"/>
                        <a:pt x="1148" y="1987"/>
                        <a:pt x="1148" y="1784"/>
                      </a:cubicBezTo>
                      <a:cubicBezTo>
                        <a:pt x="1139" y="1707"/>
                        <a:pt x="1139" y="1620"/>
                        <a:pt x="1139" y="1543"/>
                      </a:cubicBezTo>
                      <a:cubicBezTo>
                        <a:pt x="1168" y="1485"/>
                        <a:pt x="1187" y="1427"/>
                        <a:pt x="1216" y="1379"/>
                      </a:cubicBezTo>
                      <a:cubicBezTo>
                        <a:pt x="1255" y="1254"/>
                        <a:pt x="1303" y="1138"/>
                        <a:pt x="1341" y="1022"/>
                      </a:cubicBezTo>
                      <a:cubicBezTo>
                        <a:pt x="1428" y="781"/>
                        <a:pt x="1534" y="540"/>
                        <a:pt x="1563" y="289"/>
                      </a:cubicBezTo>
                      <a:cubicBezTo>
                        <a:pt x="1569" y="254"/>
                        <a:pt x="1540" y="237"/>
                        <a:pt x="1510" y="237"/>
                      </a:cubicBezTo>
                      <a:cubicBezTo>
                        <a:pt x="1490" y="237"/>
                        <a:pt x="1469" y="245"/>
                        <a:pt x="1457" y="260"/>
                      </a:cubicBezTo>
                      <a:cubicBezTo>
                        <a:pt x="1390" y="366"/>
                        <a:pt x="1341" y="492"/>
                        <a:pt x="1284" y="608"/>
                      </a:cubicBezTo>
                      <a:cubicBezTo>
                        <a:pt x="1235" y="723"/>
                        <a:pt x="1187" y="849"/>
                        <a:pt x="1148" y="964"/>
                      </a:cubicBezTo>
                      <a:cubicBezTo>
                        <a:pt x="1129" y="1003"/>
                        <a:pt x="1120" y="1042"/>
                        <a:pt x="1100" y="1080"/>
                      </a:cubicBezTo>
                      <a:cubicBezTo>
                        <a:pt x="1091" y="955"/>
                        <a:pt x="1081" y="829"/>
                        <a:pt x="1081" y="694"/>
                      </a:cubicBezTo>
                      <a:cubicBezTo>
                        <a:pt x="1071" y="579"/>
                        <a:pt x="1071" y="463"/>
                        <a:pt x="1062" y="347"/>
                      </a:cubicBezTo>
                      <a:cubicBezTo>
                        <a:pt x="1052" y="241"/>
                        <a:pt x="1042" y="125"/>
                        <a:pt x="994" y="29"/>
                      </a:cubicBezTo>
                      <a:cubicBezTo>
                        <a:pt x="986" y="8"/>
                        <a:pt x="969" y="0"/>
                        <a:pt x="951"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6297088" y="3561034"/>
                <a:ext cx="334283" cy="685851"/>
                <a:chOff x="2445888" y="3197759"/>
                <a:chExt cx="334283" cy="685851"/>
              </a:xfrm>
            </p:grpSpPr>
            <p:sp>
              <p:nvSpPr>
                <p:cNvPr id="44" name="Google Shape;44;p2"/>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 name="Google Shape;47;p2"/>
            <p:cNvGrpSpPr/>
            <p:nvPr/>
          </p:nvGrpSpPr>
          <p:grpSpPr>
            <a:xfrm>
              <a:off x="165659" y="3023937"/>
              <a:ext cx="455639" cy="935716"/>
              <a:chOff x="727659" y="2659175"/>
              <a:chExt cx="455639" cy="935716"/>
            </a:xfrm>
          </p:grpSpPr>
          <p:sp>
            <p:nvSpPr>
              <p:cNvPr id="48" name="Google Shape;48;p2"/>
              <p:cNvSpPr/>
              <p:nvPr/>
            </p:nvSpPr>
            <p:spPr>
              <a:xfrm>
                <a:off x="727659" y="2659175"/>
                <a:ext cx="455639" cy="573018"/>
              </a:xfrm>
              <a:custGeom>
                <a:avLst/>
                <a:gdLst/>
                <a:ahLst/>
                <a:cxnLst/>
                <a:rect l="l" t="t" r="r" b="b"/>
                <a:pathLst>
                  <a:path w="5538" h="9969" extrusionOk="0">
                    <a:moveTo>
                      <a:pt x="2241" y="1"/>
                    </a:moveTo>
                    <a:cubicBezTo>
                      <a:pt x="2205" y="1"/>
                      <a:pt x="2168" y="4"/>
                      <a:pt x="2132" y="12"/>
                    </a:cubicBezTo>
                    <a:cubicBezTo>
                      <a:pt x="1698" y="108"/>
                      <a:pt x="1621" y="562"/>
                      <a:pt x="1524" y="928"/>
                    </a:cubicBezTo>
                    <a:cubicBezTo>
                      <a:pt x="772" y="3755"/>
                      <a:pt x="270" y="6648"/>
                      <a:pt x="10" y="9562"/>
                    </a:cubicBezTo>
                    <a:cubicBezTo>
                      <a:pt x="0" y="9774"/>
                      <a:pt x="203" y="9938"/>
                      <a:pt x="396" y="9938"/>
                    </a:cubicBezTo>
                    <a:cubicBezTo>
                      <a:pt x="1071" y="9959"/>
                      <a:pt x="1748" y="9969"/>
                      <a:pt x="2427" y="9969"/>
                    </a:cubicBezTo>
                    <a:cubicBezTo>
                      <a:pt x="3318" y="9969"/>
                      <a:pt x="4210" y="9952"/>
                      <a:pt x="5103" y="9919"/>
                    </a:cubicBezTo>
                    <a:cubicBezTo>
                      <a:pt x="5354" y="9909"/>
                      <a:pt x="5537" y="9687"/>
                      <a:pt x="5470" y="9436"/>
                    </a:cubicBezTo>
                    <a:lnTo>
                      <a:pt x="4920" y="7420"/>
                    </a:lnTo>
                    <a:cubicBezTo>
                      <a:pt x="4592" y="6234"/>
                      <a:pt x="4254" y="5047"/>
                      <a:pt x="3926" y="3861"/>
                    </a:cubicBezTo>
                    <a:cubicBezTo>
                      <a:pt x="3753" y="3272"/>
                      <a:pt x="3589" y="2684"/>
                      <a:pt x="3415" y="2095"/>
                    </a:cubicBezTo>
                    <a:cubicBezTo>
                      <a:pt x="3328" y="1796"/>
                      <a:pt x="3241" y="1497"/>
                      <a:pt x="3145" y="1198"/>
                    </a:cubicBezTo>
                    <a:cubicBezTo>
                      <a:pt x="3087" y="1054"/>
                      <a:pt x="3039" y="899"/>
                      <a:pt x="2981" y="745"/>
                    </a:cubicBezTo>
                    <a:cubicBezTo>
                      <a:pt x="2923" y="600"/>
                      <a:pt x="2856" y="475"/>
                      <a:pt x="2778" y="340"/>
                    </a:cubicBezTo>
                    <a:cubicBezTo>
                      <a:pt x="2769" y="330"/>
                      <a:pt x="2769" y="320"/>
                      <a:pt x="2759" y="311"/>
                    </a:cubicBezTo>
                    <a:cubicBezTo>
                      <a:pt x="2740" y="263"/>
                      <a:pt x="2711" y="214"/>
                      <a:pt x="2682" y="185"/>
                    </a:cubicBezTo>
                    <a:cubicBezTo>
                      <a:pt x="2564" y="68"/>
                      <a:pt x="2402" y="1"/>
                      <a:pt x="2241"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27659" y="3006926"/>
                <a:ext cx="455639" cy="225264"/>
              </a:xfrm>
              <a:custGeom>
                <a:avLst/>
                <a:gdLst/>
                <a:ahLst/>
                <a:cxnLst/>
                <a:rect l="l" t="t" r="r" b="b"/>
                <a:pathLst>
                  <a:path w="5538" h="3919" extrusionOk="0">
                    <a:moveTo>
                      <a:pt x="444" y="0"/>
                    </a:moveTo>
                    <a:cubicBezTo>
                      <a:pt x="261" y="1168"/>
                      <a:pt x="116" y="2335"/>
                      <a:pt x="10" y="3512"/>
                    </a:cubicBezTo>
                    <a:cubicBezTo>
                      <a:pt x="0" y="3724"/>
                      <a:pt x="203" y="3888"/>
                      <a:pt x="396" y="3888"/>
                    </a:cubicBezTo>
                    <a:cubicBezTo>
                      <a:pt x="1071" y="3909"/>
                      <a:pt x="1748" y="3919"/>
                      <a:pt x="2427" y="3919"/>
                    </a:cubicBezTo>
                    <a:cubicBezTo>
                      <a:pt x="3318" y="3919"/>
                      <a:pt x="4210" y="3902"/>
                      <a:pt x="5103" y="3869"/>
                    </a:cubicBezTo>
                    <a:cubicBezTo>
                      <a:pt x="5354" y="3859"/>
                      <a:pt x="5537" y="3637"/>
                      <a:pt x="5470" y="3386"/>
                    </a:cubicBezTo>
                    <a:lnTo>
                      <a:pt x="4920" y="1370"/>
                    </a:lnTo>
                    <a:cubicBezTo>
                      <a:pt x="4881" y="1245"/>
                      <a:pt x="4843" y="1119"/>
                      <a:pt x="4814" y="984"/>
                    </a:cubicBezTo>
                    <a:cubicBezTo>
                      <a:pt x="4505" y="1119"/>
                      <a:pt x="4139" y="1177"/>
                      <a:pt x="3926" y="1206"/>
                    </a:cubicBezTo>
                    <a:cubicBezTo>
                      <a:pt x="3749" y="1230"/>
                      <a:pt x="3577" y="1241"/>
                      <a:pt x="3409" y="1241"/>
                    </a:cubicBezTo>
                    <a:cubicBezTo>
                      <a:pt x="2820" y="1241"/>
                      <a:pt x="2280" y="1098"/>
                      <a:pt x="1717" y="820"/>
                    </a:cubicBezTo>
                    <a:cubicBezTo>
                      <a:pt x="1264" y="598"/>
                      <a:pt x="830" y="328"/>
                      <a:pt x="444" y="0"/>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8079" y="2766777"/>
                <a:ext cx="269039" cy="828114"/>
              </a:xfrm>
              <a:custGeom>
                <a:avLst/>
                <a:gdLst/>
                <a:ahLst/>
                <a:cxnLst/>
                <a:rect l="l" t="t" r="r" b="b"/>
                <a:pathLst>
                  <a:path w="3270" h="14407" extrusionOk="0">
                    <a:moveTo>
                      <a:pt x="1307" y="1"/>
                    </a:moveTo>
                    <a:cubicBezTo>
                      <a:pt x="1271" y="1"/>
                      <a:pt x="1233" y="25"/>
                      <a:pt x="1216" y="59"/>
                    </a:cubicBezTo>
                    <a:cubicBezTo>
                      <a:pt x="1168" y="204"/>
                      <a:pt x="1168" y="387"/>
                      <a:pt x="1158" y="532"/>
                    </a:cubicBezTo>
                    <a:cubicBezTo>
                      <a:pt x="1158" y="706"/>
                      <a:pt x="1158" y="870"/>
                      <a:pt x="1149" y="1043"/>
                    </a:cubicBezTo>
                    <a:cubicBezTo>
                      <a:pt x="1149" y="1246"/>
                      <a:pt x="1139" y="1448"/>
                      <a:pt x="1139" y="1651"/>
                    </a:cubicBezTo>
                    <a:cubicBezTo>
                      <a:pt x="1130" y="1699"/>
                      <a:pt x="1120" y="1757"/>
                      <a:pt x="1110" y="1805"/>
                    </a:cubicBezTo>
                    <a:cubicBezTo>
                      <a:pt x="1091" y="1757"/>
                      <a:pt x="1081" y="1709"/>
                      <a:pt x="1062" y="1661"/>
                    </a:cubicBezTo>
                    <a:cubicBezTo>
                      <a:pt x="1014" y="1516"/>
                      <a:pt x="956" y="1362"/>
                      <a:pt x="898" y="1217"/>
                    </a:cubicBezTo>
                    <a:cubicBezTo>
                      <a:pt x="840" y="1063"/>
                      <a:pt x="792" y="908"/>
                      <a:pt x="695" y="773"/>
                    </a:cubicBezTo>
                    <a:cubicBezTo>
                      <a:pt x="683" y="753"/>
                      <a:pt x="660" y="743"/>
                      <a:pt x="637" y="743"/>
                    </a:cubicBezTo>
                    <a:cubicBezTo>
                      <a:pt x="605" y="743"/>
                      <a:pt x="574" y="763"/>
                      <a:pt x="580" y="802"/>
                    </a:cubicBezTo>
                    <a:cubicBezTo>
                      <a:pt x="589" y="966"/>
                      <a:pt x="647" y="1120"/>
                      <a:pt x="695" y="1265"/>
                    </a:cubicBezTo>
                    <a:cubicBezTo>
                      <a:pt x="734" y="1420"/>
                      <a:pt x="792" y="1574"/>
                      <a:pt x="840" y="1728"/>
                    </a:cubicBezTo>
                    <a:cubicBezTo>
                      <a:pt x="888" y="1873"/>
                      <a:pt x="937" y="2027"/>
                      <a:pt x="985" y="2182"/>
                    </a:cubicBezTo>
                    <a:cubicBezTo>
                      <a:pt x="1014" y="2278"/>
                      <a:pt x="1043" y="2375"/>
                      <a:pt x="1072" y="2471"/>
                    </a:cubicBezTo>
                    <a:cubicBezTo>
                      <a:pt x="1072" y="2510"/>
                      <a:pt x="1072" y="2558"/>
                      <a:pt x="1072" y="2606"/>
                    </a:cubicBezTo>
                    <a:cubicBezTo>
                      <a:pt x="1062" y="3021"/>
                      <a:pt x="1043" y="3436"/>
                      <a:pt x="1033" y="3850"/>
                    </a:cubicBezTo>
                    <a:cubicBezTo>
                      <a:pt x="1023" y="3812"/>
                      <a:pt x="1004" y="3773"/>
                      <a:pt x="985" y="3735"/>
                    </a:cubicBezTo>
                    <a:cubicBezTo>
                      <a:pt x="917" y="3580"/>
                      <a:pt x="840" y="3426"/>
                      <a:pt x="763" y="3272"/>
                    </a:cubicBezTo>
                    <a:cubicBezTo>
                      <a:pt x="695" y="3127"/>
                      <a:pt x="628" y="2963"/>
                      <a:pt x="493" y="2857"/>
                    </a:cubicBezTo>
                    <a:cubicBezTo>
                      <a:pt x="481" y="2848"/>
                      <a:pt x="467" y="2844"/>
                      <a:pt x="454" y="2844"/>
                    </a:cubicBezTo>
                    <a:cubicBezTo>
                      <a:pt x="424" y="2844"/>
                      <a:pt x="396" y="2865"/>
                      <a:pt x="396" y="2905"/>
                    </a:cubicBezTo>
                    <a:cubicBezTo>
                      <a:pt x="396" y="3069"/>
                      <a:pt x="483" y="3214"/>
                      <a:pt x="541" y="3368"/>
                    </a:cubicBezTo>
                    <a:cubicBezTo>
                      <a:pt x="609" y="3522"/>
                      <a:pt x="666" y="3686"/>
                      <a:pt x="724" y="3841"/>
                    </a:cubicBezTo>
                    <a:cubicBezTo>
                      <a:pt x="782" y="4005"/>
                      <a:pt x="840" y="4159"/>
                      <a:pt x="888" y="4323"/>
                    </a:cubicBezTo>
                    <a:cubicBezTo>
                      <a:pt x="917" y="4400"/>
                      <a:pt x="956" y="4545"/>
                      <a:pt x="1023" y="4632"/>
                    </a:cubicBezTo>
                    <a:cubicBezTo>
                      <a:pt x="1014" y="5162"/>
                      <a:pt x="1023" y="5703"/>
                      <a:pt x="1023" y="6233"/>
                    </a:cubicBezTo>
                    <a:cubicBezTo>
                      <a:pt x="937" y="6069"/>
                      <a:pt x="850" y="5895"/>
                      <a:pt x="773" y="5731"/>
                    </a:cubicBezTo>
                    <a:cubicBezTo>
                      <a:pt x="657" y="5481"/>
                      <a:pt x="551" y="5230"/>
                      <a:pt x="454" y="4979"/>
                    </a:cubicBezTo>
                    <a:cubicBezTo>
                      <a:pt x="358" y="4757"/>
                      <a:pt x="281" y="4516"/>
                      <a:pt x="107" y="4333"/>
                    </a:cubicBezTo>
                    <a:cubicBezTo>
                      <a:pt x="100" y="4329"/>
                      <a:pt x="92" y="4327"/>
                      <a:pt x="84" y="4327"/>
                    </a:cubicBezTo>
                    <a:cubicBezTo>
                      <a:pt x="70" y="4327"/>
                      <a:pt x="59" y="4334"/>
                      <a:pt x="59" y="4352"/>
                    </a:cubicBezTo>
                    <a:cubicBezTo>
                      <a:pt x="1" y="4603"/>
                      <a:pt x="78" y="4873"/>
                      <a:pt x="165" y="5114"/>
                    </a:cubicBezTo>
                    <a:cubicBezTo>
                      <a:pt x="252" y="5375"/>
                      <a:pt x="358" y="5625"/>
                      <a:pt x="474" y="5876"/>
                    </a:cubicBezTo>
                    <a:cubicBezTo>
                      <a:pt x="589" y="6137"/>
                      <a:pt x="715" y="6387"/>
                      <a:pt x="859" y="6638"/>
                    </a:cubicBezTo>
                    <a:cubicBezTo>
                      <a:pt x="908" y="6725"/>
                      <a:pt x="966" y="6822"/>
                      <a:pt x="1023" y="6918"/>
                    </a:cubicBezTo>
                    <a:cubicBezTo>
                      <a:pt x="1023" y="7632"/>
                      <a:pt x="1023" y="8336"/>
                      <a:pt x="1023" y="9040"/>
                    </a:cubicBezTo>
                    <a:lnTo>
                      <a:pt x="1023" y="11577"/>
                    </a:lnTo>
                    <a:cubicBezTo>
                      <a:pt x="1023" y="12426"/>
                      <a:pt x="1004" y="13275"/>
                      <a:pt x="1033" y="14124"/>
                    </a:cubicBezTo>
                    <a:cubicBezTo>
                      <a:pt x="1038" y="14312"/>
                      <a:pt x="1180" y="14406"/>
                      <a:pt x="1322" y="14406"/>
                    </a:cubicBezTo>
                    <a:cubicBezTo>
                      <a:pt x="1465" y="14406"/>
                      <a:pt x="1607" y="14312"/>
                      <a:pt x="1612" y="14124"/>
                    </a:cubicBezTo>
                    <a:cubicBezTo>
                      <a:pt x="1650" y="13159"/>
                      <a:pt x="1621" y="12204"/>
                      <a:pt x="1621" y="11240"/>
                    </a:cubicBezTo>
                    <a:cubicBezTo>
                      <a:pt x="1621" y="10034"/>
                      <a:pt x="1621" y="8828"/>
                      <a:pt x="1621" y="7613"/>
                    </a:cubicBezTo>
                    <a:cubicBezTo>
                      <a:pt x="1699" y="7564"/>
                      <a:pt x="1757" y="7506"/>
                      <a:pt x="1824" y="7458"/>
                    </a:cubicBezTo>
                    <a:cubicBezTo>
                      <a:pt x="1911" y="7391"/>
                      <a:pt x="1998" y="7323"/>
                      <a:pt x="2065" y="7256"/>
                    </a:cubicBezTo>
                    <a:cubicBezTo>
                      <a:pt x="2210" y="7111"/>
                      <a:pt x="2364" y="6966"/>
                      <a:pt x="2509" y="6822"/>
                    </a:cubicBezTo>
                    <a:cubicBezTo>
                      <a:pt x="2663" y="6677"/>
                      <a:pt x="2808" y="6523"/>
                      <a:pt x="2943" y="6368"/>
                    </a:cubicBezTo>
                    <a:cubicBezTo>
                      <a:pt x="3011" y="6291"/>
                      <a:pt x="3078" y="6214"/>
                      <a:pt x="3136" y="6137"/>
                    </a:cubicBezTo>
                    <a:cubicBezTo>
                      <a:pt x="3204" y="6050"/>
                      <a:pt x="3242" y="5982"/>
                      <a:pt x="3261" y="5876"/>
                    </a:cubicBezTo>
                    <a:cubicBezTo>
                      <a:pt x="3270" y="5852"/>
                      <a:pt x="3250" y="5814"/>
                      <a:pt x="3221" y="5814"/>
                    </a:cubicBezTo>
                    <a:cubicBezTo>
                      <a:pt x="3216" y="5814"/>
                      <a:pt x="3210" y="5815"/>
                      <a:pt x="3204" y="5818"/>
                    </a:cubicBezTo>
                    <a:cubicBezTo>
                      <a:pt x="3107" y="5847"/>
                      <a:pt x="3040" y="5895"/>
                      <a:pt x="2962" y="5963"/>
                    </a:cubicBezTo>
                    <a:cubicBezTo>
                      <a:pt x="2885" y="6040"/>
                      <a:pt x="2818" y="6117"/>
                      <a:pt x="2750" y="6195"/>
                    </a:cubicBezTo>
                    <a:cubicBezTo>
                      <a:pt x="2605" y="6330"/>
                      <a:pt x="2461" y="6465"/>
                      <a:pt x="2306" y="6600"/>
                    </a:cubicBezTo>
                    <a:cubicBezTo>
                      <a:pt x="2152" y="6735"/>
                      <a:pt x="1998" y="6860"/>
                      <a:pt x="1824" y="6966"/>
                    </a:cubicBezTo>
                    <a:cubicBezTo>
                      <a:pt x="1757" y="7014"/>
                      <a:pt x="1689" y="7072"/>
                      <a:pt x="1621" y="7130"/>
                    </a:cubicBezTo>
                    <a:cubicBezTo>
                      <a:pt x="1621" y="6822"/>
                      <a:pt x="1621" y="6523"/>
                      <a:pt x="1621" y="6214"/>
                    </a:cubicBezTo>
                    <a:cubicBezTo>
                      <a:pt x="1621" y="6146"/>
                      <a:pt x="1621" y="6069"/>
                      <a:pt x="1621" y="6002"/>
                    </a:cubicBezTo>
                    <a:cubicBezTo>
                      <a:pt x="1785" y="5770"/>
                      <a:pt x="1930" y="5529"/>
                      <a:pt x="2085" y="5288"/>
                    </a:cubicBezTo>
                    <a:cubicBezTo>
                      <a:pt x="2239" y="5037"/>
                      <a:pt x="2432" y="4786"/>
                      <a:pt x="2528" y="4497"/>
                    </a:cubicBezTo>
                    <a:cubicBezTo>
                      <a:pt x="2555" y="4429"/>
                      <a:pt x="2501" y="4385"/>
                      <a:pt x="2444" y="4385"/>
                    </a:cubicBezTo>
                    <a:cubicBezTo>
                      <a:pt x="2419" y="4385"/>
                      <a:pt x="2394" y="4393"/>
                      <a:pt x="2374" y="4410"/>
                    </a:cubicBezTo>
                    <a:cubicBezTo>
                      <a:pt x="2142" y="4603"/>
                      <a:pt x="1978" y="4883"/>
                      <a:pt x="1805" y="5124"/>
                    </a:cubicBezTo>
                    <a:cubicBezTo>
                      <a:pt x="1737" y="5201"/>
                      <a:pt x="1679" y="5288"/>
                      <a:pt x="1621" y="5365"/>
                    </a:cubicBezTo>
                    <a:cubicBezTo>
                      <a:pt x="1621" y="4854"/>
                      <a:pt x="1621" y="4342"/>
                      <a:pt x="1612" y="3821"/>
                    </a:cubicBezTo>
                    <a:cubicBezTo>
                      <a:pt x="1631" y="3773"/>
                      <a:pt x="1650" y="3725"/>
                      <a:pt x="1679" y="3677"/>
                    </a:cubicBezTo>
                    <a:cubicBezTo>
                      <a:pt x="1737" y="3571"/>
                      <a:pt x="1814" y="3465"/>
                      <a:pt x="1892" y="3368"/>
                    </a:cubicBezTo>
                    <a:cubicBezTo>
                      <a:pt x="1978" y="3262"/>
                      <a:pt x="2056" y="3146"/>
                      <a:pt x="2133" y="3030"/>
                    </a:cubicBezTo>
                    <a:cubicBezTo>
                      <a:pt x="2200" y="2924"/>
                      <a:pt x="2277" y="2789"/>
                      <a:pt x="2220" y="2654"/>
                    </a:cubicBezTo>
                    <a:cubicBezTo>
                      <a:pt x="2207" y="2636"/>
                      <a:pt x="2191" y="2629"/>
                      <a:pt x="2174" y="2629"/>
                    </a:cubicBezTo>
                    <a:cubicBezTo>
                      <a:pt x="2164" y="2629"/>
                      <a:pt x="2153" y="2631"/>
                      <a:pt x="2142" y="2635"/>
                    </a:cubicBezTo>
                    <a:cubicBezTo>
                      <a:pt x="2027" y="2693"/>
                      <a:pt x="1969" y="2828"/>
                      <a:pt x="1901" y="2924"/>
                    </a:cubicBezTo>
                    <a:cubicBezTo>
                      <a:pt x="1814" y="3030"/>
                      <a:pt x="1728" y="3127"/>
                      <a:pt x="1641" y="3223"/>
                    </a:cubicBezTo>
                    <a:cubicBezTo>
                      <a:pt x="1621" y="3243"/>
                      <a:pt x="1612" y="3262"/>
                      <a:pt x="1593" y="3281"/>
                    </a:cubicBezTo>
                    <a:cubicBezTo>
                      <a:pt x="1583" y="3002"/>
                      <a:pt x="1583" y="2722"/>
                      <a:pt x="1573" y="2432"/>
                    </a:cubicBezTo>
                    <a:cubicBezTo>
                      <a:pt x="1564" y="2326"/>
                      <a:pt x="1564" y="2220"/>
                      <a:pt x="1554" y="2104"/>
                    </a:cubicBezTo>
                    <a:cubicBezTo>
                      <a:pt x="1593" y="2037"/>
                      <a:pt x="1631" y="1960"/>
                      <a:pt x="1660" y="1883"/>
                    </a:cubicBezTo>
                    <a:cubicBezTo>
                      <a:pt x="1728" y="1719"/>
                      <a:pt x="1785" y="1555"/>
                      <a:pt x="1843" y="1391"/>
                    </a:cubicBezTo>
                    <a:cubicBezTo>
                      <a:pt x="1959" y="1072"/>
                      <a:pt x="2104" y="735"/>
                      <a:pt x="2142" y="397"/>
                    </a:cubicBezTo>
                    <a:cubicBezTo>
                      <a:pt x="2148" y="350"/>
                      <a:pt x="2108" y="325"/>
                      <a:pt x="2067" y="325"/>
                    </a:cubicBezTo>
                    <a:cubicBezTo>
                      <a:pt x="2040" y="325"/>
                      <a:pt x="2013" y="336"/>
                      <a:pt x="1998" y="358"/>
                    </a:cubicBezTo>
                    <a:cubicBezTo>
                      <a:pt x="1892" y="503"/>
                      <a:pt x="1834" y="677"/>
                      <a:pt x="1757" y="831"/>
                    </a:cubicBezTo>
                    <a:cubicBezTo>
                      <a:pt x="1689" y="995"/>
                      <a:pt x="1631" y="1159"/>
                      <a:pt x="1564" y="1313"/>
                    </a:cubicBezTo>
                    <a:cubicBezTo>
                      <a:pt x="1544" y="1371"/>
                      <a:pt x="1525" y="1420"/>
                      <a:pt x="1506" y="1477"/>
                    </a:cubicBezTo>
                    <a:cubicBezTo>
                      <a:pt x="1496" y="1304"/>
                      <a:pt x="1486" y="1130"/>
                      <a:pt x="1477" y="956"/>
                    </a:cubicBezTo>
                    <a:cubicBezTo>
                      <a:pt x="1467" y="792"/>
                      <a:pt x="1467" y="638"/>
                      <a:pt x="1448" y="474"/>
                    </a:cubicBezTo>
                    <a:cubicBezTo>
                      <a:pt x="1438" y="339"/>
                      <a:pt x="1429" y="175"/>
                      <a:pt x="1371" y="40"/>
                    </a:cubicBezTo>
                    <a:cubicBezTo>
                      <a:pt x="1355" y="12"/>
                      <a:pt x="1331" y="1"/>
                      <a:pt x="130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2"/>
          <p:cNvSpPr/>
          <p:nvPr/>
        </p:nvSpPr>
        <p:spPr>
          <a:xfrm>
            <a:off x="2092301" y="815766"/>
            <a:ext cx="1945673" cy="764037"/>
          </a:xfrm>
          <a:custGeom>
            <a:avLst/>
            <a:gdLst/>
            <a:ahLst/>
            <a:cxnLst/>
            <a:rect l="l" t="t" r="r" b="b"/>
            <a:pathLst>
              <a:path w="14172" h="5565" extrusionOk="0">
                <a:moveTo>
                  <a:pt x="7583" y="0"/>
                </a:moveTo>
                <a:cubicBezTo>
                  <a:pt x="7441" y="0"/>
                  <a:pt x="7297" y="40"/>
                  <a:pt x="7168" y="126"/>
                </a:cubicBezTo>
                <a:cubicBezTo>
                  <a:pt x="6782" y="387"/>
                  <a:pt x="6608" y="927"/>
                  <a:pt x="6541" y="1351"/>
                </a:cubicBezTo>
                <a:cubicBezTo>
                  <a:pt x="6502" y="1612"/>
                  <a:pt x="6493" y="1872"/>
                  <a:pt x="6522" y="2123"/>
                </a:cubicBezTo>
                <a:cubicBezTo>
                  <a:pt x="6319" y="2019"/>
                  <a:pt x="6091" y="1961"/>
                  <a:pt x="5863" y="1961"/>
                </a:cubicBezTo>
                <a:cubicBezTo>
                  <a:pt x="5690" y="1961"/>
                  <a:pt x="5517" y="1994"/>
                  <a:pt x="5354" y="2065"/>
                </a:cubicBezTo>
                <a:cubicBezTo>
                  <a:pt x="4939" y="2239"/>
                  <a:pt x="4650" y="2605"/>
                  <a:pt x="4544" y="3030"/>
                </a:cubicBezTo>
                <a:cubicBezTo>
                  <a:pt x="4419" y="2943"/>
                  <a:pt x="4264" y="2885"/>
                  <a:pt x="4100" y="2856"/>
                </a:cubicBezTo>
                <a:cubicBezTo>
                  <a:pt x="4036" y="2847"/>
                  <a:pt x="3972" y="2843"/>
                  <a:pt x="3910" y="2843"/>
                </a:cubicBezTo>
                <a:cubicBezTo>
                  <a:pt x="3513" y="2843"/>
                  <a:pt x="3152" y="3018"/>
                  <a:pt x="2827" y="3252"/>
                </a:cubicBezTo>
                <a:cubicBezTo>
                  <a:pt x="2412" y="3551"/>
                  <a:pt x="2026" y="3879"/>
                  <a:pt x="1592" y="4149"/>
                </a:cubicBezTo>
                <a:cubicBezTo>
                  <a:pt x="1158" y="4419"/>
                  <a:pt x="695" y="4660"/>
                  <a:pt x="222" y="4863"/>
                </a:cubicBezTo>
                <a:cubicBezTo>
                  <a:pt x="49" y="4930"/>
                  <a:pt x="0" y="5152"/>
                  <a:pt x="164" y="5258"/>
                </a:cubicBezTo>
                <a:cubicBezTo>
                  <a:pt x="526" y="5493"/>
                  <a:pt x="937" y="5565"/>
                  <a:pt x="1354" y="5565"/>
                </a:cubicBezTo>
                <a:cubicBezTo>
                  <a:pt x="1572" y="5565"/>
                  <a:pt x="1792" y="5545"/>
                  <a:pt x="2007" y="5519"/>
                </a:cubicBezTo>
                <a:cubicBezTo>
                  <a:pt x="2730" y="5422"/>
                  <a:pt x="3464" y="5306"/>
                  <a:pt x="4197" y="5220"/>
                </a:cubicBezTo>
                <a:cubicBezTo>
                  <a:pt x="5711" y="5036"/>
                  <a:pt x="7235" y="4911"/>
                  <a:pt x="8769" y="4843"/>
                </a:cubicBezTo>
                <a:cubicBezTo>
                  <a:pt x="9700" y="4802"/>
                  <a:pt x="10635" y="4782"/>
                  <a:pt x="11569" y="4782"/>
                </a:cubicBezTo>
                <a:cubicBezTo>
                  <a:pt x="12154" y="4782"/>
                  <a:pt x="12739" y="4790"/>
                  <a:pt x="13322" y="4805"/>
                </a:cubicBezTo>
                <a:cubicBezTo>
                  <a:pt x="13358" y="4806"/>
                  <a:pt x="13395" y="4807"/>
                  <a:pt x="13432" y="4807"/>
                </a:cubicBezTo>
                <a:cubicBezTo>
                  <a:pt x="13667" y="4807"/>
                  <a:pt x="13920" y="4769"/>
                  <a:pt x="14036" y="4544"/>
                </a:cubicBezTo>
                <a:cubicBezTo>
                  <a:pt x="14171" y="4274"/>
                  <a:pt x="13969" y="3966"/>
                  <a:pt x="13824" y="3753"/>
                </a:cubicBezTo>
                <a:cubicBezTo>
                  <a:pt x="13544" y="3348"/>
                  <a:pt x="13158" y="3030"/>
                  <a:pt x="12715" y="2818"/>
                </a:cubicBezTo>
                <a:cubicBezTo>
                  <a:pt x="12279" y="2608"/>
                  <a:pt x="11797" y="2498"/>
                  <a:pt x="11318" y="2498"/>
                </a:cubicBezTo>
                <a:cubicBezTo>
                  <a:pt x="10896" y="2498"/>
                  <a:pt x="10475" y="2583"/>
                  <a:pt x="10091" y="2760"/>
                </a:cubicBezTo>
                <a:cubicBezTo>
                  <a:pt x="10178" y="2220"/>
                  <a:pt x="10062" y="1641"/>
                  <a:pt x="9637" y="1274"/>
                </a:cubicBezTo>
                <a:cubicBezTo>
                  <a:pt x="9397" y="1071"/>
                  <a:pt x="9075" y="956"/>
                  <a:pt x="8762" y="956"/>
                </a:cubicBezTo>
                <a:cubicBezTo>
                  <a:pt x="8673" y="956"/>
                  <a:pt x="8584" y="966"/>
                  <a:pt x="8499" y="985"/>
                </a:cubicBezTo>
                <a:cubicBezTo>
                  <a:pt x="8480" y="773"/>
                  <a:pt x="8422" y="570"/>
                  <a:pt x="8287" y="377"/>
                </a:cubicBezTo>
                <a:cubicBezTo>
                  <a:pt x="8122" y="143"/>
                  <a:pt x="7854" y="0"/>
                  <a:pt x="7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268181" y="266679"/>
            <a:ext cx="1945687" cy="905304"/>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70"/>
        <p:cNvGrpSpPr/>
        <p:nvPr/>
      </p:nvGrpSpPr>
      <p:grpSpPr>
        <a:xfrm>
          <a:off x="0" y="0"/>
          <a:ext cx="0" cy="0"/>
          <a:chOff x="0" y="0"/>
          <a:chExt cx="0" cy="0"/>
        </a:xfrm>
      </p:grpSpPr>
      <p:grpSp>
        <p:nvGrpSpPr>
          <p:cNvPr id="171" name="Google Shape;171;p6"/>
          <p:cNvGrpSpPr/>
          <p:nvPr/>
        </p:nvGrpSpPr>
        <p:grpSpPr>
          <a:xfrm>
            <a:off x="-173633" y="5880169"/>
            <a:ext cx="12402767" cy="1838899"/>
            <a:chOff x="-130236" y="3689600"/>
            <a:chExt cx="9302075" cy="1886953"/>
          </a:xfrm>
        </p:grpSpPr>
        <p:sp>
          <p:nvSpPr>
            <p:cNvPr id="172" name="Google Shape;172;p6"/>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6"/>
          <p:cNvSpPr txBox="1">
            <a:spLocks noGrp="1"/>
          </p:cNvSpPr>
          <p:nvPr>
            <p:ph type="title"/>
          </p:nvPr>
        </p:nvSpPr>
        <p:spPr>
          <a:xfrm>
            <a:off x="950967" y="719333"/>
            <a:ext cx="10290000" cy="75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177" name="Google Shape;177;p6"/>
          <p:cNvGrpSpPr/>
          <p:nvPr/>
        </p:nvGrpSpPr>
        <p:grpSpPr>
          <a:xfrm rot="2223056" flipH="1">
            <a:off x="9826856" y="587009"/>
            <a:ext cx="1016624" cy="966371"/>
            <a:chOff x="4020775" y="3204850"/>
            <a:chExt cx="344150" cy="327150"/>
          </a:xfrm>
        </p:grpSpPr>
        <p:sp>
          <p:nvSpPr>
            <p:cNvPr id="178" name="Google Shape;178;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6"/>
          <p:cNvGrpSpPr/>
          <p:nvPr/>
        </p:nvGrpSpPr>
        <p:grpSpPr>
          <a:xfrm rot="6003038" flipH="1">
            <a:off x="10792759" y="1067385"/>
            <a:ext cx="792744" cy="753584"/>
            <a:chOff x="4020775" y="3204850"/>
            <a:chExt cx="344150" cy="327150"/>
          </a:xfrm>
        </p:grpSpPr>
        <p:sp>
          <p:nvSpPr>
            <p:cNvPr id="186" name="Google Shape;186;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6"/>
          <p:cNvGrpSpPr/>
          <p:nvPr/>
        </p:nvGrpSpPr>
        <p:grpSpPr>
          <a:xfrm flipH="1">
            <a:off x="220311" y="5214964"/>
            <a:ext cx="501768" cy="1029121"/>
            <a:chOff x="1705414" y="2870585"/>
            <a:chExt cx="376326" cy="771841"/>
          </a:xfrm>
        </p:grpSpPr>
        <p:sp>
          <p:nvSpPr>
            <p:cNvPr id="194" name="Google Shape;194;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6"/>
          <p:cNvGrpSpPr/>
          <p:nvPr/>
        </p:nvGrpSpPr>
        <p:grpSpPr>
          <a:xfrm flipH="1">
            <a:off x="799003" y="5728335"/>
            <a:ext cx="399608" cy="819592"/>
            <a:chOff x="1705414" y="2870585"/>
            <a:chExt cx="376326" cy="771841"/>
          </a:xfrm>
        </p:grpSpPr>
        <p:sp>
          <p:nvSpPr>
            <p:cNvPr id="198" name="Google Shape;198;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6"/>
          <p:cNvGrpSpPr/>
          <p:nvPr/>
        </p:nvGrpSpPr>
        <p:grpSpPr>
          <a:xfrm flipH="1">
            <a:off x="11240955" y="4947864"/>
            <a:ext cx="657023" cy="1348017"/>
            <a:chOff x="2445888" y="3197759"/>
            <a:chExt cx="334283" cy="685851"/>
          </a:xfrm>
        </p:grpSpPr>
        <p:sp>
          <p:nvSpPr>
            <p:cNvPr id="202" name="Google Shape;202;p6"/>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354"/>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967817" y="3235800"/>
            <a:ext cx="28684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5">
                <a:solidFill>
                  <a:schemeClr val="accent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696" name="Google Shape;696;p20"/>
          <p:cNvSpPr txBox="1">
            <a:spLocks noGrp="1"/>
          </p:cNvSpPr>
          <p:nvPr>
            <p:ph type="subTitle" idx="1"/>
          </p:nvPr>
        </p:nvSpPr>
        <p:spPr>
          <a:xfrm>
            <a:off x="955951" y="3749667"/>
            <a:ext cx="28684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97" name="Google Shape;697;p20"/>
          <p:cNvSpPr txBox="1">
            <a:spLocks noGrp="1"/>
          </p:cNvSpPr>
          <p:nvPr>
            <p:ph type="title" idx="2"/>
          </p:nvPr>
        </p:nvSpPr>
        <p:spPr>
          <a:xfrm>
            <a:off x="4675500" y="3235800"/>
            <a:ext cx="28632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5">
                <a:solidFill>
                  <a:schemeClr val="accent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698" name="Google Shape;698;p20"/>
          <p:cNvSpPr txBox="1">
            <a:spLocks noGrp="1"/>
          </p:cNvSpPr>
          <p:nvPr>
            <p:ph type="subTitle" idx="3"/>
          </p:nvPr>
        </p:nvSpPr>
        <p:spPr>
          <a:xfrm>
            <a:off x="4663649" y="3749667"/>
            <a:ext cx="28632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99" name="Google Shape;699;p20"/>
          <p:cNvSpPr txBox="1">
            <a:spLocks noGrp="1"/>
          </p:cNvSpPr>
          <p:nvPr>
            <p:ph type="title" idx="4"/>
          </p:nvPr>
        </p:nvSpPr>
        <p:spPr>
          <a:xfrm>
            <a:off x="8377984" y="3235800"/>
            <a:ext cx="28580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5">
                <a:solidFill>
                  <a:schemeClr val="accent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700" name="Google Shape;700;p20"/>
          <p:cNvSpPr txBox="1">
            <a:spLocks noGrp="1"/>
          </p:cNvSpPr>
          <p:nvPr>
            <p:ph type="subTitle" idx="5"/>
          </p:nvPr>
        </p:nvSpPr>
        <p:spPr>
          <a:xfrm>
            <a:off x="8366148" y="3749667"/>
            <a:ext cx="28580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01" name="Google Shape;701;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02" name="Google Shape;702;p20"/>
          <p:cNvGrpSpPr/>
          <p:nvPr/>
        </p:nvGrpSpPr>
        <p:grpSpPr>
          <a:xfrm flipH="1">
            <a:off x="-173633" y="5189903"/>
            <a:ext cx="12402767" cy="1838899"/>
            <a:chOff x="-130236" y="3689600"/>
            <a:chExt cx="9302075" cy="1886953"/>
          </a:xfrm>
        </p:grpSpPr>
        <p:sp>
          <p:nvSpPr>
            <p:cNvPr id="703" name="Google Shape;703;p20"/>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383695" y="4606447"/>
            <a:ext cx="410647" cy="842336"/>
            <a:chOff x="1705414" y="2870585"/>
            <a:chExt cx="376326" cy="771841"/>
          </a:xfrm>
        </p:grpSpPr>
        <p:sp>
          <p:nvSpPr>
            <p:cNvPr id="708" name="Google Shape;70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0"/>
          <p:cNvGrpSpPr/>
          <p:nvPr/>
        </p:nvGrpSpPr>
        <p:grpSpPr>
          <a:xfrm>
            <a:off x="6780928" y="5502080"/>
            <a:ext cx="410647" cy="842336"/>
            <a:chOff x="1705414" y="2870585"/>
            <a:chExt cx="376326" cy="771841"/>
          </a:xfrm>
        </p:grpSpPr>
        <p:sp>
          <p:nvSpPr>
            <p:cNvPr id="712" name="Google Shape;712;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0"/>
          <p:cNvGrpSpPr/>
          <p:nvPr/>
        </p:nvGrpSpPr>
        <p:grpSpPr>
          <a:xfrm>
            <a:off x="7752295" y="5189913"/>
            <a:ext cx="410647" cy="842336"/>
            <a:chOff x="1705414" y="2870585"/>
            <a:chExt cx="376326" cy="771841"/>
          </a:xfrm>
        </p:grpSpPr>
        <p:sp>
          <p:nvSpPr>
            <p:cNvPr id="716" name="Google Shape;716;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0"/>
          <p:cNvGrpSpPr/>
          <p:nvPr/>
        </p:nvGrpSpPr>
        <p:grpSpPr>
          <a:xfrm>
            <a:off x="8267262" y="5448780"/>
            <a:ext cx="410647" cy="842336"/>
            <a:chOff x="1705414" y="2870585"/>
            <a:chExt cx="376326" cy="771841"/>
          </a:xfrm>
        </p:grpSpPr>
        <p:sp>
          <p:nvSpPr>
            <p:cNvPr id="720" name="Google Shape;720;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1035711" y="4821647"/>
            <a:ext cx="410647" cy="842336"/>
            <a:chOff x="1705414" y="2870585"/>
            <a:chExt cx="376326" cy="771841"/>
          </a:xfrm>
        </p:grpSpPr>
        <p:sp>
          <p:nvSpPr>
            <p:cNvPr id="724" name="Google Shape;724;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20"/>
          <p:cNvGrpSpPr/>
          <p:nvPr/>
        </p:nvGrpSpPr>
        <p:grpSpPr>
          <a:xfrm>
            <a:off x="5361162" y="5859580"/>
            <a:ext cx="410647" cy="842336"/>
            <a:chOff x="1705414" y="2870585"/>
            <a:chExt cx="376326" cy="771841"/>
          </a:xfrm>
        </p:grpSpPr>
        <p:sp>
          <p:nvSpPr>
            <p:cNvPr id="728" name="Google Shape;72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0"/>
          <p:cNvGrpSpPr/>
          <p:nvPr/>
        </p:nvGrpSpPr>
        <p:grpSpPr>
          <a:xfrm flipH="1">
            <a:off x="3232506" y="5234749"/>
            <a:ext cx="410679" cy="842591"/>
            <a:chOff x="2445888" y="3197759"/>
            <a:chExt cx="334283" cy="685851"/>
          </a:xfrm>
        </p:grpSpPr>
        <p:sp>
          <p:nvSpPr>
            <p:cNvPr id="732" name="Google Shape;732;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flipH="1">
            <a:off x="4023806" y="5501949"/>
            <a:ext cx="410679" cy="842591"/>
            <a:chOff x="2445888" y="3197759"/>
            <a:chExt cx="334283" cy="685851"/>
          </a:xfrm>
        </p:grpSpPr>
        <p:sp>
          <p:nvSpPr>
            <p:cNvPr id="736" name="Google Shape;736;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rot="4585712" flipH="1">
            <a:off x="10424264" y="617931"/>
            <a:ext cx="1016648" cy="966376"/>
            <a:chOff x="4020775" y="3204850"/>
            <a:chExt cx="344150" cy="327150"/>
          </a:xfrm>
        </p:grpSpPr>
        <p:sp>
          <p:nvSpPr>
            <p:cNvPr id="740" name="Google Shape;740;p20"/>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0"/>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0"/>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29"/>
        <p:cNvGrpSpPr/>
        <p:nvPr/>
      </p:nvGrpSpPr>
      <p:grpSpPr>
        <a:xfrm>
          <a:off x="0" y="0"/>
          <a:ext cx="0" cy="0"/>
          <a:chOff x="0" y="0"/>
          <a:chExt cx="0" cy="0"/>
        </a:xfrm>
      </p:grpSpPr>
      <p:sp>
        <p:nvSpPr>
          <p:cNvPr id="1030" name="Google Shape;1030;p28"/>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31" name="Google Shape;1031;p28"/>
          <p:cNvGrpSpPr/>
          <p:nvPr/>
        </p:nvGrpSpPr>
        <p:grpSpPr>
          <a:xfrm rot="232937">
            <a:off x="-573789" y="2869211"/>
            <a:ext cx="2234789" cy="3752223"/>
            <a:chOff x="7876599" y="1455730"/>
            <a:chExt cx="1382250" cy="2814183"/>
          </a:xfrm>
        </p:grpSpPr>
        <p:sp>
          <p:nvSpPr>
            <p:cNvPr id="1032" name="Google Shape;1032;p28"/>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28"/>
          <p:cNvSpPr/>
          <p:nvPr/>
        </p:nvSpPr>
        <p:spPr>
          <a:xfrm flipH="1">
            <a:off x="-4" y="5222368"/>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8"/>
          <p:cNvSpPr/>
          <p:nvPr/>
        </p:nvSpPr>
        <p:spPr>
          <a:xfrm flipH="1">
            <a:off x="5562" y="5728186"/>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8"/>
          <p:cNvGrpSpPr/>
          <p:nvPr/>
        </p:nvGrpSpPr>
        <p:grpSpPr>
          <a:xfrm flipH="1">
            <a:off x="391161" y="4831980"/>
            <a:ext cx="410647" cy="842336"/>
            <a:chOff x="1705414" y="2870585"/>
            <a:chExt cx="376326" cy="771841"/>
          </a:xfrm>
        </p:grpSpPr>
        <p:sp>
          <p:nvSpPr>
            <p:cNvPr id="1037" name="Google Shape;1037;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8"/>
          <p:cNvGrpSpPr/>
          <p:nvPr/>
        </p:nvGrpSpPr>
        <p:grpSpPr>
          <a:xfrm flipH="1">
            <a:off x="1125527" y="5537880"/>
            <a:ext cx="410647" cy="842336"/>
            <a:chOff x="1705414" y="2870585"/>
            <a:chExt cx="376326" cy="771841"/>
          </a:xfrm>
        </p:grpSpPr>
        <p:sp>
          <p:nvSpPr>
            <p:cNvPr id="1041" name="Google Shape;1041;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96"/>
        <p:cNvGrpSpPr/>
        <p:nvPr/>
      </p:nvGrpSpPr>
      <p:grpSpPr>
        <a:xfrm>
          <a:off x="0" y="0"/>
          <a:ext cx="0" cy="0"/>
          <a:chOff x="0" y="0"/>
          <a:chExt cx="0" cy="0"/>
        </a:xfrm>
      </p:grpSpPr>
      <p:sp>
        <p:nvSpPr>
          <p:cNvPr id="1297" name="Google Shape;1297;p35"/>
          <p:cNvSpPr txBox="1">
            <a:spLocks noGrp="1"/>
          </p:cNvSpPr>
          <p:nvPr>
            <p:ph type="body" idx="1"/>
          </p:nvPr>
        </p:nvSpPr>
        <p:spPr>
          <a:xfrm>
            <a:off x="950967" y="1505167"/>
            <a:ext cx="10290000" cy="38676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chemeClr val="accent2"/>
              </a:buClr>
              <a:buSzPts val="1400"/>
              <a:buChar char="●"/>
              <a:defRPr sz="1865"/>
            </a:lvl1pPr>
            <a:lvl2pPr marL="1219200" lvl="1" indent="-406400" rtl="0">
              <a:spcBef>
                <a:spcPts val="0"/>
              </a:spcBef>
              <a:spcAft>
                <a:spcPts val="0"/>
              </a:spcAft>
              <a:buSzPts val="1200"/>
              <a:buChar char="○"/>
              <a:defRPr sz="1600"/>
            </a:lvl2pPr>
            <a:lvl3pPr marL="1828800" lvl="2" indent="-406400" rtl="0">
              <a:spcBef>
                <a:spcPts val="0"/>
              </a:spcBef>
              <a:spcAft>
                <a:spcPts val="0"/>
              </a:spcAft>
              <a:buSzPts val="1200"/>
              <a:buChar char="■"/>
              <a:defRPr sz="1600"/>
            </a:lvl3pPr>
            <a:lvl4pPr marL="2438400" lvl="3" indent="-406400" rtl="0">
              <a:spcBef>
                <a:spcPts val="0"/>
              </a:spcBef>
              <a:spcAft>
                <a:spcPts val="0"/>
              </a:spcAft>
              <a:buSzPts val="1200"/>
              <a:buChar char="●"/>
              <a:defRPr sz="1600"/>
            </a:lvl4pPr>
            <a:lvl5pPr marL="3048000" lvl="4" indent="-406400" rtl="0">
              <a:spcBef>
                <a:spcPts val="0"/>
              </a:spcBef>
              <a:spcAft>
                <a:spcPts val="0"/>
              </a:spcAft>
              <a:buSzPts val="1200"/>
              <a:buChar char="○"/>
              <a:defRPr sz="1600"/>
            </a:lvl5pPr>
            <a:lvl6pPr marL="3657600" lvl="5" indent="-406400" rtl="0">
              <a:spcBef>
                <a:spcPts val="0"/>
              </a:spcBef>
              <a:spcAft>
                <a:spcPts val="0"/>
              </a:spcAft>
              <a:buSzPts val="1200"/>
              <a:buChar char="■"/>
              <a:defRPr sz="1600"/>
            </a:lvl6pPr>
            <a:lvl7pPr marL="4267200" lvl="6" indent="-406400" rtl="0">
              <a:spcBef>
                <a:spcPts val="0"/>
              </a:spcBef>
              <a:spcAft>
                <a:spcPts val="0"/>
              </a:spcAft>
              <a:buSzPts val="1200"/>
              <a:buChar char="●"/>
              <a:defRPr sz="1600"/>
            </a:lvl7pPr>
            <a:lvl8pPr marL="4876800" lvl="7" indent="-406400" rtl="0">
              <a:spcBef>
                <a:spcPts val="0"/>
              </a:spcBef>
              <a:spcAft>
                <a:spcPts val="0"/>
              </a:spcAft>
              <a:buSzPts val="1200"/>
              <a:buChar char="○"/>
              <a:defRPr sz="1600"/>
            </a:lvl8pPr>
            <a:lvl9pPr marL="5486400" lvl="8" indent="-406400" rtl="0">
              <a:spcBef>
                <a:spcPts val="0"/>
              </a:spcBef>
              <a:spcAft>
                <a:spcPts val="0"/>
              </a:spcAft>
              <a:buSzPts val="1200"/>
              <a:buChar char="■"/>
              <a:defRPr sz="1600"/>
            </a:lvl9pPr>
          </a:lstStyle>
          <a:p/>
        </p:txBody>
      </p:sp>
      <p:sp>
        <p:nvSpPr>
          <p:cNvPr id="1298" name="Google Shape;1298;p35"/>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5"/>
        <p:cNvGrpSpPr/>
        <p:nvPr/>
      </p:nvGrpSpPr>
      <p:grpSpPr>
        <a:xfrm>
          <a:off x="0" y="0"/>
          <a:ext cx="0" cy="0"/>
          <a:chOff x="0" y="0"/>
          <a:chExt cx="0" cy="0"/>
        </a:xfrm>
      </p:grpSpPr>
      <p:sp>
        <p:nvSpPr>
          <p:cNvPr id="1336" name="Google Shape;1336;p37"/>
          <p:cNvSpPr txBox="1">
            <a:spLocks noGrp="1"/>
          </p:cNvSpPr>
          <p:nvPr>
            <p:ph type="body" idx="1"/>
          </p:nvPr>
        </p:nvSpPr>
        <p:spPr>
          <a:xfrm>
            <a:off x="1063700" y="1935033"/>
            <a:ext cx="5025200" cy="3775200"/>
          </a:xfrm>
          <a:prstGeom prst="rect">
            <a:avLst/>
          </a:prstGeom>
          <a:noFill/>
        </p:spPr>
        <p:txBody>
          <a:bodyPr spcFirstLastPara="1" wrap="square" lIns="91425" tIns="91425" rIns="91425" bIns="91425" anchor="t" anchorCtr="0">
            <a:noAutofit/>
          </a:bodyPr>
          <a:lstStyle>
            <a:lvl1pPr marL="609600" lvl="0" indent="-393700" rtl="0">
              <a:spcBef>
                <a:spcPts val="0"/>
              </a:spcBef>
              <a:spcAft>
                <a:spcPts val="0"/>
              </a:spcAft>
              <a:buClr>
                <a:schemeClr val="dk2"/>
              </a:buClr>
              <a:buSzPts val="1050"/>
              <a:buFont typeface="Poppins"/>
              <a:buChar char="●"/>
              <a:defRPr sz="1865"/>
            </a:lvl1pPr>
            <a:lvl2pPr marL="1219200" lvl="1" indent="-398145" rtl="0">
              <a:spcBef>
                <a:spcPts val="0"/>
              </a:spcBef>
              <a:spcAft>
                <a:spcPts val="0"/>
              </a:spcAft>
              <a:buClr>
                <a:srgbClr val="000000"/>
              </a:buClr>
              <a:buSzPts val="1100"/>
              <a:buFont typeface="Arial" panose="020B0604020202020204"/>
              <a:buAutoNum type="alphaLcPeriod"/>
              <a:defRPr sz="1600"/>
            </a:lvl2pPr>
            <a:lvl3pPr marL="1828800" lvl="2" indent="-398145" rtl="0">
              <a:spcBef>
                <a:spcPts val="0"/>
              </a:spcBef>
              <a:spcAft>
                <a:spcPts val="0"/>
              </a:spcAft>
              <a:buClr>
                <a:srgbClr val="000000"/>
              </a:buClr>
              <a:buSzPts val="1100"/>
              <a:buFont typeface="Arial" panose="020B0604020202020204"/>
              <a:buAutoNum type="romanLcPeriod"/>
              <a:defRPr sz="1600"/>
            </a:lvl3pPr>
            <a:lvl4pPr marL="2438400" lvl="3" indent="-398145" rtl="0">
              <a:spcBef>
                <a:spcPts val="0"/>
              </a:spcBef>
              <a:spcAft>
                <a:spcPts val="0"/>
              </a:spcAft>
              <a:buClr>
                <a:srgbClr val="000000"/>
              </a:buClr>
              <a:buSzPts val="1100"/>
              <a:buFont typeface="Arial" panose="020B0604020202020204"/>
              <a:buAutoNum type="arabicPeriod"/>
              <a:defRPr sz="1600"/>
            </a:lvl4pPr>
            <a:lvl5pPr marL="3048000" lvl="4" indent="-398145" rtl="0">
              <a:spcBef>
                <a:spcPts val="0"/>
              </a:spcBef>
              <a:spcAft>
                <a:spcPts val="0"/>
              </a:spcAft>
              <a:buClr>
                <a:srgbClr val="000000"/>
              </a:buClr>
              <a:buSzPts val="1100"/>
              <a:buFont typeface="Arial" panose="020B0604020202020204"/>
              <a:buAutoNum type="alphaLcPeriod"/>
              <a:defRPr sz="1600"/>
            </a:lvl5pPr>
            <a:lvl6pPr marL="3657600" lvl="5" indent="-398145" rtl="0">
              <a:spcBef>
                <a:spcPts val="0"/>
              </a:spcBef>
              <a:spcAft>
                <a:spcPts val="0"/>
              </a:spcAft>
              <a:buClr>
                <a:srgbClr val="000000"/>
              </a:buClr>
              <a:buSzPts val="1100"/>
              <a:buFont typeface="Arial" panose="020B0604020202020204"/>
              <a:buAutoNum type="romanLcPeriod"/>
              <a:defRPr sz="1600"/>
            </a:lvl6pPr>
            <a:lvl7pPr marL="4267200" lvl="6" indent="-398145" rtl="0">
              <a:spcBef>
                <a:spcPts val="0"/>
              </a:spcBef>
              <a:spcAft>
                <a:spcPts val="0"/>
              </a:spcAft>
              <a:buClr>
                <a:srgbClr val="000000"/>
              </a:buClr>
              <a:buSzPts val="1100"/>
              <a:buFont typeface="Arial" panose="020B0604020202020204"/>
              <a:buAutoNum type="arabicPeriod"/>
              <a:defRPr sz="1600"/>
            </a:lvl7pPr>
            <a:lvl8pPr marL="4876800" lvl="7" indent="-398145" rtl="0">
              <a:spcBef>
                <a:spcPts val="0"/>
              </a:spcBef>
              <a:spcAft>
                <a:spcPts val="0"/>
              </a:spcAft>
              <a:buClr>
                <a:srgbClr val="000000"/>
              </a:buClr>
              <a:buSzPts val="1100"/>
              <a:buFont typeface="Arial" panose="020B0604020202020204"/>
              <a:buAutoNum type="alphaLcPeriod"/>
              <a:defRPr sz="1600"/>
            </a:lvl8pPr>
            <a:lvl9pPr marL="5486400" lvl="8" indent="-398145" rtl="0">
              <a:spcBef>
                <a:spcPts val="0"/>
              </a:spcBef>
              <a:spcAft>
                <a:spcPts val="0"/>
              </a:spcAft>
              <a:buClr>
                <a:srgbClr val="000000"/>
              </a:buClr>
              <a:buSzPts val="1100"/>
              <a:buFont typeface="Arial" panose="020B0604020202020204"/>
              <a:buAutoNum type="romanLcPeriod"/>
              <a:defRPr sz="1600"/>
            </a:lvl9pPr>
          </a:lstStyle>
          <a:p/>
        </p:txBody>
      </p:sp>
      <p:sp>
        <p:nvSpPr>
          <p:cNvPr id="1337" name="Google Shape;1337;p37"/>
          <p:cNvSpPr txBox="1">
            <a:spLocks noGrp="1"/>
          </p:cNvSpPr>
          <p:nvPr>
            <p:ph type="title"/>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8" name="Google Shape;1338;p37"/>
          <p:cNvSpPr txBox="1">
            <a:spLocks noGrp="1"/>
          </p:cNvSpPr>
          <p:nvPr>
            <p:ph type="title" idx="2"/>
          </p:nvPr>
        </p:nvSpPr>
        <p:spPr>
          <a:xfrm>
            <a:off x="6573096" y="1935033"/>
            <a:ext cx="45552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135">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p:txBody>
      </p:sp>
      <p:sp>
        <p:nvSpPr>
          <p:cNvPr id="1339" name="Google Shape;1339;p37"/>
          <p:cNvSpPr/>
          <p:nvPr/>
        </p:nvSpPr>
        <p:spPr>
          <a:xfrm>
            <a:off x="11128316" y="670117"/>
            <a:ext cx="290376" cy="288792"/>
          </a:xfrm>
          <a:custGeom>
            <a:avLst/>
            <a:gdLst/>
            <a:ahLst/>
            <a:cxnLst/>
            <a:rect l="l" t="t" r="r" b="b"/>
            <a:pathLst>
              <a:path w="4582" h="4557" extrusionOk="0">
                <a:moveTo>
                  <a:pt x="2531" y="557"/>
                </a:moveTo>
                <a:cubicBezTo>
                  <a:pt x="2683" y="583"/>
                  <a:pt x="2822" y="633"/>
                  <a:pt x="2974" y="684"/>
                </a:cubicBezTo>
                <a:cubicBezTo>
                  <a:pt x="3113" y="747"/>
                  <a:pt x="3240" y="823"/>
                  <a:pt x="3354" y="912"/>
                </a:cubicBezTo>
                <a:cubicBezTo>
                  <a:pt x="3480" y="1000"/>
                  <a:pt x="3581" y="1114"/>
                  <a:pt x="3683" y="1228"/>
                </a:cubicBezTo>
                <a:cubicBezTo>
                  <a:pt x="3759" y="1342"/>
                  <a:pt x="3834" y="1468"/>
                  <a:pt x="3898" y="1608"/>
                </a:cubicBezTo>
                <a:cubicBezTo>
                  <a:pt x="3948" y="1747"/>
                  <a:pt x="3986" y="1899"/>
                  <a:pt x="4012" y="2038"/>
                </a:cubicBezTo>
                <a:cubicBezTo>
                  <a:pt x="4037" y="2202"/>
                  <a:pt x="4037" y="2354"/>
                  <a:pt x="4012" y="2519"/>
                </a:cubicBezTo>
                <a:cubicBezTo>
                  <a:pt x="3986" y="2671"/>
                  <a:pt x="3948" y="2810"/>
                  <a:pt x="3898" y="2949"/>
                </a:cubicBezTo>
                <a:cubicBezTo>
                  <a:pt x="3834" y="3088"/>
                  <a:pt x="3759" y="3215"/>
                  <a:pt x="3670" y="3341"/>
                </a:cubicBezTo>
                <a:cubicBezTo>
                  <a:pt x="3581" y="3455"/>
                  <a:pt x="3480" y="3556"/>
                  <a:pt x="3366" y="3645"/>
                </a:cubicBezTo>
                <a:cubicBezTo>
                  <a:pt x="3240" y="3734"/>
                  <a:pt x="3113" y="3822"/>
                  <a:pt x="2961" y="3885"/>
                </a:cubicBezTo>
                <a:cubicBezTo>
                  <a:pt x="2822" y="3936"/>
                  <a:pt x="2683" y="3974"/>
                  <a:pt x="2544" y="3999"/>
                </a:cubicBezTo>
                <a:cubicBezTo>
                  <a:pt x="2468" y="4012"/>
                  <a:pt x="2379" y="4012"/>
                  <a:pt x="2303" y="4012"/>
                </a:cubicBezTo>
                <a:cubicBezTo>
                  <a:pt x="2227" y="4012"/>
                  <a:pt x="2152" y="4012"/>
                  <a:pt x="2076" y="3999"/>
                </a:cubicBezTo>
                <a:cubicBezTo>
                  <a:pt x="1911" y="3974"/>
                  <a:pt x="1759" y="3936"/>
                  <a:pt x="1620" y="3873"/>
                </a:cubicBezTo>
                <a:cubicBezTo>
                  <a:pt x="1494" y="3809"/>
                  <a:pt x="1367" y="3746"/>
                  <a:pt x="1253" y="3658"/>
                </a:cubicBezTo>
                <a:cubicBezTo>
                  <a:pt x="1165" y="3594"/>
                  <a:pt x="1101" y="3531"/>
                  <a:pt x="1038" y="3455"/>
                </a:cubicBezTo>
                <a:cubicBezTo>
                  <a:pt x="1000" y="3417"/>
                  <a:pt x="962" y="3379"/>
                  <a:pt x="924" y="3341"/>
                </a:cubicBezTo>
                <a:cubicBezTo>
                  <a:pt x="836" y="3215"/>
                  <a:pt x="760" y="3088"/>
                  <a:pt x="709" y="2962"/>
                </a:cubicBezTo>
                <a:cubicBezTo>
                  <a:pt x="646" y="2822"/>
                  <a:pt x="608" y="2671"/>
                  <a:pt x="582" y="2519"/>
                </a:cubicBezTo>
                <a:lnTo>
                  <a:pt x="582" y="2506"/>
                </a:lnTo>
                <a:lnTo>
                  <a:pt x="582" y="2481"/>
                </a:lnTo>
                <a:lnTo>
                  <a:pt x="570" y="2455"/>
                </a:lnTo>
                <a:lnTo>
                  <a:pt x="570" y="2430"/>
                </a:lnTo>
                <a:lnTo>
                  <a:pt x="570" y="2405"/>
                </a:lnTo>
                <a:lnTo>
                  <a:pt x="570" y="2380"/>
                </a:lnTo>
                <a:lnTo>
                  <a:pt x="570" y="2342"/>
                </a:lnTo>
                <a:lnTo>
                  <a:pt x="570" y="2304"/>
                </a:lnTo>
                <a:cubicBezTo>
                  <a:pt x="570" y="2304"/>
                  <a:pt x="570" y="2291"/>
                  <a:pt x="570" y="2291"/>
                </a:cubicBezTo>
                <a:cubicBezTo>
                  <a:pt x="570" y="2266"/>
                  <a:pt x="570" y="2266"/>
                  <a:pt x="570" y="2253"/>
                </a:cubicBezTo>
                <a:cubicBezTo>
                  <a:pt x="570" y="2177"/>
                  <a:pt x="582" y="2114"/>
                  <a:pt x="582" y="2051"/>
                </a:cubicBezTo>
                <a:cubicBezTo>
                  <a:pt x="582" y="2038"/>
                  <a:pt x="582" y="2025"/>
                  <a:pt x="582" y="2025"/>
                </a:cubicBezTo>
                <a:cubicBezTo>
                  <a:pt x="608" y="1924"/>
                  <a:pt x="633" y="1835"/>
                  <a:pt x="658" y="1747"/>
                </a:cubicBezTo>
                <a:cubicBezTo>
                  <a:pt x="671" y="1696"/>
                  <a:pt x="684" y="1658"/>
                  <a:pt x="709" y="1608"/>
                </a:cubicBezTo>
                <a:cubicBezTo>
                  <a:pt x="747" y="1506"/>
                  <a:pt x="810" y="1405"/>
                  <a:pt x="861" y="1317"/>
                </a:cubicBezTo>
                <a:cubicBezTo>
                  <a:pt x="899" y="1266"/>
                  <a:pt x="911" y="1241"/>
                  <a:pt x="937" y="1215"/>
                </a:cubicBezTo>
                <a:cubicBezTo>
                  <a:pt x="1025" y="1114"/>
                  <a:pt x="1127" y="1013"/>
                  <a:pt x="1240" y="912"/>
                </a:cubicBezTo>
                <a:cubicBezTo>
                  <a:pt x="1367" y="823"/>
                  <a:pt x="1494" y="747"/>
                  <a:pt x="1633" y="684"/>
                </a:cubicBezTo>
                <a:cubicBezTo>
                  <a:pt x="1772" y="633"/>
                  <a:pt x="1911" y="583"/>
                  <a:pt x="2063" y="570"/>
                </a:cubicBezTo>
                <a:cubicBezTo>
                  <a:pt x="2139" y="557"/>
                  <a:pt x="2215" y="557"/>
                  <a:pt x="2303" y="557"/>
                </a:cubicBezTo>
                <a:close/>
                <a:moveTo>
                  <a:pt x="2291" y="1"/>
                </a:moveTo>
                <a:cubicBezTo>
                  <a:pt x="2253" y="1"/>
                  <a:pt x="2202" y="13"/>
                  <a:pt x="2164" y="13"/>
                </a:cubicBezTo>
                <a:cubicBezTo>
                  <a:pt x="1607" y="39"/>
                  <a:pt x="1089" y="279"/>
                  <a:pt x="684" y="684"/>
                </a:cubicBezTo>
                <a:lnTo>
                  <a:pt x="658" y="709"/>
                </a:lnTo>
                <a:lnTo>
                  <a:pt x="633" y="735"/>
                </a:lnTo>
                <a:lnTo>
                  <a:pt x="620" y="747"/>
                </a:lnTo>
                <a:lnTo>
                  <a:pt x="608" y="773"/>
                </a:lnTo>
                <a:lnTo>
                  <a:pt x="595" y="785"/>
                </a:lnTo>
                <a:lnTo>
                  <a:pt x="570" y="810"/>
                </a:lnTo>
                <a:lnTo>
                  <a:pt x="557" y="823"/>
                </a:lnTo>
                <a:lnTo>
                  <a:pt x="532" y="848"/>
                </a:lnTo>
                <a:lnTo>
                  <a:pt x="507" y="886"/>
                </a:lnTo>
                <a:lnTo>
                  <a:pt x="481" y="912"/>
                </a:lnTo>
                <a:cubicBezTo>
                  <a:pt x="456" y="950"/>
                  <a:pt x="431" y="988"/>
                  <a:pt x="405" y="1026"/>
                </a:cubicBezTo>
                <a:lnTo>
                  <a:pt x="393" y="1051"/>
                </a:lnTo>
                <a:cubicBezTo>
                  <a:pt x="342" y="1127"/>
                  <a:pt x="291" y="1203"/>
                  <a:pt x="253" y="1304"/>
                </a:cubicBezTo>
                <a:cubicBezTo>
                  <a:pt x="64" y="1671"/>
                  <a:pt x="0" y="2101"/>
                  <a:pt x="38" y="2519"/>
                </a:cubicBezTo>
                <a:cubicBezTo>
                  <a:pt x="64" y="2759"/>
                  <a:pt x="127" y="3000"/>
                  <a:pt x="241" y="3227"/>
                </a:cubicBezTo>
                <a:cubicBezTo>
                  <a:pt x="329" y="3442"/>
                  <a:pt x="456" y="3632"/>
                  <a:pt x="620" y="3822"/>
                </a:cubicBezTo>
                <a:cubicBezTo>
                  <a:pt x="671" y="3873"/>
                  <a:pt x="734" y="3923"/>
                  <a:pt x="785" y="3987"/>
                </a:cubicBezTo>
                <a:cubicBezTo>
                  <a:pt x="798" y="3987"/>
                  <a:pt x="810" y="3999"/>
                  <a:pt x="823" y="4012"/>
                </a:cubicBezTo>
                <a:cubicBezTo>
                  <a:pt x="886" y="4063"/>
                  <a:pt x="949" y="4113"/>
                  <a:pt x="1025" y="4164"/>
                </a:cubicBezTo>
                <a:cubicBezTo>
                  <a:pt x="1329" y="4379"/>
                  <a:pt x="1721" y="4518"/>
                  <a:pt x="2164" y="4556"/>
                </a:cubicBezTo>
                <a:lnTo>
                  <a:pt x="2303" y="4556"/>
                </a:lnTo>
                <a:cubicBezTo>
                  <a:pt x="2455" y="4556"/>
                  <a:pt x="2620" y="4543"/>
                  <a:pt x="2797" y="4505"/>
                </a:cubicBezTo>
                <a:cubicBezTo>
                  <a:pt x="2987" y="4467"/>
                  <a:pt x="3189" y="4392"/>
                  <a:pt x="3404" y="4265"/>
                </a:cubicBezTo>
                <a:cubicBezTo>
                  <a:pt x="3746" y="4088"/>
                  <a:pt x="4050" y="3797"/>
                  <a:pt x="4265" y="3430"/>
                </a:cubicBezTo>
                <a:cubicBezTo>
                  <a:pt x="4455" y="3113"/>
                  <a:pt x="4568" y="2721"/>
                  <a:pt x="4581" y="2304"/>
                </a:cubicBezTo>
                <a:cubicBezTo>
                  <a:pt x="4581" y="2114"/>
                  <a:pt x="4556" y="1899"/>
                  <a:pt x="4492" y="1684"/>
                </a:cubicBezTo>
                <a:cubicBezTo>
                  <a:pt x="4442" y="1494"/>
                  <a:pt x="4353" y="1291"/>
                  <a:pt x="4239" y="1089"/>
                </a:cubicBezTo>
                <a:cubicBezTo>
                  <a:pt x="4037" y="760"/>
                  <a:pt x="3746" y="481"/>
                  <a:pt x="3392" y="279"/>
                </a:cubicBezTo>
                <a:cubicBezTo>
                  <a:pt x="3063" y="102"/>
                  <a:pt x="2683" y="1"/>
                  <a:pt x="229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7"/>
          <p:cNvSpPr/>
          <p:nvPr/>
        </p:nvSpPr>
        <p:spPr>
          <a:xfrm>
            <a:off x="11515640" y="893057"/>
            <a:ext cx="104312" cy="103488"/>
          </a:xfrm>
          <a:custGeom>
            <a:avLst/>
            <a:gdLst/>
            <a:ahLst/>
            <a:cxnLst/>
            <a:rect l="l" t="t" r="r" b="b"/>
            <a:pathLst>
              <a:path w="1646" h="1633" extrusionOk="0">
                <a:moveTo>
                  <a:pt x="861" y="545"/>
                </a:moveTo>
                <a:cubicBezTo>
                  <a:pt x="873" y="545"/>
                  <a:pt x="899" y="545"/>
                  <a:pt x="924" y="557"/>
                </a:cubicBezTo>
                <a:cubicBezTo>
                  <a:pt x="949" y="570"/>
                  <a:pt x="975" y="582"/>
                  <a:pt x="987" y="595"/>
                </a:cubicBezTo>
                <a:cubicBezTo>
                  <a:pt x="1013" y="608"/>
                  <a:pt x="1025" y="633"/>
                  <a:pt x="1038" y="646"/>
                </a:cubicBezTo>
                <a:cubicBezTo>
                  <a:pt x="1050" y="658"/>
                  <a:pt x="1063" y="684"/>
                  <a:pt x="1076" y="709"/>
                </a:cubicBezTo>
                <a:cubicBezTo>
                  <a:pt x="1088" y="734"/>
                  <a:pt x="1088" y="747"/>
                  <a:pt x="1088" y="772"/>
                </a:cubicBezTo>
                <a:cubicBezTo>
                  <a:pt x="1088" y="798"/>
                  <a:pt x="1088" y="823"/>
                  <a:pt x="1088" y="848"/>
                </a:cubicBezTo>
                <a:cubicBezTo>
                  <a:pt x="1088" y="874"/>
                  <a:pt x="1088" y="886"/>
                  <a:pt x="1076" y="911"/>
                </a:cubicBezTo>
                <a:cubicBezTo>
                  <a:pt x="1063" y="937"/>
                  <a:pt x="1050" y="962"/>
                  <a:pt x="1038" y="975"/>
                </a:cubicBezTo>
                <a:cubicBezTo>
                  <a:pt x="1025" y="1000"/>
                  <a:pt x="1000" y="1013"/>
                  <a:pt x="987" y="1025"/>
                </a:cubicBezTo>
                <a:cubicBezTo>
                  <a:pt x="975" y="1038"/>
                  <a:pt x="949" y="1051"/>
                  <a:pt x="924" y="1063"/>
                </a:cubicBezTo>
                <a:cubicBezTo>
                  <a:pt x="899" y="1076"/>
                  <a:pt x="886" y="1076"/>
                  <a:pt x="861" y="1089"/>
                </a:cubicBezTo>
                <a:lnTo>
                  <a:pt x="785" y="1089"/>
                </a:lnTo>
                <a:cubicBezTo>
                  <a:pt x="759" y="1076"/>
                  <a:pt x="747" y="1076"/>
                  <a:pt x="721" y="1063"/>
                </a:cubicBezTo>
                <a:cubicBezTo>
                  <a:pt x="696" y="1051"/>
                  <a:pt x="671" y="1038"/>
                  <a:pt x="658" y="1025"/>
                </a:cubicBezTo>
                <a:cubicBezTo>
                  <a:pt x="633" y="1013"/>
                  <a:pt x="620" y="1000"/>
                  <a:pt x="608" y="987"/>
                </a:cubicBezTo>
                <a:cubicBezTo>
                  <a:pt x="595" y="962"/>
                  <a:pt x="582" y="949"/>
                  <a:pt x="582" y="924"/>
                </a:cubicBezTo>
                <a:lnTo>
                  <a:pt x="557" y="886"/>
                </a:lnTo>
                <a:lnTo>
                  <a:pt x="544" y="848"/>
                </a:lnTo>
                <a:cubicBezTo>
                  <a:pt x="557" y="823"/>
                  <a:pt x="557" y="798"/>
                  <a:pt x="557" y="772"/>
                </a:cubicBezTo>
                <a:cubicBezTo>
                  <a:pt x="557" y="747"/>
                  <a:pt x="570" y="722"/>
                  <a:pt x="570" y="696"/>
                </a:cubicBezTo>
                <a:cubicBezTo>
                  <a:pt x="582" y="684"/>
                  <a:pt x="595" y="658"/>
                  <a:pt x="608" y="646"/>
                </a:cubicBezTo>
                <a:cubicBezTo>
                  <a:pt x="620" y="633"/>
                  <a:pt x="633" y="608"/>
                  <a:pt x="658" y="595"/>
                </a:cubicBezTo>
                <a:lnTo>
                  <a:pt x="671" y="582"/>
                </a:lnTo>
                <a:lnTo>
                  <a:pt x="709" y="570"/>
                </a:lnTo>
                <a:cubicBezTo>
                  <a:pt x="734" y="557"/>
                  <a:pt x="759" y="545"/>
                  <a:pt x="785" y="545"/>
                </a:cubicBezTo>
                <a:close/>
                <a:moveTo>
                  <a:pt x="759" y="0"/>
                </a:moveTo>
                <a:cubicBezTo>
                  <a:pt x="696" y="0"/>
                  <a:pt x="633" y="13"/>
                  <a:pt x="570" y="38"/>
                </a:cubicBezTo>
                <a:cubicBezTo>
                  <a:pt x="544" y="38"/>
                  <a:pt x="506" y="51"/>
                  <a:pt x="481" y="76"/>
                </a:cubicBezTo>
                <a:cubicBezTo>
                  <a:pt x="418" y="102"/>
                  <a:pt x="367" y="127"/>
                  <a:pt x="317" y="178"/>
                </a:cubicBezTo>
                <a:cubicBezTo>
                  <a:pt x="291" y="190"/>
                  <a:pt x="279" y="203"/>
                  <a:pt x="253" y="228"/>
                </a:cubicBezTo>
                <a:cubicBezTo>
                  <a:pt x="165" y="304"/>
                  <a:pt x="89" y="431"/>
                  <a:pt x="38" y="570"/>
                </a:cubicBezTo>
                <a:lnTo>
                  <a:pt x="38" y="608"/>
                </a:lnTo>
                <a:lnTo>
                  <a:pt x="26" y="633"/>
                </a:lnTo>
                <a:cubicBezTo>
                  <a:pt x="13" y="709"/>
                  <a:pt x="0" y="772"/>
                  <a:pt x="13" y="848"/>
                </a:cubicBezTo>
                <a:cubicBezTo>
                  <a:pt x="13" y="886"/>
                  <a:pt x="13" y="924"/>
                  <a:pt x="26" y="962"/>
                </a:cubicBezTo>
                <a:cubicBezTo>
                  <a:pt x="38" y="1038"/>
                  <a:pt x="51" y="1101"/>
                  <a:pt x="89" y="1165"/>
                </a:cubicBezTo>
                <a:cubicBezTo>
                  <a:pt x="114" y="1228"/>
                  <a:pt x="165" y="1291"/>
                  <a:pt x="215" y="1354"/>
                </a:cubicBezTo>
                <a:cubicBezTo>
                  <a:pt x="215" y="1367"/>
                  <a:pt x="228" y="1367"/>
                  <a:pt x="228" y="1380"/>
                </a:cubicBezTo>
                <a:cubicBezTo>
                  <a:pt x="241" y="1392"/>
                  <a:pt x="253" y="1392"/>
                  <a:pt x="266" y="1405"/>
                </a:cubicBezTo>
                <a:cubicBezTo>
                  <a:pt x="392" y="1532"/>
                  <a:pt x="570" y="1607"/>
                  <a:pt x="759" y="1620"/>
                </a:cubicBezTo>
                <a:cubicBezTo>
                  <a:pt x="785" y="1633"/>
                  <a:pt x="797" y="1633"/>
                  <a:pt x="823" y="1633"/>
                </a:cubicBezTo>
                <a:cubicBezTo>
                  <a:pt x="873" y="1633"/>
                  <a:pt x="924" y="1620"/>
                  <a:pt x="975" y="1607"/>
                </a:cubicBezTo>
                <a:cubicBezTo>
                  <a:pt x="1050" y="1595"/>
                  <a:pt x="1126" y="1570"/>
                  <a:pt x="1190" y="1544"/>
                </a:cubicBezTo>
                <a:cubicBezTo>
                  <a:pt x="1304" y="1494"/>
                  <a:pt x="1405" y="1392"/>
                  <a:pt x="1519" y="1241"/>
                </a:cubicBezTo>
                <a:cubicBezTo>
                  <a:pt x="1557" y="1190"/>
                  <a:pt x="1582" y="1114"/>
                  <a:pt x="1595" y="1076"/>
                </a:cubicBezTo>
                <a:cubicBezTo>
                  <a:pt x="1620" y="1013"/>
                  <a:pt x="1633" y="949"/>
                  <a:pt x="1633" y="874"/>
                </a:cubicBezTo>
                <a:cubicBezTo>
                  <a:pt x="1645" y="709"/>
                  <a:pt x="1607" y="557"/>
                  <a:pt x="1531" y="405"/>
                </a:cubicBezTo>
                <a:cubicBezTo>
                  <a:pt x="1468" y="279"/>
                  <a:pt x="1342" y="165"/>
                  <a:pt x="1190" y="89"/>
                </a:cubicBezTo>
                <a:cubicBezTo>
                  <a:pt x="1139" y="51"/>
                  <a:pt x="1076" y="26"/>
                  <a:pt x="1013" y="13"/>
                </a:cubicBezTo>
                <a:lnTo>
                  <a:pt x="987" y="13"/>
                </a:lnTo>
                <a:cubicBezTo>
                  <a:pt x="937" y="0"/>
                  <a:pt x="899" y="0"/>
                  <a:pt x="8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58"/>
        <p:cNvGrpSpPr/>
        <p:nvPr/>
      </p:nvGrpSpPr>
      <p:grpSpPr>
        <a:xfrm>
          <a:off x="0" y="0"/>
          <a:ext cx="0" cy="0"/>
          <a:chOff x="0" y="0"/>
          <a:chExt cx="0" cy="0"/>
        </a:xfrm>
      </p:grpSpPr>
      <p:grpSp>
        <p:nvGrpSpPr>
          <p:cNvPr id="1459" name="Google Shape;1459;p41"/>
          <p:cNvGrpSpPr/>
          <p:nvPr/>
        </p:nvGrpSpPr>
        <p:grpSpPr>
          <a:xfrm flipH="1">
            <a:off x="11322374" y="2160168"/>
            <a:ext cx="2719972" cy="4295547"/>
            <a:chOff x="6381700" y="980126"/>
            <a:chExt cx="2039979" cy="3221660"/>
          </a:xfrm>
        </p:grpSpPr>
        <p:sp>
          <p:nvSpPr>
            <p:cNvPr id="1460" name="Google Shape;1460;p41"/>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1"/>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41"/>
          <p:cNvGrpSpPr/>
          <p:nvPr/>
        </p:nvGrpSpPr>
        <p:grpSpPr>
          <a:xfrm>
            <a:off x="3706941" y="5081034"/>
            <a:ext cx="8577960" cy="2302265"/>
            <a:chOff x="2802889" y="3810775"/>
            <a:chExt cx="6433470" cy="1726699"/>
          </a:xfrm>
        </p:grpSpPr>
        <p:sp>
          <p:nvSpPr>
            <p:cNvPr id="1463" name="Google Shape;1463;p41"/>
            <p:cNvSpPr/>
            <p:nvPr/>
          </p:nvSpPr>
          <p:spPr>
            <a:xfrm flipH="1">
              <a:off x="2802889" y="3810775"/>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1"/>
            <p:cNvSpPr/>
            <p:nvPr/>
          </p:nvSpPr>
          <p:spPr>
            <a:xfrm flipH="1">
              <a:off x="4066341" y="4170885"/>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41"/>
          <p:cNvGrpSpPr/>
          <p:nvPr/>
        </p:nvGrpSpPr>
        <p:grpSpPr>
          <a:xfrm flipH="1">
            <a:off x="11337955" y="4606447"/>
            <a:ext cx="410647" cy="842336"/>
            <a:chOff x="1705414" y="2870585"/>
            <a:chExt cx="376326" cy="771841"/>
          </a:xfrm>
        </p:grpSpPr>
        <p:sp>
          <p:nvSpPr>
            <p:cNvPr id="1466" name="Google Shape;1466;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1"/>
          <p:cNvGrpSpPr/>
          <p:nvPr/>
        </p:nvGrpSpPr>
        <p:grpSpPr>
          <a:xfrm flipH="1">
            <a:off x="10589341" y="5025582"/>
            <a:ext cx="545623" cy="1119169"/>
            <a:chOff x="1705414" y="2870585"/>
            <a:chExt cx="376326" cy="771841"/>
          </a:xfrm>
        </p:grpSpPr>
        <p:sp>
          <p:nvSpPr>
            <p:cNvPr id="1470" name="Google Shape;1470;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3" name="Google Shape;1473;p41"/>
          <p:cNvGrpSpPr/>
          <p:nvPr/>
        </p:nvGrpSpPr>
        <p:grpSpPr>
          <a:xfrm flipH="1">
            <a:off x="7919907" y="5285716"/>
            <a:ext cx="545623" cy="1119169"/>
            <a:chOff x="1705414" y="2870585"/>
            <a:chExt cx="376326" cy="771841"/>
          </a:xfrm>
        </p:grpSpPr>
        <p:sp>
          <p:nvSpPr>
            <p:cNvPr id="1474" name="Google Shape;1474;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7" name="Google Shape;1477;p41"/>
          <p:cNvGrpSpPr/>
          <p:nvPr/>
        </p:nvGrpSpPr>
        <p:grpSpPr>
          <a:xfrm flipH="1">
            <a:off x="9759355" y="5285713"/>
            <a:ext cx="410647" cy="842336"/>
            <a:chOff x="1705414" y="2870585"/>
            <a:chExt cx="376326" cy="771841"/>
          </a:xfrm>
        </p:grpSpPr>
        <p:sp>
          <p:nvSpPr>
            <p:cNvPr id="1478" name="Google Shape;1478;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1" name="Google Shape;1481;p41"/>
          <p:cNvSpPr/>
          <p:nvPr/>
        </p:nvSpPr>
        <p:spPr>
          <a:xfrm flipH="1">
            <a:off x="668391" y="577031"/>
            <a:ext cx="1810312" cy="842292"/>
          </a:xfrm>
          <a:custGeom>
            <a:avLst/>
            <a:gdLst/>
            <a:ahLst/>
            <a:cxnLst/>
            <a:rect l="l" t="t" r="r" b="b"/>
            <a:pathLst>
              <a:path w="16429" h="7644" extrusionOk="0">
                <a:moveTo>
                  <a:pt x="9199" y="1"/>
                </a:moveTo>
                <a:cubicBezTo>
                  <a:pt x="8480" y="1"/>
                  <a:pt x="7806" y="431"/>
                  <a:pt x="7371" y="977"/>
                </a:cubicBezTo>
                <a:cubicBezTo>
                  <a:pt x="7081" y="1334"/>
                  <a:pt x="6879" y="1749"/>
                  <a:pt x="6734" y="2183"/>
                </a:cubicBezTo>
                <a:cubicBezTo>
                  <a:pt x="6580" y="2627"/>
                  <a:pt x="6541" y="3100"/>
                  <a:pt x="6474" y="3572"/>
                </a:cubicBezTo>
                <a:cubicBezTo>
                  <a:pt x="6447" y="3742"/>
                  <a:pt x="6586" y="3854"/>
                  <a:pt x="6714" y="3854"/>
                </a:cubicBezTo>
                <a:cubicBezTo>
                  <a:pt x="6724" y="3854"/>
                  <a:pt x="6734" y="3853"/>
                  <a:pt x="6744" y="3852"/>
                </a:cubicBezTo>
                <a:lnTo>
                  <a:pt x="6744" y="3852"/>
                </a:lnTo>
                <a:cubicBezTo>
                  <a:pt x="6744" y="4016"/>
                  <a:pt x="6734" y="4161"/>
                  <a:pt x="6715" y="4315"/>
                </a:cubicBezTo>
                <a:cubicBezTo>
                  <a:pt x="6412" y="4068"/>
                  <a:pt x="6015" y="3936"/>
                  <a:pt x="5621" y="3936"/>
                </a:cubicBezTo>
                <a:cubicBezTo>
                  <a:pt x="5400" y="3936"/>
                  <a:pt x="5180" y="3978"/>
                  <a:pt x="4978" y="4064"/>
                </a:cubicBezTo>
                <a:cubicBezTo>
                  <a:pt x="4438" y="4286"/>
                  <a:pt x="4091" y="4788"/>
                  <a:pt x="3985" y="5338"/>
                </a:cubicBezTo>
                <a:cubicBezTo>
                  <a:pt x="3686" y="5164"/>
                  <a:pt x="3348" y="5058"/>
                  <a:pt x="2982" y="5039"/>
                </a:cubicBezTo>
                <a:cubicBezTo>
                  <a:pt x="2939" y="5036"/>
                  <a:pt x="2896" y="5035"/>
                  <a:pt x="2854" y="5035"/>
                </a:cubicBezTo>
                <a:cubicBezTo>
                  <a:pt x="2252" y="5035"/>
                  <a:pt x="1663" y="5283"/>
                  <a:pt x="1158" y="5608"/>
                </a:cubicBezTo>
                <a:cubicBezTo>
                  <a:pt x="695" y="5897"/>
                  <a:pt x="1" y="6370"/>
                  <a:pt x="309" y="7006"/>
                </a:cubicBezTo>
                <a:cubicBezTo>
                  <a:pt x="512" y="7460"/>
                  <a:pt x="1100" y="7585"/>
                  <a:pt x="1554" y="7605"/>
                </a:cubicBezTo>
                <a:cubicBezTo>
                  <a:pt x="1583" y="7605"/>
                  <a:pt x="1613" y="7606"/>
                  <a:pt x="1642" y="7606"/>
                </a:cubicBezTo>
                <a:cubicBezTo>
                  <a:pt x="1942" y="7606"/>
                  <a:pt x="2249" y="7564"/>
                  <a:pt x="2547" y="7547"/>
                </a:cubicBezTo>
                <a:cubicBezTo>
                  <a:pt x="2924" y="7518"/>
                  <a:pt x="3310" y="7498"/>
                  <a:pt x="3695" y="7479"/>
                </a:cubicBezTo>
                <a:cubicBezTo>
                  <a:pt x="4467" y="7431"/>
                  <a:pt x="5248" y="7402"/>
                  <a:pt x="6030" y="7373"/>
                </a:cubicBezTo>
                <a:cubicBezTo>
                  <a:pt x="6905" y="7346"/>
                  <a:pt x="7777" y="7334"/>
                  <a:pt x="8648" y="7334"/>
                </a:cubicBezTo>
                <a:cubicBezTo>
                  <a:pt x="9322" y="7334"/>
                  <a:pt x="9996" y="7341"/>
                  <a:pt x="10670" y="7354"/>
                </a:cubicBezTo>
                <a:cubicBezTo>
                  <a:pt x="12416" y="7402"/>
                  <a:pt x="14162" y="7498"/>
                  <a:pt x="15908" y="7643"/>
                </a:cubicBezTo>
                <a:cubicBezTo>
                  <a:pt x="15913" y="7644"/>
                  <a:pt x="15918" y="7644"/>
                  <a:pt x="15923" y="7644"/>
                </a:cubicBezTo>
                <a:cubicBezTo>
                  <a:pt x="16045" y="7644"/>
                  <a:pt x="16188" y="7532"/>
                  <a:pt x="16207" y="7412"/>
                </a:cubicBezTo>
                <a:cubicBezTo>
                  <a:pt x="16429" y="6244"/>
                  <a:pt x="16294" y="4971"/>
                  <a:pt x="15464" y="4074"/>
                </a:cubicBezTo>
                <a:cubicBezTo>
                  <a:pt x="14987" y="3552"/>
                  <a:pt x="14317" y="3236"/>
                  <a:pt x="13640" y="3236"/>
                </a:cubicBezTo>
                <a:cubicBezTo>
                  <a:pt x="13290" y="3236"/>
                  <a:pt x="12937" y="3321"/>
                  <a:pt x="12609" y="3505"/>
                </a:cubicBezTo>
                <a:cubicBezTo>
                  <a:pt x="12522" y="3553"/>
                  <a:pt x="12445" y="3601"/>
                  <a:pt x="12368" y="3669"/>
                </a:cubicBezTo>
                <a:cubicBezTo>
                  <a:pt x="12300" y="2723"/>
                  <a:pt x="11914" y="1797"/>
                  <a:pt x="11278" y="1084"/>
                </a:cubicBezTo>
                <a:cubicBezTo>
                  <a:pt x="10776" y="524"/>
                  <a:pt x="10062" y="42"/>
                  <a:pt x="9290" y="3"/>
                </a:cubicBezTo>
                <a:cubicBezTo>
                  <a:pt x="9260" y="2"/>
                  <a:pt x="9229" y="1"/>
                  <a:pt x="919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2"/>
        <p:cNvGrpSpPr/>
        <p:nvPr/>
      </p:nvGrpSpPr>
      <p:grpSpPr>
        <a:xfrm>
          <a:off x="0" y="0"/>
          <a:ext cx="0" cy="0"/>
          <a:chOff x="0" y="0"/>
          <a:chExt cx="0" cy="0"/>
        </a:xfrm>
      </p:grpSpPr>
      <p:grpSp>
        <p:nvGrpSpPr>
          <p:cNvPr id="1483" name="Google Shape;1483;p42"/>
          <p:cNvGrpSpPr/>
          <p:nvPr/>
        </p:nvGrpSpPr>
        <p:grpSpPr>
          <a:xfrm>
            <a:off x="-177624" y="5345192"/>
            <a:ext cx="8577960" cy="1682725"/>
            <a:chOff x="-130236" y="3754613"/>
            <a:chExt cx="6433470" cy="1726699"/>
          </a:xfrm>
        </p:grpSpPr>
        <p:sp>
          <p:nvSpPr>
            <p:cNvPr id="1484" name="Google Shape;1484;p42"/>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2"/>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6" name="Google Shape;1486;p42"/>
          <p:cNvGrpSpPr/>
          <p:nvPr/>
        </p:nvGrpSpPr>
        <p:grpSpPr>
          <a:xfrm>
            <a:off x="692738" y="4833613"/>
            <a:ext cx="410647" cy="842336"/>
            <a:chOff x="1705414" y="2870585"/>
            <a:chExt cx="376326" cy="771841"/>
          </a:xfrm>
        </p:grpSpPr>
        <p:sp>
          <p:nvSpPr>
            <p:cNvPr id="1487" name="Google Shape;1487;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42"/>
          <p:cNvGrpSpPr/>
          <p:nvPr/>
        </p:nvGrpSpPr>
        <p:grpSpPr>
          <a:xfrm>
            <a:off x="3390605" y="5425747"/>
            <a:ext cx="410647" cy="842336"/>
            <a:chOff x="1705414" y="2870585"/>
            <a:chExt cx="376326" cy="771841"/>
          </a:xfrm>
        </p:grpSpPr>
        <p:sp>
          <p:nvSpPr>
            <p:cNvPr id="1491" name="Google Shape;1491;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4" name="Google Shape;1494;p42"/>
          <p:cNvGrpSpPr/>
          <p:nvPr/>
        </p:nvGrpSpPr>
        <p:grpSpPr>
          <a:xfrm>
            <a:off x="1241438" y="5254780"/>
            <a:ext cx="410647" cy="842336"/>
            <a:chOff x="1705414" y="2870585"/>
            <a:chExt cx="376326" cy="771841"/>
          </a:xfrm>
        </p:grpSpPr>
        <p:sp>
          <p:nvSpPr>
            <p:cNvPr id="1495" name="Google Shape;1495;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42"/>
          <p:cNvGrpSpPr/>
          <p:nvPr/>
        </p:nvGrpSpPr>
        <p:grpSpPr>
          <a:xfrm>
            <a:off x="4404104" y="5489027"/>
            <a:ext cx="581297" cy="1192340"/>
            <a:chOff x="1705414" y="2870585"/>
            <a:chExt cx="376326" cy="771841"/>
          </a:xfrm>
        </p:grpSpPr>
        <p:sp>
          <p:nvSpPr>
            <p:cNvPr id="1499" name="Google Shape;1499;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42"/>
          <p:cNvSpPr/>
          <p:nvPr/>
        </p:nvSpPr>
        <p:spPr>
          <a:xfrm>
            <a:off x="9665603" y="719329"/>
            <a:ext cx="1479157" cy="688240"/>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4923B236-392E-4040-987B-EAECDCED82EF}"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DF067359-14CA-443C-9590-3036F603802B}" type="slidenum">
              <a:rPr lang="zh-CN" altLang="en-US" smtClean="0"/>
            </a:fld>
            <a:endParaRPr lang="zh-CN" altLang="en-US"/>
          </a:p>
        </p:txBody>
      </p:sp>
      <p:grpSp>
        <p:nvGrpSpPr>
          <p:cNvPr id="7" name="Google Shape;1223;p33"/>
          <p:cNvGrpSpPr/>
          <p:nvPr userDrawn="1"/>
        </p:nvGrpSpPr>
        <p:grpSpPr>
          <a:xfrm>
            <a:off x="8508934" y="1306835"/>
            <a:ext cx="2719972" cy="4295547"/>
            <a:chOff x="6381700" y="980126"/>
            <a:chExt cx="2039979" cy="3221660"/>
          </a:xfrm>
        </p:grpSpPr>
        <p:sp>
          <p:nvSpPr>
            <p:cNvPr id="8" name="Google Shape;1224;p33"/>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25;p33"/>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 name="Google Shape;1226;p33"/>
          <p:cNvGrpSpPr/>
          <p:nvPr userDrawn="1"/>
        </p:nvGrpSpPr>
        <p:grpSpPr>
          <a:xfrm>
            <a:off x="10820265" y="1940974"/>
            <a:ext cx="1843000" cy="3752244"/>
            <a:chOff x="7876599" y="1455730"/>
            <a:chExt cx="1382250" cy="2814183"/>
          </a:xfrm>
        </p:grpSpPr>
        <p:sp>
          <p:nvSpPr>
            <p:cNvPr id="11" name="Google Shape;1227;p33"/>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28;p33"/>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229;p33"/>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0;p33"/>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31;p33"/>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24"/>
          <p:cNvSpPr>
            <a:spLocks noGrp="1" noChangeArrowheads="1"/>
          </p:cNvSpPr>
          <p:nvPr>
            <p:ph type="dt" sz="half" idx="10"/>
          </p:nvPr>
        </p:nvSpPr>
        <p:spPr>
          <a:xfrm>
            <a:off x="838200" y="6356351"/>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1"/>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1"/>
            <a:ext cx="2743200" cy="365125"/>
          </a:xfrm>
          <a:prstGeom prst="rect">
            <a:avLst/>
          </a:prstGeom>
        </p:spPr>
        <p:txBody>
          <a:bodyPr/>
          <a:lstStyle>
            <a:lvl1pPr>
              <a:defRPr/>
            </a:lvl1pPr>
          </a:lstStyle>
          <a:p>
            <a:pPr>
              <a:defRPr/>
            </a:pPr>
            <a:fld id="{7D1B8377-FF05-4192-B688-8F85AB920B62}" type="slidenum">
              <a:rPr lang="en-US"/>
            </a:fld>
            <a:endParaRPr lang="en-US"/>
          </a:p>
        </p:txBody>
      </p:sp>
      <p:grpSp>
        <p:nvGrpSpPr>
          <p:cNvPr id="6" name="Google Shape;1223;p33"/>
          <p:cNvGrpSpPr/>
          <p:nvPr userDrawn="1"/>
        </p:nvGrpSpPr>
        <p:grpSpPr>
          <a:xfrm>
            <a:off x="8508934" y="1306835"/>
            <a:ext cx="2719972" cy="4295547"/>
            <a:chOff x="6381700" y="980126"/>
            <a:chExt cx="2039979" cy="3221660"/>
          </a:xfrm>
        </p:grpSpPr>
        <p:sp>
          <p:nvSpPr>
            <p:cNvPr id="7" name="Google Shape;1224;p33"/>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25;p33"/>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 name="Google Shape;1226;p33"/>
          <p:cNvGrpSpPr/>
          <p:nvPr userDrawn="1"/>
        </p:nvGrpSpPr>
        <p:grpSpPr>
          <a:xfrm>
            <a:off x="10820265" y="1940974"/>
            <a:ext cx="1843000" cy="3752244"/>
            <a:chOff x="7876599" y="1455730"/>
            <a:chExt cx="1382250" cy="2814183"/>
          </a:xfrm>
        </p:grpSpPr>
        <p:sp>
          <p:nvSpPr>
            <p:cNvPr id="10" name="Google Shape;1227;p33"/>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28;p33"/>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29;p33"/>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230;p33"/>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1;p33"/>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7.jpeg"/><Relationship Id="rId15" Type="http://schemas.openxmlformats.org/officeDocument/2006/relationships/image" Target="../media/image6.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5" Type="http://schemas.openxmlformats.org/officeDocument/2006/relationships/theme" Target="../theme/theme2.xml"/><Relationship Id="rId14" Type="http://schemas.openxmlformats.org/officeDocument/2006/relationships/image" Target="../media/image7.jpeg"/><Relationship Id="rId13" Type="http://schemas.openxmlformats.org/officeDocument/2006/relationships/image" Target="../media/image6.jpeg"/><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3" Type="http://schemas.openxmlformats.org/officeDocument/2006/relationships/theme" Target="../theme/theme3.xml"/><Relationship Id="rId12" Type="http://schemas.openxmlformats.org/officeDocument/2006/relationships/image" Target="../media/image7.jpeg"/><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3" Type="http://schemas.openxmlformats.org/officeDocument/2006/relationships/theme" Target="../theme/theme4.xml"/><Relationship Id="rId12" Type="http://schemas.openxmlformats.org/officeDocument/2006/relationships/image" Target="../media/image7.jpeg"/><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1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17" name="Picture 1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417800" y="0"/>
            <a:ext cx="6858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16" name="Picture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17800" y="0"/>
            <a:ext cx="6858000" cy="6858000"/>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16" name="Picture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417800" y="0"/>
            <a:ext cx="6858000" cy="6858000"/>
          </a:xfrm>
          <a:prstGeom prst="rect">
            <a:avLst/>
          </a:prstGeom>
        </p:spPr>
      </p:pic>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417800" y="0"/>
            <a:ext cx="6858000" cy="6858000"/>
          </a:xfrm>
          <a:prstGeom prst="rect">
            <a:avLst/>
          </a:prstGeom>
        </p:spPr>
      </p:pic>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audio" Target="../media/audio2.wav"/><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8.xml"/><Relationship Id="rId5" Type="http://schemas.openxmlformats.org/officeDocument/2006/relationships/image" Target="../media/image37.pn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8.xml"/><Relationship Id="rId5" Type="http://schemas.openxmlformats.org/officeDocument/2006/relationships/image" Target="../media/image37.pn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39.jpe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39.jpeg"/><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40.jpeg"/><Relationship Id="rId1"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microsoft.com/office/2007/relationships/hdphoto" Target="../media/image18.wdp"/><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42.png"/><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42.png"/><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42.png"/><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3.png"/><Relationship Id="rId2" Type="http://schemas.microsoft.com/office/2007/relationships/media" Target="../media/media1.mp4"/><Relationship Id="rId1" Type="http://schemas.openxmlformats.org/officeDocument/2006/relationships/video" Target="NULL" TargetMode="Externa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audio" Target="../media/audio2.wav"/><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9.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6.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0.jpeg"/><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8.pn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audio1.wav"/><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541978" y="161715"/>
            <a:ext cx="9583222" cy="47531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pic>
        <p:nvPicPr>
          <p:cNvPr id="9" name="Picture 8"/>
          <p:cNvPicPr>
            <a:picLocks noChangeAspect="1"/>
          </p:cNvPicPr>
          <p:nvPr/>
        </p:nvPicPr>
        <p:blipFill>
          <a:blip r:embed="rId1"/>
          <a:stretch>
            <a:fillRect/>
          </a:stretch>
        </p:blipFill>
        <p:spPr>
          <a:xfrm>
            <a:off x="4052902" y="785199"/>
            <a:ext cx="4048095" cy="963251"/>
          </a:xfrm>
          <a:prstGeom prst="rect">
            <a:avLst/>
          </a:prstGeom>
        </p:spPr>
      </p:pic>
      <p:pic>
        <p:nvPicPr>
          <p:cNvPr id="3" name="Picture 2"/>
          <p:cNvPicPr>
            <a:picLocks noChangeAspect="1"/>
          </p:cNvPicPr>
          <p:nvPr/>
        </p:nvPicPr>
        <p:blipFill>
          <a:blip r:embed="rId2"/>
          <a:stretch>
            <a:fillRect/>
          </a:stretch>
        </p:blipFill>
        <p:spPr>
          <a:xfrm>
            <a:off x="1681678" y="1661007"/>
            <a:ext cx="9443522" cy="3535986"/>
          </a:xfrm>
          <a:prstGeom prst="rect">
            <a:avLst/>
          </a:prstGeom>
        </p:spPr>
      </p:pic>
      <p:pic>
        <p:nvPicPr>
          <p:cNvPr id="1026" name="Picture 2" descr="Hình ảnh Lễ Hội Dân Tộc Thiểu Số Yao Quốc Tịch Danu Lễ Hội Vẽ Tay Cậu Bé PNG  Miễn Phí Tải Về - Lovepi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56" b="95233" l="10000" r="90000">
                        <a14:foregroundMark x1="42558" y1="8372" x2="59186" y2="9767"/>
                        <a14:foregroundMark x1="54767" y1="9767" x2="56163" y2="20000"/>
                        <a14:foregroundMark x1="56163" y1="20000" x2="56163" y2="20000"/>
                        <a14:foregroundMark x1="49419" y1="9186" x2="51163" y2="20814"/>
                        <a14:foregroundMark x1="40000" y1="29419" x2="41628" y2="33837"/>
                        <a14:foregroundMark x1="50233" y1="33372" x2="51163" y2="36977"/>
                        <a14:foregroundMark x1="40000" y1="31395" x2="41395" y2="33837"/>
                        <a14:foregroundMark x1="51977" y1="50581" x2="48023" y2="92209"/>
                        <a14:foregroundMark x1="50000" y1="80000" x2="49419" y2="90000"/>
                        <a14:foregroundMark x1="46628" y1="90233" x2="47209" y2="95233"/>
                        <a14:foregroundMark x1="52791" y1="91163" x2="55000" y2="91395"/>
                        <a14:foregroundMark x1="54186" y1="87209" x2="53605" y2="85000"/>
                        <a14:foregroundMark x1="49419" y1="42558" x2="49767" y2="51395"/>
                        <a14:foregroundMark x1="48605" y1="31977" x2="50581" y2="38023"/>
                        <a14:backgroundMark x1="43372" y1="30233" x2="46628" y2="32791"/>
                        <a14:backgroundMark x1="42791" y1="29767" x2="42791" y2="29767"/>
                      </a14:backgroundRemoval>
                    </a14:imgEffect>
                  </a14:imgLayer>
                </a14:imgProps>
              </a:ext>
              <a:ext uri="{28A0092B-C50C-407E-A947-70E740481C1C}">
                <a14:useLocalDpi xmlns:a14="http://schemas.microsoft.com/office/drawing/2010/main" val="0"/>
              </a:ext>
            </a:extLst>
          </a:blip>
          <a:srcRect/>
          <a:stretch>
            <a:fillRect/>
          </a:stretch>
        </p:blipFill>
        <p:spPr bwMode="auto">
          <a:xfrm>
            <a:off x="-2422483" y="32385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p:cNvSpPr txBox="1"/>
          <p:nvPr/>
        </p:nvSpPr>
        <p:spPr>
          <a:xfrm>
            <a:off x="3252788" y="1877049"/>
            <a:ext cx="5686424" cy="2554545"/>
          </a:xfrm>
          <a:prstGeom prst="rect">
            <a:avLst/>
          </a:prstGeom>
          <a:noFill/>
        </p:spPr>
        <p:txBody>
          <a:bodyPr wrap="square" rtlCol="0">
            <a:spAutoFit/>
          </a:bodyPr>
          <a:lstStyle/>
          <a:p>
            <a:pPr lvl="0" algn="ctr">
              <a:defRPr/>
            </a:pPr>
            <a:r>
              <a:rPr lang="vi-VN" sz="8000" b="1">
                <a:solidFill>
                  <a:prstClr val="white"/>
                </a:solidFill>
                <a:latin typeface="Calibri" panose="020F0502020204030204" pitchFamily="34" charset="0"/>
                <a:ea typeface="Times New Roman" panose="02020603050405020304" pitchFamily="18" charset="0"/>
                <a:cs typeface="Calibri" panose="020F0502020204030204" pitchFamily="34" charset="0"/>
              </a:rPr>
              <a:t>Tìm hiểu</a:t>
            </a:r>
            <a:endParaRPr lang="en-US" sz="8000" b="1">
              <a:solidFill>
                <a:prstClr val="white"/>
              </a:solidFill>
              <a:latin typeface="Calibri" panose="020F0502020204030204" pitchFamily="34" charset="0"/>
              <a:ea typeface="Times New Roman" panose="02020603050405020304" pitchFamily="18" charset="0"/>
              <a:cs typeface="Calibri" panose="020F0502020204030204" pitchFamily="34" charset="0"/>
            </a:endParaRPr>
          </a:p>
          <a:p>
            <a:pPr lvl="0" algn="ctr">
              <a:defRPr/>
            </a:pPr>
            <a:r>
              <a:rPr lang="vi-VN" sz="8000" b="1">
                <a:solidFill>
                  <a:prstClr val="white"/>
                </a:solidFill>
                <a:latin typeface="Calibri" panose="020F0502020204030204" pitchFamily="34" charset="0"/>
                <a:ea typeface="Times New Roman" panose="02020603050405020304" pitchFamily="18" charset="0"/>
                <a:cs typeface="Calibri" panose="020F0502020204030204" pitchFamily="34" charset="0"/>
              </a:rPr>
              <a:t> nhà Rông</a:t>
            </a: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grpSp>
        <p:nvGrpSpPr>
          <p:cNvPr id="5" name="Group 4"/>
          <p:cNvGrpSpPr/>
          <p:nvPr/>
        </p:nvGrpSpPr>
        <p:grpSpPr>
          <a:xfrm>
            <a:off x="-18664" y="438167"/>
            <a:ext cx="11744325" cy="1191816"/>
            <a:chOff x="949299" y="926145"/>
            <a:chExt cx="14104748" cy="597296"/>
          </a:xfrm>
        </p:grpSpPr>
        <p:sp>
          <p:nvSpPr>
            <p:cNvPr id="6" name="TextBox 5"/>
            <p:cNvSpPr txBox="1"/>
            <p:nvPr/>
          </p:nvSpPr>
          <p:spPr>
            <a:xfrm>
              <a:off x="2032724" y="926145"/>
              <a:ext cx="13021323" cy="59729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Đọc thông tin và quan sát các hình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từ 1,</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em hãy mô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tả </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nhà Rông,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p:cNvPicPr>
              <a:picLocks noChangeAspect="1"/>
            </p:cNvPicPr>
            <p:nvPr/>
          </p:nvPicPr>
          <p:blipFill>
            <a:blip r:embed="rId1"/>
            <a:stretch>
              <a:fillRect/>
            </a:stretch>
          </p:blipFill>
          <p:spPr>
            <a:xfrm>
              <a:off x="949299" y="950271"/>
              <a:ext cx="1342147" cy="471388"/>
            </a:xfrm>
            <a:prstGeom prst="rect">
              <a:avLst/>
            </a:prstGeom>
          </p:spPr>
        </p:pic>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436" y="1636783"/>
            <a:ext cx="3350033" cy="453693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906" y="2672712"/>
            <a:ext cx="2835137" cy="3667111"/>
          </a:xfrm>
          <a:prstGeom prst="rect">
            <a:avLst/>
          </a:prstGeom>
        </p:spPr>
      </p:pic>
      <p:sp>
        <p:nvSpPr>
          <p:cNvPr id="13" name="TextBox 12"/>
          <p:cNvSpPr txBox="1"/>
          <p:nvPr/>
        </p:nvSpPr>
        <p:spPr>
          <a:xfrm>
            <a:off x="7874793" y="2237081"/>
            <a:ext cx="3727382" cy="3539430"/>
          </a:xfrm>
          <a:prstGeom prst="rect">
            <a:avLst/>
          </a:prstGeom>
          <a:noFill/>
        </p:spPr>
        <p:txBody>
          <a:bodyPr wrap="square" rtlCol="0">
            <a:spAutoFit/>
          </a:bodyPr>
          <a:lstStyle/>
          <a:p>
            <a:pPr algn="just"/>
            <a:r>
              <a:rPr lang="vi-VN" sz="2800">
                <a:latin typeface="Arial" panose="020B0604020202020204" pitchFamily="34" charset="0"/>
                <a:cs typeface="Arial" panose="020B0604020202020204" pitchFamily="34" charset="0"/>
              </a:rPr>
              <a:t>Một trong những nét văn hoá nổi bật của các dân tộc ở vùng Tây Nguyên là nhà Rông.  Đây là nơi lưu giữ những nét đẹp truyền thống của các dân tộc Tây Nguyên. </a:t>
            </a:r>
            <a:endParaRPr lang="en-US" sz="28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6436" y="1636783"/>
            <a:ext cx="3350033" cy="4536934"/>
          </a:xfrm>
          <a:prstGeom prst="rect">
            <a:avLst/>
          </a:prstGeom>
        </p:spPr>
      </p:pic>
      <p:sp>
        <p:nvSpPr>
          <p:cNvPr id="15" name="TextBox 14"/>
          <p:cNvSpPr txBox="1"/>
          <p:nvPr/>
        </p:nvSpPr>
        <p:spPr>
          <a:xfrm>
            <a:off x="4882880" y="1012954"/>
            <a:ext cx="644268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Nhà Rông càng to đẹp chứng tỏ buôn làng càng giàu có, thịnh vượng.</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2" descr="images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3898" y="3575835"/>
            <a:ext cx="3200111" cy="3282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Picture 23" descr="images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665" y="3294821"/>
            <a:ext cx="2983011" cy="3268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0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63" y="28481"/>
            <a:ext cx="3362511" cy="3364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052" y="26331"/>
            <a:ext cx="4085613" cy="3268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6195001" y="-121920"/>
            <a:ext cx="6831340" cy="9446339"/>
            <a:chOff x="3209261" y="-160793"/>
            <a:chExt cx="8107717" cy="6626942"/>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3850852" y="-160793"/>
              <a:ext cx="7466126" cy="6626942"/>
            </a:xfrm>
            <a:prstGeom prst="rect">
              <a:avLst/>
            </a:prstGeom>
          </p:spPr>
        </p:pic>
        <p:sp>
          <p:nvSpPr>
            <p:cNvPr id="10" name="TextBox 9"/>
            <p:cNvSpPr txBox="1"/>
            <p:nvPr/>
          </p:nvSpPr>
          <p:spPr>
            <a:xfrm>
              <a:off x="3209261" y="2125670"/>
              <a:ext cx="3954839" cy="410240"/>
            </a:xfrm>
            <a:prstGeom prst="rect">
              <a:avLst/>
            </a:prstGeom>
            <a:noFill/>
          </p:spPr>
          <p:txBody>
            <a:bodyPr wrap="square">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sp>
        <p:nvSpPr>
          <p:cNvPr id="12" name="TextBox 11"/>
          <p:cNvSpPr txBox="1"/>
          <p:nvPr/>
        </p:nvSpPr>
        <p:spPr>
          <a:xfrm>
            <a:off x="7861119" y="3575835"/>
            <a:ext cx="4178944" cy="1938992"/>
          </a:xfrm>
          <a:prstGeom prst="rect">
            <a:avLst/>
          </a:prstGeom>
          <a:noFill/>
        </p:spPr>
        <p:txBody>
          <a:bodyPr wrap="square">
            <a:spAutoFit/>
          </a:bodyPr>
          <a:lstStyle/>
          <a:p>
            <a:pPr lvl="0" algn="ctr" defTabSz="1219200">
              <a:buClr>
                <a:srgbClr val="000000"/>
              </a:buClr>
            </a:pPr>
            <a:r>
              <a:rPr lang="vi-VN" sz="2400" kern="0">
                <a:solidFill>
                  <a:srgbClr val="000000"/>
                </a:solidFill>
                <a:latin typeface="UTM Avo" panose="02040603050506020204" pitchFamily="18" charset="0"/>
                <a:cs typeface="Arial" panose="020B0604020202020204"/>
                <a:sym typeface="Arial" panose="020B0604020202020204"/>
              </a:rPr>
              <a:t>Nhà Rông được xây dựng ở vị trí trung tâm, cao ráo, có mặt bằng rộng, thuận lợi cho sinh hoạt cộng đồng. </a:t>
            </a:r>
            <a:endPar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31" presetClass="entr" presetSubtype="0" fill="hold" nodeType="withEffect">
                                  <p:stCondLst>
                                    <p:cond delay="0"/>
                                  </p:stCondLst>
                                  <p:iterate type="lt">
                                    <p:tmPct val="5000"/>
                                  </p:iterate>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2" descr="images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3898" y="3575835"/>
            <a:ext cx="3200111" cy="3282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Picture 23" descr="images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665" y="3294821"/>
            <a:ext cx="2983011" cy="3268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0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63" y="28481"/>
            <a:ext cx="3362511" cy="3364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052" y="26331"/>
            <a:ext cx="4085613" cy="3268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6195001" y="-121920"/>
            <a:ext cx="6831340" cy="9446339"/>
            <a:chOff x="3209261" y="-160793"/>
            <a:chExt cx="8107717" cy="6626942"/>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3850852" y="-160793"/>
              <a:ext cx="7466126" cy="6626942"/>
            </a:xfrm>
            <a:prstGeom prst="rect">
              <a:avLst/>
            </a:prstGeom>
          </p:spPr>
        </p:pic>
        <p:sp>
          <p:nvSpPr>
            <p:cNvPr id="10" name="TextBox 9"/>
            <p:cNvSpPr txBox="1"/>
            <p:nvPr/>
          </p:nvSpPr>
          <p:spPr>
            <a:xfrm>
              <a:off x="3209261" y="2125670"/>
              <a:ext cx="3954839" cy="410240"/>
            </a:xfrm>
            <a:prstGeom prst="rect">
              <a:avLst/>
            </a:prstGeom>
            <a:noFill/>
          </p:spPr>
          <p:txBody>
            <a:bodyPr wrap="square">
              <a:spAutoFit/>
            </a:bodyPr>
            <a:lstStyle/>
            <a:p>
              <a:pPr algn="just" defTabSz="1219200">
                <a:buClr>
                  <a:srgbClr val="000000"/>
                </a:buClr>
              </a:pPr>
              <a:endPar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
        <p:nvSpPr>
          <p:cNvPr id="12" name="TextBox 11"/>
          <p:cNvSpPr txBox="1"/>
          <p:nvPr/>
        </p:nvSpPr>
        <p:spPr>
          <a:xfrm>
            <a:off x="7861119" y="3575835"/>
            <a:ext cx="4178944" cy="2308324"/>
          </a:xfrm>
          <a:prstGeom prst="rect">
            <a:avLst/>
          </a:prstGeom>
          <a:noFill/>
        </p:spPr>
        <p:txBody>
          <a:bodyPr wrap="square">
            <a:spAutoFit/>
          </a:bodyPr>
          <a:lstStyle/>
          <a:p>
            <a:pPr algn="ctr" defTabSz="1219200">
              <a:buClr>
                <a:srgbClr val="000000"/>
              </a:buClr>
            </a:pPr>
            <a:r>
              <a:rPr lang="en-US" sz="2400" kern="0" dirty="0" err="1">
                <a:solidFill>
                  <a:srgbClr val="000000"/>
                </a:solidFill>
                <a:latin typeface="UTM Avo" panose="02040603050506020204" pitchFamily="18" charset="0"/>
                <a:cs typeface="Arial" panose="020B0604020202020204"/>
                <a:sym typeface="Arial" panose="020B0604020202020204"/>
              </a:rPr>
              <a:t>Mái</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nhà</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cao</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mỗi</a:t>
            </a:r>
            <a:r>
              <a:rPr lang="en-US" sz="2400" kern="0" dirty="0">
                <a:solidFill>
                  <a:srgbClr val="000000"/>
                </a:solidFill>
                <a:latin typeface="UTM Avo" panose="02040603050506020204" pitchFamily="18" charset="0"/>
                <a:cs typeface="Arial" panose="020B0604020202020204"/>
                <a:sym typeface="Arial" panose="020B0604020202020204"/>
              </a:rPr>
              <a:t> </a:t>
            </a:r>
            <a:endParaRPr lang="en-US" sz="2400" kern="0" dirty="0">
              <a:solidFill>
                <a:srgbClr val="000000"/>
              </a:solidFill>
              <a:latin typeface="UTM Avo" panose="02040603050506020204" pitchFamily="18" charset="0"/>
              <a:cs typeface="Arial" panose="020B0604020202020204"/>
              <a:sym typeface="Arial" panose="020B0604020202020204"/>
            </a:endParaRPr>
          </a:p>
          <a:p>
            <a:pPr algn="ctr" defTabSz="1219200">
              <a:buClr>
                <a:srgbClr val="000000"/>
              </a:buClr>
            </a:pPr>
            <a:r>
              <a:rPr lang="en-US" sz="2400" kern="0" dirty="0" err="1">
                <a:solidFill>
                  <a:srgbClr val="000000"/>
                </a:solidFill>
                <a:latin typeface="UTM Avo" panose="02040603050506020204" pitchFamily="18" charset="0"/>
                <a:cs typeface="Arial" panose="020B0604020202020204"/>
                <a:sym typeface="Arial" panose="020B0604020202020204"/>
              </a:rPr>
              <a:t>ngôi</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nhà</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lại</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có</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một</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đặc</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điểm</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trang</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trí</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riêng</a:t>
            </a:r>
            <a:r>
              <a:rPr lang="en-US" sz="2400" kern="0" dirty="0">
                <a:solidFill>
                  <a:srgbClr val="000000"/>
                </a:solidFill>
                <a:latin typeface="UTM Avo" panose="02040603050506020204" pitchFamily="18" charset="0"/>
                <a:cs typeface="Arial" panose="020B0604020202020204"/>
                <a:sym typeface="Arial" panose="020B0604020202020204"/>
              </a:rPr>
              <a:t>.</a:t>
            </a:r>
            <a:endParaRPr lang="en-US" sz="2400" kern="0" dirty="0">
              <a:solidFill>
                <a:srgbClr val="000000"/>
              </a:solidFill>
              <a:latin typeface="UTM Avo" panose="02040603050506020204" pitchFamily="18" charset="0"/>
              <a:cs typeface="Arial" panose="020B0604020202020204"/>
              <a:sym typeface="Arial" panose="020B0604020202020204"/>
            </a:endParaRPr>
          </a:p>
          <a:p>
            <a:pPr algn="ctr" defTabSz="1219200">
              <a:buClr>
                <a:srgbClr val="000000"/>
              </a:buClr>
            </a:pPr>
            <a:r>
              <a:rPr lang="en-US" sz="2400" kern="0" dirty="0" err="1">
                <a:solidFill>
                  <a:srgbClr val="000000"/>
                </a:solidFill>
                <a:latin typeface="UTM Avo" panose="02040603050506020204" pitchFamily="18" charset="0"/>
                <a:cs typeface="Arial" panose="020B0604020202020204"/>
                <a:sym typeface="Arial" panose="020B0604020202020204"/>
              </a:rPr>
              <a:t>Nhà</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Rông</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càng</a:t>
            </a:r>
            <a:r>
              <a:rPr lang="en-US" sz="2400" kern="0" dirty="0">
                <a:solidFill>
                  <a:srgbClr val="000000"/>
                </a:solidFill>
                <a:latin typeface="UTM Avo" panose="02040603050506020204" pitchFamily="18" charset="0"/>
                <a:cs typeface="Arial" panose="020B0604020202020204"/>
                <a:sym typeface="Arial" panose="020B0604020202020204"/>
              </a:rPr>
              <a:t> to </a:t>
            </a:r>
            <a:r>
              <a:rPr lang="en-US" sz="2400" kern="0" dirty="0" err="1">
                <a:solidFill>
                  <a:srgbClr val="000000"/>
                </a:solidFill>
                <a:latin typeface="UTM Avo" panose="02040603050506020204" pitchFamily="18" charset="0"/>
                <a:cs typeface="Arial" panose="020B0604020202020204"/>
                <a:sym typeface="Arial" panose="020B0604020202020204"/>
              </a:rPr>
              <a:t>chứng</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tỏ</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buôn</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làng</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càng</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giàu</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có</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và</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thịnh</a:t>
            </a:r>
            <a:r>
              <a:rPr lang="en-US" sz="2400" kern="0" dirty="0">
                <a:solidFill>
                  <a:srgbClr val="000000"/>
                </a:solidFill>
                <a:latin typeface="UTM Avo" panose="02040603050506020204" pitchFamily="18" charset="0"/>
                <a:cs typeface="Arial" panose="020B0604020202020204"/>
                <a:sym typeface="Arial" panose="020B0604020202020204"/>
              </a:rPr>
              <a:t> </a:t>
            </a:r>
            <a:r>
              <a:rPr lang="en-US" sz="2400" kern="0" dirty="0" err="1">
                <a:solidFill>
                  <a:srgbClr val="000000"/>
                </a:solidFill>
                <a:latin typeface="UTM Avo" panose="02040603050506020204" pitchFamily="18" charset="0"/>
                <a:cs typeface="Arial" panose="020B0604020202020204"/>
                <a:sym typeface="Arial" panose="020B0604020202020204"/>
              </a:rPr>
              <a:t>vượng</a:t>
            </a:r>
            <a:endParaRPr lang="en-US" sz="2400" kern="0" dirty="0">
              <a:solidFill>
                <a:srgbClr val="000000"/>
              </a:solidFill>
              <a:latin typeface="Arial" panose="020B0604020202020204"/>
              <a:cs typeface="Arial" panose="020B0604020202020204"/>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31" presetClass="entr" presetSubtype="0" fill="hold" nodeType="withEffect">
                                  <p:stCondLst>
                                    <p:cond delay="0"/>
                                  </p:stCondLst>
                                  <p:iterate type="lt">
                                    <p:tmPct val="5000"/>
                                  </p:iterate>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1"/>
          <a:stretch>
            <a:fillRect/>
          </a:stretch>
        </p:blipFill>
        <p:spPr>
          <a:xfrm>
            <a:off x="372930" y="254272"/>
            <a:ext cx="5857183" cy="40434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2"/>
          <a:stretch>
            <a:fillRect/>
          </a:stretch>
        </p:blipFill>
        <p:spPr>
          <a:xfrm>
            <a:off x="6532930" y="828335"/>
            <a:ext cx="5493405" cy="41239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 Box 3"/>
          <p:cNvSpPr txBox="1"/>
          <p:nvPr/>
        </p:nvSpPr>
        <p:spPr>
          <a:xfrm>
            <a:off x="2700336" y="5249511"/>
            <a:ext cx="6791329" cy="1323439"/>
          </a:xfrm>
          <a:custGeom>
            <a:avLst/>
            <a:gdLst>
              <a:gd name="connsiteX0" fmla="*/ 0 w 6791329"/>
              <a:gd name="connsiteY0" fmla="*/ 0 h 1323439"/>
              <a:gd name="connsiteX1" fmla="*/ 475393 w 6791329"/>
              <a:gd name="connsiteY1" fmla="*/ 0 h 1323439"/>
              <a:gd name="connsiteX2" fmla="*/ 1222438 w 6791329"/>
              <a:gd name="connsiteY2" fmla="*/ 0 h 1323439"/>
              <a:gd name="connsiteX3" fmla="*/ 1765745 w 6791329"/>
              <a:gd name="connsiteY3" fmla="*/ 0 h 1323439"/>
              <a:gd name="connsiteX4" fmla="*/ 2580703 w 6791329"/>
              <a:gd name="connsiteY4" fmla="*/ 0 h 1323439"/>
              <a:gd name="connsiteX5" fmla="*/ 3259837 w 6791329"/>
              <a:gd name="connsiteY5" fmla="*/ 0 h 1323439"/>
              <a:gd name="connsiteX6" fmla="*/ 3871055 w 6791329"/>
              <a:gd name="connsiteY6" fmla="*/ 0 h 1323439"/>
              <a:gd name="connsiteX7" fmla="*/ 4686015 w 6791329"/>
              <a:gd name="connsiteY7" fmla="*/ 0 h 1323439"/>
              <a:gd name="connsiteX8" fmla="*/ 5365150 w 6791329"/>
              <a:gd name="connsiteY8" fmla="*/ 0 h 1323439"/>
              <a:gd name="connsiteX9" fmla="*/ 6180109 w 6791329"/>
              <a:gd name="connsiteY9" fmla="*/ 0 h 1323439"/>
              <a:gd name="connsiteX10" fmla="*/ 6791328 w 6791329"/>
              <a:gd name="connsiteY10" fmla="*/ 0 h 1323439"/>
              <a:gd name="connsiteX11" fmla="*/ 6791328 w 6791329"/>
              <a:gd name="connsiteY11" fmla="*/ 648483 h 1323439"/>
              <a:gd name="connsiteX12" fmla="*/ 6791328 w 6791329"/>
              <a:gd name="connsiteY12" fmla="*/ 1323439 h 1323439"/>
              <a:gd name="connsiteX13" fmla="*/ 6112195 w 6791329"/>
              <a:gd name="connsiteY13" fmla="*/ 1323439 h 1323439"/>
              <a:gd name="connsiteX14" fmla="*/ 5433062 w 6791329"/>
              <a:gd name="connsiteY14" fmla="*/ 1323439 h 1323439"/>
              <a:gd name="connsiteX15" fmla="*/ 4753929 w 6791329"/>
              <a:gd name="connsiteY15" fmla="*/ 1323439 h 1323439"/>
              <a:gd name="connsiteX16" fmla="*/ 3938970 w 6791329"/>
              <a:gd name="connsiteY16" fmla="*/ 1323439 h 1323439"/>
              <a:gd name="connsiteX17" fmla="*/ 3327750 w 6791329"/>
              <a:gd name="connsiteY17" fmla="*/ 1323439 h 1323439"/>
              <a:gd name="connsiteX18" fmla="*/ 2784445 w 6791329"/>
              <a:gd name="connsiteY18" fmla="*/ 1323439 h 1323439"/>
              <a:gd name="connsiteX19" fmla="*/ 2309050 w 6791329"/>
              <a:gd name="connsiteY19" fmla="*/ 1323439 h 1323439"/>
              <a:gd name="connsiteX20" fmla="*/ 1697831 w 6791329"/>
              <a:gd name="connsiteY20" fmla="*/ 1323439 h 1323439"/>
              <a:gd name="connsiteX21" fmla="*/ 1018699 w 6791329"/>
              <a:gd name="connsiteY21" fmla="*/ 1323439 h 1323439"/>
              <a:gd name="connsiteX22" fmla="*/ 0 w 6791329"/>
              <a:gd name="connsiteY22" fmla="*/ 1323439 h 1323439"/>
              <a:gd name="connsiteX23" fmla="*/ 0 w 6791329"/>
              <a:gd name="connsiteY23" fmla="*/ 661718 h 1323439"/>
              <a:gd name="connsiteX24" fmla="*/ 0 w 6791329"/>
              <a:gd name="connsiteY24" fmla="*/ 0 h 1323439"/>
              <a:gd name="connsiteX0-1" fmla="*/ 0 w 6791329"/>
              <a:gd name="connsiteY0-2" fmla="*/ 0 h 1323439"/>
              <a:gd name="connsiteX1-3" fmla="*/ 679131 w 6791329"/>
              <a:gd name="connsiteY1-4" fmla="*/ 0 h 1323439"/>
              <a:gd name="connsiteX2-5" fmla="*/ 1290351 w 6791329"/>
              <a:gd name="connsiteY2-6" fmla="*/ 0 h 1323439"/>
              <a:gd name="connsiteX3-7" fmla="*/ 2037398 w 6791329"/>
              <a:gd name="connsiteY3-8" fmla="*/ 0 h 1323439"/>
              <a:gd name="connsiteX4-9" fmla="*/ 2512791 w 6791329"/>
              <a:gd name="connsiteY4-10" fmla="*/ 0 h 1323439"/>
              <a:gd name="connsiteX5-11" fmla="*/ 3327750 w 6791329"/>
              <a:gd name="connsiteY5-12" fmla="*/ 0 h 1323439"/>
              <a:gd name="connsiteX6-13" fmla="*/ 3871055 w 6791329"/>
              <a:gd name="connsiteY6-14" fmla="*/ 0 h 1323439"/>
              <a:gd name="connsiteX7-15" fmla="*/ 4686015 w 6791329"/>
              <a:gd name="connsiteY7-16" fmla="*/ 0 h 1323439"/>
              <a:gd name="connsiteX8-17" fmla="*/ 5433062 w 6791329"/>
              <a:gd name="connsiteY8-18" fmla="*/ 0 h 1323439"/>
              <a:gd name="connsiteX9-19" fmla="*/ 5908454 w 6791329"/>
              <a:gd name="connsiteY9-20" fmla="*/ 0 h 1323439"/>
              <a:gd name="connsiteX10-21" fmla="*/ 6791328 w 6791329"/>
              <a:gd name="connsiteY10-22" fmla="*/ 0 h 1323439"/>
              <a:gd name="connsiteX11-23" fmla="*/ 6791328 w 6791329"/>
              <a:gd name="connsiteY11-24" fmla="*/ 635249 h 1323439"/>
              <a:gd name="connsiteX12-25" fmla="*/ 6791328 w 6791329"/>
              <a:gd name="connsiteY12-26" fmla="*/ 1323439 h 1323439"/>
              <a:gd name="connsiteX13-27" fmla="*/ 6044282 w 6791329"/>
              <a:gd name="connsiteY13-28" fmla="*/ 1323439 h 1323439"/>
              <a:gd name="connsiteX14-29" fmla="*/ 5433062 w 6791329"/>
              <a:gd name="connsiteY14-30" fmla="*/ 1323439 h 1323439"/>
              <a:gd name="connsiteX15-31" fmla="*/ 4753929 w 6791329"/>
              <a:gd name="connsiteY15-32" fmla="*/ 1323439 h 1323439"/>
              <a:gd name="connsiteX16-33" fmla="*/ 4074797 w 6791329"/>
              <a:gd name="connsiteY16-34" fmla="*/ 1323439 h 1323439"/>
              <a:gd name="connsiteX17-35" fmla="*/ 3531490 w 6791329"/>
              <a:gd name="connsiteY17-36" fmla="*/ 1323439 h 1323439"/>
              <a:gd name="connsiteX18-37" fmla="*/ 2716530 w 6791329"/>
              <a:gd name="connsiteY18-38" fmla="*/ 1323439 h 1323439"/>
              <a:gd name="connsiteX19-39" fmla="*/ 2105310 w 6791329"/>
              <a:gd name="connsiteY19-40" fmla="*/ 1323439 h 1323439"/>
              <a:gd name="connsiteX20-41" fmla="*/ 1494091 w 6791329"/>
              <a:gd name="connsiteY20-42" fmla="*/ 1323439 h 1323439"/>
              <a:gd name="connsiteX21-43" fmla="*/ 814958 w 6791329"/>
              <a:gd name="connsiteY21-44" fmla="*/ 1323439 h 1323439"/>
              <a:gd name="connsiteX22-45" fmla="*/ 0 w 6791329"/>
              <a:gd name="connsiteY22-46" fmla="*/ 1323439 h 1323439"/>
              <a:gd name="connsiteX23-47" fmla="*/ 0 w 6791329"/>
              <a:gd name="connsiteY23-48" fmla="*/ 648483 h 1323439"/>
              <a:gd name="connsiteX24-49" fmla="*/ 0 w 6791329"/>
              <a:gd name="connsiteY24-50" fmla="*/ 0 h 1323439"/>
              <a:gd name="connsiteX0-51" fmla="*/ 0 w 6791329"/>
              <a:gd name="connsiteY0-52" fmla="*/ 0 h 1323439"/>
              <a:gd name="connsiteX1-53" fmla="*/ 475393 w 6791329"/>
              <a:gd name="connsiteY1-54" fmla="*/ 0 h 1323439"/>
              <a:gd name="connsiteX2-55" fmla="*/ 1222438 w 6791329"/>
              <a:gd name="connsiteY2-56" fmla="*/ 0 h 1323439"/>
              <a:gd name="connsiteX3-57" fmla="*/ 1765745 w 6791329"/>
              <a:gd name="connsiteY3-58" fmla="*/ 0 h 1323439"/>
              <a:gd name="connsiteX4-59" fmla="*/ 2580703 w 6791329"/>
              <a:gd name="connsiteY4-60" fmla="*/ 0 h 1323439"/>
              <a:gd name="connsiteX5-61" fmla="*/ 3259837 w 6791329"/>
              <a:gd name="connsiteY5-62" fmla="*/ 0 h 1323439"/>
              <a:gd name="connsiteX6-63" fmla="*/ 3871055 w 6791329"/>
              <a:gd name="connsiteY6-64" fmla="*/ 0 h 1323439"/>
              <a:gd name="connsiteX7-65" fmla="*/ 4686015 w 6791329"/>
              <a:gd name="connsiteY7-66" fmla="*/ 0 h 1323439"/>
              <a:gd name="connsiteX8-67" fmla="*/ 5365150 w 6791329"/>
              <a:gd name="connsiteY8-68" fmla="*/ 0 h 1323439"/>
              <a:gd name="connsiteX9-69" fmla="*/ 6180109 w 6791329"/>
              <a:gd name="connsiteY9-70" fmla="*/ 0 h 1323439"/>
              <a:gd name="connsiteX10-71" fmla="*/ 6791328 w 6791329"/>
              <a:gd name="connsiteY10-72" fmla="*/ 0 h 1323439"/>
              <a:gd name="connsiteX11-73" fmla="*/ 6791328 w 6791329"/>
              <a:gd name="connsiteY11-74" fmla="*/ 648483 h 1323439"/>
              <a:gd name="connsiteX12-75" fmla="*/ 6791328 w 6791329"/>
              <a:gd name="connsiteY12-76" fmla="*/ 1323439 h 1323439"/>
              <a:gd name="connsiteX13-77" fmla="*/ 6112195 w 6791329"/>
              <a:gd name="connsiteY13-78" fmla="*/ 1323439 h 1323439"/>
              <a:gd name="connsiteX14-79" fmla="*/ 5433062 w 6791329"/>
              <a:gd name="connsiteY14-80" fmla="*/ 1323439 h 1323439"/>
              <a:gd name="connsiteX15-81" fmla="*/ 4753929 w 6791329"/>
              <a:gd name="connsiteY15-82" fmla="*/ 1323439 h 1323439"/>
              <a:gd name="connsiteX16-83" fmla="*/ 3938970 w 6791329"/>
              <a:gd name="connsiteY16-84" fmla="*/ 1323439 h 1323439"/>
              <a:gd name="connsiteX17-85" fmla="*/ 3327750 w 6791329"/>
              <a:gd name="connsiteY17-86" fmla="*/ 1323439 h 1323439"/>
              <a:gd name="connsiteX18-87" fmla="*/ 2784445 w 6791329"/>
              <a:gd name="connsiteY18-88" fmla="*/ 1323439 h 1323439"/>
              <a:gd name="connsiteX19-89" fmla="*/ 2309050 w 6791329"/>
              <a:gd name="connsiteY19-90" fmla="*/ 1323439 h 1323439"/>
              <a:gd name="connsiteX20-91" fmla="*/ 1697831 w 6791329"/>
              <a:gd name="connsiteY20-92" fmla="*/ 1323439 h 1323439"/>
              <a:gd name="connsiteX21-93" fmla="*/ 1018699 w 6791329"/>
              <a:gd name="connsiteY21-94" fmla="*/ 1323439 h 1323439"/>
              <a:gd name="connsiteX22-95" fmla="*/ 0 w 6791329"/>
              <a:gd name="connsiteY22-96" fmla="*/ 1323439 h 1323439"/>
              <a:gd name="connsiteX23-97" fmla="*/ 0 w 6791329"/>
              <a:gd name="connsiteY23-98" fmla="*/ 661718 h 1323439"/>
              <a:gd name="connsiteX24-99" fmla="*/ 0 w 6791329"/>
              <a:gd name="connsiteY24-100" fmla="*/ 0 h 13234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6791329" h="1323439" fill="none" extrusionOk="0">
                <a:moveTo>
                  <a:pt x="0" y="0"/>
                </a:moveTo>
                <a:cubicBezTo>
                  <a:pt x="270313" y="-33308"/>
                  <a:pt x="388075" y="65549"/>
                  <a:pt x="475393" y="0"/>
                </a:cubicBezTo>
                <a:cubicBezTo>
                  <a:pt x="695754" y="-108812"/>
                  <a:pt x="926173" y="188952"/>
                  <a:pt x="1222438" y="0"/>
                </a:cubicBezTo>
                <a:cubicBezTo>
                  <a:pt x="1488509" y="-123937"/>
                  <a:pt x="1533642" y="602"/>
                  <a:pt x="1765745" y="0"/>
                </a:cubicBezTo>
                <a:cubicBezTo>
                  <a:pt x="1992012" y="-133815"/>
                  <a:pt x="2352799" y="2403"/>
                  <a:pt x="2580703" y="0"/>
                </a:cubicBezTo>
                <a:cubicBezTo>
                  <a:pt x="2900886" y="-71572"/>
                  <a:pt x="2957750" y="59500"/>
                  <a:pt x="3259837" y="0"/>
                </a:cubicBezTo>
                <a:cubicBezTo>
                  <a:pt x="3604239" y="-39056"/>
                  <a:pt x="3662188" y="136932"/>
                  <a:pt x="3871055" y="0"/>
                </a:cubicBezTo>
                <a:cubicBezTo>
                  <a:pt x="4137991" y="-54417"/>
                  <a:pt x="4310386" y="54747"/>
                  <a:pt x="4686015" y="0"/>
                </a:cubicBezTo>
                <a:cubicBezTo>
                  <a:pt x="5059565" y="-33538"/>
                  <a:pt x="5148363" y="158911"/>
                  <a:pt x="5365150" y="0"/>
                </a:cubicBezTo>
                <a:cubicBezTo>
                  <a:pt x="5504481" y="-208528"/>
                  <a:pt x="5872843" y="-26742"/>
                  <a:pt x="6180109" y="0"/>
                </a:cubicBezTo>
                <a:cubicBezTo>
                  <a:pt x="6481650" y="-30889"/>
                  <a:pt x="6571308" y="-3965"/>
                  <a:pt x="6791328" y="0"/>
                </a:cubicBezTo>
                <a:cubicBezTo>
                  <a:pt x="6791309" y="302293"/>
                  <a:pt x="6752750" y="351224"/>
                  <a:pt x="6791328" y="648483"/>
                </a:cubicBezTo>
                <a:cubicBezTo>
                  <a:pt x="6842021" y="950906"/>
                  <a:pt x="6728028" y="991161"/>
                  <a:pt x="6791328" y="1323439"/>
                </a:cubicBezTo>
                <a:cubicBezTo>
                  <a:pt x="6524348" y="1383430"/>
                  <a:pt x="6328447" y="1283929"/>
                  <a:pt x="6112195" y="1323439"/>
                </a:cubicBezTo>
                <a:cubicBezTo>
                  <a:pt x="5790309" y="1480151"/>
                  <a:pt x="5693156" y="1251862"/>
                  <a:pt x="5433062" y="1323439"/>
                </a:cubicBezTo>
                <a:cubicBezTo>
                  <a:pt x="5172767" y="1514176"/>
                  <a:pt x="4909060" y="1121972"/>
                  <a:pt x="4753929" y="1323439"/>
                </a:cubicBezTo>
                <a:cubicBezTo>
                  <a:pt x="4497214" y="1422376"/>
                  <a:pt x="4320376" y="1121083"/>
                  <a:pt x="3938970" y="1323439"/>
                </a:cubicBezTo>
                <a:cubicBezTo>
                  <a:pt x="3644198" y="1466095"/>
                  <a:pt x="3551833" y="1289107"/>
                  <a:pt x="3327750" y="1323439"/>
                </a:cubicBezTo>
                <a:cubicBezTo>
                  <a:pt x="3091650" y="1314569"/>
                  <a:pt x="2962787" y="1301270"/>
                  <a:pt x="2784445" y="1323439"/>
                </a:cubicBezTo>
                <a:cubicBezTo>
                  <a:pt x="2541388" y="1369564"/>
                  <a:pt x="2553554" y="1269153"/>
                  <a:pt x="2309050" y="1323439"/>
                </a:cubicBezTo>
                <a:cubicBezTo>
                  <a:pt x="2092810" y="1329335"/>
                  <a:pt x="1902500" y="1280312"/>
                  <a:pt x="1697831" y="1323439"/>
                </a:cubicBezTo>
                <a:cubicBezTo>
                  <a:pt x="1393922" y="1323917"/>
                  <a:pt x="1278387" y="1309997"/>
                  <a:pt x="1018699" y="1323439"/>
                </a:cubicBezTo>
                <a:cubicBezTo>
                  <a:pt x="864309" y="1326820"/>
                  <a:pt x="177423" y="1273338"/>
                  <a:pt x="0" y="1323439"/>
                </a:cubicBezTo>
                <a:cubicBezTo>
                  <a:pt x="33020" y="1142193"/>
                  <a:pt x="34370" y="820255"/>
                  <a:pt x="0" y="661718"/>
                </a:cubicBezTo>
                <a:cubicBezTo>
                  <a:pt x="15205" y="556225"/>
                  <a:pt x="-49713" y="177514"/>
                  <a:pt x="0" y="0"/>
                </a:cubicBezTo>
                <a:close/>
              </a:path>
              <a:path w="6791329" h="1323439" stroke="0" extrusionOk="0">
                <a:moveTo>
                  <a:pt x="0" y="0"/>
                </a:moveTo>
                <a:cubicBezTo>
                  <a:pt x="256102" y="10145"/>
                  <a:pt x="492491" y="113879"/>
                  <a:pt x="679131" y="0"/>
                </a:cubicBezTo>
                <a:cubicBezTo>
                  <a:pt x="829587" y="-166201"/>
                  <a:pt x="1139755" y="80166"/>
                  <a:pt x="1290351" y="0"/>
                </a:cubicBezTo>
                <a:cubicBezTo>
                  <a:pt x="1471564" y="-138007"/>
                  <a:pt x="1692953" y="1309"/>
                  <a:pt x="2037398" y="0"/>
                </a:cubicBezTo>
                <a:cubicBezTo>
                  <a:pt x="2402401" y="-24660"/>
                  <a:pt x="2368882" y="39899"/>
                  <a:pt x="2512791" y="0"/>
                </a:cubicBezTo>
                <a:cubicBezTo>
                  <a:pt x="2670867" y="-85185"/>
                  <a:pt x="3217193" y="72402"/>
                  <a:pt x="3327750" y="0"/>
                </a:cubicBezTo>
                <a:cubicBezTo>
                  <a:pt x="3485474" y="-34108"/>
                  <a:pt x="3754438" y="4955"/>
                  <a:pt x="3871055" y="0"/>
                </a:cubicBezTo>
                <a:cubicBezTo>
                  <a:pt x="3990755" y="-48988"/>
                  <a:pt x="4293598" y="-37813"/>
                  <a:pt x="4686015" y="0"/>
                </a:cubicBezTo>
                <a:cubicBezTo>
                  <a:pt x="4960470" y="-110731"/>
                  <a:pt x="5172802" y="3932"/>
                  <a:pt x="5433062" y="0"/>
                </a:cubicBezTo>
                <a:cubicBezTo>
                  <a:pt x="5669621" y="-89606"/>
                  <a:pt x="5767515" y="11624"/>
                  <a:pt x="5908454" y="0"/>
                </a:cubicBezTo>
                <a:cubicBezTo>
                  <a:pt x="6058501" y="-137065"/>
                  <a:pt x="6522431" y="65990"/>
                  <a:pt x="6791328" y="0"/>
                </a:cubicBezTo>
                <a:cubicBezTo>
                  <a:pt x="6868851" y="246480"/>
                  <a:pt x="6737724" y="324707"/>
                  <a:pt x="6791328" y="635249"/>
                </a:cubicBezTo>
                <a:cubicBezTo>
                  <a:pt x="6863776" y="951250"/>
                  <a:pt x="6707035" y="1008290"/>
                  <a:pt x="6791328" y="1323439"/>
                </a:cubicBezTo>
                <a:cubicBezTo>
                  <a:pt x="6484025" y="1472404"/>
                  <a:pt x="6340214" y="1159549"/>
                  <a:pt x="6044282" y="1323439"/>
                </a:cubicBezTo>
                <a:cubicBezTo>
                  <a:pt x="5687165" y="1365080"/>
                  <a:pt x="5570568" y="1320863"/>
                  <a:pt x="5433062" y="1323439"/>
                </a:cubicBezTo>
                <a:cubicBezTo>
                  <a:pt x="5266335" y="1252575"/>
                  <a:pt x="5070222" y="1243314"/>
                  <a:pt x="4753929" y="1323439"/>
                </a:cubicBezTo>
                <a:cubicBezTo>
                  <a:pt x="4500787" y="1336026"/>
                  <a:pt x="4201008" y="1160073"/>
                  <a:pt x="4074797" y="1323439"/>
                </a:cubicBezTo>
                <a:cubicBezTo>
                  <a:pt x="3835483" y="1493999"/>
                  <a:pt x="3729569" y="1242648"/>
                  <a:pt x="3531490" y="1323439"/>
                </a:cubicBezTo>
                <a:cubicBezTo>
                  <a:pt x="3277648" y="1395624"/>
                  <a:pt x="2934568" y="1308257"/>
                  <a:pt x="2716530" y="1323439"/>
                </a:cubicBezTo>
                <a:cubicBezTo>
                  <a:pt x="2498435" y="1470460"/>
                  <a:pt x="2296049" y="1215649"/>
                  <a:pt x="2105310" y="1323439"/>
                </a:cubicBezTo>
                <a:cubicBezTo>
                  <a:pt x="1872866" y="1422320"/>
                  <a:pt x="1662824" y="1220102"/>
                  <a:pt x="1494091" y="1323439"/>
                </a:cubicBezTo>
                <a:cubicBezTo>
                  <a:pt x="1449139" y="1420660"/>
                  <a:pt x="1117454" y="1315993"/>
                  <a:pt x="814958" y="1323439"/>
                </a:cubicBezTo>
                <a:cubicBezTo>
                  <a:pt x="526285" y="1444710"/>
                  <a:pt x="252955" y="1163707"/>
                  <a:pt x="0" y="1323439"/>
                </a:cubicBezTo>
                <a:cubicBezTo>
                  <a:pt x="-3507" y="1075011"/>
                  <a:pt x="60641" y="857074"/>
                  <a:pt x="0" y="648483"/>
                </a:cubicBezTo>
                <a:cubicBezTo>
                  <a:pt x="-37224" y="343113"/>
                  <a:pt x="5673" y="162241"/>
                  <a:pt x="0" y="0"/>
                </a:cubicBezTo>
                <a:close/>
              </a:path>
              <a:path w="6791329" h="1323439" fill="none" stroke="0" extrusionOk="0">
                <a:moveTo>
                  <a:pt x="0" y="0"/>
                </a:moveTo>
                <a:cubicBezTo>
                  <a:pt x="173522" y="-25162"/>
                  <a:pt x="338967" y="46145"/>
                  <a:pt x="475393" y="0"/>
                </a:cubicBezTo>
                <a:cubicBezTo>
                  <a:pt x="579462" y="-18385"/>
                  <a:pt x="954597" y="91717"/>
                  <a:pt x="1222438" y="0"/>
                </a:cubicBezTo>
                <a:cubicBezTo>
                  <a:pt x="1495809" y="-108319"/>
                  <a:pt x="1513160" y="-202"/>
                  <a:pt x="1765745" y="0"/>
                </a:cubicBezTo>
                <a:cubicBezTo>
                  <a:pt x="2031474" y="-33147"/>
                  <a:pt x="2253796" y="-43208"/>
                  <a:pt x="2580703" y="0"/>
                </a:cubicBezTo>
                <a:cubicBezTo>
                  <a:pt x="2909398" y="-4414"/>
                  <a:pt x="3012057" y="59983"/>
                  <a:pt x="3259837" y="0"/>
                </a:cubicBezTo>
                <a:cubicBezTo>
                  <a:pt x="3624085" y="-49094"/>
                  <a:pt x="3660984" y="115119"/>
                  <a:pt x="3871055" y="0"/>
                </a:cubicBezTo>
                <a:cubicBezTo>
                  <a:pt x="4127404" y="-16300"/>
                  <a:pt x="4376332" y="30971"/>
                  <a:pt x="4686015" y="0"/>
                </a:cubicBezTo>
                <a:cubicBezTo>
                  <a:pt x="5039595" y="-57453"/>
                  <a:pt x="5148241" y="161347"/>
                  <a:pt x="5365150" y="0"/>
                </a:cubicBezTo>
                <a:cubicBezTo>
                  <a:pt x="5623594" y="-136952"/>
                  <a:pt x="5833212" y="4050"/>
                  <a:pt x="6180109" y="0"/>
                </a:cubicBezTo>
                <a:cubicBezTo>
                  <a:pt x="6510684" y="-17919"/>
                  <a:pt x="6584422" y="20353"/>
                  <a:pt x="6791328" y="0"/>
                </a:cubicBezTo>
                <a:cubicBezTo>
                  <a:pt x="6802334" y="314896"/>
                  <a:pt x="6772262" y="367926"/>
                  <a:pt x="6791328" y="648483"/>
                </a:cubicBezTo>
                <a:cubicBezTo>
                  <a:pt x="6835550" y="872967"/>
                  <a:pt x="6760125" y="1001542"/>
                  <a:pt x="6791328" y="1323439"/>
                </a:cubicBezTo>
                <a:cubicBezTo>
                  <a:pt x="6616537" y="1337045"/>
                  <a:pt x="6329321" y="1181306"/>
                  <a:pt x="6112195" y="1323439"/>
                </a:cubicBezTo>
                <a:cubicBezTo>
                  <a:pt x="5957655" y="1447015"/>
                  <a:pt x="5739798" y="1245308"/>
                  <a:pt x="5433062" y="1323439"/>
                </a:cubicBezTo>
                <a:cubicBezTo>
                  <a:pt x="5212286" y="1415204"/>
                  <a:pt x="4955356" y="1238515"/>
                  <a:pt x="4753929" y="1323439"/>
                </a:cubicBezTo>
                <a:cubicBezTo>
                  <a:pt x="4552316" y="1509417"/>
                  <a:pt x="4374063" y="1289956"/>
                  <a:pt x="3938970" y="1323439"/>
                </a:cubicBezTo>
                <a:cubicBezTo>
                  <a:pt x="3553819" y="1483199"/>
                  <a:pt x="3552357" y="1304646"/>
                  <a:pt x="3327750" y="1323439"/>
                </a:cubicBezTo>
                <a:cubicBezTo>
                  <a:pt x="3094366" y="1347241"/>
                  <a:pt x="3023803" y="1283191"/>
                  <a:pt x="2784445" y="1323439"/>
                </a:cubicBezTo>
                <a:cubicBezTo>
                  <a:pt x="2611114" y="1319217"/>
                  <a:pt x="2518054" y="1229021"/>
                  <a:pt x="2309050" y="1323439"/>
                </a:cubicBezTo>
                <a:cubicBezTo>
                  <a:pt x="2134732" y="1398960"/>
                  <a:pt x="1869195" y="1300213"/>
                  <a:pt x="1697831" y="1323439"/>
                </a:cubicBezTo>
                <a:cubicBezTo>
                  <a:pt x="1549060" y="1413025"/>
                  <a:pt x="1309413" y="1349528"/>
                  <a:pt x="1018699" y="1323439"/>
                </a:cubicBezTo>
                <a:cubicBezTo>
                  <a:pt x="763694" y="1436777"/>
                  <a:pt x="245536" y="1232018"/>
                  <a:pt x="0" y="1323439"/>
                </a:cubicBezTo>
                <a:cubicBezTo>
                  <a:pt x="-33874" y="1057764"/>
                  <a:pt x="2470" y="780299"/>
                  <a:pt x="0" y="661718"/>
                </a:cubicBezTo>
                <a:cubicBezTo>
                  <a:pt x="-27263" y="501273"/>
                  <a:pt x="28209" y="267157"/>
                  <a:pt x="0" y="0"/>
                </a:cubicBezTo>
                <a:close/>
              </a:path>
              <a:path w="6791329" h="1323439" fill="none" stroke="0" extrusionOk="0">
                <a:moveTo>
                  <a:pt x="0" y="0"/>
                </a:moveTo>
                <a:cubicBezTo>
                  <a:pt x="212444" y="-45400"/>
                  <a:pt x="387396" y="64588"/>
                  <a:pt x="475393" y="0"/>
                </a:cubicBezTo>
                <a:cubicBezTo>
                  <a:pt x="587466" y="-77144"/>
                  <a:pt x="1005809" y="222415"/>
                  <a:pt x="1222438" y="0"/>
                </a:cubicBezTo>
                <a:cubicBezTo>
                  <a:pt x="1503651" y="-123509"/>
                  <a:pt x="1512296" y="28320"/>
                  <a:pt x="1765745" y="0"/>
                </a:cubicBezTo>
                <a:cubicBezTo>
                  <a:pt x="2012731" y="-66152"/>
                  <a:pt x="2234034" y="-42268"/>
                  <a:pt x="2580703" y="0"/>
                </a:cubicBezTo>
                <a:cubicBezTo>
                  <a:pt x="2919094" y="-45517"/>
                  <a:pt x="2984929" y="16214"/>
                  <a:pt x="3259837" y="0"/>
                </a:cubicBezTo>
                <a:cubicBezTo>
                  <a:pt x="3606592" y="-44669"/>
                  <a:pt x="3665148" y="121398"/>
                  <a:pt x="3871055" y="0"/>
                </a:cubicBezTo>
                <a:cubicBezTo>
                  <a:pt x="4110795" y="-49482"/>
                  <a:pt x="4362573" y="20555"/>
                  <a:pt x="4686015" y="0"/>
                </a:cubicBezTo>
                <a:cubicBezTo>
                  <a:pt x="5046829" y="-65188"/>
                  <a:pt x="5139521" y="176593"/>
                  <a:pt x="5365150" y="0"/>
                </a:cubicBezTo>
                <a:cubicBezTo>
                  <a:pt x="5562416" y="-144386"/>
                  <a:pt x="5916240" y="-96688"/>
                  <a:pt x="6180109" y="0"/>
                </a:cubicBezTo>
                <a:cubicBezTo>
                  <a:pt x="6503978" y="-21294"/>
                  <a:pt x="6575659" y="15296"/>
                  <a:pt x="6791328" y="0"/>
                </a:cubicBezTo>
                <a:cubicBezTo>
                  <a:pt x="6800602" y="318931"/>
                  <a:pt x="6762563" y="361444"/>
                  <a:pt x="6791328" y="648483"/>
                </a:cubicBezTo>
                <a:cubicBezTo>
                  <a:pt x="6859269" y="911426"/>
                  <a:pt x="6741436" y="999880"/>
                  <a:pt x="6791328" y="1323439"/>
                </a:cubicBezTo>
                <a:cubicBezTo>
                  <a:pt x="6572680" y="1356650"/>
                  <a:pt x="6290840" y="1264076"/>
                  <a:pt x="6112195" y="1323439"/>
                </a:cubicBezTo>
                <a:cubicBezTo>
                  <a:pt x="5874783" y="1459780"/>
                  <a:pt x="5736617" y="1252822"/>
                  <a:pt x="5433062" y="1323439"/>
                </a:cubicBezTo>
                <a:cubicBezTo>
                  <a:pt x="5204315" y="1476014"/>
                  <a:pt x="4928952" y="1174982"/>
                  <a:pt x="4753929" y="1323439"/>
                </a:cubicBezTo>
                <a:cubicBezTo>
                  <a:pt x="4603759" y="1492907"/>
                  <a:pt x="4320566" y="1214728"/>
                  <a:pt x="3938970" y="1323439"/>
                </a:cubicBezTo>
                <a:cubicBezTo>
                  <a:pt x="3594707" y="1481092"/>
                  <a:pt x="3570356" y="1279955"/>
                  <a:pt x="3327750" y="1323439"/>
                </a:cubicBezTo>
                <a:cubicBezTo>
                  <a:pt x="3112479" y="1335868"/>
                  <a:pt x="2983432" y="1295816"/>
                  <a:pt x="2784445" y="1323439"/>
                </a:cubicBezTo>
                <a:cubicBezTo>
                  <a:pt x="2555476" y="1361944"/>
                  <a:pt x="2521834" y="1254622"/>
                  <a:pt x="2309050" y="1323439"/>
                </a:cubicBezTo>
                <a:cubicBezTo>
                  <a:pt x="2111095" y="1348302"/>
                  <a:pt x="1870752" y="1295616"/>
                  <a:pt x="1697831" y="1323439"/>
                </a:cubicBezTo>
                <a:cubicBezTo>
                  <a:pt x="1432686" y="1334799"/>
                  <a:pt x="1307839" y="1326804"/>
                  <a:pt x="1018699" y="1323439"/>
                </a:cubicBezTo>
                <a:cubicBezTo>
                  <a:pt x="778569" y="1418049"/>
                  <a:pt x="207307" y="1279914"/>
                  <a:pt x="0" y="1323439"/>
                </a:cubicBezTo>
                <a:cubicBezTo>
                  <a:pt x="-3706" y="1104806"/>
                  <a:pt x="20528" y="807401"/>
                  <a:pt x="0" y="661718"/>
                </a:cubicBezTo>
                <a:cubicBezTo>
                  <a:pt x="-24912" y="541050"/>
                  <a:pt x="-7086" y="220015"/>
                  <a:pt x="0" y="0"/>
                </a:cubicBezTo>
                <a:close/>
              </a:path>
            </a:pathLst>
          </a:custGeom>
          <a:ln w="38100">
            <a:solidFill>
              <a:srgbClr val="0070C0"/>
            </a:solidFill>
          </a:ln>
        </p:spPr>
        <p:style>
          <a:lnRef idx="2">
            <a:schemeClr val="accent5"/>
          </a:lnRef>
          <a:fillRef idx="1">
            <a:schemeClr val="lt1"/>
          </a:fillRef>
          <a:effectRef idx="0">
            <a:schemeClr val="accent5"/>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219200" eaLnBrk="1" hangingPunct="1">
              <a:spcBef>
                <a:spcPct val="50000"/>
              </a:spcBef>
              <a:buClr>
                <a:srgbClr val="000000"/>
              </a:buClr>
              <a:buNone/>
            </a:pPr>
            <a:r>
              <a:rPr lang="en-US" altLang="en-US" sz="4000" kern="0" dirty="0">
                <a:solidFill>
                  <a:srgbClr val="000000"/>
                </a:solidFill>
                <a:latin typeface="UTM Avo" panose="02040603050506020204" pitchFamily="18" charset="0"/>
                <a:sym typeface="Arial" panose="020B0604020202020204"/>
              </a:rPr>
              <a:t> </a:t>
            </a:r>
            <a:r>
              <a:rPr lang="en-US" altLang="en-US" sz="4000" kern="0" dirty="0" err="1">
                <a:solidFill>
                  <a:srgbClr val="000000"/>
                </a:solidFill>
                <a:latin typeface="UTM Avo" panose="02040603050506020204" pitchFamily="18" charset="0"/>
                <a:sym typeface="Arial" panose="020B0604020202020204"/>
              </a:rPr>
              <a:t>Nhà</a:t>
            </a:r>
            <a:r>
              <a:rPr lang="en-US" altLang="en-US" sz="4000" kern="0" dirty="0">
                <a:solidFill>
                  <a:srgbClr val="000000"/>
                </a:solidFill>
                <a:latin typeface="UTM Avo" panose="02040603050506020204" pitchFamily="18" charset="0"/>
                <a:sym typeface="Arial" panose="020B0604020202020204"/>
              </a:rPr>
              <a:t> </a:t>
            </a:r>
            <a:r>
              <a:rPr lang="en-US" altLang="en-US" sz="4000" kern="0" dirty="0" err="1">
                <a:solidFill>
                  <a:srgbClr val="000000"/>
                </a:solidFill>
                <a:latin typeface="UTM Avo" panose="02040603050506020204" pitchFamily="18" charset="0"/>
                <a:sym typeface="Arial" panose="020B0604020202020204"/>
              </a:rPr>
              <a:t>Rông</a:t>
            </a:r>
            <a:r>
              <a:rPr lang="en-US" altLang="en-US" sz="4000" kern="0" dirty="0">
                <a:solidFill>
                  <a:srgbClr val="000000"/>
                </a:solidFill>
                <a:latin typeface="UTM Avo" panose="02040603050506020204" pitchFamily="18" charset="0"/>
                <a:sym typeface="Arial" panose="020B0604020202020204"/>
              </a:rPr>
              <a:t> </a:t>
            </a:r>
            <a:r>
              <a:rPr lang="en-US" altLang="en-US" sz="4000" kern="0" dirty="0" err="1">
                <a:solidFill>
                  <a:srgbClr val="000000"/>
                </a:solidFill>
                <a:latin typeface="UTM Avo" panose="02040603050506020204" pitchFamily="18" charset="0"/>
                <a:sym typeface="Arial" panose="020B0604020202020204"/>
              </a:rPr>
              <a:t>là</a:t>
            </a:r>
            <a:r>
              <a:rPr lang="en-US" altLang="en-US" sz="4000" kern="0" dirty="0">
                <a:solidFill>
                  <a:srgbClr val="000000"/>
                </a:solidFill>
                <a:latin typeface="UTM Avo" panose="02040603050506020204" pitchFamily="18" charset="0"/>
                <a:sym typeface="Arial" panose="020B0604020202020204"/>
              </a:rPr>
              <a:t> </a:t>
            </a:r>
            <a:r>
              <a:rPr lang="en-US" altLang="en-US" sz="4000" kern="0" dirty="0" err="1">
                <a:solidFill>
                  <a:srgbClr val="000000"/>
                </a:solidFill>
                <a:latin typeface="UTM Avo" panose="02040603050506020204" pitchFamily="18" charset="0"/>
                <a:sym typeface="Arial" panose="020B0604020202020204"/>
              </a:rPr>
              <a:t>nơi</a:t>
            </a:r>
            <a:r>
              <a:rPr lang="en-US" altLang="en-US" sz="4000" kern="0" dirty="0">
                <a:solidFill>
                  <a:srgbClr val="000000"/>
                </a:solidFill>
                <a:latin typeface="UTM Avo" panose="02040603050506020204" pitchFamily="18" charset="0"/>
                <a:sym typeface="Arial" panose="020B0604020202020204"/>
              </a:rPr>
              <a:t> </a:t>
            </a:r>
            <a:r>
              <a:rPr lang="en-US" altLang="en-US" sz="4000" kern="0" dirty="0" err="1">
                <a:solidFill>
                  <a:srgbClr val="000000"/>
                </a:solidFill>
                <a:latin typeface="UTM Avo" panose="02040603050506020204" pitchFamily="18" charset="0"/>
                <a:sym typeface="Arial" panose="020B0604020202020204"/>
              </a:rPr>
              <a:t>hội</a:t>
            </a:r>
            <a:r>
              <a:rPr lang="en-US" altLang="en-US" sz="4000" kern="0" dirty="0">
                <a:solidFill>
                  <a:srgbClr val="000000"/>
                </a:solidFill>
                <a:latin typeface="UTM Avo" panose="02040603050506020204" pitchFamily="18" charset="0"/>
                <a:sym typeface="Arial" panose="020B0604020202020204"/>
              </a:rPr>
              <a:t> </a:t>
            </a:r>
            <a:r>
              <a:rPr lang="en-US" altLang="en-US" sz="4000" kern="0" dirty="0" err="1">
                <a:solidFill>
                  <a:srgbClr val="000000"/>
                </a:solidFill>
                <a:latin typeface="UTM Avo" panose="02040603050506020204" pitchFamily="18" charset="0"/>
                <a:sym typeface="Arial" panose="020B0604020202020204"/>
              </a:rPr>
              <a:t>họp</a:t>
            </a:r>
            <a:r>
              <a:rPr lang="en-US" altLang="en-US" sz="4000" kern="0" dirty="0">
                <a:solidFill>
                  <a:srgbClr val="000000"/>
                </a:solidFill>
                <a:latin typeface="UTM Avo" panose="02040603050506020204" pitchFamily="18" charset="0"/>
                <a:sym typeface="Arial" panose="020B0604020202020204"/>
              </a:rPr>
              <a:t> </a:t>
            </a:r>
            <a:r>
              <a:rPr lang="en-US" altLang="en-US" sz="4000" kern="0" dirty="0" err="1">
                <a:solidFill>
                  <a:srgbClr val="000000"/>
                </a:solidFill>
                <a:latin typeface="UTM Avo" panose="02040603050506020204" pitchFamily="18" charset="0"/>
                <a:sym typeface="Arial" panose="020B0604020202020204"/>
              </a:rPr>
              <a:t>và</a:t>
            </a:r>
            <a:r>
              <a:rPr lang="en-US" altLang="en-US" sz="4000" kern="0" dirty="0">
                <a:solidFill>
                  <a:srgbClr val="000000"/>
                </a:solidFill>
                <a:latin typeface="UTM Avo" panose="02040603050506020204" pitchFamily="18" charset="0"/>
                <a:sym typeface="Arial" panose="020B0604020202020204"/>
              </a:rPr>
              <a:t> </a:t>
            </a:r>
            <a:r>
              <a:rPr lang="en-US" altLang="en-US" sz="4000" kern="0" dirty="0" err="1">
                <a:solidFill>
                  <a:srgbClr val="000000"/>
                </a:solidFill>
                <a:latin typeface="UTM Avo" panose="02040603050506020204" pitchFamily="18" charset="0"/>
                <a:sym typeface="Arial" panose="020B0604020202020204"/>
              </a:rPr>
              <a:t>tiếp</a:t>
            </a:r>
            <a:r>
              <a:rPr lang="en-US" altLang="en-US" sz="4000" kern="0" dirty="0">
                <a:solidFill>
                  <a:srgbClr val="000000"/>
                </a:solidFill>
                <a:latin typeface="UTM Avo" panose="02040603050506020204" pitchFamily="18" charset="0"/>
                <a:sym typeface="Arial" panose="020B0604020202020204"/>
              </a:rPr>
              <a:t> </a:t>
            </a:r>
            <a:r>
              <a:rPr lang="en-US" altLang="en-US" sz="4000" kern="0" dirty="0" err="1">
                <a:solidFill>
                  <a:srgbClr val="000000"/>
                </a:solidFill>
                <a:latin typeface="UTM Avo" panose="02040603050506020204" pitchFamily="18" charset="0"/>
                <a:sym typeface="Arial" panose="020B0604020202020204"/>
              </a:rPr>
              <a:t>khách</a:t>
            </a:r>
            <a:endParaRPr lang="en-US" altLang="en-US" sz="4000" kern="0" dirty="0">
              <a:solidFill>
                <a:srgbClr val="000000"/>
              </a:solidFill>
              <a:latin typeface="UTM Avo" panose="02040603050506020204" pitchFamily="18" charset="0"/>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1"/>
          <a:stretch>
            <a:fillRect/>
          </a:stretch>
        </p:blipFill>
        <p:spPr>
          <a:xfrm>
            <a:off x="372930" y="254272"/>
            <a:ext cx="5857183" cy="40434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2"/>
          <a:stretch>
            <a:fillRect/>
          </a:stretch>
        </p:blipFill>
        <p:spPr>
          <a:xfrm>
            <a:off x="6532930" y="828335"/>
            <a:ext cx="5493405" cy="41239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 Box 3"/>
          <p:cNvSpPr txBox="1"/>
          <p:nvPr/>
        </p:nvSpPr>
        <p:spPr>
          <a:xfrm>
            <a:off x="960000" y="5249511"/>
            <a:ext cx="11231999" cy="1323439"/>
          </a:xfrm>
          <a:custGeom>
            <a:avLst/>
            <a:gdLst>
              <a:gd name="connsiteX0" fmla="*/ 0 w 11231999"/>
              <a:gd name="connsiteY0" fmla="*/ 0 h 1323439"/>
              <a:gd name="connsiteX1" fmla="*/ 786240 w 11231999"/>
              <a:gd name="connsiteY1" fmla="*/ 0 h 1323439"/>
              <a:gd name="connsiteX2" fmla="*/ 2021758 w 11231999"/>
              <a:gd name="connsiteY2" fmla="*/ 0 h 1323439"/>
              <a:gd name="connsiteX3" fmla="*/ 2920319 w 11231999"/>
              <a:gd name="connsiteY3" fmla="*/ 0 h 1323439"/>
              <a:gd name="connsiteX4" fmla="*/ 4268157 w 11231999"/>
              <a:gd name="connsiteY4" fmla="*/ 0 h 1323439"/>
              <a:gd name="connsiteX5" fmla="*/ 5391358 w 11231999"/>
              <a:gd name="connsiteY5" fmla="*/ 0 h 1323439"/>
              <a:gd name="connsiteX6" fmla="*/ 6402236 w 11231999"/>
              <a:gd name="connsiteY6" fmla="*/ 0 h 1323439"/>
              <a:gd name="connsiteX7" fmla="*/ 7750077 w 11231999"/>
              <a:gd name="connsiteY7" fmla="*/ 0 h 1323439"/>
              <a:gd name="connsiteX8" fmla="*/ 8873280 w 11231999"/>
              <a:gd name="connsiteY8" fmla="*/ 0 h 1323439"/>
              <a:gd name="connsiteX9" fmla="*/ 10221118 w 11231999"/>
              <a:gd name="connsiteY9" fmla="*/ 0 h 1323439"/>
              <a:gd name="connsiteX10" fmla="*/ 11231999 w 11231999"/>
              <a:gd name="connsiteY10" fmla="*/ 0 h 1323439"/>
              <a:gd name="connsiteX11" fmla="*/ 11231999 w 11231999"/>
              <a:gd name="connsiteY11" fmla="*/ 648483 h 1323439"/>
              <a:gd name="connsiteX12" fmla="*/ 11231999 w 11231999"/>
              <a:gd name="connsiteY12" fmla="*/ 1323439 h 1323439"/>
              <a:gd name="connsiteX13" fmla="*/ 10108798 w 11231999"/>
              <a:gd name="connsiteY13" fmla="*/ 1323439 h 1323439"/>
              <a:gd name="connsiteX14" fmla="*/ 8985597 w 11231999"/>
              <a:gd name="connsiteY14" fmla="*/ 1323439 h 1323439"/>
              <a:gd name="connsiteX15" fmla="*/ 7862397 w 11231999"/>
              <a:gd name="connsiteY15" fmla="*/ 1323439 h 1323439"/>
              <a:gd name="connsiteX16" fmla="*/ 6514558 w 11231999"/>
              <a:gd name="connsiteY16" fmla="*/ 1323439 h 1323439"/>
              <a:gd name="connsiteX17" fmla="*/ 5503678 w 11231999"/>
              <a:gd name="connsiteY17" fmla="*/ 1323439 h 1323439"/>
              <a:gd name="connsiteX18" fmla="*/ 4605120 w 11231999"/>
              <a:gd name="connsiteY18" fmla="*/ 1323439 h 1323439"/>
              <a:gd name="connsiteX19" fmla="*/ 3818877 w 11231999"/>
              <a:gd name="connsiteY19" fmla="*/ 1323439 h 1323439"/>
              <a:gd name="connsiteX20" fmla="*/ 2807999 w 11231999"/>
              <a:gd name="connsiteY20" fmla="*/ 1323439 h 1323439"/>
              <a:gd name="connsiteX21" fmla="*/ 1684800 w 11231999"/>
              <a:gd name="connsiteY21" fmla="*/ 1323439 h 1323439"/>
              <a:gd name="connsiteX22" fmla="*/ 0 w 11231999"/>
              <a:gd name="connsiteY22" fmla="*/ 1323439 h 1323439"/>
              <a:gd name="connsiteX23" fmla="*/ 0 w 11231999"/>
              <a:gd name="connsiteY23" fmla="*/ 661718 h 1323439"/>
              <a:gd name="connsiteX24" fmla="*/ 0 w 11231999"/>
              <a:gd name="connsiteY24" fmla="*/ 0 h 1323439"/>
              <a:gd name="connsiteX0-1" fmla="*/ 0 w 11231999"/>
              <a:gd name="connsiteY0-2" fmla="*/ 0 h 1323439"/>
              <a:gd name="connsiteX1-3" fmla="*/ 1123198 w 11231999"/>
              <a:gd name="connsiteY1-4" fmla="*/ 0 h 1323439"/>
              <a:gd name="connsiteX2-5" fmla="*/ 2134078 w 11231999"/>
              <a:gd name="connsiteY2-6" fmla="*/ 0 h 1323439"/>
              <a:gd name="connsiteX3-7" fmla="*/ 3369599 w 11231999"/>
              <a:gd name="connsiteY3-8" fmla="*/ 0 h 1323439"/>
              <a:gd name="connsiteX4-9" fmla="*/ 4155839 w 11231999"/>
              <a:gd name="connsiteY4-10" fmla="*/ 0 h 1323439"/>
              <a:gd name="connsiteX5-11" fmla="*/ 5503678 w 11231999"/>
              <a:gd name="connsiteY5-12" fmla="*/ 0 h 1323439"/>
              <a:gd name="connsiteX6-13" fmla="*/ 6402236 w 11231999"/>
              <a:gd name="connsiteY6-14" fmla="*/ 0 h 1323439"/>
              <a:gd name="connsiteX7-15" fmla="*/ 7750077 w 11231999"/>
              <a:gd name="connsiteY7-16" fmla="*/ 0 h 1323439"/>
              <a:gd name="connsiteX8-17" fmla="*/ 8985597 w 11231999"/>
              <a:gd name="connsiteY8-18" fmla="*/ 0 h 1323439"/>
              <a:gd name="connsiteX9-19" fmla="*/ 9771836 w 11231999"/>
              <a:gd name="connsiteY9-20" fmla="*/ 0 h 1323439"/>
              <a:gd name="connsiteX10-21" fmla="*/ 11231999 w 11231999"/>
              <a:gd name="connsiteY10-22" fmla="*/ 0 h 1323439"/>
              <a:gd name="connsiteX11-23" fmla="*/ 11231999 w 11231999"/>
              <a:gd name="connsiteY11-24" fmla="*/ 635249 h 1323439"/>
              <a:gd name="connsiteX12-25" fmla="*/ 11231999 w 11231999"/>
              <a:gd name="connsiteY12-26" fmla="*/ 1323439 h 1323439"/>
              <a:gd name="connsiteX13-27" fmla="*/ 9996478 w 11231999"/>
              <a:gd name="connsiteY13-28" fmla="*/ 1323439 h 1323439"/>
              <a:gd name="connsiteX14-29" fmla="*/ 8985597 w 11231999"/>
              <a:gd name="connsiteY14-30" fmla="*/ 1323439 h 1323439"/>
              <a:gd name="connsiteX15-31" fmla="*/ 7862397 w 11231999"/>
              <a:gd name="connsiteY15-32" fmla="*/ 1323439 h 1323439"/>
              <a:gd name="connsiteX16-33" fmla="*/ 6739198 w 11231999"/>
              <a:gd name="connsiteY16-34" fmla="*/ 1323439 h 1323439"/>
              <a:gd name="connsiteX17-35" fmla="*/ 5840638 w 11231999"/>
              <a:gd name="connsiteY17-36" fmla="*/ 1323439 h 1323439"/>
              <a:gd name="connsiteX18-37" fmla="*/ 4492797 w 11231999"/>
              <a:gd name="connsiteY18-38" fmla="*/ 1323439 h 1323439"/>
              <a:gd name="connsiteX19-39" fmla="*/ 3481917 w 11231999"/>
              <a:gd name="connsiteY19-40" fmla="*/ 1323439 h 1323439"/>
              <a:gd name="connsiteX20-41" fmla="*/ 2471039 w 11231999"/>
              <a:gd name="connsiteY20-42" fmla="*/ 1323439 h 1323439"/>
              <a:gd name="connsiteX21-43" fmla="*/ 1347838 w 11231999"/>
              <a:gd name="connsiteY21-44" fmla="*/ 1323439 h 1323439"/>
              <a:gd name="connsiteX22-45" fmla="*/ 0 w 11231999"/>
              <a:gd name="connsiteY22-46" fmla="*/ 1323439 h 1323439"/>
              <a:gd name="connsiteX23-47" fmla="*/ 0 w 11231999"/>
              <a:gd name="connsiteY23-48" fmla="*/ 648483 h 1323439"/>
              <a:gd name="connsiteX24-49" fmla="*/ 0 w 11231999"/>
              <a:gd name="connsiteY24-50" fmla="*/ 0 h 1323439"/>
              <a:gd name="connsiteX0-51" fmla="*/ 0 w 11231999"/>
              <a:gd name="connsiteY0-52" fmla="*/ 0 h 1323439"/>
              <a:gd name="connsiteX1-53" fmla="*/ 786240 w 11231999"/>
              <a:gd name="connsiteY1-54" fmla="*/ 0 h 1323439"/>
              <a:gd name="connsiteX2-55" fmla="*/ 2021758 w 11231999"/>
              <a:gd name="connsiteY2-56" fmla="*/ 0 h 1323439"/>
              <a:gd name="connsiteX3-57" fmla="*/ 2920319 w 11231999"/>
              <a:gd name="connsiteY3-58" fmla="*/ 0 h 1323439"/>
              <a:gd name="connsiteX4-59" fmla="*/ 4268157 w 11231999"/>
              <a:gd name="connsiteY4-60" fmla="*/ 0 h 1323439"/>
              <a:gd name="connsiteX5-61" fmla="*/ 5391358 w 11231999"/>
              <a:gd name="connsiteY5-62" fmla="*/ 0 h 1323439"/>
              <a:gd name="connsiteX6-63" fmla="*/ 6402236 w 11231999"/>
              <a:gd name="connsiteY6-64" fmla="*/ 0 h 1323439"/>
              <a:gd name="connsiteX7-65" fmla="*/ 7750077 w 11231999"/>
              <a:gd name="connsiteY7-66" fmla="*/ 0 h 1323439"/>
              <a:gd name="connsiteX8-67" fmla="*/ 8873280 w 11231999"/>
              <a:gd name="connsiteY8-68" fmla="*/ 0 h 1323439"/>
              <a:gd name="connsiteX9-69" fmla="*/ 10221118 w 11231999"/>
              <a:gd name="connsiteY9-70" fmla="*/ 0 h 1323439"/>
              <a:gd name="connsiteX10-71" fmla="*/ 11231999 w 11231999"/>
              <a:gd name="connsiteY10-72" fmla="*/ 0 h 1323439"/>
              <a:gd name="connsiteX11-73" fmla="*/ 11231999 w 11231999"/>
              <a:gd name="connsiteY11-74" fmla="*/ 648483 h 1323439"/>
              <a:gd name="connsiteX12-75" fmla="*/ 11231999 w 11231999"/>
              <a:gd name="connsiteY12-76" fmla="*/ 1323439 h 1323439"/>
              <a:gd name="connsiteX13-77" fmla="*/ 10108798 w 11231999"/>
              <a:gd name="connsiteY13-78" fmla="*/ 1323439 h 1323439"/>
              <a:gd name="connsiteX14-79" fmla="*/ 8985597 w 11231999"/>
              <a:gd name="connsiteY14-80" fmla="*/ 1323439 h 1323439"/>
              <a:gd name="connsiteX15-81" fmla="*/ 7862397 w 11231999"/>
              <a:gd name="connsiteY15-82" fmla="*/ 1323439 h 1323439"/>
              <a:gd name="connsiteX16-83" fmla="*/ 6514558 w 11231999"/>
              <a:gd name="connsiteY16-84" fmla="*/ 1323439 h 1323439"/>
              <a:gd name="connsiteX17-85" fmla="*/ 5503678 w 11231999"/>
              <a:gd name="connsiteY17-86" fmla="*/ 1323439 h 1323439"/>
              <a:gd name="connsiteX18-87" fmla="*/ 4605120 w 11231999"/>
              <a:gd name="connsiteY18-88" fmla="*/ 1323439 h 1323439"/>
              <a:gd name="connsiteX19-89" fmla="*/ 3818877 w 11231999"/>
              <a:gd name="connsiteY19-90" fmla="*/ 1323439 h 1323439"/>
              <a:gd name="connsiteX20-91" fmla="*/ 2807999 w 11231999"/>
              <a:gd name="connsiteY20-92" fmla="*/ 1323439 h 1323439"/>
              <a:gd name="connsiteX21-93" fmla="*/ 1684800 w 11231999"/>
              <a:gd name="connsiteY21-94" fmla="*/ 1323439 h 1323439"/>
              <a:gd name="connsiteX22-95" fmla="*/ 0 w 11231999"/>
              <a:gd name="connsiteY22-96" fmla="*/ 1323439 h 1323439"/>
              <a:gd name="connsiteX23-97" fmla="*/ 0 w 11231999"/>
              <a:gd name="connsiteY23-98" fmla="*/ 661718 h 1323439"/>
              <a:gd name="connsiteX24-99" fmla="*/ 0 w 11231999"/>
              <a:gd name="connsiteY24-100" fmla="*/ 0 h 13234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11231999" h="1323439" fill="none" extrusionOk="0">
                <a:moveTo>
                  <a:pt x="0" y="0"/>
                </a:moveTo>
                <a:cubicBezTo>
                  <a:pt x="425985" y="-32854"/>
                  <a:pt x="604679" y="61930"/>
                  <a:pt x="786240" y="0"/>
                </a:cubicBezTo>
                <a:cubicBezTo>
                  <a:pt x="1168624" y="-141660"/>
                  <a:pt x="1541963" y="182279"/>
                  <a:pt x="2021758" y="0"/>
                </a:cubicBezTo>
                <a:cubicBezTo>
                  <a:pt x="2466757" y="-143724"/>
                  <a:pt x="2531190" y="6046"/>
                  <a:pt x="2920319" y="0"/>
                </a:cubicBezTo>
                <a:cubicBezTo>
                  <a:pt x="3289768" y="-211647"/>
                  <a:pt x="3840713" y="4966"/>
                  <a:pt x="4268157" y="0"/>
                </a:cubicBezTo>
                <a:cubicBezTo>
                  <a:pt x="4798088" y="-116418"/>
                  <a:pt x="4916586" y="58808"/>
                  <a:pt x="5391358" y="0"/>
                </a:cubicBezTo>
                <a:cubicBezTo>
                  <a:pt x="5932936" y="-38488"/>
                  <a:pt x="6051751" y="99664"/>
                  <a:pt x="6402236" y="0"/>
                </a:cubicBezTo>
                <a:cubicBezTo>
                  <a:pt x="6863146" y="-32423"/>
                  <a:pt x="7117561" y="94566"/>
                  <a:pt x="7750077" y="0"/>
                </a:cubicBezTo>
                <a:cubicBezTo>
                  <a:pt x="8349842" y="-32011"/>
                  <a:pt x="8521783" y="149713"/>
                  <a:pt x="8873280" y="0"/>
                </a:cubicBezTo>
                <a:cubicBezTo>
                  <a:pt x="9132800" y="-214600"/>
                  <a:pt x="9733392" y="-81045"/>
                  <a:pt x="10221118" y="0"/>
                </a:cubicBezTo>
                <a:cubicBezTo>
                  <a:pt x="10719355" y="-28615"/>
                  <a:pt x="10869147" y="1987"/>
                  <a:pt x="11231999" y="0"/>
                </a:cubicBezTo>
                <a:cubicBezTo>
                  <a:pt x="11262051" y="312192"/>
                  <a:pt x="11167588" y="346109"/>
                  <a:pt x="11231999" y="648483"/>
                </a:cubicBezTo>
                <a:cubicBezTo>
                  <a:pt x="11317870" y="964463"/>
                  <a:pt x="11119043" y="968876"/>
                  <a:pt x="11231999" y="1323439"/>
                </a:cubicBezTo>
                <a:cubicBezTo>
                  <a:pt x="10795569" y="1382106"/>
                  <a:pt x="10456996" y="1318004"/>
                  <a:pt x="10108798" y="1323439"/>
                </a:cubicBezTo>
                <a:cubicBezTo>
                  <a:pt x="9566783" y="1490722"/>
                  <a:pt x="9414246" y="1268945"/>
                  <a:pt x="8985597" y="1323439"/>
                </a:cubicBezTo>
                <a:cubicBezTo>
                  <a:pt x="8555850" y="1544541"/>
                  <a:pt x="8131082" y="1122171"/>
                  <a:pt x="7862397" y="1323439"/>
                </a:cubicBezTo>
                <a:cubicBezTo>
                  <a:pt x="7474504" y="1422805"/>
                  <a:pt x="7141856" y="1109233"/>
                  <a:pt x="6514558" y="1323439"/>
                </a:cubicBezTo>
                <a:cubicBezTo>
                  <a:pt x="5985878" y="1460640"/>
                  <a:pt x="5879116" y="1258800"/>
                  <a:pt x="5503678" y="1323439"/>
                </a:cubicBezTo>
                <a:cubicBezTo>
                  <a:pt x="5135243" y="1320831"/>
                  <a:pt x="4922182" y="1299480"/>
                  <a:pt x="4605120" y="1323439"/>
                </a:cubicBezTo>
                <a:cubicBezTo>
                  <a:pt x="4197657" y="1377515"/>
                  <a:pt x="4204751" y="1268957"/>
                  <a:pt x="3818877" y="1323439"/>
                </a:cubicBezTo>
                <a:cubicBezTo>
                  <a:pt x="3449334" y="1295816"/>
                  <a:pt x="3144935" y="1291719"/>
                  <a:pt x="2807999" y="1323439"/>
                </a:cubicBezTo>
                <a:cubicBezTo>
                  <a:pt x="2301388" y="1320230"/>
                  <a:pt x="2145327" y="1326383"/>
                  <a:pt x="1684800" y="1323439"/>
                </a:cubicBezTo>
                <a:cubicBezTo>
                  <a:pt x="1427517" y="1311452"/>
                  <a:pt x="309753" y="1280668"/>
                  <a:pt x="0" y="1323439"/>
                </a:cubicBezTo>
                <a:cubicBezTo>
                  <a:pt x="20164" y="1118065"/>
                  <a:pt x="74920" y="818790"/>
                  <a:pt x="0" y="661718"/>
                </a:cubicBezTo>
                <a:cubicBezTo>
                  <a:pt x="15792" y="549855"/>
                  <a:pt x="-22736" y="199479"/>
                  <a:pt x="0" y="0"/>
                </a:cubicBezTo>
                <a:close/>
              </a:path>
              <a:path w="11231999" h="1323439" stroke="0" extrusionOk="0">
                <a:moveTo>
                  <a:pt x="0" y="0"/>
                </a:moveTo>
                <a:cubicBezTo>
                  <a:pt x="416013" y="24357"/>
                  <a:pt x="826968" y="113851"/>
                  <a:pt x="1123198" y="0"/>
                </a:cubicBezTo>
                <a:cubicBezTo>
                  <a:pt x="1371155" y="-190332"/>
                  <a:pt x="1877503" y="80104"/>
                  <a:pt x="2134078" y="0"/>
                </a:cubicBezTo>
                <a:cubicBezTo>
                  <a:pt x="2427959" y="-157386"/>
                  <a:pt x="2822286" y="-5492"/>
                  <a:pt x="3369599" y="0"/>
                </a:cubicBezTo>
                <a:cubicBezTo>
                  <a:pt x="3970799" y="-22069"/>
                  <a:pt x="3918713" y="37718"/>
                  <a:pt x="4155839" y="0"/>
                </a:cubicBezTo>
                <a:cubicBezTo>
                  <a:pt x="4421908" y="-118567"/>
                  <a:pt x="5318433" y="86503"/>
                  <a:pt x="5503678" y="0"/>
                </a:cubicBezTo>
                <a:cubicBezTo>
                  <a:pt x="5779151" y="-28657"/>
                  <a:pt x="6189454" y="24558"/>
                  <a:pt x="6402236" y="0"/>
                </a:cubicBezTo>
                <a:cubicBezTo>
                  <a:pt x="6616441" y="-49968"/>
                  <a:pt x="7099182" y="-53279"/>
                  <a:pt x="7750077" y="0"/>
                </a:cubicBezTo>
                <a:cubicBezTo>
                  <a:pt x="8224083" y="-117874"/>
                  <a:pt x="8552050" y="13839"/>
                  <a:pt x="8985597" y="0"/>
                </a:cubicBezTo>
                <a:cubicBezTo>
                  <a:pt x="9394730" y="-80449"/>
                  <a:pt x="9502808" y="26407"/>
                  <a:pt x="9771836" y="0"/>
                </a:cubicBezTo>
                <a:cubicBezTo>
                  <a:pt x="10013828" y="-179539"/>
                  <a:pt x="10846814" y="60883"/>
                  <a:pt x="11231999" y="0"/>
                </a:cubicBezTo>
                <a:cubicBezTo>
                  <a:pt x="11354238" y="240241"/>
                  <a:pt x="11166952" y="324939"/>
                  <a:pt x="11231999" y="635249"/>
                </a:cubicBezTo>
                <a:cubicBezTo>
                  <a:pt x="11310783" y="948447"/>
                  <a:pt x="11094889" y="1000097"/>
                  <a:pt x="11231999" y="1323439"/>
                </a:cubicBezTo>
                <a:cubicBezTo>
                  <a:pt x="10704142" y="1565588"/>
                  <a:pt x="10482403" y="1160550"/>
                  <a:pt x="9996478" y="1323439"/>
                </a:cubicBezTo>
                <a:cubicBezTo>
                  <a:pt x="9420230" y="1359853"/>
                  <a:pt x="9239859" y="1307220"/>
                  <a:pt x="8985597" y="1323439"/>
                </a:cubicBezTo>
                <a:cubicBezTo>
                  <a:pt x="8711048" y="1211093"/>
                  <a:pt x="8473217" y="1234890"/>
                  <a:pt x="7862397" y="1323439"/>
                </a:cubicBezTo>
                <a:cubicBezTo>
                  <a:pt x="7455926" y="1359779"/>
                  <a:pt x="6953520" y="1144833"/>
                  <a:pt x="6739198" y="1323439"/>
                </a:cubicBezTo>
                <a:cubicBezTo>
                  <a:pt x="6344760" y="1491837"/>
                  <a:pt x="6164328" y="1247867"/>
                  <a:pt x="5840638" y="1323439"/>
                </a:cubicBezTo>
                <a:cubicBezTo>
                  <a:pt x="5446030" y="1394122"/>
                  <a:pt x="4846684" y="1318612"/>
                  <a:pt x="4492797" y="1323439"/>
                </a:cubicBezTo>
                <a:cubicBezTo>
                  <a:pt x="4150891" y="1446372"/>
                  <a:pt x="3792945" y="1198776"/>
                  <a:pt x="3481917" y="1323439"/>
                </a:cubicBezTo>
                <a:cubicBezTo>
                  <a:pt x="3135537" y="1462262"/>
                  <a:pt x="2729575" y="1223393"/>
                  <a:pt x="2471039" y="1323439"/>
                </a:cubicBezTo>
                <a:cubicBezTo>
                  <a:pt x="2473205" y="1433349"/>
                  <a:pt x="1857310" y="1353722"/>
                  <a:pt x="1347838" y="1323439"/>
                </a:cubicBezTo>
                <a:cubicBezTo>
                  <a:pt x="868988" y="1499995"/>
                  <a:pt x="482333" y="1133070"/>
                  <a:pt x="0" y="1323439"/>
                </a:cubicBezTo>
                <a:cubicBezTo>
                  <a:pt x="35469" y="1082958"/>
                  <a:pt x="105510" y="842642"/>
                  <a:pt x="0" y="648483"/>
                </a:cubicBezTo>
                <a:cubicBezTo>
                  <a:pt x="-57810" y="345268"/>
                  <a:pt x="7369" y="153732"/>
                  <a:pt x="0" y="0"/>
                </a:cubicBezTo>
                <a:close/>
              </a:path>
              <a:path w="11231999" h="1323439" fill="none" stroke="0" extrusionOk="0">
                <a:moveTo>
                  <a:pt x="0" y="0"/>
                </a:moveTo>
                <a:cubicBezTo>
                  <a:pt x="281046" y="-14884"/>
                  <a:pt x="576713" y="18051"/>
                  <a:pt x="786240" y="0"/>
                </a:cubicBezTo>
                <a:cubicBezTo>
                  <a:pt x="931964" y="18912"/>
                  <a:pt x="1610059" y="95968"/>
                  <a:pt x="2021758" y="0"/>
                </a:cubicBezTo>
                <a:cubicBezTo>
                  <a:pt x="2495785" y="-110308"/>
                  <a:pt x="2503927" y="-1039"/>
                  <a:pt x="2920319" y="0"/>
                </a:cubicBezTo>
                <a:cubicBezTo>
                  <a:pt x="3358114" y="-66553"/>
                  <a:pt x="3683715" y="-28253"/>
                  <a:pt x="4268157" y="0"/>
                </a:cubicBezTo>
                <a:cubicBezTo>
                  <a:pt x="4797543" y="-11390"/>
                  <a:pt x="4977979" y="59490"/>
                  <a:pt x="5391358" y="0"/>
                </a:cubicBezTo>
                <a:cubicBezTo>
                  <a:pt x="5965088" y="-48719"/>
                  <a:pt x="6029183" y="78741"/>
                  <a:pt x="6402236" y="0"/>
                </a:cubicBezTo>
                <a:cubicBezTo>
                  <a:pt x="6868116" y="-15623"/>
                  <a:pt x="7189769" y="50483"/>
                  <a:pt x="7750077" y="0"/>
                </a:cubicBezTo>
                <a:cubicBezTo>
                  <a:pt x="8336608" y="-82864"/>
                  <a:pt x="8517685" y="163215"/>
                  <a:pt x="8873280" y="0"/>
                </a:cubicBezTo>
                <a:cubicBezTo>
                  <a:pt x="9298122" y="-152140"/>
                  <a:pt x="9694638" y="-3371"/>
                  <a:pt x="10221118" y="0"/>
                </a:cubicBezTo>
                <a:cubicBezTo>
                  <a:pt x="10779246" y="-17243"/>
                  <a:pt x="10890779" y="22425"/>
                  <a:pt x="11231999" y="0"/>
                </a:cubicBezTo>
                <a:cubicBezTo>
                  <a:pt x="11250099" y="309807"/>
                  <a:pt x="11200941" y="366283"/>
                  <a:pt x="11231999" y="648483"/>
                </a:cubicBezTo>
                <a:cubicBezTo>
                  <a:pt x="11299635" y="849667"/>
                  <a:pt x="11176008" y="966758"/>
                  <a:pt x="11231999" y="1323439"/>
                </a:cubicBezTo>
                <a:cubicBezTo>
                  <a:pt x="10938321" y="1311973"/>
                  <a:pt x="10412241" y="1198262"/>
                  <a:pt x="10108798" y="1323439"/>
                </a:cubicBezTo>
                <a:cubicBezTo>
                  <a:pt x="9779206" y="1437643"/>
                  <a:pt x="9492934" y="1261436"/>
                  <a:pt x="8985597" y="1323439"/>
                </a:cubicBezTo>
                <a:cubicBezTo>
                  <a:pt x="8626790" y="1386154"/>
                  <a:pt x="8195843" y="1223417"/>
                  <a:pt x="7862397" y="1323439"/>
                </a:cubicBezTo>
                <a:cubicBezTo>
                  <a:pt x="7517660" y="1565755"/>
                  <a:pt x="7236273" y="1324988"/>
                  <a:pt x="6514558" y="1323439"/>
                </a:cubicBezTo>
                <a:cubicBezTo>
                  <a:pt x="5879735" y="1494678"/>
                  <a:pt x="5889730" y="1302138"/>
                  <a:pt x="5503678" y="1323439"/>
                </a:cubicBezTo>
                <a:cubicBezTo>
                  <a:pt x="5135499" y="1344552"/>
                  <a:pt x="5002750" y="1285962"/>
                  <a:pt x="4605120" y="1323439"/>
                </a:cubicBezTo>
                <a:cubicBezTo>
                  <a:pt x="4313952" y="1311199"/>
                  <a:pt x="4120629" y="1238918"/>
                  <a:pt x="3818877" y="1323439"/>
                </a:cubicBezTo>
                <a:cubicBezTo>
                  <a:pt x="3513971" y="1392304"/>
                  <a:pt x="3084404" y="1298688"/>
                  <a:pt x="2807999" y="1323439"/>
                </a:cubicBezTo>
                <a:cubicBezTo>
                  <a:pt x="2519308" y="1401745"/>
                  <a:pt x="2178710" y="1389067"/>
                  <a:pt x="1684800" y="1323439"/>
                </a:cubicBezTo>
                <a:cubicBezTo>
                  <a:pt x="1264796" y="1443629"/>
                  <a:pt x="427882" y="1163911"/>
                  <a:pt x="0" y="1323439"/>
                </a:cubicBezTo>
                <a:cubicBezTo>
                  <a:pt x="-54610" y="1057551"/>
                  <a:pt x="8591" y="793986"/>
                  <a:pt x="0" y="661718"/>
                </a:cubicBezTo>
                <a:cubicBezTo>
                  <a:pt x="-41320" y="497858"/>
                  <a:pt x="27285" y="267067"/>
                  <a:pt x="0" y="0"/>
                </a:cubicBezTo>
                <a:close/>
              </a:path>
              <a:path w="11231999" h="1323439" fill="none" stroke="0" extrusionOk="0">
                <a:moveTo>
                  <a:pt x="0" y="0"/>
                </a:moveTo>
                <a:cubicBezTo>
                  <a:pt x="382912" y="-38774"/>
                  <a:pt x="628124" y="68064"/>
                  <a:pt x="786240" y="0"/>
                </a:cubicBezTo>
                <a:cubicBezTo>
                  <a:pt x="958759" y="-71761"/>
                  <a:pt x="1587855" y="197145"/>
                  <a:pt x="2021758" y="0"/>
                </a:cubicBezTo>
                <a:cubicBezTo>
                  <a:pt x="2478286" y="-127424"/>
                  <a:pt x="2502316" y="31709"/>
                  <a:pt x="2920319" y="0"/>
                </a:cubicBezTo>
                <a:cubicBezTo>
                  <a:pt x="3349399" y="-39171"/>
                  <a:pt x="3694684" y="-83710"/>
                  <a:pt x="4268157" y="0"/>
                </a:cubicBezTo>
                <a:cubicBezTo>
                  <a:pt x="4827244" y="-31727"/>
                  <a:pt x="4927637" y="50213"/>
                  <a:pt x="5391358" y="0"/>
                </a:cubicBezTo>
                <a:cubicBezTo>
                  <a:pt x="5937365" y="-44307"/>
                  <a:pt x="6057309" y="120194"/>
                  <a:pt x="6402236" y="0"/>
                </a:cubicBezTo>
                <a:cubicBezTo>
                  <a:pt x="6800481" y="-24491"/>
                  <a:pt x="7226281" y="26408"/>
                  <a:pt x="7750077" y="0"/>
                </a:cubicBezTo>
                <a:cubicBezTo>
                  <a:pt x="8331111" y="-31121"/>
                  <a:pt x="8523371" y="139528"/>
                  <a:pt x="8873280" y="0"/>
                </a:cubicBezTo>
                <a:cubicBezTo>
                  <a:pt x="9257979" y="-223493"/>
                  <a:pt x="9732119" y="-60107"/>
                  <a:pt x="10221118" y="0"/>
                </a:cubicBezTo>
                <a:cubicBezTo>
                  <a:pt x="10753454" y="-23568"/>
                  <a:pt x="10878997" y="8939"/>
                  <a:pt x="11231999" y="0"/>
                </a:cubicBezTo>
                <a:cubicBezTo>
                  <a:pt x="11245704" y="323314"/>
                  <a:pt x="11175482" y="362092"/>
                  <a:pt x="11231999" y="648483"/>
                </a:cubicBezTo>
                <a:cubicBezTo>
                  <a:pt x="11340156" y="897930"/>
                  <a:pt x="11173791" y="1005573"/>
                  <a:pt x="11231999" y="1323439"/>
                </a:cubicBezTo>
                <a:cubicBezTo>
                  <a:pt x="10855618" y="1343624"/>
                  <a:pt x="10426892" y="1263656"/>
                  <a:pt x="10108798" y="1323439"/>
                </a:cubicBezTo>
                <a:cubicBezTo>
                  <a:pt x="9628154" y="1467084"/>
                  <a:pt x="9498217" y="1277158"/>
                  <a:pt x="8985597" y="1323439"/>
                </a:cubicBezTo>
                <a:cubicBezTo>
                  <a:pt x="8594987" y="1478482"/>
                  <a:pt x="8158161" y="1236486"/>
                  <a:pt x="7862397" y="1323439"/>
                </a:cubicBezTo>
                <a:cubicBezTo>
                  <a:pt x="7596461" y="1511820"/>
                  <a:pt x="7132731" y="1180879"/>
                  <a:pt x="6514558" y="1323439"/>
                </a:cubicBezTo>
                <a:cubicBezTo>
                  <a:pt x="5946669" y="1493790"/>
                  <a:pt x="5895150" y="1274057"/>
                  <a:pt x="5503678" y="1323439"/>
                </a:cubicBezTo>
                <a:cubicBezTo>
                  <a:pt x="5152077" y="1356586"/>
                  <a:pt x="4969125" y="1268898"/>
                  <a:pt x="4605120" y="1323439"/>
                </a:cubicBezTo>
                <a:cubicBezTo>
                  <a:pt x="4222194" y="1362187"/>
                  <a:pt x="4178890" y="1257772"/>
                  <a:pt x="3818877" y="1323439"/>
                </a:cubicBezTo>
                <a:cubicBezTo>
                  <a:pt x="3488898" y="1351426"/>
                  <a:pt x="3083931" y="1292491"/>
                  <a:pt x="2807999" y="1323439"/>
                </a:cubicBezTo>
                <a:cubicBezTo>
                  <a:pt x="2380838" y="1388315"/>
                  <a:pt x="2126721" y="1320970"/>
                  <a:pt x="1684800" y="1323439"/>
                </a:cubicBezTo>
                <a:cubicBezTo>
                  <a:pt x="1328794" y="1369651"/>
                  <a:pt x="339572" y="1299325"/>
                  <a:pt x="0" y="1323439"/>
                </a:cubicBezTo>
                <a:cubicBezTo>
                  <a:pt x="-5504" y="1100459"/>
                  <a:pt x="40825" y="814049"/>
                  <a:pt x="0" y="661718"/>
                </a:cubicBezTo>
                <a:cubicBezTo>
                  <a:pt x="-22960" y="541198"/>
                  <a:pt x="-14860" y="234409"/>
                  <a:pt x="0" y="0"/>
                </a:cubicBezTo>
                <a:close/>
              </a:path>
            </a:pathLst>
          </a:custGeom>
          <a:ln w="38100">
            <a:solidFill>
              <a:srgbClr val="0070C0"/>
            </a:solidFill>
          </a:ln>
        </p:spPr>
        <p:style>
          <a:lnRef idx="2">
            <a:schemeClr val="accent5"/>
          </a:lnRef>
          <a:fillRef idx="1">
            <a:schemeClr val="lt1"/>
          </a:fillRef>
          <a:effectRef idx="0">
            <a:schemeClr val="accent5"/>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ctr" defTabSz="1219200" rtl="0" eaLnBrk="1" fontAlgn="base" latinLnBrk="0" hangingPunct="1">
              <a:lnSpc>
                <a:spcPct val="100000"/>
              </a:lnSpc>
              <a:spcBef>
                <a:spcPct val="50000"/>
              </a:spcBef>
              <a:spcAft>
                <a:spcPct val="0"/>
              </a:spcAft>
              <a:buClr>
                <a:srgbClr val="000000"/>
              </a:buClr>
              <a:buSzTx/>
              <a:buFontTx/>
              <a:buNone/>
              <a:defRPr/>
            </a:pPr>
            <a:r>
              <a:rPr kumimoji="0" lang="vi-VN" altLang="en-US" sz="4000" b="0"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panose="020B0604020202020204"/>
              </a:rPr>
              <a:t>Khi làm nhà Rông, người dân chủ yếu sử dụng các vật liệu như gỗ, mây, tre, nứa, lá.</a:t>
            </a:r>
            <a:endParaRPr kumimoji="0" lang="en-US" altLang="en-US" sz="40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p:cNvSpPr txBox="1"/>
          <p:nvPr/>
        </p:nvSpPr>
        <p:spPr>
          <a:xfrm>
            <a:off x="3143251" y="1457325"/>
            <a:ext cx="5686424" cy="32316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4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Em hãy chỉ ra một số điểm giống và khác nhau về nhà ở và nhà sinh hoạt cộng đồng</a:t>
            </a: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34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 trang phục của dân tộc vùng Tây Nguyên so với dân </a:t>
            </a:r>
            <a:r>
              <a:rPr kumimoji="0" lang="vi-VN" sz="3400" b="1"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tộc </a:t>
            </a:r>
            <a:r>
              <a:rPr kumimoji="0" lang="en-US" sz="3400" b="1"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Kinh</a:t>
            </a:r>
            <a:r>
              <a:rPr kumimoji="0" lang="vi-VN" sz="3400" b="1"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6" name="TextBox 5"/>
          <p:cNvSpPr txBox="1"/>
          <p:nvPr/>
        </p:nvSpPr>
        <p:spPr>
          <a:xfrm>
            <a:off x="4194382" y="352175"/>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So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sánh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nhà</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p:cNvSpPr txBox="1"/>
          <p:nvPr/>
        </p:nvSpPr>
        <p:spPr>
          <a:xfrm>
            <a:off x="477655" y="1414654"/>
            <a:ext cx="6019800" cy="255389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Nhà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ở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vùng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Tây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Nguyên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thường</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được xây dựng chủ yếu bằng các vật liệu như: cỏ tranh, tre, gỗ, lồ ô,... và được xây cất trên một khoảng đất rộng, nằm ngay tại khu vực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Trung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tâm của buôn, làng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p:cNvSpPr txBox="1"/>
          <p:nvPr/>
        </p:nvSpPr>
        <p:spPr>
          <a:xfrm>
            <a:off x="601480" y="4497183"/>
            <a:ext cx="600075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Nhà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ở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dân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800" b="1" i="0" u="none" strike="noStrike" kern="1200" cap="none" spc="0" normalizeH="0" baseline="0" noProof="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tộc</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Kinh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thường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được xây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bằng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gạch,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ngói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bê</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xi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măng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 name="Picture 2" descr="Nhà rông - Nét văn hóa đặc sắc của đồng bào dân tộc Tây Nguyê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57892" y="1415172"/>
            <a:ext cx="4276725" cy="23454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ác chất liệu lợp mái nhà phổ biến hiện nay - CafeLand.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3039" y="4048375"/>
            <a:ext cx="4213591" cy="245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1000"/>
                                        <p:tgtEl>
                                          <p:spTgt spid="4098"/>
                                        </p:tgtEl>
                                      </p:cBhvr>
                                    </p:animEffect>
                                    <p:anim calcmode="lin" valueType="num">
                                      <p:cBhvr>
                                        <p:cTn id="25" dur="1000" fill="hold"/>
                                        <p:tgtEl>
                                          <p:spTgt spid="4098"/>
                                        </p:tgtEl>
                                        <p:attrNameLst>
                                          <p:attrName>ppt_x</p:attrName>
                                        </p:attrNameLst>
                                      </p:cBhvr>
                                      <p:tavLst>
                                        <p:tav tm="0">
                                          <p:val>
                                            <p:strVal val="#ppt_x"/>
                                          </p:val>
                                        </p:tav>
                                        <p:tav tm="100000">
                                          <p:val>
                                            <p:strVal val="#ppt_x"/>
                                          </p:val>
                                        </p:tav>
                                      </p:tavLst>
                                    </p:anim>
                                    <p:anim calcmode="lin" valueType="num">
                                      <p:cBhvr>
                                        <p:cTn id="2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p:cNvSpPr txBox="1"/>
          <p:nvPr/>
        </p:nvSpPr>
        <p:spPr>
          <a:xfrm>
            <a:off x="3252788" y="1832079"/>
            <a:ext cx="5686424" cy="2554545"/>
          </a:xfrm>
          <a:prstGeom prst="rect">
            <a:avLst/>
          </a:prstGeom>
          <a:noFill/>
        </p:spPr>
        <p:txBody>
          <a:bodyPr wrap="square" rtlCol="0">
            <a:spAutoFit/>
          </a:bodyPr>
          <a:lstStyle/>
          <a:p>
            <a:pPr lvl="0" algn="ctr">
              <a:defRPr/>
            </a:pPr>
            <a:r>
              <a:rPr lang="vi-VN" sz="8000" b="1">
                <a:solidFill>
                  <a:prstClr val="white"/>
                </a:solidFill>
                <a:latin typeface="Calibri" panose="020F0502020204030204" pitchFamily="34" charset="0"/>
                <a:ea typeface="Times New Roman" panose="02020603050405020304" pitchFamily="18" charset="0"/>
                <a:cs typeface="Calibri" panose="020F0502020204030204" pitchFamily="34" charset="0"/>
              </a:rPr>
              <a:t>Tìm hiểu về trang phục</a:t>
            </a: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a:ea typeface="Microsoft YaHei" panose="020B0503020204020204" charset="-122"/>
              <a:cs typeface="+mn-cs"/>
            </a:endParaRPr>
          </a:p>
        </p:txBody>
      </p:sp>
      <p:pic>
        <p:nvPicPr>
          <p:cNvPr id="4" name="图片 3"/>
          <p:cNvPicPr>
            <a:picLocks noChangeAspect="1"/>
          </p:cNvPicPr>
          <p:nvPr/>
        </p:nvPicPr>
        <p:blipFill rotWithShape="1">
          <a:blip r:embed="rId1" cstate="screen"/>
          <a:srcRect t="-10351"/>
          <a:stretch>
            <a:fillRect/>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102" y="-1473421"/>
            <a:ext cx="3735963" cy="3735963"/>
          </a:xfrm>
          <a:prstGeom prst="rect">
            <a:avLst/>
          </a:prstGeom>
        </p:spPr>
      </p:pic>
      <p:pic>
        <p:nvPicPr>
          <p:cNvPr id="5" name="Picture 4"/>
          <p:cNvPicPr>
            <a:picLocks noChangeAspect="1"/>
          </p:cNvPicPr>
          <p:nvPr/>
        </p:nvPicPr>
        <p:blipFill>
          <a:blip r:embed="rId5"/>
          <a:stretch>
            <a:fillRect/>
          </a:stretch>
        </p:blipFill>
        <p:spPr>
          <a:xfrm>
            <a:off x="1542280" y="676536"/>
            <a:ext cx="8974090" cy="2761727"/>
          </a:xfrm>
          <a:prstGeom prst="rect">
            <a:avLst/>
          </a:prstGeom>
        </p:spPr>
      </p:pic>
      <p:pic>
        <p:nvPicPr>
          <p:cNvPr id="2050" name="Picture 2" descr="Hình ảnh Trang Phục Dân Tộc Thiểu Số Vector đồ Họa Bằng Tay Nguyên Liệu,  Thiết Kế mẫu, Hình ảnh PNG, ảnh và Nền - Lovepi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706" b="90000" l="10000" r="90000">
                        <a14:foregroundMark x1="46078" y1="11078" x2="59706" y2="17549"/>
                        <a14:foregroundMark x1="44412" y1="6373" x2="59216" y2="6961"/>
                        <a14:foregroundMark x1="56961" y1="4706" x2="59706" y2="5882"/>
                        <a14:foregroundMark x1="46667" y1="17255" x2="51961" y2="27255"/>
                        <a14:foregroundMark x1="46961" y1="11078" x2="47255" y2="28039"/>
                        <a14:foregroundMark x1="55882" y1="21078" x2="57255" y2="25882"/>
                        <a14:foregroundMark x1="57745" y1="22745" x2="59706" y2="23922"/>
                        <a14:foregroundMark x1="44412" y1="22745" x2="49216" y2="26373"/>
                        <a14:foregroundMark x1="53039" y1="33333" x2="58333" y2="47745"/>
                        <a14:foregroundMark x1="51373" y1="36373" x2="55882" y2="56667"/>
                        <a14:foregroundMark x1="52745" y1="38627" x2="56961" y2="57255"/>
                        <a14:foregroundMark x1="47745" y1="50588" x2="48333" y2="70588"/>
                        <a14:foregroundMark x1="48333" y1="60294" x2="48333" y2="75882"/>
                        <a14:foregroundMark x1="47549" y1="74706" x2="50588" y2="89216"/>
                        <a14:foregroundMark x1="47255" y1="73627" x2="52549" y2="90000"/>
                        <a14:foregroundMark x1="45294" y1="72255" x2="47255" y2="79216"/>
                        <a14:foregroundMark x1="36961" y1="73039" x2="60882" y2="76667"/>
                        <a14:foregroundMark x1="40000" y1="73039" x2="64706" y2="73039"/>
                        <a14:foregroundMark x1="62549" y1="40000" x2="71373" y2="43627"/>
                        <a14:foregroundMark x1="64412" y1="41078" x2="67255" y2="44706"/>
                        <a14:foregroundMark x1="66961" y1="40588" x2="70588" y2="41961"/>
                        <a14:foregroundMark x1="68922" y1="41373" x2="68922" y2="41373"/>
                        <a14:foregroundMark x1="50294" y1="16667" x2="51667" y2="28039"/>
                        <a14:foregroundMark x1="50000" y1="22255" x2="59216" y2="24412"/>
                        <a14:foregroundMark x1="57549" y1="16667" x2="59706" y2="18333"/>
                        <a14:foregroundMark x1="56275" y1="85784" x2="56275" y2="88725"/>
                      </a14:backgroundRemoval>
                    </a14:imgEffect>
                  </a14:imgLayer>
                </a14:imgProps>
              </a:ext>
              <a:ext uri="{28A0092B-C50C-407E-A947-70E740481C1C}">
                <a14:useLocalDpi xmlns:a14="http://schemas.microsoft.com/office/drawing/2010/main" val="0"/>
              </a:ext>
            </a:extLst>
          </a:blip>
          <a:srcRect/>
          <a:stretch>
            <a:fillRect/>
          </a:stretch>
        </p:blipFill>
        <p:spPr bwMode="auto">
          <a:xfrm>
            <a:off x="-780365" y="2105691"/>
            <a:ext cx="5248804" cy="52488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6" name="TextBox 5"/>
          <p:cNvSpPr txBox="1"/>
          <p:nvPr/>
        </p:nvSpPr>
        <p:spPr>
          <a:xfrm>
            <a:off x="794948" y="656375"/>
            <a:ext cx="10583054" cy="2009061"/>
          </a:xfrm>
          <a:prstGeom prst="roundRect">
            <a:avLst/>
          </a:prstGeom>
          <a:solidFill>
            <a:schemeClr val="bg1"/>
          </a:solidFill>
          <a:ln w="38100">
            <a:solidFill>
              <a:srgbClr val="C0000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2800" b="1">
                <a:solidFill>
                  <a:prstClr val="black"/>
                </a:solidFill>
                <a:latin typeface="Calibri" panose="020F0502020204030204" pitchFamily="34" charset="0"/>
                <a:ea typeface="Roboto" panose="02000000000000000000" pitchFamily="2" charset="0"/>
                <a:cs typeface="Calibri" panose="020F0502020204030204" pitchFamily="34" charset="0"/>
              </a:rPr>
              <a:t>Trang phục truyền thống  của đồng bào các dân tộc ở vùng Tây Nguyên được may bằng chất liệu thổ cẩm – loại vải dệt thủ công. Màu sắc  chủ đạo là màu đỏ và đen. Nam thường đóng khố, nữ thường quấn váy kết hợp với trang sức như vòng cổ hay vòng tay.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9758" y="3109581"/>
            <a:ext cx="6490617" cy="2825053"/>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108" y="3164052"/>
            <a:ext cx="4361230" cy="25197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6" name="TextBox 5"/>
          <p:cNvSpPr txBox="1"/>
          <p:nvPr/>
        </p:nvSpPr>
        <p:spPr>
          <a:xfrm>
            <a:off x="804473" y="1169643"/>
            <a:ext cx="10583054" cy="1532334"/>
          </a:xfrm>
          <a:prstGeom prst="roundRect">
            <a:avLst/>
          </a:prstGeom>
          <a:solidFill>
            <a:schemeClr val="bg1"/>
          </a:solidFill>
          <a:ln w="38100">
            <a:solidFill>
              <a:schemeClr val="accent6">
                <a:lumMod val="20000"/>
                <a:lumOff val="80000"/>
              </a:schemeClr>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Quan sát các hình 3, 4 và đọc thông tin, em hãy cho biết người dân Tây Nguyên thường mặc trang phục bằng chất liệu gì. Màu sắc chủ đạo trong trang phục là những màu nào?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9227" y="3244999"/>
            <a:ext cx="5613665" cy="2443358"/>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486" y="3694199"/>
            <a:ext cx="3451486" cy="19941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6" name="TextBox 5"/>
          <p:cNvSpPr txBox="1"/>
          <p:nvPr/>
        </p:nvSpPr>
        <p:spPr>
          <a:xfrm>
            <a:off x="794947" y="641839"/>
            <a:ext cx="10852409" cy="1055608"/>
          </a:xfrm>
          <a:prstGeom prst="roundRect">
            <a:avLst/>
          </a:prstGeom>
          <a:solidFill>
            <a:schemeClr val="bg1"/>
          </a:solidFill>
          <a:ln w="38100">
            <a:solidFill>
              <a:srgbClr val="92D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2800" b="1">
                <a:solidFill>
                  <a:prstClr val="black"/>
                </a:solidFill>
                <a:latin typeface="Calibri" panose="020F0502020204030204" pitchFamily="34" charset="0"/>
                <a:ea typeface="Roboto" panose="02000000000000000000" pitchFamily="2" charset="0"/>
                <a:cs typeface="Calibri" panose="020F0502020204030204" pitchFamily="34" charset="0"/>
              </a:rPr>
              <a:t>Trang phục của người dân ở Tây Nguyên được may bằng chất liệu thổ cẩm – loại vải dệt thủ công.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14335" y="4116392"/>
            <a:ext cx="5613665" cy="2443358"/>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7932" y="4340992"/>
            <a:ext cx="3451486" cy="1994158"/>
          </a:xfrm>
          <a:prstGeom prst="rect">
            <a:avLst/>
          </a:prstGeom>
        </p:spPr>
      </p:pic>
      <p:sp>
        <p:nvSpPr>
          <p:cNvPr id="2" name="TextBox 1"/>
          <p:cNvSpPr txBox="1"/>
          <p:nvPr/>
        </p:nvSpPr>
        <p:spPr>
          <a:xfrm>
            <a:off x="794947" y="1914708"/>
            <a:ext cx="10852409" cy="578882"/>
          </a:xfrm>
          <a:prstGeom prst="roundRect">
            <a:avLst/>
          </a:prstGeom>
          <a:solidFill>
            <a:schemeClr val="bg1"/>
          </a:solidFill>
          <a:ln w="38100">
            <a:solidFill>
              <a:srgbClr val="92D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en-US" sz="2800" b="1">
                <a:solidFill>
                  <a:prstClr val="black"/>
                </a:solidFill>
                <a:latin typeface="Calibri" panose="020F0502020204030204" pitchFamily="34" charset="0"/>
                <a:ea typeface="Roboto" panose="02000000000000000000" pitchFamily="2" charset="0"/>
                <a:cs typeface="Calibri" panose="020F0502020204030204" pitchFamily="34" charset="0"/>
              </a:rPr>
              <a:t>Màu sắc chủ đạo là màu đen.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3" name="TextBox 2"/>
          <p:cNvSpPr txBox="1"/>
          <p:nvPr/>
        </p:nvSpPr>
        <p:spPr>
          <a:xfrm>
            <a:off x="794947" y="2804453"/>
            <a:ext cx="10852409" cy="1055608"/>
          </a:xfrm>
          <a:prstGeom prst="roundRect">
            <a:avLst/>
          </a:prstGeom>
          <a:solidFill>
            <a:schemeClr val="bg1"/>
          </a:solidFill>
          <a:ln w="38100">
            <a:solidFill>
              <a:srgbClr val="92D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2800" b="1">
                <a:solidFill>
                  <a:prstClr val="black"/>
                </a:solidFill>
                <a:latin typeface="Calibri" panose="020F0502020204030204" pitchFamily="34" charset="0"/>
                <a:ea typeface="Roboto" panose="02000000000000000000" pitchFamily="2" charset="0"/>
                <a:cs typeface="Calibri" panose="020F0502020204030204" pitchFamily="34" charset="0"/>
              </a:rPr>
              <a:t>Nam thường đóng khố, nữ thường mặc váy kết hợp với trang sức như vòng cổ hay vòng tay.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50921011">
            <a:hlinkClick r:id="" action="ppaction://media"/>
          </p:cNvPr>
          <p:cNvPicPr>
            <a:picLocks noChangeAspect="1"/>
          </p:cNvPicPr>
          <p:nvPr>
            <a:videoFile r:link="rId1"/>
            <p:extLst>
              <p:ext uri="{DAA4B4D4-6D71-4841-9C94-3DE7FCFB9230}">
                <p14:media xmlns:p14="http://schemas.microsoft.com/office/powerpoint/2010/main" r:embed="rId2">
                  <p14:trim end="1609.000000"/>
                </p14:media>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p:cNvSpPr txBox="1"/>
          <p:nvPr/>
        </p:nvSpPr>
        <p:spPr>
          <a:xfrm>
            <a:off x="3252788" y="1832079"/>
            <a:ext cx="5686424" cy="2554545"/>
          </a:xfrm>
          <a:prstGeom prst="rect">
            <a:avLst/>
          </a:prstGeom>
          <a:noFill/>
        </p:spPr>
        <p:txBody>
          <a:bodyPr wrap="square" rtlCol="0">
            <a:spAutoFit/>
          </a:bodyPr>
          <a:lstStyle/>
          <a:p>
            <a:pPr lvl="0" algn="ctr">
              <a:defRPr/>
            </a:pPr>
            <a:r>
              <a:rPr lang="vi-VN" sz="8000" b="1">
                <a:solidFill>
                  <a:prstClr val="white"/>
                </a:solidFill>
                <a:latin typeface="Calibri" panose="020F0502020204030204" pitchFamily="34" charset="0"/>
                <a:ea typeface="Times New Roman" panose="02020603050405020304" pitchFamily="18" charset="0"/>
                <a:cs typeface="Calibri" panose="020F0502020204030204" pitchFamily="34" charset="0"/>
              </a:rPr>
              <a:t>Tìm hiểu về lễ hội</a:t>
            </a: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grpSp>
        <p:nvGrpSpPr>
          <p:cNvPr id="5" name="Group 4"/>
          <p:cNvGrpSpPr/>
          <p:nvPr/>
        </p:nvGrpSpPr>
        <p:grpSpPr>
          <a:xfrm>
            <a:off x="0" y="857891"/>
            <a:ext cx="11744325" cy="1055607"/>
            <a:chOff x="949299" y="926145"/>
            <a:chExt cx="14104748" cy="529033"/>
          </a:xfrm>
        </p:grpSpPr>
        <p:sp>
          <p:nvSpPr>
            <p:cNvPr id="6" name="TextBox 5"/>
            <p:cNvSpPr txBox="1"/>
            <p:nvPr/>
          </p:nvSpPr>
          <p:spPr>
            <a:xfrm>
              <a:off x="2032724" y="926145"/>
              <a:ext cx="13021323" cy="52903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Quan sát các hình 5, 6 và đọc thông tin, em hãy nêu một số nét chính về lễ hội  đua voi và lễ hội mừng lúa mới ở Tây Nguyên.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p:cNvPicPr>
              <a:picLocks noChangeAspect="1"/>
            </p:cNvPicPr>
            <p:nvPr/>
          </p:nvPicPr>
          <p:blipFill>
            <a:blip r:embed="rId1"/>
            <a:stretch>
              <a:fillRect/>
            </a:stretch>
          </p:blipFill>
          <p:spPr>
            <a:xfrm>
              <a:off x="949299" y="950271"/>
              <a:ext cx="1342147" cy="471388"/>
            </a:xfrm>
            <a:prstGeom prst="rect">
              <a:avLst/>
            </a:prstGeom>
          </p:spPr>
        </p:pic>
      </p:grpSp>
      <p:sp>
        <p:nvSpPr>
          <p:cNvPr id="13" name="TextBox 12"/>
          <p:cNvSpPr txBox="1"/>
          <p:nvPr/>
        </p:nvSpPr>
        <p:spPr>
          <a:xfrm>
            <a:off x="6656404" y="2731465"/>
            <a:ext cx="4346936" cy="3108543"/>
          </a:xfrm>
          <a:prstGeom prst="rect">
            <a:avLst/>
          </a:prstGeom>
          <a:noFill/>
        </p:spPr>
        <p:txBody>
          <a:bodyPr wrap="square" rtlCol="0">
            <a:spAutoFit/>
          </a:bodyPr>
          <a:lstStyle/>
          <a:p>
            <a:pPr lvl="0" algn="just"/>
            <a:r>
              <a:rPr lang="vi-VN" sz="2800">
                <a:solidFill>
                  <a:prstClr val="black"/>
                </a:solidFill>
                <a:latin typeface="Arial" panose="020B0604020202020204" pitchFamily="34" charset="0"/>
                <a:cs typeface="Arial" panose="020B0604020202020204" pitchFamily="34" charset="0"/>
              </a:rPr>
              <a:t>Vào mùa xuân hoặc sau mỗi vụ thu hoạch, người dân vùng Tây Nguyên thường tổ chức các lễ hội như lễ hội đua voi, lễ hội cồng chiêng, lễ mừng lúa mới, lễ tạ ơn cha mẹ,...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861" y="2421499"/>
            <a:ext cx="2593091" cy="186423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477" y="4110345"/>
            <a:ext cx="2889510" cy="18897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3" name="TextBox 12"/>
          <p:cNvSpPr txBox="1"/>
          <p:nvPr/>
        </p:nvSpPr>
        <p:spPr>
          <a:xfrm>
            <a:off x="5984742" y="1046291"/>
            <a:ext cx="5533774"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charset="-122"/>
                <a:cs typeface="Arial" panose="020B0604020202020204" pitchFamily="34" charset="0"/>
              </a:rPr>
              <a:t>Lễ hội đua voi</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charset="-122"/>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rPr>
              <a:t>Lễ hội đua voi ở Tây Nguyên được tổ chức 2 năm một lần, vào tháng 3 âm lịch. Phần lễ thường sẽ có lễ cúng bến nước, lễ cúng sức khoẻ cho voi,… Phần hội được diễn ra với các phần thi  voi chạy tốc độ trên cạn và chạy dưới nước. Lễ hội đua voi phản ánh những nét văn hoá đặc sắc của người dân tộc Tây Nguyên.</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3959" y="1598099"/>
            <a:ext cx="5033180" cy="36184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3" name="TextBox 12"/>
          <p:cNvSpPr txBox="1"/>
          <p:nvPr/>
        </p:nvSpPr>
        <p:spPr>
          <a:xfrm>
            <a:off x="784697" y="3051870"/>
            <a:ext cx="1080270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rPr>
              <a:t>Lễ mừng lúa mới là phong tục lâu đời của các dân tộc sinh sống ở Tây Nguyên, thường được tổ chức vào khoảng tháng 11, 12 dương lịch hằng năm, sau khi thu hoạch lúa. Phần lễ chung được tổ chức để cúng thần lúa. Bà con trong thôn bản cùng nhau ăn</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rPr>
              <a:t> ống, nhảy múa theo tiếng cồng chiêng vang vọng. Lễ mừng lúa mới là bản sắc văn hoá độc đáo của đồng bào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rPr>
              <a:t>Tây Nguyên cầu cho mưa thuận, gió hoà, mùa màng bội thu và gia đình sung túc, cuộc sống ấm no ở các buôn làng.</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endParaRPr>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37723" y="324051"/>
            <a:ext cx="4170923" cy="2727819"/>
          </a:xfrm>
          <a:prstGeom prst="rect">
            <a:avLst/>
          </a:prstGeom>
        </p:spPr>
      </p:pic>
      <p:sp>
        <p:nvSpPr>
          <p:cNvPr id="5" name="TextBox 4"/>
          <p:cNvSpPr txBox="1"/>
          <p:nvPr/>
        </p:nvSpPr>
        <p:spPr>
          <a:xfrm>
            <a:off x="-649132" y="1613958"/>
            <a:ext cx="60935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charset="-122"/>
                <a:cs typeface="Arial" panose="020B0604020202020204" pitchFamily="34" charset="0"/>
              </a:rPr>
              <a:t>Lễ mừng lúa mới</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graphicFrame>
        <p:nvGraphicFramePr>
          <p:cNvPr id="2" name="Table 1"/>
          <p:cNvGraphicFramePr>
            <a:graphicFrameLocks noGrp="1"/>
          </p:cNvGraphicFramePr>
          <p:nvPr/>
        </p:nvGraphicFramePr>
        <p:xfrm>
          <a:off x="914400" y="2394748"/>
          <a:ext cx="10191647" cy="3327678"/>
        </p:xfrm>
        <a:graphic>
          <a:graphicData uri="http://schemas.openxmlformats.org/drawingml/2006/table">
            <a:tbl>
              <a:tblPr firstRow="1" bandRow="1">
                <a:tableStyleId>{5C22544A-7EE6-4342-B048-85BDC9FD1C3A}</a:tableStyleId>
              </a:tblPr>
              <a:tblGrid>
                <a:gridCol w="1944816"/>
                <a:gridCol w="2561464"/>
                <a:gridCol w="3137455"/>
                <a:gridCol w="2547912"/>
              </a:tblGrid>
              <a:tr h="1109226">
                <a:tc>
                  <a:txBody>
                    <a:bodyPr/>
                    <a:lstStyle/>
                    <a:p>
                      <a:pPr algn="ctr"/>
                      <a:r>
                        <a:rPr lang="en-US" sz="2800">
                          <a:solidFill>
                            <a:sysClr val="windowText" lastClr="000000"/>
                          </a:solidFill>
                          <a:latin typeface="Arial" panose="020B0604020202020204" pitchFamily="34" charset="0"/>
                          <a:cs typeface="Arial" panose="020B0604020202020204" pitchFamily="34" charset="0"/>
                        </a:rPr>
                        <a:t>Tên lễ hội</a:t>
                      </a: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ysClr val="windowText" lastClr="000000"/>
                          </a:solidFill>
                          <a:latin typeface="Arial" panose="020B0604020202020204" pitchFamily="34" charset="0"/>
                          <a:cs typeface="Arial" panose="020B0604020202020204" pitchFamily="34" charset="0"/>
                        </a:rPr>
                        <a:t>Thời gian tổ chức lễ hội</a:t>
                      </a: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ysClr val="windowText" lastClr="000000"/>
                          </a:solidFill>
                          <a:latin typeface="Arial" panose="020B0604020202020204" pitchFamily="34" charset="0"/>
                          <a:cs typeface="Arial" panose="020B0604020202020204" pitchFamily="34" charset="0"/>
                        </a:rPr>
                        <a:t>Nội dung lễ hội</a:t>
                      </a: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ysClr val="windowText" lastClr="000000"/>
                          </a:solidFill>
                          <a:latin typeface="Arial" panose="020B0604020202020204" pitchFamily="34" charset="0"/>
                          <a:cs typeface="Arial" panose="020B0604020202020204" pitchFamily="34" charset="0"/>
                        </a:rPr>
                        <a:t>Ý nghĩa lễ hội</a:t>
                      </a: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9226">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9226">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2548327" y="1197589"/>
            <a:ext cx="7824867"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THẢO LUẬN NHÓM HOÀN THÀNH BẢNG</a:t>
            </a:r>
            <a:endParaRPr lang="en-US" sz="2800" b="1">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graphicFrame>
        <p:nvGraphicFramePr>
          <p:cNvPr id="2" name="Table 1"/>
          <p:cNvGraphicFramePr>
            <a:graphicFrameLocks noGrp="1"/>
          </p:cNvGraphicFramePr>
          <p:nvPr/>
        </p:nvGraphicFramePr>
        <p:xfrm>
          <a:off x="510135" y="999867"/>
          <a:ext cx="11152680" cy="5009190"/>
        </p:xfrm>
        <a:graphic>
          <a:graphicData uri="http://schemas.openxmlformats.org/drawingml/2006/table">
            <a:tbl>
              <a:tblPr firstRow="1" bandRow="1">
                <a:tableStyleId>{5C22544A-7EE6-4342-B048-85BDC9FD1C3A}</a:tableStyleId>
              </a:tblPr>
              <a:tblGrid>
                <a:gridCol w="1378626"/>
                <a:gridCol w="2938072"/>
                <a:gridCol w="3837482"/>
                <a:gridCol w="2998500"/>
              </a:tblGrid>
              <a:tr h="559110">
                <a:tc>
                  <a:txBody>
                    <a:bodyPr/>
                    <a:lstStyle/>
                    <a:p>
                      <a:pPr algn="ctr"/>
                      <a:r>
                        <a:rPr lang="en-US" sz="2000">
                          <a:solidFill>
                            <a:sysClr val="windowText" lastClr="000000"/>
                          </a:solidFill>
                          <a:latin typeface="Arial" panose="020B0604020202020204" pitchFamily="34" charset="0"/>
                          <a:cs typeface="Arial" panose="020B0604020202020204" pitchFamily="34" charset="0"/>
                        </a:rPr>
                        <a:t>Tên lễ hội</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ysClr val="windowText" lastClr="000000"/>
                          </a:solidFill>
                          <a:latin typeface="Arial" panose="020B0604020202020204" pitchFamily="34" charset="0"/>
                          <a:cs typeface="Arial" panose="020B0604020202020204" pitchFamily="34" charset="0"/>
                        </a:rPr>
                        <a:t>Thời gian</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ysClr val="windowText" lastClr="000000"/>
                          </a:solidFill>
                          <a:latin typeface="Arial" panose="020B0604020202020204" pitchFamily="34" charset="0"/>
                          <a:cs typeface="Arial" panose="020B0604020202020204" pitchFamily="34" charset="0"/>
                        </a:rPr>
                        <a:t>Nội dung lễ hội</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ysClr val="windowText" lastClr="000000"/>
                          </a:solidFill>
                          <a:latin typeface="Arial" panose="020B0604020202020204" pitchFamily="34" charset="0"/>
                          <a:cs typeface="Arial" panose="020B0604020202020204" pitchFamily="34" charset="0"/>
                        </a:rPr>
                        <a:t>Ý nghĩa lễ hội</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9226">
                <a:tc>
                  <a:txBody>
                    <a:bodyPr/>
                    <a:lstStyle/>
                    <a:p>
                      <a:pPr algn="ctr"/>
                      <a:r>
                        <a:rPr lang="en-US" sz="2000">
                          <a:solidFill>
                            <a:sysClr val="windowText" lastClr="000000"/>
                          </a:solidFill>
                          <a:latin typeface="Arial" panose="020B0604020202020204" pitchFamily="34" charset="0"/>
                          <a:cs typeface="Arial" panose="020B0604020202020204" pitchFamily="34" charset="0"/>
                        </a:rPr>
                        <a:t>Lễ hội đua voi</a:t>
                      </a:r>
                      <a:endParaRPr lang="en-US" sz="2000">
                        <a:solidFill>
                          <a:sysClr val="windowText" lastClr="000000"/>
                        </a:solidFill>
                        <a:latin typeface="Arial" panose="020B0604020202020204" pitchFamily="34" charset="0"/>
                        <a:cs typeface="Arial" panose="020B0604020202020204" pitchFamily="34" charset="0"/>
                      </a:endParaRPr>
                    </a:p>
                    <a:p>
                      <a:pPr algn="ct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2000">
                          <a:solidFill>
                            <a:sysClr val="windowText" lastClr="000000"/>
                          </a:solidFill>
                          <a:latin typeface="Arial" panose="020B0604020202020204" pitchFamily="34" charset="0"/>
                          <a:cs typeface="Arial" panose="020B0604020202020204" pitchFamily="34" charset="0"/>
                        </a:rPr>
                        <a:t>Được tổ chức 2 năm một lần, vào tháng 3 âm lịch.</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a:solidFill>
                            <a:sysClr val="windowText" lastClr="000000"/>
                          </a:solidFill>
                          <a:latin typeface="Arial" panose="020B0604020202020204" pitchFamily="34" charset="0"/>
                          <a:cs typeface="Arial" panose="020B0604020202020204" pitchFamily="34" charset="0"/>
                        </a:rPr>
                        <a:t>- </a:t>
                      </a:r>
                      <a:r>
                        <a:rPr lang="vi-VN" sz="2000">
                          <a:solidFill>
                            <a:sysClr val="windowText" lastClr="000000"/>
                          </a:solidFill>
                          <a:latin typeface="Arial" panose="020B0604020202020204" pitchFamily="34" charset="0"/>
                          <a:cs typeface="Arial" panose="020B0604020202020204" pitchFamily="34" charset="0"/>
                        </a:rPr>
                        <a:t>Phần lễ thường sẽ có lễ cúng bến nước, lễ cúng sức khỏe cho voi,... </a:t>
                      </a:r>
                      <a:endParaRPr lang="en-US" sz="2000">
                        <a:solidFill>
                          <a:sysClr val="windowText" lastClr="000000"/>
                        </a:solidFill>
                        <a:latin typeface="Arial" panose="020B0604020202020204" pitchFamily="34" charset="0"/>
                        <a:cs typeface="Arial" panose="020B0604020202020204" pitchFamily="34" charset="0"/>
                      </a:endParaRPr>
                    </a:p>
                    <a:p>
                      <a:pPr algn="just"/>
                      <a:r>
                        <a:rPr lang="en-US" sz="2000">
                          <a:solidFill>
                            <a:sysClr val="windowText" lastClr="000000"/>
                          </a:solidFill>
                          <a:latin typeface="Arial" panose="020B0604020202020204" pitchFamily="34" charset="0"/>
                          <a:cs typeface="Arial" panose="020B0604020202020204" pitchFamily="34" charset="0"/>
                        </a:rPr>
                        <a:t>- </a:t>
                      </a:r>
                      <a:r>
                        <a:rPr lang="vi-VN" sz="2000">
                          <a:solidFill>
                            <a:sysClr val="windowText" lastClr="000000"/>
                          </a:solidFill>
                          <a:latin typeface="Arial" panose="020B0604020202020204" pitchFamily="34" charset="0"/>
                          <a:cs typeface="Arial" panose="020B0604020202020204" pitchFamily="34" charset="0"/>
                        </a:rPr>
                        <a:t>Phần hội được diễn ra với các phần thi voi chạy tốc độ trên cạn và chạy dưới nước.</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2000">
                          <a:solidFill>
                            <a:sysClr val="windowText" lastClr="000000"/>
                          </a:solidFill>
                          <a:latin typeface="Arial" panose="020B0604020202020204" pitchFamily="34" charset="0"/>
                          <a:cs typeface="Arial" panose="020B0604020202020204" pitchFamily="34" charset="0"/>
                        </a:rPr>
                        <a:t>Lễ hội đua voi phản ánh những nét văn hóa đặc sắc của người dân tộc Tây Nguyên.</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9226">
                <a:tc>
                  <a:txBody>
                    <a:bodyPr/>
                    <a:lstStyle/>
                    <a:p>
                      <a:pPr algn="ctr"/>
                      <a:r>
                        <a:rPr lang="en-US" sz="2000">
                          <a:solidFill>
                            <a:sysClr val="windowText" lastClr="000000"/>
                          </a:solidFill>
                          <a:latin typeface="Arial" panose="020B0604020202020204" pitchFamily="34" charset="0"/>
                          <a:cs typeface="Arial" panose="020B0604020202020204" pitchFamily="34" charset="0"/>
                        </a:rPr>
                        <a:t>Lễ mừng lúa mới</a:t>
                      </a:r>
                      <a:endParaRPr lang="en-US" sz="2000">
                        <a:solidFill>
                          <a:sysClr val="windowText" lastClr="000000"/>
                        </a:solidFill>
                        <a:latin typeface="Arial" panose="020B0604020202020204" pitchFamily="34" charset="0"/>
                        <a:cs typeface="Arial" panose="020B0604020202020204" pitchFamily="34" charset="0"/>
                      </a:endParaRPr>
                    </a:p>
                    <a:p>
                      <a:pPr algn="ct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2000">
                          <a:solidFill>
                            <a:sysClr val="windowText" lastClr="000000"/>
                          </a:solidFill>
                          <a:latin typeface="Arial" panose="020B0604020202020204" pitchFamily="34" charset="0"/>
                          <a:cs typeface="Arial" panose="020B0604020202020204" pitchFamily="34" charset="0"/>
                        </a:rPr>
                        <a:t>Là phong tục lâu đời của các dân tộc sinh sống ở Tây Nguyên, thường được tổ chức vào khoảng tháng 11, 12 dương lịch hằng năm, sau khi thu hoạch lúa.</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a:solidFill>
                            <a:sysClr val="windowText" lastClr="000000"/>
                          </a:solidFill>
                          <a:latin typeface="Arial" panose="020B0604020202020204" pitchFamily="34" charset="0"/>
                          <a:cs typeface="Arial" panose="020B0604020202020204" pitchFamily="34" charset="0"/>
                        </a:rPr>
                        <a:t>- </a:t>
                      </a:r>
                      <a:r>
                        <a:rPr lang="vi-VN" sz="2000">
                          <a:solidFill>
                            <a:sysClr val="windowText" lastClr="000000"/>
                          </a:solidFill>
                          <a:latin typeface="Arial" panose="020B0604020202020204" pitchFamily="34" charset="0"/>
                          <a:cs typeface="Arial" panose="020B0604020202020204" pitchFamily="34" charset="0"/>
                        </a:rPr>
                        <a:t>Phần lễ chung được tổ chức để cúng thần lúa. </a:t>
                      </a:r>
                      <a:endParaRPr lang="en-US" sz="2000">
                        <a:solidFill>
                          <a:sysClr val="windowText" lastClr="000000"/>
                        </a:solidFill>
                        <a:latin typeface="Arial" panose="020B0604020202020204" pitchFamily="34" charset="0"/>
                        <a:cs typeface="Arial" panose="020B0604020202020204" pitchFamily="34" charset="0"/>
                      </a:endParaRPr>
                    </a:p>
                    <a:p>
                      <a:pPr algn="just"/>
                      <a:r>
                        <a:rPr lang="en-US" sz="2000">
                          <a:solidFill>
                            <a:sysClr val="windowText" lastClr="000000"/>
                          </a:solidFill>
                          <a:latin typeface="Arial" panose="020B0604020202020204" pitchFamily="34" charset="0"/>
                          <a:cs typeface="Arial" panose="020B0604020202020204" pitchFamily="34" charset="0"/>
                        </a:rPr>
                        <a:t>- Phần hội : </a:t>
                      </a:r>
                      <a:r>
                        <a:rPr lang="vi-VN" sz="2000">
                          <a:solidFill>
                            <a:sysClr val="windowText" lastClr="000000"/>
                          </a:solidFill>
                          <a:latin typeface="Arial" panose="020B0604020202020204" pitchFamily="34" charset="0"/>
                          <a:cs typeface="Arial" panose="020B0604020202020204" pitchFamily="34" charset="0"/>
                        </a:rPr>
                        <a:t>Bà con trong thôn bản cùng nhau ăn uống nhảy múa theo tiếng cồng chiêng vang vọng.</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2000">
                          <a:solidFill>
                            <a:sysClr val="windowText" lastClr="000000"/>
                          </a:solidFill>
                          <a:latin typeface="Arial" panose="020B0604020202020204" pitchFamily="34" charset="0"/>
                          <a:cs typeface="Arial" panose="020B0604020202020204" pitchFamily="34" charset="0"/>
                        </a:rPr>
                        <a:t>Lễ mừng lúa mới là bản sắc văn hóa độc đáo của đồng bào Nguyên cầu cho mưa thuận, gió hòa, mùa màng bội thu và gia đình sung túc, sống ấm no ở các buôn làng.</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6" name="TextBox 5"/>
          <p:cNvSpPr txBox="1"/>
          <p:nvPr/>
        </p:nvSpPr>
        <p:spPr>
          <a:xfrm>
            <a:off x="760620" y="602694"/>
            <a:ext cx="10651710" cy="146423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4000" b="1">
                <a:solidFill>
                  <a:prstClr val="black"/>
                </a:solidFill>
                <a:latin typeface="Calibri" panose="020F0502020204030204" pitchFamily="34" charset="0"/>
                <a:ea typeface="Roboto" panose="02000000000000000000" pitchFamily="2" charset="0"/>
                <a:cs typeface="Calibri" panose="020F0502020204030204" pitchFamily="34" charset="0"/>
              </a:rPr>
              <a:t>Em hãy cho biết bạn học sinh nào dưới đây đang mặc trang phục của đồng bào Tây Nguyên.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73708" y="2186474"/>
            <a:ext cx="4644583" cy="40688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4793747" y="206027"/>
            <a:ext cx="5954671" cy="308845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a:fillRect/>
          </a:stretch>
        </p:blipFill>
        <p:spPr>
          <a:xfrm rot="656356" flipH="1">
            <a:off x="6217660" y="3097603"/>
            <a:ext cx="5139813" cy="3302717"/>
          </a:xfrm>
          <a:prstGeom prst="rect">
            <a:avLst/>
          </a:prstGeom>
        </p:spPr>
      </p:pic>
      <p:sp>
        <p:nvSpPr>
          <p:cNvPr id="11" name="TextBox 10"/>
          <p:cNvSpPr txBox="1"/>
          <p:nvPr/>
        </p:nvSpPr>
        <p:spPr>
          <a:xfrm>
            <a:off x="6966017" y="3702521"/>
            <a:ext cx="3643100" cy="2061718"/>
          </a:xfrm>
          <a:prstGeom prst="rect">
            <a:avLst/>
          </a:prstGeom>
          <a:noFill/>
        </p:spPr>
        <p:txBody>
          <a:bodyPr wrap="square">
            <a:spAutoFit/>
          </a:bodyPr>
          <a:lstStyle/>
          <a:p>
            <a:pPr algn="ctr" defTabSz="1219200">
              <a:buClr>
                <a:srgbClr val="000000"/>
              </a:buClr>
            </a:pP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Không</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gian</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văn</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hóa</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cồng</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chiêng</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Tây</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Nguyên</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được</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UNESCO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công</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nhận</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là</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Kiệt</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tác</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truyền</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khẩu</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và</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phi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vật</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thể</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vào</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a:t>
            </a:r>
            <a:r>
              <a:rPr lang="en-US" altLang="en-US" sz="2135" kern="0" dirty="0" err="1">
                <a:solidFill>
                  <a:srgbClr val="000000"/>
                </a:solidFill>
                <a:latin typeface="UTM Avo" panose="02040603050506020204" pitchFamily="18" charset="0"/>
                <a:cs typeface="Times New Roman" panose="02020603050405020304" pitchFamily="18" charset="0"/>
                <a:sym typeface="Arial" panose="020B0604020202020204"/>
              </a:rPr>
              <a:t>ngày</a:t>
            </a:r>
            <a:r>
              <a:rPr lang="en-US" altLang="en-US" sz="2135" kern="0" dirty="0">
                <a:solidFill>
                  <a:srgbClr val="000000"/>
                </a:solidFill>
                <a:latin typeface="UTM Avo" panose="02040603050506020204" pitchFamily="18" charset="0"/>
                <a:cs typeface="Times New Roman" panose="02020603050405020304" pitchFamily="18" charset="0"/>
                <a:sym typeface="Arial" panose="020B0604020202020204"/>
              </a:rPr>
              <a:t> 25/11/2005.</a:t>
            </a:r>
            <a:endParaRPr lang="en-US" sz="2135" kern="0" dirty="0">
              <a:solidFill>
                <a:srgbClr val="000000"/>
              </a:solidFill>
              <a:latin typeface="UTM Avo" panose="02040603050506020204" pitchFamily="18" charset="0"/>
              <a:cs typeface="Arial" panose="020B0604020202020204"/>
              <a:sym typeface="Arial" panose="020B0604020202020204"/>
            </a:endParaRPr>
          </a:p>
        </p:txBody>
      </p:sp>
      <p:pic>
        <p:nvPicPr>
          <p:cNvPr id="15"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7569" y="6203447"/>
            <a:ext cx="5126231" cy="897055"/>
          </a:xfrm>
          <a:prstGeom prst="rect">
            <a:avLst/>
          </a:prstGeom>
        </p:spPr>
      </p:pic>
      <p:pic>
        <p:nvPicPr>
          <p:cNvPr id="14"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330" y="3570108"/>
            <a:ext cx="2509281" cy="3081867"/>
          </a:xfrm>
          <a:prstGeom prst="rect">
            <a:avLst/>
          </a:prstGeom>
        </p:spPr>
      </p:pic>
      <p:pic>
        <p:nvPicPr>
          <p:cNvPr id="3" name="Picture 2"/>
          <p:cNvPicPr>
            <a:picLocks noChangeAspect="1"/>
          </p:cNvPicPr>
          <p:nvPr/>
        </p:nvPicPr>
        <p:blipFill>
          <a:blip r:embed="rId5"/>
          <a:stretch>
            <a:fillRect/>
          </a:stretch>
        </p:blipFill>
        <p:spPr>
          <a:xfrm rot="326417">
            <a:off x="733695" y="2829620"/>
            <a:ext cx="5475151" cy="375869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a:ea typeface="Microsoft YaHei" panose="020B0503020204020204" charset="-122"/>
              <a:cs typeface="+mn-cs"/>
            </a:endParaRPr>
          </a:p>
        </p:txBody>
      </p:sp>
      <p:pic>
        <p:nvPicPr>
          <p:cNvPr id="4" name="图片 3"/>
          <p:cNvPicPr>
            <a:picLocks noChangeAspect="1"/>
          </p:cNvPicPr>
          <p:nvPr/>
        </p:nvPicPr>
        <p:blipFill rotWithShape="1">
          <a:blip r:embed="rId1" cstate="screen"/>
          <a:srcRect t="-10351"/>
          <a:stretch>
            <a:fillRect/>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3" name="Picture 2"/>
          <p:cNvPicPr>
            <a:picLocks noChangeAspect="1"/>
          </p:cNvPicPr>
          <p:nvPr/>
        </p:nvPicPr>
        <p:blipFill>
          <a:blip r:embed="rId5"/>
          <a:stretch>
            <a:fillRect/>
          </a:stretch>
        </p:blipFill>
        <p:spPr>
          <a:xfrm>
            <a:off x="3482608" y="789731"/>
            <a:ext cx="5541744" cy="18838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6" name="TextBox 5"/>
          <p:cNvSpPr txBox="1"/>
          <p:nvPr/>
        </p:nvSpPr>
        <p:spPr>
          <a:xfrm>
            <a:off x="665369" y="434149"/>
            <a:ext cx="10842211"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Lập bảng hoặc vẽ sơ đồ tư duy về một số nét văn hóa tiêu biểu của đồng bào Tây Nguyên.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2" name="Table 1"/>
          <p:cNvGraphicFramePr>
            <a:graphicFrameLocks noGrp="1"/>
          </p:cNvGraphicFramePr>
          <p:nvPr/>
        </p:nvGraphicFramePr>
        <p:xfrm>
          <a:off x="742950" y="1520999"/>
          <a:ext cx="10496550" cy="4979640"/>
        </p:xfrm>
        <a:graphic>
          <a:graphicData uri="http://schemas.openxmlformats.org/drawingml/2006/table">
            <a:tbl>
              <a:tblPr/>
              <a:tblGrid>
                <a:gridCol w="2743200"/>
                <a:gridCol w="7753350"/>
              </a:tblGrid>
              <a:tr h="287692">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Một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nét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văn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hóa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tiêu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biểu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của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ở</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Người dân thường ở trong ngôi nhà sàn làm bằng các vật liệu như: gỗ, tre, nứa, lá...</a:t>
                      </a:r>
                      <a:endParaRPr lang="vi-VN"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7281">
                <a:tc>
                  <a:txBody>
                    <a:bodyPr/>
                    <a:lstStyle/>
                    <a:p>
                      <a:pPr algn="just" fontAlgn="t"/>
                      <a:r>
                        <a:rPr lang="en-US" sz="2400" b="1" err="1">
                          <a:solidFill>
                            <a:srgbClr val="002060"/>
                          </a:solidFill>
                          <a:effectLst/>
                          <a:latin typeface="Cambria" panose="02040503050406030204" pitchFamily="18" charset="0"/>
                          <a:ea typeface="Cambria" panose="02040503050406030204" pitchFamily="18" charset="0"/>
                        </a:rPr>
                        <a:t>Nhà</a:t>
                      </a:r>
                      <a:r>
                        <a:rPr lang="en-US" sz="2400" b="1">
                          <a:solidFill>
                            <a:srgbClr val="002060"/>
                          </a:solidFill>
                          <a:effectLst/>
                          <a:latin typeface="Cambria" panose="02040503050406030204" pitchFamily="18" charset="0"/>
                          <a:ea typeface="Cambria" panose="02040503050406030204" pitchFamily="18" charset="0"/>
                        </a:rPr>
                        <a:t> Rông</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Mỗi buôn làng có một ngôi nhà chung được xây dựng ở trung tâm buôn làng.</a:t>
                      </a:r>
                      <a:endParaRPr lang="vi-VN" sz="2400">
                        <a:solidFill>
                          <a:srgbClr val="002060"/>
                        </a:solidFill>
                        <a:effectLst/>
                        <a:latin typeface="Cambria" panose="02040503050406030204" pitchFamily="18" charset="0"/>
                        <a:ea typeface="Cambria" panose="02040503050406030204" pitchFamily="18" charset="0"/>
                      </a:endParaRPr>
                    </a:p>
                    <a:p>
                      <a:pPr algn="just" fontAlgn="t"/>
                      <a:r>
                        <a:rPr lang="vi-VN" sz="2400">
                          <a:solidFill>
                            <a:srgbClr val="002060"/>
                          </a:solidFill>
                          <a:effectLst/>
                          <a:latin typeface="Cambria" panose="02040503050406030204" pitchFamily="18" charset="0"/>
                          <a:ea typeface="Cambria" panose="02040503050406030204" pitchFamily="18" charset="0"/>
                        </a:rPr>
                        <a:t>- Đây là không gian sinh hoạt chung của cộng đồng.</a:t>
                      </a:r>
                      <a:endParaRPr lang="vi-VN" sz="240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0021">
                <a:tc>
                  <a:txBody>
                    <a:bodyPr/>
                    <a:lstStyle/>
                    <a:p>
                      <a:pPr algn="just" fontAlgn="t"/>
                      <a:r>
                        <a:rPr lang="en-US" sz="2400" b="1" dirty="0">
                          <a:solidFill>
                            <a:srgbClr val="002060"/>
                          </a:solidFill>
                          <a:effectLst/>
                          <a:latin typeface="Cambria" panose="02040503050406030204" pitchFamily="18" charset="0"/>
                          <a:ea typeface="Cambria" panose="02040503050406030204" pitchFamily="18" charset="0"/>
                        </a:rPr>
                        <a:t>Trang </a:t>
                      </a:r>
                      <a:r>
                        <a:rPr lang="en-US" sz="2400" b="1" dirty="0" err="1">
                          <a:solidFill>
                            <a:srgbClr val="002060"/>
                          </a:solidFill>
                          <a:effectLst/>
                          <a:latin typeface="Cambria" panose="02040503050406030204" pitchFamily="18" charset="0"/>
                          <a:ea typeface="Cambria" panose="02040503050406030204" pitchFamily="18" charset="0"/>
                        </a:rPr>
                        <a:t>phục</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Được may bằng vải thổ cẩm, trang trí các loại hoa văn màu sắc sặc sỡ.</a:t>
                      </a:r>
                      <a:endParaRPr lang="vi-VN" sz="2400">
                        <a:solidFill>
                          <a:srgbClr val="002060"/>
                        </a:solidFill>
                        <a:effectLst/>
                        <a:latin typeface="Cambria" panose="02040503050406030204" pitchFamily="18" charset="0"/>
                        <a:ea typeface="Cambria" panose="02040503050406030204" pitchFamily="18" charset="0"/>
                      </a:endParaRPr>
                    </a:p>
                    <a:p>
                      <a:pPr algn="just" fontAlgn="t"/>
                      <a:r>
                        <a:rPr lang="vi-VN" sz="2400">
                          <a:solidFill>
                            <a:srgbClr val="002060"/>
                          </a:solidFill>
                          <a:effectLst/>
                          <a:latin typeface="Cambria" panose="02040503050406030204" pitchFamily="18" charset="0"/>
                          <a:ea typeface="Cambria" panose="02040503050406030204" pitchFamily="18" charset="0"/>
                        </a:rPr>
                        <a:t>- Đàn ông thường đóng khố, ở trần, trời lạnh khoác thêm tấm choàng.</a:t>
                      </a:r>
                      <a:endParaRPr lang="vi-VN" sz="2400">
                        <a:solidFill>
                          <a:srgbClr val="002060"/>
                        </a:solidFill>
                        <a:effectLst/>
                        <a:latin typeface="Cambria" panose="02040503050406030204" pitchFamily="18" charset="0"/>
                        <a:ea typeface="Cambria" panose="02040503050406030204" pitchFamily="18" charset="0"/>
                      </a:endParaRPr>
                    </a:p>
                    <a:p>
                      <a:pPr algn="just" fontAlgn="t"/>
                      <a:r>
                        <a:rPr lang="vi-VN" sz="2400">
                          <a:solidFill>
                            <a:srgbClr val="002060"/>
                          </a:solidFill>
                          <a:effectLst/>
                          <a:latin typeface="Cambria" panose="02040503050406030204" pitchFamily="18" charset="0"/>
                          <a:ea typeface="Cambria" panose="02040503050406030204" pitchFamily="18" charset="0"/>
                        </a:rPr>
                        <a:t>- Phụ nữ mặc áo chui đầu, váy tấm,....</a:t>
                      </a:r>
                      <a:endParaRPr lang="vi-VN" sz="240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Lễ</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hội</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Có nhiều lễ hội đặc sắc, tiêu biểu như: lễ </a:t>
                      </a:r>
                      <a:r>
                        <a:rPr lang="vi-VN" sz="2400">
                          <a:solidFill>
                            <a:srgbClr val="002060"/>
                          </a:solidFill>
                          <a:effectLst/>
                          <a:latin typeface="Cambria" panose="02040503050406030204" pitchFamily="18" charset="0"/>
                          <a:ea typeface="Cambria" panose="02040503050406030204" pitchFamily="18" charset="0"/>
                        </a:rPr>
                        <a:t>hội </a:t>
                      </a:r>
                      <a:r>
                        <a:rPr lang="en-US" sz="2400">
                          <a:solidFill>
                            <a:srgbClr val="002060"/>
                          </a:solidFill>
                          <a:effectLst/>
                          <a:latin typeface="Cambria" panose="02040503050406030204" pitchFamily="18" charset="0"/>
                          <a:ea typeface="Cambria" panose="02040503050406030204" pitchFamily="18" charset="0"/>
                        </a:rPr>
                        <a:t>mừng lúa mời</a:t>
                      </a:r>
                      <a:r>
                        <a:rPr lang="vi-VN" sz="2400">
                          <a:solidFill>
                            <a:srgbClr val="002060"/>
                          </a:solidFill>
                          <a:effectLst/>
                          <a:latin typeface="Cambria" panose="02040503050406030204" pitchFamily="18" charset="0"/>
                          <a:ea typeface="Cambria" panose="02040503050406030204" pitchFamily="18" charset="0"/>
                        </a:rPr>
                        <a:t>, </a:t>
                      </a:r>
                      <a:r>
                        <a:rPr lang="vi-VN" sz="2400" dirty="0">
                          <a:solidFill>
                            <a:srgbClr val="002060"/>
                          </a:solidFill>
                          <a:effectLst/>
                          <a:latin typeface="Cambria" panose="02040503050406030204" pitchFamily="18" charset="0"/>
                          <a:ea typeface="Cambria" panose="02040503050406030204" pitchFamily="18" charset="0"/>
                        </a:rPr>
                        <a:t>lễ hội Đua voi, </a:t>
                      </a:r>
                      <a:r>
                        <a:rPr lang="vi-VN" sz="2400">
                          <a:solidFill>
                            <a:srgbClr val="002060"/>
                          </a:solidFill>
                          <a:effectLst/>
                          <a:latin typeface="Cambria" panose="02040503050406030204" pitchFamily="18" charset="0"/>
                          <a:ea typeface="Cambria" panose="02040503050406030204" pitchFamily="18" charset="0"/>
                        </a:rPr>
                        <a:t>lễ </a:t>
                      </a:r>
                      <a:r>
                        <a:rPr lang="en-US" sz="2400">
                          <a:solidFill>
                            <a:srgbClr val="002060"/>
                          </a:solidFill>
                          <a:effectLst/>
                          <a:latin typeface="Cambria" panose="02040503050406030204" pitchFamily="18" charset="0"/>
                          <a:ea typeface="Cambria" panose="02040503050406030204" pitchFamily="18" charset="0"/>
                        </a:rPr>
                        <a:t>hội Cồng chiêng</a:t>
                      </a:r>
                      <a:r>
                        <a:rPr lang="vi-VN" sz="2400">
                          <a:solidFill>
                            <a:srgbClr val="002060"/>
                          </a:solidFill>
                          <a:effectLst/>
                          <a:latin typeface="Cambria" panose="02040503050406030204" pitchFamily="18" charset="0"/>
                          <a:ea typeface="Cambria" panose="02040503050406030204" pitchFamily="18" charset="0"/>
                        </a:rPr>
                        <a:t>,…</a:t>
                      </a:r>
                      <a:endParaRPr lang="vi-VN"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a:blip r:embed="rId4"/>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2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6" name="TextBox 5"/>
          <p:cNvSpPr txBox="1"/>
          <p:nvPr/>
        </p:nvSpPr>
        <p:spPr>
          <a:xfrm>
            <a:off x="4305300" y="2028200"/>
            <a:ext cx="2781299" cy="2801600"/>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rang phục của đồng bào Tây Nguyên.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59023"/>
          <a:stretch>
            <a:fillRect/>
          </a:stretch>
        </p:blipFill>
        <p:spPr>
          <a:xfrm>
            <a:off x="952500" y="645159"/>
            <a:ext cx="2781300" cy="5946141"/>
          </a:xfrm>
          <a:prstGeom prst="rect">
            <a:avLst/>
          </a:prstGeom>
        </p:spPr>
      </p:pic>
      <p:pic>
        <p:nvPicPr>
          <p:cNvPr id="3074" name="Picture 2" descr="H'hen Niê - Hoa hậu phá vỡ mọi định kiến về cái đẹp - Làm cha m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098" y="786724"/>
            <a:ext cx="3581401" cy="53721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ìm hiểu nhà rông Tây Nguyên - Văn hoá kiến trúc độc đá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514975" cy="3207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hà rông - Nét văn hóa đặc sắc của đồng bào dân tộc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3190874"/>
            <a:ext cx="66865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ễ hội đua v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18312"/>
            <a:ext cx="5514975" cy="367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Ễ HỘI ĐUA VOI Ở BẢN ĐÔN - 123tadi: Chia sẻ kinh nghiệm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593" y="0"/>
            <a:ext cx="6679407"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p:cNvSpPr txBox="1"/>
          <p:nvPr/>
        </p:nvSpPr>
        <p:spPr>
          <a:xfrm>
            <a:off x="3143251" y="1457325"/>
            <a:ext cx="5800724"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cho biết những hình ảnh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vừa</a:t>
            </a:r>
            <a:r>
              <a:rPr lang="en-US"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xem</a:t>
            </a: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nói về vùng nào của đất nước ta?</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icrosoft YaHei" panose="020B0503020204020204" charset="-122"/>
              <a:cs typeface="Calibri" panose="020F0502020204030204" pitchFamily="34" charset="0"/>
            </a:endParaRPr>
          </a:p>
        </p:txBody>
      </p:sp>
      <p:sp>
        <p:nvSpPr>
          <p:cNvPr id="9" name="TextBox 8"/>
          <p:cNvSpPr txBox="1"/>
          <p:nvPr/>
        </p:nvSpPr>
        <p:spPr>
          <a:xfrm>
            <a:off x="3114676" y="3076575"/>
            <a:ext cx="5800724" cy="2062103"/>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biết gì về con người và phong tục tập quán của người Tây Nguyên (ăn, ở, trang phục, lễ hội)?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a:ea typeface="Microsoft YaHei" panose="020B0503020204020204" charset="-122"/>
              <a:cs typeface="+mn-cs"/>
            </a:endParaRPr>
          </a:p>
        </p:txBody>
      </p:sp>
      <p:pic>
        <p:nvPicPr>
          <p:cNvPr id="4" name="图片 3"/>
          <p:cNvPicPr>
            <a:picLocks noChangeAspect="1"/>
          </p:cNvPicPr>
          <p:nvPr/>
        </p:nvPicPr>
        <p:blipFill rotWithShape="1">
          <a:blip r:embed="rId1" cstate="screen"/>
          <a:srcRect t="-10351"/>
          <a:stretch>
            <a:fillRect/>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p:cNvPicPr>
            <a:picLocks noChangeAspect="1"/>
          </p:cNvPicPr>
          <p:nvPr/>
        </p:nvPicPr>
        <p:blipFill>
          <a:blip r:embed="rId5"/>
          <a:stretch>
            <a:fillRect/>
          </a:stretch>
        </p:blipFill>
        <p:spPr>
          <a:xfrm>
            <a:off x="1791471" y="619386"/>
            <a:ext cx="8590008" cy="27617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580293" y="-161924"/>
            <a:ext cx="9892213" cy="6236186"/>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356" y="3737987"/>
            <a:ext cx="2945729" cy="3120013"/>
          </a:xfrm>
          <a:prstGeom prst="rect">
            <a:avLst/>
          </a:prstGeom>
        </p:spPr>
      </p:pic>
      <p:sp>
        <p:nvSpPr>
          <p:cNvPr id="7" name="文本框 44"/>
          <p:cNvSpPr txBox="1"/>
          <p:nvPr/>
        </p:nvSpPr>
        <p:spPr>
          <a:xfrm>
            <a:off x="3209206" y="2106778"/>
            <a:ext cx="6496769" cy="341632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endPar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endParaRPr>
          </a:p>
          <a:p>
            <a:pPr marL="0" marR="0" lvl="0" indent="0" algn="ctr" defTabSz="914400" rtl="0" eaLnBrk="1" fontAlgn="auto" latinLnBrk="0" hangingPunct="1">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một số nét văn hoá các dân tộc ở vùng Tây Nguyên</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1" name="TextBox 10"/>
          <p:cNvSpPr txBox="1"/>
          <p:nvPr/>
        </p:nvSpPr>
        <p:spPr>
          <a:xfrm>
            <a:off x="4838701" y="69526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Nhóm 1,</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2: Tìm hiểu về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nhà </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Rông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 name="Picture 1" descr="A picture containing toy, doll&#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 y="2491290"/>
            <a:ext cx="4421716" cy="2242636"/>
          </a:xfrm>
          <a:prstGeom prst="rect">
            <a:avLst/>
          </a:prstGeom>
        </p:spPr>
      </p:pic>
      <p:sp>
        <p:nvSpPr>
          <p:cNvPr id="3" name="TextBox 2"/>
          <p:cNvSpPr txBox="1"/>
          <p:nvPr/>
        </p:nvSpPr>
        <p:spPr>
          <a:xfrm>
            <a:off x="4857751" y="239071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Nhóm 3,</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4: Tìm hiểu về trang phục.</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TextBox 4"/>
          <p:cNvSpPr txBox="1"/>
          <p:nvPr/>
        </p:nvSpPr>
        <p:spPr>
          <a:xfrm>
            <a:off x="5000624" y="4291908"/>
            <a:ext cx="6143625"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Nhóm 5.6: Tìm hiểu về lễ hội.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ational Patriots' Day in Quebec by Slidesgo">
  <a:themeElements>
    <a:clrScheme name="Simple Light">
      <a:dk1>
        <a:srgbClr val="000000"/>
      </a:dk1>
      <a:lt1>
        <a:srgbClr val="FFFFFF"/>
      </a:lt1>
      <a:dk2>
        <a:srgbClr val="C1D6E6"/>
      </a:dk2>
      <a:lt2>
        <a:srgbClr val="5A7950"/>
      </a:lt2>
      <a:accent1>
        <a:srgbClr val="284F1D"/>
      </a:accent1>
      <a:accent2>
        <a:srgbClr val="EA0020"/>
      </a:accent2>
      <a:accent3>
        <a:srgbClr val="FF971A"/>
      </a:accent3>
      <a:accent4>
        <a:srgbClr val="561508"/>
      </a:accent4>
      <a:accent5>
        <a:srgbClr val="CE8D59"/>
      </a:accent5>
      <a:accent6>
        <a:srgbClr val="C18F9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ational Patriots' Day in Quebec by Slidesgo">
  <a:themeElements>
    <a:clrScheme name="Simple Light">
      <a:dk1>
        <a:srgbClr val="000000"/>
      </a:dk1>
      <a:lt1>
        <a:srgbClr val="FFFFFF"/>
      </a:lt1>
      <a:dk2>
        <a:srgbClr val="C1D6E6"/>
      </a:dk2>
      <a:lt2>
        <a:srgbClr val="5A7950"/>
      </a:lt2>
      <a:accent1>
        <a:srgbClr val="284F1D"/>
      </a:accent1>
      <a:accent2>
        <a:srgbClr val="EA0020"/>
      </a:accent2>
      <a:accent3>
        <a:srgbClr val="FF971A"/>
      </a:accent3>
      <a:accent4>
        <a:srgbClr val="561508"/>
      </a:accent4>
      <a:accent5>
        <a:srgbClr val="CE8D59"/>
      </a:accent5>
      <a:accent6>
        <a:srgbClr val="C18F9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5262</Words>
  <Application>WPS Presentation</Application>
  <PresentationFormat>Widescreen</PresentationFormat>
  <Paragraphs>135</Paragraphs>
  <Slides>33</Slides>
  <Notes>2</Notes>
  <HiddenSlides>0</HiddenSlides>
  <MMClips>1</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33</vt:i4>
      </vt:variant>
    </vt:vector>
  </HeadingPairs>
  <TitlesOfParts>
    <vt:vector size="56" baseType="lpstr">
      <vt:lpstr>Arial</vt:lpstr>
      <vt:lpstr>SimSun</vt:lpstr>
      <vt:lpstr>Wingdings</vt:lpstr>
      <vt:lpstr>iCiel Altus</vt:lpstr>
      <vt:lpstr>Segoe Print</vt:lpstr>
      <vt:lpstr>思源黑体 CN Medium</vt:lpstr>
      <vt:lpstr>印品黑体</vt:lpstr>
      <vt:lpstr>Arial</vt:lpstr>
      <vt:lpstr>Poppins</vt:lpstr>
      <vt:lpstr>等线</vt:lpstr>
      <vt:lpstr>Microsoft YaHei</vt:lpstr>
      <vt:lpstr>Calibri</vt:lpstr>
      <vt:lpstr>Times New Roman</vt:lpstr>
      <vt:lpstr>Calibri</vt:lpstr>
      <vt:lpstr>Roboto</vt:lpstr>
      <vt:lpstr>Arial Unicode MS</vt:lpstr>
      <vt:lpstr>Calibri Light</vt:lpstr>
      <vt:lpstr>UTM Avo</vt:lpstr>
      <vt:lpstr>Cambria</vt:lpstr>
      <vt:lpstr>1_Office Theme</vt:lpstr>
      <vt:lpstr>Office 主题​​</vt:lpstr>
      <vt:lpstr>National Patriots' Day in Quebec by Slidesgo</vt:lpstr>
      <vt:lpstr>1_National Patriots' Day in Quebec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Trần Ngân</cp:lastModifiedBy>
  <cp:revision>48</cp:revision>
  <dcterms:created xsi:type="dcterms:W3CDTF">2023-11-15T10:30:00Z</dcterms:created>
  <dcterms:modified xsi:type="dcterms:W3CDTF">2025-03-21T14:22:38Z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5C719A2EEB29421E9660AE2F6D2AA3CE_12</vt:lpwstr>
  </property>
  <property fmtid="{D5CDD505-2E9C-101B-9397-08002B2CF9AE}" pid="3" name="KSOProductBuildVer">
    <vt:lpwstr>1033-12.2.0.20326</vt:lpwstr>
  </property>
</Properties>
</file>