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5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0" r:id="rId3"/>
    <p:sldMasterId id="2147483673" r:id="rId4"/>
  </p:sldMasterIdLst>
  <p:notesMasterIdLst>
    <p:notesMasterId r:id="rId7"/>
  </p:notesMasterIdLst>
  <p:handoutMasterIdLst>
    <p:handoutMasterId r:id="rId36"/>
  </p:handoutMasterIdLst>
  <p:sldIdLst>
    <p:sldId id="2638" r:id="rId5"/>
    <p:sldId id="315" r:id="rId6"/>
    <p:sldId id="367" r:id="rId8"/>
    <p:sldId id="368" r:id="rId9"/>
    <p:sldId id="372" r:id="rId10"/>
    <p:sldId id="369" r:id="rId11"/>
    <p:sldId id="373" r:id="rId12"/>
    <p:sldId id="370" r:id="rId13"/>
    <p:sldId id="374" r:id="rId14"/>
    <p:sldId id="371" r:id="rId15"/>
    <p:sldId id="375" r:id="rId16"/>
    <p:sldId id="317" r:id="rId17"/>
    <p:sldId id="296" r:id="rId18"/>
    <p:sldId id="318" r:id="rId19"/>
    <p:sldId id="383" r:id="rId20"/>
    <p:sldId id="2633" r:id="rId21"/>
    <p:sldId id="2634" r:id="rId22"/>
    <p:sldId id="2637" r:id="rId23"/>
    <p:sldId id="2635" r:id="rId24"/>
    <p:sldId id="388" r:id="rId25"/>
    <p:sldId id="390" r:id="rId26"/>
    <p:sldId id="289" r:id="rId27"/>
    <p:sldId id="387" r:id="rId28"/>
    <p:sldId id="393" r:id="rId29"/>
    <p:sldId id="394" r:id="rId30"/>
    <p:sldId id="395" r:id="rId31"/>
    <p:sldId id="295" r:id="rId32"/>
    <p:sldId id="2639" r:id="rId33"/>
    <p:sldId id="288" r:id="rId34"/>
    <p:sldId id="308" r:id="rId35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ach" initials="P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0D1D2"/>
    <a:srgbClr val="562FE5"/>
    <a:srgbClr val="A998FF"/>
    <a:srgbClr val="E8436B"/>
    <a:srgbClr val="B8BABC"/>
    <a:srgbClr val="C1C3C5"/>
    <a:srgbClr val="F58791"/>
    <a:srgbClr val="E0B249"/>
    <a:srgbClr val="957DEF"/>
    <a:srgbClr val="87B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7" autoAdjust="0"/>
    <p:restoredTop sz="94301" autoAdjust="0"/>
  </p:normalViewPr>
  <p:slideViewPr>
    <p:cSldViewPr snapToGrid="0">
      <p:cViewPr>
        <p:scale>
          <a:sx n="33" d="100"/>
          <a:sy n="33" d="100"/>
        </p:scale>
        <p:origin x="2148" y="2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1" Type="http://schemas.openxmlformats.org/officeDocument/2006/relationships/tags" Target="tags/tag6.xml"/><Relationship Id="rId40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80F37-1726-4007-B9B0-6FFB6F154BE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80D2A-FF27-4877-8B49-AB5A390BB1F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C4DD6-D01D-40A3-B469-CBB755CA3D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6ED8C-9FC6-41EA-BCF4-3C8787CD81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16ED8C-9FC6-41EA-BCF4-3C8787CD81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16ED8C-9FC6-41EA-BCF4-3C8787CD81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16ED8C-9FC6-41EA-BCF4-3C8787CD81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16ED8C-9FC6-41EA-BCF4-3C8787CD81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16ED8C-9FC6-41EA-BCF4-3C8787CD81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16ED8C-9FC6-41EA-BCF4-3C8787CD81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16ED8C-9FC6-41EA-BCF4-3C8787CD81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16ED8C-9FC6-41EA-BCF4-3C8787CD81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16ED8C-9FC6-41EA-BCF4-3C8787CD81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16ED8C-9FC6-41EA-BCF4-3C8787CD81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2" Type="http://schemas.openxmlformats.org/officeDocument/2006/relationships/image" Target="../media/image10.png"/><Relationship Id="rId11" Type="http://schemas.openxmlformats.org/officeDocument/2006/relationships/image" Target="../media/image2.png"/><Relationship Id="rId10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2" Type="http://schemas.openxmlformats.org/officeDocument/2006/relationships/image" Target="../media/image10.png"/><Relationship Id="rId11" Type="http://schemas.openxmlformats.org/officeDocument/2006/relationships/image" Target="../media/image2.png"/><Relationship Id="rId10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2" Type="http://schemas.openxmlformats.org/officeDocument/2006/relationships/image" Target="../media/image10.png"/><Relationship Id="rId11" Type="http://schemas.openxmlformats.org/officeDocument/2006/relationships/image" Target="../media/image2.png"/><Relationship Id="rId10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2" Type="http://schemas.openxmlformats.org/officeDocument/2006/relationships/image" Target="../media/image10.png"/><Relationship Id="rId11" Type="http://schemas.openxmlformats.org/officeDocument/2006/relationships/image" Target="../media/image2.png"/><Relationship Id="rId10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D2091-196F-4803-B9EB-E6EB5CE12A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5E1EC-C601-417C-B1AF-56556B499C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54D4-2C72-420D-AABA-55C4963F15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9F3-051E-4B55-B683-48224EBF538B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 anchor="b" anchorCtr="0"/>
          <a:lstStyle>
            <a:lvl1pPr algn="l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5D2091-196F-4803-B9EB-E6EB5CE12A4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5E1EC-C601-417C-B1AF-56556B499C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949" y="-1598611"/>
            <a:ext cx="7439134" cy="10332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241" y="-1389015"/>
            <a:ext cx="6857692" cy="9731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10447304" y="3567469"/>
            <a:ext cx="3279672" cy="30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0855" y="4011391"/>
            <a:ext cx="2318824" cy="2142647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457200" y="260038"/>
            <a:ext cx="11325225" cy="6337924"/>
          </a:xfrm>
          <a:prstGeom prst="roundRect">
            <a:avLst>
              <a:gd name="adj" fmla="val 30564"/>
            </a:avLst>
          </a:prstGeom>
          <a:solidFill>
            <a:srgbClr val="FFFFFF"/>
          </a:solidFill>
          <a:ln w="69850" cmpd="sng">
            <a:solidFill>
              <a:srgbClr val="F5879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605" y="5173393"/>
            <a:ext cx="2047638" cy="22620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-304872" y="5270490"/>
            <a:ext cx="2047637" cy="18920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520855" y="-779874"/>
            <a:ext cx="2318824" cy="2142647"/>
          </a:xfrm>
          <a:prstGeom prst="rect">
            <a:avLst/>
          </a:prstGeom>
        </p:spPr>
      </p:pic>
      <p:grpSp>
        <p:nvGrpSpPr>
          <p:cNvPr id="23" name="组合 22"/>
          <p:cNvGrpSpPr/>
          <p:nvPr userDrawn="1"/>
        </p:nvGrpSpPr>
        <p:grpSpPr>
          <a:xfrm>
            <a:off x="-1815731" y="-2629323"/>
            <a:ext cx="5597509" cy="6332594"/>
            <a:chOff x="-1793153" y="-2765127"/>
            <a:chExt cx="5715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3153" y="-2765127"/>
              <a:ext cx="57150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172" y="-1664165"/>
              <a:ext cx="3119677" cy="374361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8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949" y="-1598611"/>
            <a:ext cx="7439134" cy="10332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241" y="-1389015"/>
            <a:ext cx="6857692" cy="9731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10447304" y="3567469"/>
            <a:ext cx="3279672" cy="30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0855" y="4011391"/>
            <a:ext cx="2318824" cy="2142647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457200" y="260038"/>
            <a:ext cx="11325225" cy="6337924"/>
          </a:xfrm>
          <a:prstGeom prst="roundRect">
            <a:avLst>
              <a:gd name="adj" fmla="val 30564"/>
            </a:avLst>
          </a:prstGeom>
          <a:solidFill>
            <a:srgbClr val="FFFFFF"/>
          </a:solidFill>
          <a:ln w="69850" cmpd="sng">
            <a:solidFill>
              <a:srgbClr val="F5879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605" y="5292827"/>
            <a:ext cx="1939526" cy="21426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-304872" y="5370388"/>
            <a:ext cx="1939525" cy="17921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520855" y="-779874"/>
            <a:ext cx="2318824" cy="2142647"/>
          </a:xfrm>
          <a:prstGeom prst="rect">
            <a:avLst/>
          </a:prstGeom>
        </p:spPr>
      </p:pic>
      <p:grpSp>
        <p:nvGrpSpPr>
          <p:cNvPr id="23" name="组合 22"/>
          <p:cNvGrpSpPr/>
          <p:nvPr userDrawn="1"/>
        </p:nvGrpSpPr>
        <p:grpSpPr>
          <a:xfrm>
            <a:off x="-1467463" y="-2019299"/>
            <a:ext cx="4558931" cy="5011279"/>
            <a:chOff x="-1793153" y="-2765127"/>
            <a:chExt cx="5715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3153" y="-2765127"/>
              <a:ext cx="57150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172" y="-1664165"/>
              <a:ext cx="3119677" cy="374361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8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949" y="-1598611"/>
            <a:ext cx="7439134" cy="10332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241" y="-1389015"/>
            <a:ext cx="6857692" cy="9731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10447304" y="3567469"/>
            <a:ext cx="3279672" cy="30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0855" y="4011391"/>
            <a:ext cx="2318824" cy="2142647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457200" y="260038"/>
            <a:ext cx="11325225" cy="6337924"/>
          </a:xfrm>
          <a:prstGeom prst="roundRect">
            <a:avLst>
              <a:gd name="adj" fmla="val 30564"/>
            </a:avLst>
          </a:prstGeom>
          <a:solidFill>
            <a:srgbClr val="FFFFFF"/>
          </a:solidFill>
          <a:ln w="69850" cmpd="sng">
            <a:solidFill>
              <a:srgbClr val="F5879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605" y="5173393"/>
            <a:ext cx="2047638" cy="22620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-304872" y="5270490"/>
            <a:ext cx="2047637" cy="18920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520855" y="-779874"/>
            <a:ext cx="2318824" cy="2142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8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241" y="-1389015"/>
            <a:ext cx="6857692" cy="9731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10447304" y="3567469"/>
            <a:ext cx="3279672" cy="30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0855" y="4011391"/>
            <a:ext cx="2318824" cy="2142647"/>
          </a:xfrm>
          <a:prstGeom prst="rect">
            <a:avLst/>
          </a:prstGeom>
        </p:spPr>
      </p:pic>
      <p:sp>
        <p:nvSpPr>
          <p:cNvPr id="8" name="箭头: 五边形 7"/>
          <p:cNvSpPr/>
          <p:nvPr userDrawn="1"/>
        </p:nvSpPr>
        <p:spPr>
          <a:xfrm>
            <a:off x="358815" y="601884"/>
            <a:ext cx="11505235" cy="5717893"/>
          </a:xfrm>
          <a:prstGeom prst="homePlate">
            <a:avLst>
              <a:gd name="adj" fmla="val 31278"/>
            </a:avLst>
          </a:prstGeom>
          <a:solidFill>
            <a:srgbClr val="FFFFFF"/>
          </a:solidFill>
          <a:ln w="69850" cmpd="sng">
            <a:solidFill>
              <a:srgbClr val="F5879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51866" y="4616832"/>
            <a:ext cx="2705141" cy="29884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-869005" y="4323514"/>
            <a:ext cx="3095913" cy="28606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520855" y="-779874"/>
            <a:ext cx="2318824" cy="2142647"/>
          </a:xfrm>
          <a:prstGeom prst="rect">
            <a:avLst/>
          </a:prstGeom>
        </p:spPr>
      </p:pic>
      <p:grpSp>
        <p:nvGrpSpPr>
          <p:cNvPr id="23" name="组合 22"/>
          <p:cNvGrpSpPr/>
          <p:nvPr userDrawn="1"/>
        </p:nvGrpSpPr>
        <p:grpSpPr>
          <a:xfrm>
            <a:off x="9077740" y="-1108973"/>
            <a:ext cx="4225630" cy="3294392"/>
            <a:chOff x="-1793153" y="-2765127"/>
            <a:chExt cx="5715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3153" y="-2765127"/>
              <a:ext cx="57150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172" y="-1664165"/>
              <a:ext cx="3119677" cy="374361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949" y="-1598611"/>
            <a:ext cx="7439134" cy="10332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241" y="-1389015"/>
            <a:ext cx="6857692" cy="9731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10447304" y="3567469"/>
            <a:ext cx="3279672" cy="30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0855" y="4011391"/>
            <a:ext cx="2318824" cy="2142647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457200" y="260038"/>
            <a:ext cx="11325225" cy="6337924"/>
          </a:xfrm>
          <a:prstGeom prst="roundRect">
            <a:avLst>
              <a:gd name="adj" fmla="val 30564"/>
            </a:avLst>
          </a:prstGeom>
          <a:solidFill>
            <a:srgbClr val="FFFFFF"/>
          </a:solidFill>
          <a:ln w="69850" cmpd="sng">
            <a:solidFill>
              <a:srgbClr val="F5879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605" y="5173393"/>
            <a:ext cx="2047638" cy="22620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-304872" y="5270490"/>
            <a:ext cx="2047637" cy="18920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520855" y="-779874"/>
            <a:ext cx="2318824" cy="2142647"/>
          </a:xfrm>
          <a:prstGeom prst="rect">
            <a:avLst/>
          </a:prstGeom>
        </p:spPr>
      </p:pic>
      <p:grpSp>
        <p:nvGrpSpPr>
          <p:cNvPr id="23" name="组合 22"/>
          <p:cNvGrpSpPr/>
          <p:nvPr userDrawn="1"/>
        </p:nvGrpSpPr>
        <p:grpSpPr>
          <a:xfrm>
            <a:off x="-1815731" y="-2629323"/>
            <a:ext cx="5597509" cy="6332594"/>
            <a:chOff x="-1793153" y="-2765127"/>
            <a:chExt cx="5715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3153" y="-2765127"/>
              <a:ext cx="57150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172" y="-1664165"/>
              <a:ext cx="3119677" cy="374361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8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241" y="-1389015"/>
            <a:ext cx="6857692" cy="9731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10447304" y="3567469"/>
            <a:ext cx="3279672" cy="30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0855" y="4011391"/>
            <a:ext cx="2318824" cy="2142647"/>
          </a:xfrm>
          <a:prstGeom prst="rect">
            <a:avLst/>
          </a:prstGeom>
        </p:spPr>
      </p:pic>
      <p:sp>
        <p:nvSpPr>
          <p:cNvPr id="8" name="流程图: 资料带 7"/>
          <p:cNvSpPr/>
          <p:nvPr userDrawn="1"/>
        </p:nvSpPr>
        <p:spPr>
          <a:xfrm>
            <a:off x="1029137" y="908395"/>
            <a:ext cx="10332160" cy="4755538"/>
          </a:xfrm>
          <a:prstGeom prst="flowChartPunchedTape">
            <a:avLst/>
          </a:prstGeom>
          <a:solidFill>
            <a:srgbClr val="FFFFFF"/>
          </a:solidFill>
          <a:ln w="69850" cmpd="sng">
            <a:solidFill>
              <a:srgbClr val="F5879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426" y="4663685"/>
            <a:ext cx="2705141" cy="29884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104860" y="4663685"/>
            <a:ext cx="2705140" cy="24996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304126" y="-468226"/>
            <a:ext cx="3234164" cy="298844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2579" y="3061073"/>
            <a:ext cx="4854760" cy="48175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1927" y="-1689325"/>
            <a:ext cx="7439134" cy="10332160"/>
          </a:xfrm>
          <a:prstGeom prst="rect">
            <a:avLst/>
          </a:prstGeom>
        </p:spPr>
      </p:pic>
      <p:grpSp>
        <p:nvGrpSpPr>
          <p:cNvPr id="23" name="组合 22"/>
          <p:cNvGrpSpPr/>
          <p:nvPr userDrawn="1"/>
        </p:nvGrpSpPr>
        <p:grpSpPr>
          <a:xfrm>
            <a:off x="-1096192" y="-1841776"/>
            <a:ext cx="4607810" cy="5529372"/>
            <a:chOff x="-1793153" y="-2765127"/>
            <a:chExt cx="5715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3153" y="-2765127"/>
              <a:ext cx="57150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172" y="-1664165"/>
              <a:ext cx="3119677" cy="374361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8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241" y="-1389015"/>
            <a:ext cx="6857692" cy="9731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9317626" y="1913753"/>
            <a:ext cx="3279672" cy="30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111" y="4158742"/>
            <a:ext cx="2318824" cy="2142647"/>
          </a:xfrm>
          <a:prstGeom prst="rect">
            <a:avLst/>
          </a:prstGeom>
        </p:spPr>
      </p:pic>
      <p:sp>
        <p:nvSpPr>
          <p:cNvPr id="8" name="矩形: 折角 7"/>
          <p:cNvSpPr/>
          <p:nvPr userDrawn="1"/>
        </p:nvSpPr>
        <p:spPr>
          <a:xfrm>
            <a:off x="1209999" y="1130969"/>
            <a:ext cx="10020236" cy="4862506"/>
          </a:xfrm>
          <a:prstGeom prst="foldedCorner">
            <a:avLst/>
          </a:prstGeom>
          <a:solidFill>
            <a:srgbClr val="FFFFFF"/>
          </a:solidFill>
          <a:ln w="69850" cmpd="sng">
            <a:solidFill>
              <a:srgbClr val="F5879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466" y="4545407"/>
            <a:ext cx="2705141" cy="29884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-59725" y="4576583"/>
            <a:ext cx="2705140" cy="24996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202129" y="-1208450"/>
            <a:ext cx="5210289" cy="48144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8973" y="3097025"/>
            <a:ext cx="5027376" cy="49888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655" y="-1512674"/>
            <a:ext cx="7439134" cy="103321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514" y="-3069376"/>
            <a:ext cx="6001605" cy="7201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070881-661D-4AC5-9871-9B309516636F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1387" y="6368903"/>
            <a:ext cx="84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VN Vung Tau" panose="03080702040302070203" pitchFamily="66" charset="0"/>
              </a:rPr>
              <a:t>KTUTS</a:t>
            </a:r>
            <a:endParaRPr lang="en-US">
              <a:solidFill>
                <a:schemeClr val="bg1"/>
              </a:solidFill>
              <a:latin typeface="UVN Vung Tau" panose="03080702040302070203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E54D4-2C72-420D-AABA-55C4963F15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439F3-051E-4B55-B683-48224EBF538B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949" y="-1598611"/>
            <a:ext cx="7439134" cy="10332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241" y="-1389015"/>
            <a:ext cx="6857692" cy="9731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10447304" y="3567469"/>
            <a:ext cx="3279672" cy="30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0855" y="4011391"/>
            <a:ext cx="2318824" cy="2142647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457200" y="260038"/>
            <a:ext cx="11325225" cy="6337924"/>
          </a:xfrm>
          <a:prstGeom prst="roundRect">
            <a:avLst>
              <a:gd name="adj" fmla="val 30564"/>
            </a:avLst>
          </a:prstGeom>
          <a:solidFill>
            <a:srgbClr val="FFFFFF"/>
          </a:solidFill>
          <a:ln w="69850" cmpd="sng">
            <a:solidFill>
              <a:srgbClr val="F5879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605" y="5292827"/>
            <a:ext cx="1939526" cy="21426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-304872" y="5370388"/>
            <a:ext cx="1939525" cy="17921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520855" y="-779874"/>
            <a:ext cx="2318824" cy="2142647"/>
          </a:xfrm>
          <a:prstGeom prst="rect">
            <a:avLst/>
          </a:prstGeom>
        </p:spPr>
      </p:pic>
      <p:grpSp>
        <p:nvGrpSpPr>
          <p:cNvPr id="23" name="组合 22"/>
          <p:cNvGrpSpPr/>
          <p:nvPr userDrawn="1"/>
        </p:nvGrpSpPr>
        <p:grpSpPr>
          <a:xfrm>
            <a:off x="-1467463" y="-2019299"/>
            <a:ext cx="4558931" cy="5011279"/>
            <a:chOff x="-1793153" y="-2765127"/>
            <a:chExt cx="5715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3153" y="-2765127"/>
              <a:ext cx="57150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172" y="-1664165"/>
              <a:ext cx="3119677" cy="374361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8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949" y="-1598611"/>
            <a:ext cx="7439134" cy="10332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241" y="-1389015"/>
            <a:ext cx="6857692" cy="9731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10447304" y="3567469"/>
            <a:ext cx="3279672" cy="30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0855" y="4011391"/>
            <a:ext cx="2318824" cy="2142647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457200" y="260038"/>
            <a:ext cx="11325225" cy="6337924"/>
          </a:xfrm>
          <a:prstGeom prst="roundRect">
            <a:avLst>
              <a:gd name="adj" fmla="val 30564"/>
            </a:avLst>
          </a:prstGeom>
          <a:solidFill>
            <a:srgbClr val="FFFFFF"/>
          </a:solidFill>
          <a:ln w="69850" cmpd="sng">
            <a:solidFill>
              <a:srgbClr val="F5879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605" y="5173393"/>
            <a:ext cx="2047638" cy="22620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-304872" y="5270490"/>
            <a:ext cx="2047637" cy="18920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520855" y="-779874"/>
            <a:ext cx="2318824" cy="2142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8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241" y="-1389015"/>
            <a:ext cx="6857692" cy="9731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10447304" y="3567469"/>
            <a:ext cx="3279672" cy="30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0855" y="4011391"/>
            <a:ext cx="2318824" cy="2142647"/>
          </a:xfrm>
          <a:prstGeom prst="rect">
            <a:avLst/>
          </a:prstGeom>
        </p:spPr>
      </p:pic>
      <p:sp>
        <p:nvSpPr>
          <p:cNvPr id="8" name="箭头: 五边形 7"/>
          <p:cNvSpPr/>
          <p:nvPr userDrawn="1"/>
        </p:nvSpPr>
        <p:spPr>
          <a:xfrm>
            <a:off x="358815" y="601884"/>
            <a:ext cx="11505235" cy="5717893"/>
          </a:xfrm>
          <a:prstGeom prst="homePlate">
            <a:avLst>
              <a:gd name="adj" fmla="val 31278"/>
            </a:avLst>
          </a:prstGeom>
          <a:solidFill>
            <a:srgbClr val="FFFFFF"/>
          </a:solidFill>
          <a:ln w="69850" cmpd="sng">
            <a:solidFill>
              <a:srgbClr val="F5879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51866" y="4616832"/>
            <a:ext cx="2705141" cy="29884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-869005" y="4323514"/>
            <a:ext cx="3095913" cy="28606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520855" y="-779874"/>
            <a:ext cx="2318824" cy="2142647"/>
          </a:xfrm>
          <a:prstGeom prst="rect">
            <a:avLst/>
          </a:prstGeom>
        </p:spPr>
      </p:pic>
      <p:grpSp>
        <p:nvGrpSpPr>
          <p:cNvPr id="23" name="组合 22"/>
          <p:cNvGrpSpPr/>
          <p:nvPr userDrawn="1"/>
        </p:nvGrpSpPr>
        <p:grpSpPr>
          <a:xfrm>
            <a:off x="9077740" y="-1108973"/>
            <a:ext cx="4225630" cy="3294392"/>
            <a:chOff x="-1793153" y="-2765127"/>
            <a:chExt cx="5715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3153" y="-2765127"/>
              <a:ext cx="57150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172" y="-1664165"/>
              <a:ext cx="3119677" cy="374361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241" y="-1389015"/>
            <a:ext cx="6857692" cy="9731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10447304" y="3567469"/>
            <a:ext cx="3279672" cy="30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0855" y="4011391"/>
            <a:ext cx="2318824" cy="2142647"/>
          </a:xfrm>
          <a:prstGeom prst="rect">
            <a:avLst/>
          </a:prstGeom>
        </p:spPr>
      </p:pic>
      <p:sp>
        <p:nvSpPr>
          <p:cNvPr id="8" name="流程图: 资料带 7"/>
          <p:cNvSpPr/>
          <p:nvPr userDrawn="1"/>
        </p:nvSpPr>
        <p:spPr>
          <a:xfrm>
            <a:off x="1029137" y="908395"/>
            <a:ext cx="10332160" cy="4755538"/>
          </a:xfrm>
          <a:prstGeom prst="flowChartPunchedTape">
            <a:avLst/>
          </a:prstGeom>
          <a:solidFill>
            <a:srgbClr val="FFFFFF"/>
          </a:solidFill>
          <a:ln w="69850" cmpd="sng">
            <a:solidFill>
              <a:srgbClr val="F5879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426" y="4663685"/>
            <a:ext cx="2705141" cy="29884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104860" y="4663685"/>
            <a:ext cx="2705140" cy="24996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304126" y="-468226"/>
            <a:ext cx="3234164" cy="298844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2579" y="3061073"/>
            <a:ext cx="4854760" cy="48175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1927" y="-1689325"/>
            <a:ext cx="7439134" cy="10332160"/>
          </a:xfrm>
          <a:prstGeom prst="rect">
            <a:avLst/>
          </a:prstGeom>
        </p:spPr>
      </p:pic>
      <p:grpSp>
        <p:nvGrpSpPr>
          <p:cNvPr id="23" name="组合 22"/>
          <p:cNvGrpSpPr/>
          <p:nvPr userDrawn="1"/>
        </p:nvGrpSpPr>
        <p:grpSpPr>
          <a:xfrm>
            <a:off x="-1096192" y="-1841776"/>
            <a:ext cx="4607810" cy="5529372"/>
            <a:chOff x="-1793153" y="-2765127"/>
            <a:chExt cx="5715000" cy="685800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3153" y="-2765127"/>
              <a:ext cx="57150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172" y="-1664165"/>
              <a:ext cx="3119677" cy="374361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8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3241" y="-1389015"/>
            <a:ext cx="6857692" cy="9731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9317626" y="1913753"/>
            <a:ext cx="3279672" cy="30304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111" y="4158742"/>
            <a:ext cx="2318824" cy="2142647"/>
          </a:xfrm>
          <a:prstGeom prst="rect">
            <a:avLst/>
          </a:prstGeom>
        </p:spPr>
      </p:pic>
      <p:sp>
        <p:nvSpPr>
          <p:cNvPr id="8" name="矩形: 折角 7"/>
          <p:cNvSpPr/>
          <p:nvPr userDrawn="1"/>
        </p:nvSpPr>
        <p:spPr>
          <a:xfrm>
            <a:off x="1209999" y="1130969"/>
            <a:ext cx="10020236" cy="4862506"/>
          </a:xfrm>
          <a:prstGeom prst="foldedCorner">
            <a:avLst/>
          </a:prstGeom>
          <a:solidFill>
            <a:srgbClr val="FFFFFF"/>
          </a:solidFill>
          <a:ln w="69850" cmpd="sng">
            <a:solidFill>
              <a:srgbClr val="F5879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466" y="4545407"/>
            <a:ext cx="2705141" cy="29884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-59725" y="4576583"/>
            <a:ext cx="2705140" cy="24996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202129" y="-1208450"/>
            <a:ext cx="5210289" cy="48144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8973" y="3097025"/>
            <a:ext cx="5027376" cy="49888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655" y="-1512674"/>
            <a:ext cx="7439134" cy="103321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514" y="-3069376"/>
            <a:ext cx="6001605" cy="7201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070881-661D-4AC5-9871-9B309516636F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1387" y="6368903"/>
            <a:ext cx="84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VN Vung Tau" panose="03080702040302070203" pitchFamily="66" charset="0"/>
              </a:rPr>
              <a:t>KTUTS</a:t>
            </a:r>
            <a:endParaRPr lang="en-US">
              <a:solidFill>
                <a:schemeClr val="bg1"/>
              </a:solidFill>
              <a:latin typeface="UVN Vung Tau" panose="03080702040302070203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4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15.pn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image" Target="../media/image14.jpeg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0201" y="914399"/>
            <a:ext cx="4085303" cy="4085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82" y="9261986"/>
            <a:ext cx="4085303" cy="408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BB51E-3E4F-4FEA-82AA-75CD03D23B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4F88F-26FD-4031-A253-4A3DC2238D1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0201" y="914399"/>
            <a:ext cx="4085303" cy="4085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82" y="9261986"/>
            <a:ext cx="4085303" cy="408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28.wdp"/><Relationship Id="rId8" Type="http://schemas.openxmlformats.org/officeDocument/2006/relationships/image" Target="../media/image27.png"/><Relationship Id="rId7" Type="http://schemas.microsoft.com/office/2007/relationships/hdphoto" Target="../media/image26.wdp"/><Relationship Id="rId6" Type="http://schemas.openxmlformats.org/officeDocument/2006/relationships/image" Target="../media/image25.png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6" Type="http://schemas.openxmlformats.org/officeDocument/2006/relationships/slideLayout" Target="../slideLayouts/slideLayout18.xml"/><Relationship Id="rId25" Type="http://schemas.openxmlformats.org/officeDocument/2006/relationships/image" Target="../media/image42.png"/><Relationship Id="rId24" Type="http://schemas.microsoft.com/office/2007/relationships/media" Target="../media/media1.mp3"/><Relationship Id="rId23" Type="http://schemas.openxmlformats.org/officeDocument/2006/relationships/audio" Target="NULL" TargetMode="External"/><Relationship Id="rId22" Type="http://schemas.microsoft.com/office/2007/relationships/hdphoto" Target="../media/image41.wdp"/><Relationship Id="rId21" Type="http://schemas.openxmlformats.org/officeDocument/2006/relationships/image" Target="../media/image40.png"/><Relationship Id="rId20" Type="http://schemas.microsoft.com/office/2007/relationships/hdphoto" Target="../media/image39.wdp"/><Relationship Id="rId2" Type="http://schemas.openxmlformats.org/officeDocument/2006/relationships/image" Target="../media/image21.png"/><Relationship Id="rId19" Type="http://schemas.openxmlformats.org/officeDocument/2006/relationships/image" Target="../media/image38.png"/><Relationship Id="rId18" Type="http://schemas.microsoft.com/office/2007/relationships/hdphoto" Target="../media/image37.wdp"/><Relationship Id="rId17" Type="http://schemas.openxmlformats.org/officeDocument/2006/relationships/image" Target="../media/image36.png"/><Relationship Id="rId16" Type="http://schemas.microsoft.com/office/2007/relationships/hdphoto" Target="../media/image35.wdp"/><Relationship Id="rId15" Type="http://schemas.openxmlformats.org/officeDocument/2006/relationships/image" Target="../media/image34.png"/><Relationship Id="rId14" Type="http://schemas.microsoft.com/office/2007/relationships/hdphoto" Target="../media/image33.wdp"/><Relationship Id="rId13" Type="http://schemas.openxmlformats.org/officeDocument/2006/relationships/image" Target="../media/image32.png"/><Relationship Id="rId12" Type="http://schemas.microsoft.com/office/2007/relationships/hdphoto" Target="../media/image30.wdp"/><Relationship Id="rId11" Type="http://schemas.openxmlformats.org/officeDocument/2006/relationships/image" Target="../media/image29.png"/><Relationship Id="rId10" Type="http://schemas.openxmlformats.org/officeDocument/2006/relationships/image" Target="../media/image31.pn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audio" Target="../media/audio1.wav"/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GIF"/><Relationship Id="rId4" Type="http://schemas.openxmlformats.org/officeDocument/2006/relationships/image" Target="../media/image57.svg"/><Relationship Id="rId3" Type="http://schemas.openxmlformats.org/officeDocument/2006/relationships/image" Target="../media/image56.png"/><Relationship Id="rId2" Type="http://schemas.openxmlformats.org/officeDocument/2006/relationships/tags" Target="../tags/tag5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28.wdp"/><Relationship Id="rId8" Type="http://schemas.openxmlformats.org/officeDocument/2006/relationships/image" Target="../media/image27.png"/><Relationship Id="rId7" Type="http://schemas.microsoft.com/office/2007/relationships/hdphoto" Target="../media/image26.wdp"/><Relationship Id="rId6" Type="http://schemas.openxmlformats.org/officeDocument/2006/relationships/image" Target="../media/image25.png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3" Type="http://schemas.openxmlformats.org/officeDocument/2006/relationships/slideLayout" Target="../slideLayouts/slideLayout18.xml"/><Relationship Id="rId22" Type="http://schemas.microsoft.com/office/2007/relationships/hdphoto" Target="../media/image41.wdp"/><Relationship Id="rId21" Type="http://schemas.openxmlformats.org/officeDocument/2006/relationships/image" Target="../media/image40.png"/><Relationship Id="rId20" Type="http://schemas.microsoft.com/office/2007/relationships/hdphoto" Target="../media/image39.wdp"/><Relationship Id="rId2" Type="http://schemas.openxmlformats.org/officeDocument/2006/relationships/image" Target="../media/image21.png"/><Relationship Id="rId19" Type="http://schemas.openxmlformats.org/officeDocument/2006/relationships/image" Target="../media/image38.png"/><Relationship Id="rId18" Type="http://schemas.microsoft.com/office/2007/relationships/hdphoto" Target="../media/image37.wdp"/><Relationship Id="rId17" Type="http://schemas.openxmlformats.org/officeDocument/2006/relationships/image" Target="../media/image36.png"/><Relationship Id="rId16" Type="http://schemas.microsoft.com/office/2007/relationships/hdphoto" Target="../media/image35.wdp"/><Relationship Id="rId15" Type="http://schemas.openxmlformats.org/officeDocument/2006/relationships/image" Target="../media/image34.png"/><Relationship Id="rId14" Type="http://schemas.microsoft.com/office/2007/relationships/hdphoto" Target="../media/image33.wdp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microsoft.com/office/2007/relationships/hdphoto" Target="../media/image30.wdp"/><Relationship Id="rId10" Type="http://schemas.openxmlformats.org/officeDocument/2006/relationships/image" Target="../media/image29.png"/><Relationship Id="rId1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1.xml"/><Relationship Id="rId15" Type="http://schemas.microsoft.com/office/2007/relationships/hdphoto" Target="../media/image68.wdp"/><Relationship Id="rId14" Type="http://schemas.openxmlformats.org/officeDocument/2006/relationships/image" Target="../media/image67.png"/><Relationship Id="rId13" Type="http://schemas.openxmlformats.org/officeDocument/2006/relationships/image" Target="../media/image66.png"/><Relationship Id="rId12" Type="http://schemas.openxmlformats.org/officeDocument/2006/relationships/image" Target="../media/image10.png"/><Relationship Id="rId11" Type="http://schemas.openxmlformats.org/officeDocument/2006/relationships/image" Target="../media/image65.png"/><Relationship Id="rId10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28.wdp"/><Relationship Id="rId8" Type="http://schemas.openxmlformats.org/officeDocument/2006/relationships/image" Target="../media/image27.png"/><Relationship Id="rId7" Type="http://schemas.microsoft.com/office/2007/relationships/hdphoto" Target="../media/image26.wdp"/><Relationship Id="rId6" Type="http://schemas.openxmlformats.org/officeDocument/2006/relationships/image" Target="../media/image25.png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6" Type="http://schemas.openxmlformats.org/officeDocument/2006/relationships/slideLayout" Target="../slideLayouts/slideLayout18.xml"/><Relationship Id="rId25" Type="http://schemas.openxmlformats.org/officeDocument/2006/relationships/image" Target="../media/image42.png"/><Relationship Id="rId24" Type="http://schemas.microsoft.com/office/2007/relationships/media" Target="../media/media1.mp3"/><Relationship Id="rId23" Type="http://schemas.openxmlformats.org/officeDocument/2006/relationships/audio" Target="NULL" TargetMode="External"/><Relationship Id="rId22" Type="http://schemas.microsoft.com/office/2007/relationships/hdphoto" Target="../media/image41.wdp"/><Relationship Id="rId21" Type="http://schemas.openxmlformats.org/officeDocument/2006/relationships/image" Target="../media/image40.png"/><Relationship Id="rId20" Type="http://schemas.microsoft.com/office/2007/relationships/hdphoto" Target="../media/image39.wdp"/><Relationship Id="rId2" Type="http://schemas.openxmlformats.org/officeDocument/2006/relationships/image" Target="../media/image21.png"/><Relationship Id="rId19" Type="http://schemas.openxmlformats.org/officeDocument/2006/relationships/image" Target="../media/image38.png"/><Relationship Id="rId18" Type="http://schemas.microsoft.com/office/2007/relationships/hdphoto" Target="../media/image37.wdp"/><Relationship Id="rId17" Type="http://schemas.openxmlformats.org/officeDocument/2006/relationships/image" Target="../media/image36.png"/><Relationship Id="rId16" Type="http://schemas.microsoft.com/office/2007/relationships/hdphoto" Target="../media/image35.wdp"/><Relationship Id="rId15" Type="http://schemas.openxmlformats.org/officeDocument/2006/relationships/image" Target="../media/image34.png"/><Relationship Id="rId14" Type="http://schemas.microsoft.com/office/2007/relationships/hdphoto" Target="../media/image30.wdp"/><Relationship Id="rId13" Type="http://schemas.openxmlformats.org/officeDocument/2006/relationships/image" Target="../media/image29.png"/><Relationship Id="rId12" Type="http://schemas.microsoft.com/office/2007/relationships/hdphoto" Target="../media/image33.wdp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28.wdp"/><Relationship Id="rId8" Type="http://schemas.openxmlformats.org/officeDocument/2006/relationships/image" Target="../media/image27.png"/><Relationship Id="rId7" Type="http://schemas.microsoft.com/office/2007/relationships/hdphoto" Target="../media/image26.wdp"/><Relationship Id="rId6" Type="http://schemas.openxmlformats.org/officeDocument/2006/relationships/image" Target="../media/image25.png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6" Type="http://schemas.openxmlformats.org/officeDocument/2006/relationships/slideLayout" Target="../slideLayouts/slideLayout18.xml"/><Relationship Id="rId25" Type="http://schemas.openxmlformats.org/officeDocument/2006/relationships/image" Target="../media/image42.png"/><Relationship Id="rId24" Type="http://schemas.microsoft.com/office/2007/relationships/media" Target="../media/media1.mp3"/><Relationship Id="rId23" Type="http://schemas.openxmlformats.org/officeDocument/2006/relationships/audio" Target="NULL" TargetMode="External"/><Relationship Id="rId22" Type="http://schemas.microsoft.com/office/2007/relationships/hdphoto" Target="../media/image41.wdp"/><Relationship Id="rId21" Type="http://schemas.openxmlformats.org/officeDocument/2006/relationships/image" Target="../media/image40.png"/><Relationship Id="rId20" Type="http://schemas.microsoft.com/office/2007/relationships/hdphoto" Target="../media/image39.wdp"/><Relationship Id="rId2" Type="http://schemas.openxmlformats.org/officeDocument/2006/relationships/image" Target="../media/image21.png"/><Relationship Id="rId19" Type="http://schemas.openxmlformats.org/officeDocument/2006/relationships/image" Target="../media/image38.png"/><Relationship Id="rId18" Type="http://schemas.microsoft.com/office/2007/relationships/hdphoto" Target="../media/image37.wdp"/><Relationship Id="rId17" Type="http://schemas.openxmlformats.org/officeDocument/2006/relationships/image" Target="../media/image36.png"/><Relationship Id="rId16" Type="http://schemas.microsoft.com/office/2007/relationships/hdphoto" Target="../media/image35.wdp"/><Relationship Id="rId15" Type="http://schemas.openxmlformats.org/officeDocument/2006/relationships/image" Target="../media/image34.png"/><Relationship Id="rId14" Type="http://schemas.microsoft.com/office/2007/relationships/hdphoto" Target="../media/image30.wdp"/><Relationship Id="rId13" Type="http://schemas.openxmlformats.org/officeDocument/2006/relationships/image" Target="../media/image29.png"/><Relationship Id="rId12" Type="http://schemas.microsoft.com/office/2007/relationships/hdphoto" Target="../media/image33.wdp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image28.wdp"/><Relationship Id="rId8" Type="http://schemas.openxmlformats.org/officeDocument/2006/relationships/image" Target="../media/image27.png"/><Relationship Id="rId7" Type="http://schemas.microsoft.com/office/2007/relationships/hdphoto" Target="../media/image26.wdp"/><Relationship Id="rId6" Type="http://schemas.openxmlformats.org/officeDocument/2006/relationships/image" Target="../media/image25.png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microsoft.com/office/2007/relationships/hdphoto" Target="../media/image22.wdp"/><Relationship Id="rId26" Type="http://schemas.openxmlformats.org/officeDocument/2006/relationships/slideLayout" Target="../slideLayouts/slideLayout18.xml"/><Relationship Id="rId25" Type="http://schemas.openxmlformats.org/officeDocument/2006/relationships/image" Target="../media/image42.png"/><Relationship Id="rId24" Type="http://schemas.microsoft.com/office/2007/relationships/media" Target="../media/media1.mp3"/><Relationship Id="rId23" Type="http://schemas.openxmlformats.org/officeDocument/2006/relationships/audio" Target="NULL" TargetMode="External"/><Relationship Id="rId22" Type="http://schemas.microsoft.com/office/2007/relationships/hdphoto" Target="../media/image41.wdp"/><Relationship Id="rId21" Type="http://schemas.openxmlformats.org/officeDocument/2006/relationships/image" Target="../media/image40.png"/><Relationship Id="rId20" Type="http://schemas.microsoft.com/office/2007/relationships/hdphoto" Target="../media/image39.wdp"/><Relationship Id="rId2" Type="http://schemas.openxmlformats.org/officeDocument/2006/relationships/image" Target="../media/image21.png"/><Relationship Id="rId19" Type="http://schemas.openxmlformats.org/officeDocument/2006/relationships/image" Target="../media/image38.png"/><Relationship Id="rId18" Type="http://schemas.microsoft.com/office/2007/relationships/hdphoto" Target="../media/image37.wdp"/><Relationship Id="rId17" Type="http://schemas.openxmlformats.org/officeDocument/2006/relationships/image" Target="../media/image36.png"/><Relationship Id="rId16" Type="http://schemas.microsoft.com/office/2007/relationships/hdphoto" Target="../media/image35.wdp"/><Relationship Id="rId15" Type="http://schemas.openxmlformats.org/officeDocument/2006/relationships/image" Target="../media/image34.png"/><Relationship Id="rId14" Type="http://schemas.microsoft.com/office/2007/relationships/hdphoto" Target="../media/image33.wdp"/><Relationship Id="rId13" Type="http://schemas.openxmlformats.org/officeDocument/2006/relationships/image" Target="../media/image32.png"/><Relationship Id="rId12" Type="http://schemas.microsoft.com/office/2007/relationships/hdphoto" Target="../media/image30.wdp"/><Relationship Id="rId11" Type="http://schemas.openxmlformats.org/officeDocument/2006/relationships/image" Target="../media/image29.png"/><Relationship Id="rId10" Type="http://schemas.openxmlformats.org/officeDocument/2006/relationships/image" Target="../media/image31.pn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74495" y="-822960"/>
            <a:ext cx="14709140" cy="7680960"/>
          </a:xfrm>
          <a:prstGeom prst="rect">
            <a:avLst/>
          </a:prstGeom>
        </p:spPr>
      </p:pic>
      <p:sp>
        <p:nvSpPr>
          <p:cNvPr id="3" name="Heart 2"/>
          <p:cNvSpPr/>
          <p:nvPr/>
        </p:nvSpPr>
        <p:spPr>
          <a:xfrm>
            <a:off x="1113155" y="137160"/>
            <a:ext cx="9134475" cy="3480435"/>
          </a:xfrm>
          <a:prstGeom prst="heart">
            <a:avLst/>
          </a:prstGeom>
          <a:noFill/>
          <a:ln w="76200" cmpd="sng">
            <a:solidFill>
              <a:srgbClr val="00B0F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4/1 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CÔ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0320" y="2921431"/>
            <a:ext cx="9125006" cy="1014730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Kể các dấu câu em đã học?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1" b="49951" l="67269" r="95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96" b="41492"/>
          <a:stretch>
            <a:fillRect/>
          </a:stretch>
        </p:blipFill>
        <p:spPr>
          <a:xfrm flipH="1">
            <a:off x="-657198" y="2429302"/>
            <a:ext cx="2719971" cy="5339069"/>
          </a:xfrm>
          <a:prstGeom prst="rect">
            <a:avLst/>
          </a:prstGeom>
        </p:spPr>
      </p:pic>
      <p:pic>
        <p:nvPicPr>
          <p:cNvPr id="20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207.8334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744" y="785177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" y="0"/>
            <a:ext cx="12192000" cy="6858000"/>
          </a:xfrm>
          <a:prstGeom prst="rect">
            <a:avLst/>
          </a:prstGeom>
        </p:spPr>
      </p:pic>
      <p:sp>
        <p:nvSpPr>
          <p:cNvPr id="3" name="Curved Down Ribbon 2"/>
          <p:cNvSpPr/>
          <p:nvPr/>
        </p:nvSpPr>
        <p:spPr>
          <a:xfrm>
            <a:off x="2067339" y="0"/>
            <a:ext cx="7474226" cy="1490870"/>
          </a:xfrm>
          <a:prstGeom prst="ellipseRibb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HÁI QUẢ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" b="100000" l="16778" r="8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6" t="871" r="16507" b="2174"/>
          <a:stretch>
            <a:fillRect/>
          </a:stretch>
        </p:blipFill>
        <p:spPr>
          <a:xfrm>
            <a:off x="1508396" y="1978170"/>
            <a:ext cx="2670314" cy="3339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63" l="123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44" y="1865402"/>
            <a:ext cx="3710608" cy="3710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18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91" y="2048880"/>
            <a:ext cx="2713383" cy="3316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2135783"/>
            <a:ext cx="3634408" cy="33758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79" y="5366939"/>
            <a:ext cx="1334191" cy="15433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5" y="5354585"/>
            <a:ext cx="1334191" cy="1543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57" y="5927277"/>
            <a:ext cx="468919" cy="6043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09" y="5358254"/>
            <a:ext cx="1334191" cy="15433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563" y="5331723"/>
            <a:ext cx="1334191" cy="15433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2311779" y="6331778"/>
            <a:ext cx="1334191" cy="580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26" y="5705315"/>
            <a:ext cx="468919" cy="604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6" y="5934234"/>
            <a:ext cx="468919" cy="6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60" y="5804610"/>
            <a:ext cx="468919" cy="6043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012" y="2694823"/>
            <a:ext cx="747990" cy="7313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186" y="3082222"/>
            <a:ext cx="747990" cy="731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583" y="2405603"/>
            <a:ext cx="747990" cy="7313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635" y="2897422"/>
            <a:ext cx="747990" cy="7313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11" y="5814080"/>
            <a:ext cx="451504" cy="585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35" y="5923246"/>
            <a:ext cx="451504" cy="5851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65" y="5667513"/>
            <a:ext cx="804231" cy="8042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9996563" y="6296562"/>
            <a:ext cx="1334191" cy="5804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742" y="5734387"/>
            <a:ext cx="804231" cy="8042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912" y="5864112"/>
            <a:ext cx="804231" cy="8042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765" y="5840221"/>
            <a:ext cx="451504" cy="5851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4733935" y="6319424"/>
            <a:ext cx="1334191" cy="5804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39" y="5973676"/>
            <a:ext cx="451504" cy="585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39" y="5766868"/>
            <a:ext cx="804231" cy="8042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71" b="49951" l="67269" r="95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96" b="41492"/>
          <a:stretch>
            <a:fillRect/>
          </a:stretch>
        </p:blipFill>
        <p:spPr>
          <a:xfrm flipH="1">
            <a:off x="-466129" y="1611794"/>
            <a:ext cx="2886146" cy="5665257"/>
          </a:xfrm>
          <a:prstGeom prst="rect">
            <a:avLst/>
          </a:prstGeom>
        </p:spPr>
      </p:pic>
      <p:pic>
        <p:nvPicPr>
          <p:cNvPr id="34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>
                  <p14:trim st="1325.000000" end="1383.83325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43744" y="7278568"/>
            <a:ext cx="406400" cy="40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331809" y="6323093"/>
            <a:ext cx="1334191" cy="580485"/>
          </a:xfrm>
          <a:prstGeom prst="rect">
            <a:avLst/>
          </a:prstGeom>
        </p:spPr>
      </p:pic>
      <p:sp>
        <p:nvSpPr>
          <p:cNvPr id="35" name="Curved Down Ribbon 34"/>
          <p:cNvSpPr/>
          <p:nvPr/>
        </p:nvSpPr>
        <p:spPr>
          <a:xfrm>
            <a:off x="336066" y="22297"/>
            <a:ext cx="11382231" cy="2031857"/>
          </a:xfrm>
          <a:prstGeom prst="ellipseRibb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CHIẾN THẮNG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03073 0.45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2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00339 0.368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8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0.00677 0.49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467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418 0.39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1997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7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6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" grpId="0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1857" y="4670308"/>
            <a:ext cx="1632144" cy="15081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3364366" y="3505351"/>
            <a:ext cx="6858001" cy="18086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9381809" y="5229755"/>
            <a:ext cx="1692886" cy="156426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857971" y="2460682"/>
            <a:ext cx="6858001" cy="180867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635" y="2730500"/>
            <a:ext cx="10311765" cy="2590165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l"/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 </a:t>
            </a:r>
            <a:endParaRPr 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GẠCH NGANG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95755" y="603250"/>
            <a:ext cx="9203690" cy="134683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19 tháng 3 năm 2025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9705" y="-1414145"/>
            <a:ext cx="4942205" cy="97313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3364366" y="3505351"/>
            <a:ext cx="6858001" cy="180867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657362" y="2997789"/>
            <a:ext cx="6858001" cy="18086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10205850" y="5535275"/>
            <a:ext cx="1692886" cy="156426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765372" y="2644752"/>
            <a:ext cx="6858001" cy="1808676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-1190060" y="-1555368"/>
            <a:ext cx="14197880" cy="5802020"/>
            <a:chOff x="-1281005" y="-2959342"/>
            <a:chExt cx="14197880" cy="5802020"/>
          </a:xfrm>
        </p:grpSpPr>
        <p:grpSp>
          <p:nvGrpSpPr>
            <p:cNvPr id="22" name="组合 21"/>
            <p:cNvGrpSpPr/>
            <p:nvPr/>
          </p:nvGrpSpPr>
          <p:grpSpPr>
            <a:xfrm>
              <a:off x="439213" y="-2959342"/>
              <a:ext cx="5376255" cy="5802020"/>
              <a:chOff x="8777255" y="-1107494"/>
              <a:chExt cx="4165673" cy="4495567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622" y="-1107494"/>
                <a:ext cx="3746306" cy="4495567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77255" y="-579428"/>
                <a:ext cx="2336325" cy="2803590"/>
              </a:xfrm>
              <a:prstGeom prst="rect">
                <a:avLst/>
              </a:prstGeom>
            </p:spPr>
          </p:pic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1005" y="-2132597"/>
              <a:ext cx="3331668" cy="3998002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207" y="-1878151"/>
              <a:ext cx="3331668" cy="3998002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613" y="-1528521"/>
              <a:ext cx="2372429" cy="2846915"/>
            </a:xfrm>
            <a:prstGeom prst="rect">
              <a:avLst/>
            </a:prstGeom>
          </p:spPr>
        </p:pic>
        <p:grpSp>
          <p:nvGrpSpPr>
            <p:cNvPr id="48" name="组合 47"/>
            <p:cNvGrpSpPr/>
            <p:nvPr/>
          </p:nvGrpSpPr>
          <p:grpSpPr>
            <a:xfrm>
              <a:off x="4837446" y="-1914234"/>
              <a:ext cx="3352818" cy="3618339"/>
              <a:chOff x="8777255" y="-1107494"/>
              <a:chExt cx="4165673" cy="4495567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622" y="-1107494"/>
                <a:ext cx="3746306" cy="4495567"/>
              </a:xfrm>
              <a:prstGeom prst="rect">
                <a:avLst/>
              </a:prstGeom>
            </p:spPr>
          </p:pic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77255" y="-579428"/>
                <a:ext cx="2336325" cy="2803590"/>
              </a:xfrm>
              <a:prstGeom prst="rect">
                <a:avLst/>
              </a:prstGeom>
            </p:spPr>
          </p:pic>
        </p:grp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82195" y="-1518382"/>
              <a:ext cx="3422671" cy="4107206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510212" y="1497173"/>
            <a:ext cx="10033502" cy="4752564"/>
            <a:chOff x="2796398" y="1830015"/>
            <a:chExt cx="10033502" cy="475256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97756" y="5074440"/>
              <a:ext cx="1632144" cy="1508139"/>
            </a:xfrm>
            <a:prstGeom prst="rect">
              <a:avLst/>
            </a:prstGeom>
          </p:spPr>
        </p:pic>
        <p:sp>
          <p:nvSpPr>
            <p:cNvPr id="2" name="Arrow: Pentagon 1"/>
            <p:cNvSpPr/>
            <p:nvPr/>
          </p:nvSpPr>
          <p:spPr>
            <a:xfrm flipH="1">
              <a:off x="2796398" y="1830015"/>
              <a:ext cx="8388021" cy="3963548"/>
            </a:xfrm>
            <a:prstGeom prst="homePlate">
              <a:avLst>
                <a:gd name="adj" fmla="val 25644"/>
              </a:avLst>
            </a:prstGeom>
            <a:solidFill>
              <a:schemeClr val="bg1"/>
            </a:solidFill>
            <a:ln w="76200">
              <a:solidFill>
                <a:srgbClr val="F5879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030" y="1532890"/>
            <a:ext cx="8756015" cy="3792220"/>
          </a:xfrm>
          <a:prstGeom prst="rect">
            <a:avLst/>
          </a:prstGeom>
        </p:spPr>
      </p:pic>
      <p:sp>
        <p:nvSpPr>
          <p:cNvPr id="3" name="7-Point Star 2"/>
          <p:cNvSpPr/>
          <p:nvPr/>
        </p:nvSpPr>
        <p:spPr>
          <a:xfrm>
            <a:off x="2139950" y="1697990"/>
            <a:ext cx="1731645" cy="1237615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rgbClr val="E0B249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600" b="1">
                <a:solidFill>
                  <a:srgbClr val="FF0000"/>
                </a:solidFill>
              </a:rPr>
              <a:t>HĐ 1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3364366" y="3505351"/>
            <a:ext cx="6858001" cy="180867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857971" y="2460682"/>
            <a:ext cx="6858001" cy="1808676"/>
          </a:xfrm>
          <a:prstGeom prst="rect">
            <a:avLst/>
          </a:prstGeom>
        </p:spPr>
      </p:pic>
      <p:pic>
        <p:nvPicPr>
          <p:cNvPr id="26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1680" y="-1363320"/>
            <a:ext cx="6857692" cy="9731541"/>
          </a:xfrm>
          <a:prstGeom prst="rect">
            <a:avLst/>
          </a:prstGeom>
        </p:spPr>
      </p:pic>
      <p:pic>
        <p:nvPicPr>
          <p:cNvPr id="28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9315" y="-1477260"/>
            <a:ext cx="6943936" cy="9853927"/>
          </a:xfrm>
          <a:prstGeom prst="rect">
            <a:avLst/>
          </a:prstGeom>
        </p:spPr>
      </p:pic>
      <p:pic>
        <p:nvPicPr>
          <p:cNvPr id="2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3063" y="186348"/>
            <a:ext cx="6857692" cy="9731541"/>
          </a:xfrm>
          <a:prstGeom prst="rect">
            <a:avLst/>
          </a:prstGeom>
        </p:spPr>
      </p:pic>
      <p:pic>
        <p:nvPicPr>
          <p:cNvPr id="31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8268" y="517118"/>
            <a:ext cx="6857692" cy="9731541"/>
          </a:xfrm>
          <a:prstGeom prst="rect">
            <a:avLst/>
          </a:prstGeom>
        </p:spPr>
      </p:pic>
      <p:pic>
        <p:nvPicPr>
          <p:cNvPr id="32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5434" y="-2289963"/>
            <a:ext cx="6857692" cy="973154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20296" y="262970"/>
            <a:ext cx="11384348" cy="62503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20370" y="262890"/>
            <a:ext cx="11136630" cy="7067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r>
              <a:rPr lang="en-US" sz="3600" b="1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4000" b="1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đoạn văn, câu văn sau và thực hiện yêu cầu:</a:t>
            </a:r>
            <a:endParaRPr lang="en-US" sz="3600" b="1">
              <a:solidFill>
                <a:srgbClr val="562F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" y="906145"/>
            <a:ext cx="10830560" cy="33140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" y="3788410"/>
            <a:ext cx="10291445" cy="1758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7235" y="5433695"/>
            <a:ext cx="11089005" cy="875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Tìm dấu gạch ngang trong mỗi đoạn văn, câu văn.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Theo em, vì sao cần dùng dấu gạch ngang trong mỗi trường hợp?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883845"/>
            <a:ext cx="12917645" cy="878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3845" y="1018094"/>
            <a:ext cx="5861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6000" b="1" spc="600">
                <a:ln w="38100">
                  <a:solidFill>
                    <a:prstClr val="white"/>
                  </a:solidFill>
                </a:ln>
                <a:solidFill>
                  <a:srgbClr val="00B0F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iCiel Pony" panose="02000000000000000000" pitchFamily="2" charset="0"/>
                <a:cs typeface="Calibri" panose="020F0502020204030204" pitchFamily="34" charset="0"/>
              </a:rPr>
              <a:t>Trình bày trước lớp</a:t>
            </a:r>
            <a:endParaRPr lang="en-US" sz="6000" b="1" spc="600" dirty="0">
              <a:ln w="38100">
                <a:solidFill>
                  <a:prstClr val="white"/>
                </a:solidFill>
              </a:ln>
              <a:solidFill>
                <a:srgbClr val="00B0F0"/>
              </a:solidFill>
              <a:effectLst>
                <a:reflection blurRad="6350" stA="50000" endA="300" endPos="50000" dist="60007" dir="5400000" sy="-100000" algn="bl" rotWithShape="0"/>
              </a:effectLst>
              <a:latin typeface="iCiel Pony" panose="02000000000000000000" pitchFamily="2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3364366" y="3505351"/>
            <a:ext cx="6858001" cy="180867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857971" y="2460682"/>
            <a:ext cx="6858001" cy="1808676"/>
          </a:xfrm>
          <a:prstGeom prst="rect">
            <a:avLst/>
          </a:prstGeom>
        </p:spPr>
      </p:pic>
      <p:pic>
        <p:nvPicPr>
          <p:cNvPr id="26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1680" y="-1363320"/>
            <a:ext cx="6857692" cy="9731541"/>
          </a:xfrm>
          <a:prstGeom prst="rect">
            <a:avLst/>
          </a:prstGeom>
        </p:spPr>
      </p:pic>
      <p:pic>
        <p:nvPicPr>
          <p:cNvPr id="28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9315" y="-1477260"/>
            <a:ext cx="6943936" cy="9853927"/>
          </a:xfrm>
          <a:prstGeom prst="rect">
            <a:avLst/>
          </a:prstGeom>
        </p:spPr>
      </p:pic>
      <p:pic>
        <p:nvPicPr>
          <p:cNvPr id="2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3063" y="186348"/>
            <a:ext cx="6857692" cy="9731541"/>
          </a:xfrm>
          <a:prstGeom prst="rect">
            <a:avLst/>
          </a:prstGeom>
        </p:spPr>
      </p:pic>
      <p:pic>
        <p:nvPicPr>
          <p:cNvPr id="31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8268" y="517118"/>
            <a:ext cx="6857692" cy="9731541"/>
          </a:xfrm>
          <a:prstGeom prst="rect">
            <a:avLst/>
          </a:prstGeom>
        </p:spPr>
      </p:pic>
      <p:pic>
        <p:nvPicPr>
          <p:cNvPr id="32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5434" y="-2289963"/>
            <a:ext cx="6857692" cy="973154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20296" y="262970"/>
            <a:ext cx="11384348" cy="62503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448945"/>
            <a:ext cx="10600690" cy="46520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1523365" y="1786890"/>
            <a:ext cx="461645" cy="635"/>
          </a:xfrm>
          <a:prstGeom prst="line">
            <a:avLst/>
          </a:prstGeom>
          <a:ln w="50800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650875" y="5177790"/>
            <a:ext cx="10758170" cy="9118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vi-VN" b="1">
                <a:sym typeface="+mn-ea"/>
              </a:rPr>
              <a:t> </a:t>
            </a:r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dụng: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Đánh dấu các ý liệt kê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dụng của cây bưởi.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499235" y="2268855"/>
            <a:ext cx="461645" cy="635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490345" y="2780665"/>
            <a:ext cx="461645" cy="635"/>
          </a:xfrm>
          <a:prstGeom prst="line">
            <a:avLst/>
          </a:prstGeom>
          <a:ln w="41275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444625" y="3307080"/>
            <a:ext cx="461645" cy="635"/>
          </a:xfrm>
          <a:prstGeom prst="line">
            <a:avLst/>
          </a:prstGeom>
          <a:ln w="41275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455420" y="3879215"/>
            <a:ext cx="461645" cy="635"/>
          </a:xfrm>
          <a:prstGeom prst="line">
            <a:avLst/>
          </a:prstGeom>
          <a:ln w="47625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" name="Picture 3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800100"/>
            <a:ext cx="11584305" cy="367030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 flipV="1">
            <a:off x="10463530" y="2320925"/>
            <a:ext cx="249555" cy="10795"/>
          </a:xfrm>
          <a:prstGeom prst="line">
            <a:avLst/>
          </a:prstGeom>
          <a:ln w="41275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900680" y="3124200"/>
            <a:ext cx="239395" cy="0"/>
          </a:xfrm>
          <a:prstGeom prst="line">
            <a:avLst/>
          </a:prstGeom>
          <a:ln w="47625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008755" y="3059430"/>
            <a:ext cx="269240" cy="8890"/>
          </a:xfrm>
          <a:prstGeom prst="line">
            <a:avLst/>
          </a:prstGeom>
          <a:ln w="41275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356860" y="3059430"/>
            <a:ext cx="314960" cy="10795"/>
          </a:xfrm>
          <a:prstGeom prst="line">
            <a:avLst/>
          </a:prstGeom>
          <a:ln w="47625" cmpd="sng">
            <a:solidFill>
              <a:srgbClr val="E8436B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11480" y="4612640"/>
            <a:ext cx="10758170" cy="12915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vi-VN" b="1">
                <a:sym typeface="+mn-ea"/>
              </a:rPr>
              <a:t> </a:t>
            </a:r>
            <a:endParaRPr lang="vi-VN" b="1">
              <a:sym typeface="+mn-ea"/>
            </a:endParaRPr>
          </a:p>
          <a:p>
            <a:pPr algn="just"/>
            <a:r>
              <a:rPr lang="vi-V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dụng: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200" b="1">
                <a:solidFill>
                  <a:srgbClr val="FF0000"/>
                </a:solidFill>
                <a:sym typeface="+mn-ea"/>
              </a:rPr>
              <a:t>Nối tên các</a:t>
            </a:r>
            <a:r>
              <a:rPr lang="en-US" sz="32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sz="3200" b="1">
                <a:solidFill>
                  <a:srgbClr val="FF0000"/>
                </a:solidFill>
                <a:sym typeface="+mn-ea"/>
              </a:rPr>
              <a:t>địa điểm du lịch trên cùng một cung đường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</a:endParaRPr>
          </a:p>
          <a:p>
            <a:pPr algn="just"/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1857" y="4670308"/>
            <a:ext cx="1632144" cy="15081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3364366" y="3505351"/>
            <a:ext cx="6858001" cy="18086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9381809" y="5229755"/>
            <a:ext cx="1692886" cy="156426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857971" y="2460682"/>
            <a:ext cx="6858001" cy="180867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93750" y="1410970"/>
            <a:ext cx="10517505" cy="1463675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l"/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 </a:t>
            </a:r>
            <a:endParaRPr 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GẠCH NGANG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243965" y="3403600"/>
            <a:ext cx="8362315" cy="1826260"/>
          </a:xfrm>
          <a:prstGeom prst="cloudCallout">
            <a:avLst>
              <a:gd name="adj1" fmla="val -31259"/>
              <a:gd name="adj2" fmla="val 71210"/>
            </a:avLst>
          </a:prstGeom>
          <a:solidFill>
            <a:schemeClr val="bg1"/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Dấu gạch ngang có tác dụng gì? 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3115" y="63500"/>
            <a:ext cx="10592435" cy="134683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19 tháng 3 năm 2025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文本框 32"/>
          <p:cNvSpPr txBox="1"/>
          <p:nvPr/>
        </p:nvSpPr>
        <p:spPr>
          <a:xfrm>
            <a:off x="793750" y="2835910"/>
            <a:ext cx="10591800" cy="3013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>
              <a:spcBef>
                <a:spcPct val="50000"/>
              </a:spcBef>
            </a:pPr>
            <a:r>
              <a:rPr lang="en-US" sz="4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Dấu gạch ngang </a:t>
            </a: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 để:</a:t>
            </a:r>
            <a:endParaRPr lang="en-US" sz="4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>
              <a:spcBef>
                <a:spcPct val="50000"/>
              </a:spcBef>
            </a:pPr>
            <a:r>
              <a:rPr lang="en-US" sz="4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– Đánh dấu các ý liệt kê;</a:t>
            </a:r>
            <a:endParaRPr lang="en-US" sz="48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0">
              <a:spcBef>
                <a:spcPct val="50000"/>
              </a:spcBef>
            </a:pPr>
            <a:r>
              <a:rPr lang="en-US" sz="4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–</a:t>
            </a:r>
            <a:r>
              <a:rPr lang="en-US" sz="4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Nối các từ ngữ trong một liên</a:t>
            </a:r>
            <a:r>
              <a:rPr lang="en-US" sz="4800" b="1" i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danh.</a:t>
            </a:r>
            <a:endParaRPr kumimoji="0" lang="en-US" sz="4800" b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3115" y="63500"/>
            <a:ext cx="10592435" cy="134683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19 tháng 3 năm 2025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93750" y="1410970"/>
            <a:ext cx="10517505" cy="1463675"/>
          </a:xfrm>
          <a:prstGeom prst="round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l"/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 </a:t>
            </a:r>
            <a:endParaRPr 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GẠCH NGANG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6301" y="-1739401"/>
            <a:ext cx="6857692" cy="97315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7478" y="-1469197"/>
            <a:ext cx="6857692" cy="97315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1857" y="4670308"/>
            <a:ext cx="1632144" cy="15081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3364366" y="3505351"/>
            <a:ext cx="6858001" cy="180867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657362" y="2997789"/>
            <a:ext cx="6858001" cy="18086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9381809" y="5229755"/>
            <a:ext cx="1692886" cy="156426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366714" y="2745090"/>
            <a:ext cx="6858001" cy="1808676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3290328" y="1412855"/>
            <a:ext cx="5557907" cy="4521363"/>
            <a:chOff x="3727084" y="1404845"/>
            <a:chExt cx="6201009" cy="5044527"/>
          </a:xfrm>
        </p:grpSpPr>
        <p:sp>
          <p:nvSpPr>
            <p:cNvPr id="24" name="思想气泡: 云 23"/>
            <p:cNvSpPr/>
            <p:nvPr/>
          </p:nvSpPr>
          <p:spPr>
            <a:xfrm rot="788974">
              <a:off x="4045539" y="1718277"/>
              <a:ext cx="5564101" cy="4526402"/>
            </a:xfrm>
            <a:prstGeom prst="cloudCallout">
              <a:avLst>
                <a:gd name="adj1" fmla="val -12729"/>
                <a:gd name="adj2" fmla="val 29461"/>
              </a:avLst>
            </a:prstGeom>
            <a:solidFill>
              <a:srgbClr val="F58791"/>
            </a:solidFill>
            <a:ln>
              <a:solidFill>
                <a:srgbClr val="F587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思想气泡: 云 41"/>
            <p:cNvSpPr/>
            <p:nvPr/>
          </p:nvSpPr>
          <p:spPr>
            <a:xfrm rot="788974">
              <a:off x="3727084" y="1404845"/>
              <a:ext cx="6201009" cy="5044527"/>
            </a:xfrm>
            <a:prstGeom prst="cloudCallout">
              <a:avLst>
                <a:gd name="adj1" fmla="val -48702"/>
                <a:gd name="adj2" fmla="val 29169"/>
              </a:avLst>
            </a:prstGeom>
            <a:noFill/>
            <a:ln w="79375">
              <a:solidFill>
                <a:srgbClr val="FBF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 flipH="1">
            <a:off x="7952920" y="3868851"/>
            <a:ext cx="2745009" cy="2449149"/>
          </a:xfrm>
          <a:prstGeom prst="rect">
            <a:avLst/>
          </a:prstGeom>
          <a:blipFill dpi="0" rotWithShape="1">
            <a:blip r:embed="rId5"/>
            <a:srcRect/>
            <a:stretch>
              <a:fillRect l="-27998" t="-38084" r="-40500" b="-336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-1315441" y="-2566782"/>
            <a:ext cx="14197880" cy="5802020"/>
            <a:chOff x="-1281005" y="-2959342"/>
            <a:chExt cx="14197880" cy="5802020"/>
          </a:xfrm>
        </p:grpSpPr>
        <p:grpSp>
          <p:nvGrpSpPr>
            <p:cNvPr id="22" name="组合 21"/>
            <p:cNvGrpSpPr/>
            <p:nvPr/>
          </p:nvGrpSpPr>
          <p:grpSpPr>
            <a:xfrm>
              <a:off x="439213" y="-2959342"/>
              <a:ext cx="5376255" cy="5802020"/>
              <a:chOff x="8777255" y="-1107494"/>
              <a:chExt cx="4165673" cy="4495567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622" y="-1107494"/>
                <a:ext cx="3746306" cy="4495567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77255" y="-579428"/>
                <a:ext cx="2336325" cy="2803590"/>
              </a:xfrm>
              <a:prstGeom prst="rect">
                <a:avLst/>
              </a:prstGeom>
            </p:spPr>
          </p:pic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1005" y="-2132597"/>
              <a:ext cx="3331668" cy="3998002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207" y="-1878151"/>
              <a:ext cx="3331668" cy="3998002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613" y="-1528521"/>
              <a:ext cx="2372429" cy="2846915"/>
            </a:xfrm>
            <a:prstGeom prst="rect">
              <a:avLst/>
            </a:prstGeom>
          </p:spPr>
        </p:pic>
        <p:grpSp>
          <p:nvGrpSpPr>
            <p:cNvPr id="48" name="组合 47"/>
            <p:cNvGrpSpPr/>
            <p:nvPr/>
          </p:nvGrpSpPr>
          <p:grpSpPr>
            <a:xfrm>
              <a:off x="4837446" y="-1914234"/>
              <a:ext cx="3352818" cy="3618339"/>
              <a:chOff x="8777255" y="-1107494"/>
              <a:chExt cx="4165673" cy="4495567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622" y="-1107494"/>
                <a:ext cx="3746306" cy="4495567"/>
              </a:xfrm>
              <a:prstGeom prst="rect">
                <a:avLst/>
              </a:prstGeom>
            </p:spPr>
          </p:pic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77255" y="-579428"/>
                <a:ext cx="2336325" cy="2803590"/>
              </a:xfrm>
              <a:prstGeom prst="rect">
                <a:avLst/>
              </a:prstGeom>
            </p:spPr>
          </p:pic>
        </p:grp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82195" y="-1518382"/>
              <a:ext cx="3422671" cy="410720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250" y="1468966"/>
            <a:ext cx="4389500" cy="3920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1565" y="-1351787"/>
            <a:ext cx="6857692" cy="97315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3364366" y="3505351"/>
            <a:ext cx="6858001" cy="180867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657362" y="2997789"/>
            <a:ext cx="6858001" cy="18086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10205850" y="5535275"/>
            <a:ext cx="1692886" cy="156426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765372" y="2644752"/>
            <a:ext cx="6858001" cy="1808676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-1174097" y="-1572445"/>
            <a:ext cx="14197880" cy="5802020"/>
            <a:chOff x="-1281005" y="-2959342"/>
            <a:chExt cx="14197880" cy="5802020"/>
          </a:xfrm>
        </p:grpSpPr>
        <p:grpSp>
          <p:nvGrpSpPr>
            <p:cNvPr id="22" name="组合 21"/>
            <p:cNvGrpSpPr/>
            <p:nvPr/>
          </p:nvGrpSpPr>
          <p:grpSpPr>
            <a:xfrm>
              <a:off x="439213" y="-2959342"/>
              <a:ext cx="5376255" cy="5802020"/>
              <a:chOff x="8777255" y="-1107494"/>
              <a:chExt cx="4165673" cy="4495567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622" y="-1107494"/>
                <a:ext cx="3746306" cy="4495567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77255" y="-579428"/>
                <a:ext cx="2336325" cy="2803590"/>
              </a:xfrm>
              <a:prstGeom prst="rect">
                <a:avLst/>
              </a:prstGeom>
            </p:spPr>
          </p:pic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1005" y="-2132597"/>
              <a:ext cx="3331668" cy="3998002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207" y="-1878151"/>
              <a:ext cx="3331668" cy="3998002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613" y="-1528521"/>
              <a:ext cx="2372429" cy="2846915"/>
            </a:xfrm>
            <a:prstGeom prst="rect">
              <a:avLst/>
            </a:prstGeom>
          </p:spPr>
        </p:pic>
        <p:grpSp>
          <p:nvGrpSpPr>
            <p:cNvPr id="48" name="组合 47"/>
            <p:cNvGrpSpPr/>
            <p:nvPr/>
          </p:nvGrpSpPr>
          <p:grpSpPr>
            <a:xfrm>
              <a:off x="4837446" y="-1914234"/>
              <a:ext cx="3352818" cy="3618339"/>
              <a:chOff x="8777255" y="-1107494"/>
              <a:chExt cx="4165673" cy="4495567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622" y="-1107494"/>
                <a:ext cx="3746306" cy="4495567"/>
              </a:xfrm>
              <a:prstGeom prst="rect">
                <a:avLst/>
              </a:prstGeom>
            </p:spPr>
          </p:pic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77255" y="-579428"/>
                <a:ext cx="2336325" cy="2803590"/>
              </a:xfrm>
              <a:prstGeom prst="rect">
                <a:avLst/>
              </a:prstGeom>
            </p:spPr>
          </p:pic>
        </p:grp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82195" y="-1518382"/>
              <a:ext cx="3422671" cy="4107206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 flipH="1">
            <a:off x="8531550" y="4180259"/>
            <a:ext cx="2745009" cy="2449149"/>
          </a:xfrm>
          <a:prstGeom prst="rect">
            <a:avLst/>
          </a:prstGeom>
          <a:blipFill dpi="0" rotWithShape="1">
            <a:blip r:embed="rId5"/>
            <a:srcRect/>
            <a:stretch>
              <a:fillRect l="-27998" t="-38084" r="-40500" b="-336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252" y="1284438"/>
            <a:ext cx="10077561" cy="478577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11985" y="1983105"/>
            <a:ext cx="1586230" cy="82613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600" b="1">
                <a:solidFill>
                  <a:srgbClr val="FF0000"/>
                </a:solidFill>
              </a:rPr>
              <a:t>HĐ 2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3364366" y="3505351"/>
            <a:ext cx="6858001" cy="180867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857971" y="2460682"/>
            <a:ext cx="6858001" cy="1808676"/>
          </a:xfrm>
          <a:prstGeom prst="rect">
            <a:avLst/>
          </a:prstGeom>
        </p:spPr>
      </p:pic>
      <p:pic>
        <p:nvPicPr>
          <p:cNvPr id="26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1680" y="-1363320"/>
            <a:ext cx="6857692" cy="9731541"/>
          </a:xfrm>
          <a:prstGeom prst="rect">
            <a:avLst/>
          </a:prstGeom>
        </p:spPr>
      </p:pic>
      <p:pic>
        <p:nvPicPr>
          <p:cNvPr id="28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9315" y="-1477260"/>
            <a:ext cx="6943936" cy="9853927"/>
          </a:xfrm>
          <a:prstGeom prst="rect">
            <a:avLst/>
          </a:prstGeom>
        </p:spPr>
      </p:pic>
      <p:pic>
        <p:nvPicPr>
          <p:cNvPr id="2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3063" y="186348"/>
            <a:ext cx="6857692" cy="9731541"/>
          </a:xfrm>
          <a:prstGeom prst="rect">
            <a:avLst/>
          </a:prstGeom>
        </p:spPr>
      </p:pic>
      <p:pic>
        <p:nvPicPr>
          <p:cNvPr id="31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1258" y="494217"/>
            <a:ext cx="6857692" cy="9731541"/>
          </a:xfrm>
          <a:prstGeom prst="rect">
            <a:avLst/>
          </a:prstGeom>
        </p:spPr>
      </p:pic>
      <p:pic>
        <p:nvPicPr>
          <p:cNvPr id="32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5434" y="-2289963"/>
            <a:ext cx="6857692" cy="973154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54328" y="303821"/>
            <a:ext cx="11384348" cy="62503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5720" y="293978"/>
            <a:ext cx="10694069" cy="12604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thêm dấu gạch ngang vào những vị trí nào trong mỗi đoạn văn,câu văn sau ? </a:t>
            </a:r>
            <a:endParaRPr kumimoji="0" lang="en-US" sz="3600" b="1" i="0" u="none" strike="noStrike" kern="1200" cap="none" spc="0" normalizeH="0" baseline="0" noProof="0">
              <a:solidFill>
                <a:srgbClr val="562FE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8472" y="1554024"/>
            <a:ext cx="10155056" cy="427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a. Để tiết kiệm nước, em cần ghi nhớ:</a:t>
            </a:r>
            <a:endParaRPr lang="vi-VN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Mở vòi nước vừa phải;</a:t>
            </a:r>
            <a:endParaRPr lang="vi-VN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Lấy nước vừa đủ dùng;</a:t>
            </a:r>
            <a:endParaRPr lang="vi-VN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Khoá vòi ngay sau khi sử dụng xong;</a:t>
            </a:r>
            <a:endParaRPr lang="vi-VN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Tái sử dụng nước hợp lí;</a:t>
            </a:r>
            <a:endParaRPr lang="vi-VN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Kêu gọi mọi người cùng thực hiện.</a:t>
            </a:r>
            <a:endParaRPr lang="vi-VN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b. Tối nay sẽ có cầu truyền hình nối ba điểm Hà Nội Huế Thành phố</a:t>
            </a: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Minh.</a:t>
            </a:r>
            <a:endParaRPr lang="en-US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1387" y="1674674"/>
            <a:ext cx="3885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vi-VN" sz="54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latin typeface="Praise" pitchFamily="2" charset="-93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1565" y="-1351787"/>
            <a:ext cx="6857692" cy="97315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3364366" y="3505351"/>
            <a:ext cx="6858001" cy="180867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657362" y="2997789"/>
            <a:ext cx="6858001" cy="18086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10639560" y="5753847"/>
            <a:ext cx="1692886" cy="156426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765372" y="2644752"/>
            <a:ext cx="6858001" cy="1808676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-1070317" y="-1555368"/>
            <a:ext cx="14197880" cy="5802020"/>
            <a:chOff x="-1281005" y="-2959342"/>
            <a:chExt cx="14197880" cy="5802020"/>
          </a:xfrm>
        </p:grpSpPr>
        <p:grpSp>
          <p:nvGrpSpPr>
            <p:cNvPr id="22" name="组合 21"/>
            <p:cNvGrpSpPr/>
            <p:nvPr/>
          </p:nvGrpSpPr>
          <p:grpSpPr>
            <a:xfrm>
              <a:off x="439213" y="-2959342"/>
              <a:ext cx="5376255" cy="5802020"/>
              <a:chOff x="8777255" y="-1107494"/>
              <a:chExt cx="4165673" cy="4495567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622" y="-1107494"/>
                <a:ext cx="3746306" cy="4495567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77255" y="-579428"/>
                <a:ext cx="2336325" cy="2803590"/>
              </a:xfrm>
              <a:prstGeom prst="rect">
                <a:avLst/>
              </a:prstGeom>
            </p:spPr>
          </p:pic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1005" y="-2132597"/>
              <a:ext cx="3331668" cy="3998002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207" y="-1878151"/>
              <a:ext cx="3331668" cy="3998002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613" y="-1528521"/>
              <a:ext cx="2372429" cy="2846915"/>
            </a:xfrm>
            <a:prstGeom prst="rect">
              <a:avLst/>
            </a:prstGeom>
          </p:spPr>
        </p:pic>
        <p:grpSp>
          <p:nvGrpSpPr>
            <p:cNvPr id="48" name="组合 47"/>
            <p:cNvGrpSpPr/>
            <p:nvPr/>
          </p:nvGrpSpPr>
          <p:grpSpPr>
            <a:xfrm>
              <a:off x="4837446" y="-1914234"/>
              <a:ext cx="3352818" cy="3618339"/>
              <a:chOff x="8777255" y="-1107494"/>
              <a:chExt cx="4165673" cy="4495567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622" y="-1107494"/>
                <a:ext cx="3746306" cy="4495567"/>
              </a:xfrm>
              <a:prstGeom prst="rect">
                <a:avLst/>
              </a:prstGeom>
            </p:spPr>
          </p:pic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77255" y="-579428"/>
                <a:ext cx="2336325" cy="2803590"/>
              </a:xfrm>
              <a:prstGeom prst="rect">
                <a:avLst/>
              </a:prstGeom>
            </p:spPr>
          </p:pic>
        </p:grp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82195" y="-1518382"/>
              <a:ext cx="3422671" cy="4107206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 flipH="1">
            <a:off x="9333909" y="4493681"/>
            <a:ext cx="2745009" cy="2449149"/>
          </a:xfrm>
          <a:prstGeom prst="rect">
            <a:avLst/>
          </a:prstGeom>
          <a:blipFill dpi="0" rotWithShape="1">
            <a:blip r:embed="rId5"/>
            <a:srcRect/>
            <a:stretch>
              <a:fillRect l="-27998" t="-38084" r="-40500" b="-336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646" y="1628772"/>
            <a:ext cx="10077561" cy="479187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66340" y="2038350"/>
            <a:ext cx="1727835" cy="90106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endParaRPr lang="vi-VN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3364366" y="3505351"/>
            <a:ext cx="6858001" cy="180867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857971" y="2460682"/>
            <a:ext cx="6858001" cy="1808676"/>
          </a:xfrm>
          <a:prstGeom prst="rect">
            <a:avLst/>
          </a:prstGeom>
        </p:spPr>
      </p:pic>
      <p:pic>
        <p:nvPicPr>
          <p:cNvPr id="26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1680" y="-1363320"/>
            <a:ext cx="6857692" cy="9731541"/>
          </a:xfrm>
          <a:prstGeom prst="rect">
            <a:avLst/>
          </a:prstGeom>
        </p:spPr>
      </p:pic>
      <p:pic>
        <p:nvPicPr>
          <p:cNvPr id="28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9315" y="-1477260"/>
            <a:ext cx="6943936" cy="9853927"/>
          </a:xfrm>
          <a:prstGeom prst="rect">
            <a:avLst/>
          </a:prstGeom>
        </p:spPr>
      </p:pic>
      <p:pic>
        <p:nvPicPr>
          <p:cNvPr id="2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3063" y="186348"/>
            <a:ext cx="6857692" cy="9731541"/>
          </a:xfrm>
          <a:prstGeom prst="rect">
            <a:avLst/>
          </a:prstGeom>
        </p:spPr>
      </p:pic>
      <p:pic>
        <p:nvPicPr>
          <p:cNvPr id="31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1258" y="494217"/>
            <a:ext cx="6857692" cy="9731541"/>
          </a:xfrm>
          <a:prstGeom prst="rect">
            <a:avLst/>
          </a:prstGeom>
        </p:spPr>
      </p:pic>
      <p:pic>
        <p:nvPicPr>
          <p:cNvPr id="32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5434" y="-2289963"/>
            <a:ext cx="6857692" cy="973154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54328" y="303821"/>
            <a:ext cx="11384348" cy="62503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8965" y="384508"/>
            <a:ext cx="10694069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just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 </a:t>
            </a:r>
            <a:r>
              <a:rPr lang="en-US" sz="4000" b="1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bằng tên các bài đọc để hoàn chỉnh đoạn văn sau:</a:t>
            </a:r>
            <a:endParaRPr kumimoji="0" lang="en-US" sz="4000" b="1" i="0" u="none" strike="noStrike" kern="1200" cap="none" spc="0" normalizeH="0" baseline="0" noProof="0">
              <a:solidFill>
                <a:srgbClr val="562FE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1769" b="5067"/>
          <a:stretch>
            <a:fillRect/>
          </a:stretch>
        </p:blipFill>
        <p:spPr>
          <a:xfrm>
            <a:off x="571029" y="1929462"/>
            <a:ext cx="11361091" cy="40194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/>
          <a:srcRect l="8049" t="9647" r="9584" b="8497"/>
          <a:stretch>
            <a:fillRect/>
          </a:stretch>
        </p:blipFill>
        <p:spPr>
          <a:xfrm>
            <a:off x="2736215" y="480695"/>
            <a:ext cx="435610" cy="573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51"/>
          <p:cNvGrpSpPr/>
          <p:nvPr/>
        </p:nvGrpSpPr>
        <p:grpSpPr>
          <a:xfrm>
            <a:off x="-1090025" y="-1704905"/>
            <a:ext cx="14197880" cy="5802020"/>
            <a:chOff x="-1281005" y="-2959342"/>
            <a:chExt cx="14197880" cy="5802020"/>
          </a:xfrm>
        </p:grpSpPr>
        <p:grpSp>
          <p:nvGrpSpPr>
            <p:cNvPr id="24" name="组合 21"/>
            <p:cNvGrpSpPr/>
            <p:nvPr/>
          </p:nvGrpSpPr>
          <p:grpSpPr>
            <a:xfrm>
              <a:off x="439213" y="-2959342"/>
              <a:ext cx="5376255" cy="5802020"/>
              <a:chOff x="8777255" y="-1107494"/>
              <a:chExt cx="4165673" cy="4495567"/>
            </a:xfrm>
          </p:grpSpPr>
          <p:pic>
            <p:nvPicPr>
              <p:cNvPr id="35" name="图片 29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622" y="-1107494"/>
                <a:ext cx="3746306" cy="4495567"/>
              </a:xfrm>
              <a:prstGeom prst="rect">
                <a:avLst/>
              </a:prstGeom>
            </p:spPr>
          </p:pic>
          <p:pic>
            <p:nvPicPr>
              <p:cNvPr id="36" name="图片 32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77255" y="-579428"/>
                <a:ext cx="2336325" cy="2803590"/>
              </a:xfrm>
              <a:prstGeom prst="rect">
                <a:avLst/>
              </a:prstGeom>
            </p:spPr>
          </p:pic>
        </p:grpSp>
        <p:pic>
          <p:nvPicPr>
            <p:cNvPr id="26" name="图片 3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1005" y="-2132597"/>
              <a:ext cx="3331668" cy="3998002"/>
            </a:xfrm>
            <a:prstGeom prst="rect">
              <a:avLst/>
            </a:prstGeom>
          </p:spPr>
        </p:pic>
        <p:pic>
          <p:nvPicPr>
            <p:cNvPr id="27" name="图片 4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207" y="-1878151"/>
              <a:ext cx="3331668" cy="3998002"/>
            </a:xfrm>
            <a:prstGeom prst="rect">
              <a:avLst/>
            </a:prstGeom>
          </p:spPr>
        </p:pic>
        <p:pic>
          <p:nvPicPr>
            <p:cNvPr id="28" name="图片 4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613" y="-1528521"/>
              <a:ext cx="2372429" cy="2846915"/>
            </a:xfrm>
            <a:prstGeom prst="rect">
              <a:avLst/>
            </a:prstGeom>
          </p:spPr>
        </p:pic>
        <p:grpSp>
          <p:nvGrpSpPr>
            <p:cNvPr id="29" name="组合 47"/>
            <p:cNvGrpSpPr/>
            <p:nvPr/>
          </p:nvGrpSpPr>
          <p:grpSpPr>
            <a:xfrm>
              <a:off x="4837446" y="-1914234"/>
              <a:ext cx="3352818" cy="3618339"/>
              <a:chOff x="8777255" y="-1107494"/>
              <a:chExt cx="4165673" cy="4495567"/>
            </a:xfrm>
          </p:grpSpPr>
          <p:pic>
            <p:nvPicPr>
              <p:cNvPr id="32" name="图片 48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622" y="-1107494"/>
                <a:ext cx="3746306" cy="4495567"/>
              </a:xfrm>
              <a:prstGeom prst="rect">
                <a:avLst/>
              </a:prstGeom>
            </p:spPr>
          </p:pic>
          <p:pic>
            <p:nvPicPr>
              <p:cNvPr id="34" name="图片 49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77255" y="-579428"/>
                <a:ext cx="2336325" cy="2803590"/>
              </a:xfrm>
              <a:prstGeom prst="rect">
                <a:avLst/>
              </a:prstGeom>
            </p:spPr>
          </p:pic>
        </p:grpSp>
        <p:pic>
          <p:nvPicPr>
            <p:cNvPr id="31" name="图片 5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82195" y="-1518382"/>
              <a:ext cx="3422671" cy="410720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0507" y="785553"/>
            <a:ext cx="6136640" cy="4919980"/>
            <a:chOff x="84856" y="954930"/>
            <a:chExt cx="6136640" cy="491998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84856" y="954930"/>
              <a:ext cx="6136640" cy="4572635"/>
            </a:xfrm>
            <a:prstGeom prst="roundRect">
              <a:avLst>
                <a:gd name="adj" fmla="val 3162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4856" y="1732170"/>
              <a:ext cx="6085205" cy="41427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    HS nhớ lại các bài học trong chủ điểm, làm bài vào vở</a:t>
              </a:r>
              <a:endPara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 descr="A picture containing indoor, sea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3352" y="791768"/>
            <a:ext cx="4759736" cy="5884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883845"/>
            <a:ext cx="12917645" cy="878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3845" y="1018094"/>
            <a:ext cx="58613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600" normalizeH="0" baseline="0" noProof="0">
                <a:ln w="38100">
                  <a:solidFill>
                    <a:prstClr val="white"/>
                  </a:solidFill>
                </a:ln>
                <a:solidFill>
                  <a:srgbClr val="00B0F0"/>
                </a:solidFill>
                <a:effectLst>
                  <a:reflection blurRad="6350" stA="50000" endA="300" endPos="50000" dist="60007" dir="5400000" sy="-100000" algn="bl" rotWithShape="0"/>
                </a:effectLst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Trình bày trước lớp</a:t>
            </a:r>
            <a:endParaRPr kumimoji="0" lang="en-US" sz="6000" b="1" i="0" u="none" strike="noStrike" kern="1200" cap="none" spc="600" normalizeH="0" baseline="0" noProof="0" dirty="0">
              <a:ln w="38100">
                <a:solidFill>
                  <a:prstClr val="white"/>
                </a:solidFill>
              </a:ln>
              <a:solidFill>
                <a:srgbClr val="00B0F0"/>
              </a:solidFill>
              <a:effectLst>
                <a:reflection blurRad="6350" stA="50000" endA="300" endPos="50000" dist="60007" dir="5400000" sy="-100000" algn="bl" rotWithShape="0"/>
              </a:effectLst>
              <a:uLnTx/>
              <a:uFillTx/>
              <a:latin typeface="iCiel Pony" panose="02000000000000000000" pitchFamily="2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1551" y="-1355722"/>
            <a:ext cx="6857692" cy="97315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8574" y="4458607"/>
            <a:ext cx="1632144" cy="150813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3364366" y="3505351"/>
            <a:ext cx="6858001" cy="180867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657362" y="2997789"/>
            <a:ext cx="6858001" cy="18086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8633388" y="5166000"/>
            <a:ext cx="1692886" cy="156426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366714" y="2745090"/>
            <a:ext cx="6858001" cy="180867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2654" y="-1805870"/>
            <a:ext cx="6857692" cy="9731541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-1002940" y="-2675857"/>
            <a:ext cx="14197880" cy="5802020"/>
            <a:chOff x="-1281005" y="-2959342"/>
            <a:chExt cx="14197880" cy="5802020"/>
          </a:xfrm>
        </p:grpSpPr>
        <p:grpSp>
          <p:nvGrpSpPr>
            <p:cNvPr id="22" name="组合 21"/>
            <p:cNvGrpSpPr/>
            <p:nvPr/>
          </p:nvGrpSpPr>
          <p:grpSpPr>
            <a:xfrm>
              <a:off x="439213" y="-2959342"/>
              <a:ext cx="5376255" cy="5802020"/>
              <a:chOff x="8777255" y="-1107494"/>
              <a:chExt cx="4165673" cy="4495567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622" y="-1107494"/>
                <a:ext cx="3746306" cy="4495567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77255" y="-579428"/>
                <a:ext cx="2336325" cy="2803590"/>
              </a:xfrm>
              <a:prstGeom prst="rect">
                <a:avLst/>
              </a:prstGeom>
            </p:spPr>
          </p:pic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1005" y="-2132597"/>
              <a:ext cx="3331668" cy="3998002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207" y="-1878151"/>
              <a:ext cx="3331668" cy="3998002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8613" y="-1528521"/>
              <a:ext cx="2372429" cy="2846915"/>
            </a:xfrm>
            <a:prstGeom prst="rect">
              <a:avLst/>
            </a:prstGeom>
          </p:spPr>
        </p:pic>
        <p:grpSp>
          <p:nvGrpSpPr>
            <p:cNvPr id="48" name="组合 47"/>
            <p:cNvGrpSpPr/>
            <p:nvPr/>
          </p:nvGrpSpPr>
          <p:grpSpPr>
            <a:xfrm>
              <a:off x="4837446" y="-1914234"/>
              <a:ext cx="3352818" cy="3618339"/>
              <a:chOff x="8777255" y="-1107494"/>
              <a:chExt cx="4165673" cy="4495567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622" y="-1107494"/>
                <a:ext cx="3746306" cy="4495567"/>
              </a:xfrm>
              <a:prstGeom prst="rect">
                <a:avLst/>
              </a:prstGeom>
            </p:spPr>
          </p:pic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777255" y="-579428"/>
                <a:ext cx="2336325" cy="2803590"/>
              </a:xfrm>
              <a:prstGeom prst="rect">
                <a:avLst/>
              </a:prstGeom>
            </p:spPr>
          </p:pic>
        </p:grp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82195" y="-1518382"/>
              <a:ext cx="3422671" cy="4107206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2752495" y="1235446"/>
            <a:ext cx="5557907" cy="4521363"/>
            <a:chOff x="3727084" y="1404845"/>
            <a:chExt cx="6201009" cy="5044527"/>
          </a:xfrm>
        </p:grpSpPr>
        <p:sp>
          <p:nvSpPr>
            <p:cNvPr id="24" name="思想气泡: 云 23"/>
            <p:cNvSpPr/>
            <p:nvPr/>
          </p:nvSpPr>
          <p:spPr>
            <a:xfrm rot="788974">
              <a:off x="4045539" y="1718277"/>
              <a:ext cx="5564101" cy="4526402"/>
            </a:xfrm>
            <a:prstGeom prst="cloudCallout">
              <a:avLst>
                <a:gd name="adj1" fmla="val -12729"/>
                <a:gd name="adj2" fmla="val 29461"/>
              </a:avLst>
            </a:prstGeom>
            <a:solidFill>
              <a:srgbClr val="F58791"/>
            </a:solidFill>
            <a:ln>
              <a:solidFill>
                <a:srgbClr val="F587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思想气泡: 云 41"/>
            <p:cNvSpPr/>
            <p:nvPr/>
          </p:nvSpPr>
          <p:spPr>
            <a:xfrm rot="788974">
              <a:off x="3727084" y="1404845"/>
              <a:ext cx="6201009" cy="5044527"/>
            </a:xfrm>
            <a:prstGeom prst="cloudCallout">
              <a:avLst>
                <a:gd name="adj1" fmla="val -43071"/>
                <a:gd name="adj2" fmla="val 29167"/>
              </a:avLst>
            </a:prstGeom>
            <a:noFill/>
            <a:ln w="79375">
              <a:solidFill>
                <a:srgbClr val="FBF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矩形 24"/>
          <p:cNvSpPr/>
          <p:nvPr/>
        </p:nvSpPr>
        <p:spPr>
          <a:xfrm flipH="1">
            <a:off x="7014038" y="3933110"/>
            <a:ext cx="2745009" cy="2449149"/>
          </a:xfrm>
          <a:prstGeom prst="rect">
            <a:avLst/>
          </a:prstGeom>
          <a:blipFill dpi="0" rotWithShape="1">
            <a:blip r:embed="rId6"/>
            <a:srcRect/>
            <a:stretch>
              <a:fillRect l="-27998" t="-38084" r="-40500" b="-336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4924" y="1360587"/>
            <a:ext cx="3913971" cy="4096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s 1"/>
          <p:cNvSpPr/>
          <p:nvPr/>
        </p:nvSpPr>
        <p:spPr>
          <a:xfrm>
            <a:off x="455295" y="287655"/>
            <a:ext cx="11529060" cy="6280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ý trả lời đúng: 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Mẹ em hỏi: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Trong tuần qua, kết quả học tập của con như thế nào?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Con vẫn học tốt mẹ ạ! Con được cô giáo khen nữa đấy !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Mẹ âu yếm, xoa đầu và khen em ngoan.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Dấu gạch ngang trong đoạn văn sau có tác dụng gì?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a. Đánh dấu các ý liệt kê.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b.Nối các từ ngữ trong một liên danh.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c. Đánh dấu chỗ bắt đầu lời nói của nhân vật trong đối thoại.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29665" y="5252085"/>
            <a:ext cx="521335" cy="47815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5843" y="-1039995"/>
            <a:ext cx="2336325" cy="2803590"/>
          </a:xfrm>
          <a:prstGeom prst="rect">
            <a:avLst/>
          </a:prstGeom>
        </p:spPr>
      </p:pic>
      <p:graphicFrame>
        <p:nvGraphicFramePr>
          <p:cNvPr id="7" name="Group 2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738630" y="1792605"/>
          <a:ext cx="8420735" cy="1751330"/>
        </p:xfrm>
        <a:graphic>
          <a:graphicData uri="http://schemas.openxmlformats.org/drawingml/2006/table">
            <a:tbl>
              <a:tblPr/>
              <a:tblGrid>
                <a:gridCol w="8420735"/>
              </a:tblGrid>
              <a:tr h="1751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8436B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VỀ NHÀ VIẾT ĐOẠN VĂN CÓ SỬ DỤNG DẤU GẠCH NGANG.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E8436B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47">
            <a:off x="1738630" y="140970"/>
            <a:ext cx="8543925" cy="1389380"/>
          </a:xfrm>
          <a:prstGeom prst="rect">
            <a:avLst/>
          </a:prstGeom>
        </p:spPr>
      </p:pic>
      <p:pic>
        <p:nvPicPr>
          <p:cNvPr id="12" name="图片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7886" y="1416532"/>
            <a:ext cx="1425415" cy="1174677"/>
          </a:xfrm>
          <a:prstGeom prst="rect">
            <a:avLst/>
          </a:prstGeom>
        </p:spPr>
      </p:pic>
      <p:pic>
        <p:nvPicPr>
          <p:cNvPr id="19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>
            <a:fillRect/>
          </a:stretch>
        </p:blipFill>
        <p:spPr bwMode="auto">
          <a:xfrm>
            <a:off x="956923" y="3908800"/>
            <a:ext cx="4303400" cy="297318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>
            <a:fillRect/>
          </a:stretch>
        </p:blipFill>
        <p:spPr bwMode="auto">
          <a:xfrm>
            <a:off x="6475847" y="3888936"/>
            <a:ext cx="4297440" cy="296906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" y="0"/>
            <a:ext cx="12192000" cy="6858000"/>
          </a:xfrm>
          <a:prstGeom prst="rect">
            <a:avLst/>
          </a:prstGeom>
        </p:spPr>
      </p:pic>
      <p:sp>
        <p:nvSpPr>
          <p:cNvPr id="3" name="Curved Down Ribbon 2"/>
          <p:cNvSpPr/>
          <p:nvPr/>
        </p:nvSpPr>
        <p:spPr>
          <a:xfrm>
            <a:off x="2067339" y="0"/>
            <a:ext cx="7474226" cy="1490870"/>
          </a:xfrm>
          <a:prstGeom prst="ellipseRibb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HÁI QUẢ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" b="100000" l="16778" r="8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6" t="871" r="16507" b="2174"/>
          <a:stretch>
            <a:fillRect/>
          </a:stretch>
        </p:blipFill>
        <p:spPr>
          <a:xfrm>
            <a:off x="1508396" y="1978170"/>
            <a:ext cx="2670314" cy="3339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63" l="123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44" y="1865402"/>
            <a:ext cx="3710608" cy="3710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18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91" y="2048880"/>
            <a:ext cx="2713383" cy="3316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2135783"/>
            <a:ext cx="3634408" cy="3375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27" y="3062994"/>
            <a:ext cx="468919" cy="6043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29" y="2214492"/>
            <a:ext cx="468919" cy="604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95" y="2837229"/>
            <a:ext cx="468919" cy="6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15" y="2925851"/>
            <a:ext cx="468919" cy="6043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79" y="5366939"/>
            <a:ext cx="1334191" cy="15433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2311779" y="6331778"/>
            <a:ext cx="1334191" cy="5804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5" y="5354585"/>
            <a:ext cx="1334191" cy="15433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4733935" y="6319424"/>
            <a:ext cx="1334191" cy="5804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09" y="5358254"/>
            <a:ext cx="1334191" cy="15433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331809" y="6323093"/>
            <a:ext cx="1334191" cy="580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563" y="5331723"/>
            <a:ext cx="1334191" cy="15433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9996563" y="6296562"/>
            <a:ext cx="1334191" cy="580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012" y="2694823"/>
            <a:ext cx="747990" cy="7313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186" y="3082222"/>
            <a:ext cx="747990" cy="731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583" y="2405603"/>
            <a:ext cx="747990" cy="7313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635" y="2897422"/>
            <a:ext cx="747990" cy="7313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05" y="3191056"/>
            <a:ext cx="451504" cy="585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72" y="2558343"/>
            <a:ext cx="451504" cy="5851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90" y="2955766"/>
            <a:ext cx="451504" cy="585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30" y="3309928"/>
            <a:ext cx="451504" cy="585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08" y="3146555"/>
            <a:ext cx="804231" cy="8042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99" y="2465884"/>
            <a:ext cx="804231" cy="8042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70" y="3169918"/>
            <a:ext cx="804231" cy="8042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71" b="49951" l="67269" r="95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96" b="41492"/>
          <a:stretch>
            <a:fillRect/>
          </a:stretch>
        </p:blipFill>
        <p:spPr>
          <a:xfrm flipH="1">
            <a:off x="-466129" y="1611794"/>
            <a:ext cx="2886146" cy="56652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70" y="2732915"/>
            <a:ext cx="804231" cy="8042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5198" y="-315405"/>
            <a:ext cx="6811270" cy="74877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7165" y="-1638132"/>
            <a:ext cx="7206319" cy="1022626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>
            <a:fillRect/>
          </a:stretch>
        </p:blipFill>
        <p:spPr>
          <a:xfrm rot="5400000">
            <a:off x="-2524666" y="2524136"/>
            <a:ext cx="6858001" cy="18086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7863" y="4827231"/>
            <a:ext cx="2884780" cy="26656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4562" y="5198773"/>
            <a:ext cx="1790742" cy="197828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8856" y="1939364"/>
            <a:ext cx="2238585" cy="24730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82"/>
          <a:stretch>
            <a:fillRect/>
          </a:stretch>
        </p:blipFill>
        <p:spPr>
          <a:xfrm>
            <a:off x="10280083" y="1933667"/>
            <a:ext cx="3413633" cy="377113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>
          <a:xfrm>
            <a:off x="7412714" y="4330897"/>
            <a:ext cx="2828798" cy="26138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-810575" y="-1023722"/>
            <a:ext cx="2318824" cy="214264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85"/>
          <a:stretch>
            <a:fillRect/>
          </a:stretch>
        </p:blipFill>
        <p:spPr>
          <a:xfrm>
            <a:off x="440582" y="3145374"/>
            <a:ext cx="1574859" cy="145520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9516" y="5441212"/>
            <a:ext cx="2705141" cy="298844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040" y="-1176498"/>
            <a:ext cx="6293141" cy="755176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9512" y="-1603761"/>
            <a:ext cx="3442387" cy="41308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1361" y="-672638"/>
            <a:ext cx="3442387" cy="34160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99612" y="1968907"/>
            <a:ext cx="3368862" cy="2729635"/>
            <a:chOff x="4239259" y="1836692"/>
            <a:chExt cx="3368862" cy="2729635"/>
          </a:xfrm>
        </p:grpSpPr>
        <p:sp>
          <p:nvSpPr>
            <p:cNvPr id="28" name="TextBox 27"/>
            <p:cNvSpPr txBox="1"/>
            <p:nvPr/>
          </p:nvSpPr>
          <p:spPr>
            <a:xfrm>
              <a:off x="4239259" y="1836692"/>
              <a:ext cx="3323346" cy="2708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500">
                  <a:solidFill>
                    <a:srgbClr val="F9A3BC"/>
                  </a:solidFill>
                  <a:latin typeface="UVN Bo Quen" panose="04040804060802020203" pitchFamily="82" charset="0"/>
                </a:rPr>
                <a:t>Chúc em</a:t>
              </a:r>
              <a:endParaRPr lang="en-US" sz="8500">
                <a:solidFill>
                  <a:srgbClr val="F9A3BC"/>
                </a:solidFill>
                <a:latin typeface="UVN Bo Quen" panose="04040804060802020203" pitchFamily="82" charset="0"/>
              </a:endParaRPr>
            </a:p>
            <a:p>
              <a:pPr algn="ctr"/>
              <a:r>
                <a:rPr lang="en-US" sz="8500">
                  <a:solidFill>
                    <a:srgbClr val="F9A3BC"/>
                  </a:solidFill>
                  <a:latin typeface="UVN Bo Quen" panose="04040804060802020203" pitchFamily="82" charset="0"/>
                </a:rPr>
                <a:t>học tốt</a:t>
              </a:r>
              <a:endParaRPr lang="en-US" sz="8500">
                <a:solidFill>
                  <a:srgbClr val="F9A3BC"/>
                </a:solidFill>
                <a:latin typeface="UVN Bo Quen" panose="04040804060802020203" pitchFamily="8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84775" y="1857893"/>
              <a:ext cx="3323346" cy="2708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500">
                  <a:gradFill flip="none" rotWithShape="1">
                    <a:gsLst>
                      <a:gs pos="0">
                        <a:srgbClr val="E8436B">
                          <a:shade val="30000"/>
                          <a:satMod val="115000"/>
                        </a:srgbClr>
                      </a:gs>
                      <a:gs pos="50000">
                        <a:srgbClr val="E8436B">
                          <a:shade val="67500"/>
                          <a:satMod val="115000"/>
                        </a:srgbClr>
                      </a:gs>
                      <a:gs pos="100000">
                        <a:srgbClr val="E8436B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N Bo Quen" panose="04040804060802020203" pitchFamily="82" charset="0"/>
                </a:rPr>
                <a:t>Chúc em</a:t>
              </a:r>
              <a:endParaRPr lang="en-US" sz="8500">
                <a:gradFill flip="none" rotWithShape="1">
                  <a:gsLst>
                    <a:gs pos="0">
                      <a:srgbClr val="E8436B">
                        <a:shade val="30000"/>
                        <a:satMod val="115000"/>
                      </a:srgbClr>
                    </a:gs>
                    <a:gs pos="50000">
                      <a:srgbClr val="E8436B">
                        <a:shade val="67500"/>
                        <a:satMod val="115000"/>
                      </a:srgbClr>
                    </a:gs>
                    <a:gs pos="100000">
                      <a:srgbClr val="E843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Bo Quen" panose="04040804060802020203" pitchFamily="82" charset="0"/>
              </a:endParaRPr>
            </a:p>
            <a:p>
              <a:pPr algn="ctr"/>
              <a:r>
                <a:rPr lang="en-US" sz="8500">
                  <a:gradFill flip="none" rotWithShape="1">
                    <a:gsLst>
                      <a:gs pos="0">
                        <a:srgbClr val="E8436B">
                          <a:shade val="30000"/>
                          <a:satMod val="115000"/>
                        </a:srgbClr>
                      </a:gs>
                      <a:gs pos="50000">
                        <a:srgbClr val="E8436B">
                          <a:shade val="67500"/>
                          <a:satMod val="115000"/>
                        </a:srgbClr>
                      </a:gs>
                      <a:gs pos="100000">
                        <a:srgbClr val="E8436B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VN Bo Quen" panose="04040804060802020203" pitchFamily="82" charset="0"/>
                </a:rPr>
                <a:t>học tốt</a:t>
              </a:r>
              <a:endParaRPr lang="en-US" sz="8500">
                <a:gradFill flip="none" rotWithShape="1">
                  <a:gsLst>
                    <a:gs pos="0">
                      <a:srgbClr val="E8436B">
                        <a:shade val="30000"/>
                        <a:satMod val="115000"/>
                      </a:srgbClr>
                    </a:gs>
                    <a:gs pos="50000">
                      <a:srgbClr val="E8436B">
                        <a:shade val="67500"/>
                        <a:satMod val="115000"/>
                      </a:srgbClr>
                    </a:gs>
                    <a:gs pos="100000">
                      <a:srgbClr val="E843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UVN Bo Quen" panose="04040804060802020203" pitchFamily="82" charset="0"/>
              </a:endParaRPr>
            </a:p>
          </p:txBody>
        </p:sp>
      </p:grpSp>
      <p:pic>
        <p:nvPicPr>
          <p:cNvPr id="6" name="Picture 5" descr="Shape, circle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04" b="93873" l="4552" r="94511">
                        <a14:foregroundMark x1="7631" y1="50980" x2="4685" y2="59314"/>
                        <a14:foregroundMark x1="16466" y1="71324" x2="19813" y2="79167"/>
                        <a14:foregroundMark x1="14859" y1="65931" x2="18206" y2="81127"/>
                        <a14:foregroundMark x1="18206" y1="81127" x2="24632" y2="89216"/>
                        <a14:foregroundMark x1="24632" y1="89216" x2="29451" y2="87500"/>
                        <a14:foregroundMark x1="72021" y1="92892" x2="59438" y2="93873"/>
                        <a14:foregroundMark x1="75770" y1="89216" x2="69344" y2="93873"/>
                        <a14:foregroundMark x1="56225" y1="87990" x2="58635" y2="92647"/>
                        <a14:foregroundMark x1="90495" y1="50980" x2="94511" y2="58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702" y="4460124"/>
            <a:ext cx="3915447" cy="2138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3744" y="1599161"/>
            <a:ext cx="10763250" cy="212280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đặt câu kể, cuối câu cần ghi dấu gì? </a:t>
            </a:r>
            <a:endParaRPr kumimoji="0" lang="x-none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1" b="49951" l="67269" r="95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96" b="41492"/>
          <a:stretch>
            <a:fillRect/>
          </a:stretch>
        </p:blipFill>
        <p:spPr>
          <a:xfrm flipH="1">
            <a:off x="-499329" y="1816511"/>
            <a:ext cx="2886146" cy="5665257"/>
          </a:xfrm>
          <a:prstGeom prst="rect">
            <a:avLst/>
          </a:prstGeom>
        </p:spPr>
      </p:pic>
      <p:pic>
        <p:nvPicPr>
          <p:cNvPr id="8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207.8334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744" y="727856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6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" y="0"/>
            <a:ext cx="12192000" cy="6858000"/>
          </a:xfrm>
          <a:prstGeom prst="rect">
            <a:avLst/>
          </a:prstGeom>
        </p:spPr>
      </p:pic>
      <p:sp>
        <p:nvSpPr>
          <p:cNvPr id="3" name="Curved Down Ribbon 2"/>
          <p:cNvSpPr/>
          <p:nvPr/>
        </p:nvSpPr>
        <p:spPr>
          <a:xfrm>
            <a:off x="2067339" y="0"/>
            <a:ext cx="7474226" cy="1490870"/>
          </a:xfrm>
          <a:prstGeom prst="ellipseRibb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HÁI QUẢ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" b="100000" l="16778" r="8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6" t="871" r="16507" b="2174"/>
          <a:stretch>
            <a:fillRect/>
          </a:stretch>
        </p:blipFill>
        <p:spPr>
          <a:xfrm>
            <a:off x="1508396" y="1978170"/>
            <a:ext cx="2670314" cy="3339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63" l="123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44" y="1865402"/>
            <a:ext cx="3710608" cy="3710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18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91" y="2048880"/>
            <a:ext cx="2713383" cy="3316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2135783"/>
            <a:ext cx="3634408" cy="33758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79" y="5366939"/>
            <a:ext cx="1334191" cy="15433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5" y="5354585"/>
            <a:ext cx="1334191" cy="15433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4733935" y="6319424"/>
            <a:ext cx="1334191" cy="580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27" y="3062994"/>
            <a:ext cx="468919" cy="6043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09" y="5358254"/>
            <a:ext cx="1334191" cy="15433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331809" y="6323093"/>
            <a:ext cx="1334191" cy="580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563" y="5331723"/>
            <a:ext cx="1334191" cy="15433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2311779" y="6331778"/>
            <a:ext cx="1334191" cy="5804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9996563" y="6296562"/>
            <a:ext cx="1334191" cy="580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29" y="2214492"/>
            <a:ext cx="468919" cy="604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95" y="2837229"/>
            <a:ext cx="468919" cy="6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15" y="2925851"/>
            <a:ext cx="468919" cy="6043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012" y="2694823"/>
            <a:ext cx="747990" cy="7313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186" y="3082222"/>
            <a:ext cx="747990" cy="731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583" y="2405603"/>
            <a:ext cx="747990" cy="7313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635" y="2897422"/>
            <a:ext cx="747990" cy="7313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05" y="3191056"/>
            <a:ext cx="451504" cy="585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72" y="2558343"/>
            <a:ext cx="451504" cy="5851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90" y="2955766"/>
            <a:ext cx="451504" cy="585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30" y="3309928"/>
            <a:ext cx="451504" cy="585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08" y="3146555"/>
            <a:ext cx="804231" cy="8042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99" y="2465884"/>
            <a:ext cx="804231" cy="8042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70" y="3169918"/>
            <a:ext cx="804231" cy="8042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71" b="49951" l="67269" r="95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96" b="41492"/>
          <a:stretch>
            <a:fillRect/>
          </a:stretch>
        </p:blipFill>
        <p:spPr>
          <a:xfrm flipH="1">
            <a:off x="-466129" y="1611794"/>
            <a:ext cx="2886146" cy="56652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70" y="2732915"/>
            <a:ext cx="804231" cy="804231"/>
          </a:xfrm>
          <a:prstGeom prst="rect">
            <a:avLst/>
          </a:prstGeom>
        </p:spPr>
      </p:pic>
      <p:pic>
        <p:nvPicPr>
          <p:cNvPr id="34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>
                  <p14:trim st="1325.000000" end="1383.83325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43744" y="727856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03294 0.41505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20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00924 0.44305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2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85185E-6 L 0.00807 0.50324 " pathEditMode="relative" rAng="0" ptsTypes="AA">
                                      <p:cBhvr>
                                        <p:cTn id="1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25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417 L 0.03476 0.42477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2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7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9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330" y="513080"/>
            <a:ext cx="10467975" cy="354647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 ta dùng dấu chấm hỏi? Dấu chấm hỏi thường đặt ở đâu? </a:t>
            </a:r>
            <a:endParaRPr kumimoji="0" lang="en-US" sz="44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1" b="49951" l="67269" r="95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96" b="41492"/>
          <a:stretch>
            <a:fillRect/>
          </a:stretch>
        </p:blipFill>
        <p:spPr>
          <a:xfrm flipH="1">
            <a:off x="-499329" y="1816511"/>
            <a:ext cx="2886146" cy="5665257"/>
          </a:xfrm>
          <a:prstGeom prst="rect">
            <a:avLst/>
          </a:prstGeom>
        </p:spPr>
      </p:pic>
      <p:pic>
        <p:nvPicPr>
          <p:cNvPr id="5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207.8334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744" y="727856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" y="0"/>
            <a:ext cx="12192000" cy="6858000"/>
          </a:xfrm>
          <a:prstGeom prst="rect">
            <a:avLst/>
          </a:prstGeom>
        </p:spPr>
      </p:pic>
      <p:sp>
        <p:nvSpPr>
          <p:cNvPr id="3" name="Curved Down Ribbon 2"/>
          <p:cNvSpPr/>
          <p:nvPr/>
        </p:nvSpPr>
        <p:spPr>
          <a:xfrm>
            <a:off x="2067339" y="0"/>
            <a:ext cx="7474226" cy="1490870"/>
          </a:xfrm>
          <a:prstGeom prst="ellipseRibb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HÁI QUẢ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" b="100000" l="16778" r="8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6" t="871" r="16507" b="2174"/>
          <a:stretch>
            <a:fillRect/>
          </a:stretch>
        </p:blipFill>
        <p:spPr>
          <a:xfrm>
            <a:off x="1508396" y="1978170"/>
            <a:ext cx="2670314" cy="3339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63" l="123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44" y="1865402"/>
            <a:ext cx="3710608" cy="3710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18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91" y="2048880"/>
            <a:ext cx="2713383" cy="3316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2135783"/>
            <a:ext cx="3634408" cy="33758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79" y="5366939"/>
            <a:ext cx="1334191" cy="15433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5" y="5354585"/>
            <a:ext cx="1334191" cy="15433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4733935" y="6319424"/>
            <a:ext cx="1334191" cy="580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57" y="5927277"/>
            <a:ext cx="468919" cy="6043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09" y="5358254"/>
            <a:ext cx="1334191" cy="15433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331809" y="6323093"/>
            <a:ext cx="1334191" cy="5804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563" y="5331723"/>
            <a:ext cx="1334191" cy="15433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2311779" y="6331778"/>
            <a:ext cx="1334191" cy="5804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9996563" y="6296562"/>
            <a:ext cx="1334191" cy="580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26" y="5705315"/>
            <a:ext cx="468919" cy="604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6" y="5934234"/>
            <a:ext cx="468919" cy="6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60" y="5804610"/>
            <a:ext cx="468919" cy="6043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012" y="2694823"/>
            <a:ext cx="747990" cy="7313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186" y="3082222"/>
            <a:ext cx="747990" cy="731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583" y="2405603"/>
            <a:ext cx="747990" cy="7313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635" y="2897422"/>
            <a:ext cx="747990" cy="7313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05" y="3191056"/>
            <a:ext cx="451504" cy="585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72" y="2558343"/>
            <a:ext cx="451504" cy="5851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90" y="2955766"/>
            <a:ext cx="451504" cy="5851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30" y="3309928"/>
            <a:ext cx="451504" cy="585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08" y="3146555"/>
            <a:ext cx="804231" cy="8042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99" y="2465884"/>
            <a:ext cx="804231" cy="8042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70" y="3169918"/>
            <a:ext cx="804231" cy="8042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71" b="49951" l="67269" r="95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96" b="41492"/>
          <a:stretch>
            <a:fillRect/>
          </a:stretch>
        </p:blipFill>
        <p:spPr>
          <a:xfrm flipH="1">
            <a:off x="-466129" y="1611794"/>
            <a:ext cx="2886146" cy="56652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70" y="2732915"/>
            <a:ext cx="804231" cy="804231"/>
          </a:xfrm>
          <a:prstGeom prst="rect">
            <a:avLst/>
          </a:prstGeom>
        </p:spPr>
      </p:pic>
      <p:pic>
        <p:nvPicPr>
          <p:cNvPr id="34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>
                  <p14:trim st="1325.000000" end="1383.83325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43744" y="727856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4349 0.3833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19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0.0276 0.4956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247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01732 0.4324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216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00273 0.34676 " pathEditMode="relative" rAng="0" ptsTypes="AA">
                                      <p:cBhvr>
                                        <p:cTn id="1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73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7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6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1100" y="1490980"/>
            <a:ext cx="8576310" cy="2372995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 </a:t>
            </a:r>
            <a:r>
              <a:rPr kumimoji="0" lang="vi-VN" altLang="en-US" sz="40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vi-VN" sz="40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cho biết v</a:t>
            </a:r>
            <a:r>
              <a:rPr kumimoji="0" lang="vi-VN" altLang="en-US" sz="40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ị trí</a:t>
            </a:r>
            <a:r>
              <a:rPr kumimoji="0" lang="en-US" sz="40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chấm than.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1" b="49951" l="67269" r="95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96" b="41492"/>
          <a:stretch>
            <a:fillRect/>
          </a:stretch>
        </p:blipFill>
        <p:spPr>
          <a:xfrm flipH="1">
            <a:off x="-499329" y="1816511"/>
            <a:ext cx="2886146" cy="5665257"/>
          </a:xfrm>
          <a:prstGeom prst="rect">
            <a:avLst/>
          </a:prstGeom>
        </p:spPr>
      </p:pic>
      <p:pic>
        <p:nvPicPr>
          <p:cNvPr id="8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7207.8334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744" y="727856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7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" y="0"/>
            <a:ext cx="12192000" cy="6858000"/>
          </a:xfrm>
          <a:prstGeom prst="rect">
            <a:avLst/>
          </a:prstGeom>
        </p:spPr>
      </p:pic>
      <p:sp>
        <p:nvSpPr>
          <p:cNvPr id="3" name="Curved Down Ribbon 2"/>
          <p:cNvSpPr/>
          <p:nvPr/>
        </p:nvSpPr>
        <p:spPr>
          <a:xfrm>
            <a:off x="2067339" y="0"/>
            <a:ext cx="7474226" cy="1490870"/>
          </a:xfrm>
          <a:prstGeom prst="ellipseRibb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HÁI QUẢ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" b="100000" l="16778" r="8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6" t="871" r="16507" b="2174"/>
          <a:stretch>
            <a:fillRect/>
          </a:stretch>
        </p:blipFill>
        <p:spPr>
          <a:xfrm>
            <a:off x="1508396" y="1978170"/>
            <a:ext cx="2670314" cy="3339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63" l="123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44" y="1865402"/>
            <a:ext cx="3710608" cy="3710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18" l="0" r="9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91" y="2048880"/>
            <a:ext cx="2713383" cy="3316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2135783"/>
            <a:ext cx="3634408" cy="33758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79" y="5366939"/>
            <a:ext cx="1334191" cy="15433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5" y="5354585"/>
            <a:ext cx="1334191" cy="1543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57" y="5927277"/>
            <a:ext cx="468919" cy="6043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09" y="5358254"/>
            <a:ext cx="1334191" cy="15433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563" y="5331723"/>
            <a:ext cx="1334191" cy="15433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2311779" y="6331778"/>
            <a:ext cx="1334191" cy="5804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9996563" y="6296562"/>
            <a:ext cx="1334191" cy="580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26" y="5705315"/>
            <a:ext cx="468919" cy="604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6" y="5934234"/>
            <a:ext cx="468919" cy="6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60" y="5804610"/>
            <a:ext cx="468919" cy="6043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012" y="2694823"/>
            <a:ext cx="747990" cy="7313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186" y="3082222"/>
            <a:ext cx="747990" cy="731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583" y="2405603"/>
            <a:ext cx="747990" cy="7313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32" b="98750" l="10333" r="8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635" y="2897422"/>
            <a:ext cx="747990" cy="7313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05" y="3191056"/>
            <a:ext cx="451504" cy="5851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272" y="2558343"/>
            <a:ext cx="451504" cy="5851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65" y="5667513"/>
            <a:ext cx="804231" cy="8042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742" y="5734387"/>
            <a:ext cx="804231" cy="8042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912" y="5864112"/>
            <a:ext cx="804231" cy="8042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90" y="2955766"/>
            <a:ext cx="451504" cy="5851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4733935" y="6319424"/>
            <a:ext cx="1334191" cy="5804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7" b="100000" l="648" r="95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30" y="3309928"/>
            <a:ext cx="451504" cy="585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917" b="90000" l="60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39" y="5766868"/>
            <a:ext cx="804231" cy="8042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71" b="49951" l="67269" r="95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96" b="41492"/>
          <a:stretch>
            <a:fillRect/>
          </a:stretch>
        </p:blipFill>
        <p:spPr>
          <a:xfrm flipH="1">
            <a:off x="-466129" y="1611794"/>
            <a:ext cx="2886146" cy="5665257"/>
          </a:xfrm>
          <a:prstGeom prst="rect">
            <a:avLst/>
          </a:prstGeom>
        </p:spPr>
      </p:pic>
      <p:pic>
        <p:nvPicPr>
          <p:cNvPr id="34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>
                  <p14:trim st="1325.000000" end="1383.833252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943744" y="7278568"/>
            <a:ext cx="406400" cy="40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331809" y="6323093"/>
            <a:ext cx="1334191" cy="5804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03034 0.39167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195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01237 0.4983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249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00664 0.40995 " pathEditMode="relative" rAng="0" ptsTypes="AA">
                                      <p:cBhvr>
                                        <p:cTn id="10" dur="2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0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04024 0.38889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94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7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5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TABLE_ENDDRAG_ORIGIN_RECT" val="663*137"/>
  <p:tag name="TABLE_ENDDRAG_RECT" val="136*141*663*137"/>
</p:tagLst>
</file>

<file path=ppt/tags/tag6.xml><?xml version="1.0" encoding="utf-8"?>
<p:tagLst xmlns:p="http://schemas.openxmlformats.org/presentationml/2006/main">
  <p:tag name="ISPRING_PRESENTATION_TITLE" val="儿童节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2053</Words>
  <Application>WPS Presentation</Application>
  <PresentationFormat>Widescreen</PresentationFormat>
  <Paragraphs>106</Paragraphs>
  <Slides>30</Slides>
  <Notes>22</Notes>
  <HiddenSlides>0</HiddenSlides>
  <MMClips>8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30</vt:i4>
      </vt:variant>
    </vt:vector>
  </HeadingPairs>
  <TitlesOfParts>
    <vt:vector size="57" baseType="lpstr">
      <vt:lpstr>Arial</vt:lpstr>
      <vt:lpstr>SimSun</vt:lpstr>
      <vt:lpstr>Wingdings</vt:lpstr>
      <vt:lpstr>UVN Vung Tau</vt:lpstr>
      <vt:lpstr>Mongolian Baiti</vt:lpstr>
      <vt:lpstr>Times New Roman</vt:lpstr>
      <vt:lpstr>等线</vt:lpstr>
      <vt:lpstr>等线</vt:lpstr>
      <vt:lpstr>UTM Avo</vt:lpstr>
      <vt:lpstr>Segoe Print</vt:lpstr>
      <vt:lpstr>Microsoft YaHei</vt:lpstr>
      <vt:lpstr>Arial Unicode MS</vt:lpstr>
      <vt:lpstr>等线 Light</vt:lpstr>
      <vt:lpstr>Calibri</vt:lpstr>
      <vt:lpstr>iCiel Pony</vt:lpstr>
      <vt:lpstr>Wide Latin</vt:lpstr>
      <vt:lpstr>UTM Cookies</vt:lpstr>
      <vt:lpstr>Praise</vt:lpstr>
      <vt:lpstr>Wingdings-Regular</vt:lpstr>
      <vt:lpstr>Vogue-ExtraBold</vt:lpstr>
      <vt:lpstr>Segoe UI Symbol</vt:lpstr>
      <vt:lpstr>UVN Bo Quen</vt:lpstr>
      <vt:lpstr>Snap ITC</vt:lpstr>
      <vt:lpstr>Calibri Light</vt:lpstr>
      <vt:lpstr>Office 主题​​</vt:lpstr>
      <vt:lpstr>Office Theme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Dau gach ngang</dc:title>
  <dc:creator/>
  <cp:keywords>YenVu</cp:keywords>
  <dc:description>9Slide.vn</dc:description>
  <dc:subject>9Slide.vn</dc:subject>
  <cp:category>9Slide.vn</cp:category>
  <cp:lastModifiedBy>Trần Ngân</cp:lastModifiedBy>
  <cp:revision>47</cp:revision>
  <dcterms:created xsi:type="dcterms:W3CDTF">2019-05-19T12:03:00Z</dcterms:created>
  <dcterms:modified xsi:type="dcterms:W3CDTF">2025-03-18T02:45:55Z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B668BE9CE3684D3C951862ED0425B180_12</vt:lpwstr>
  </property>
  <property fmtid="{D5CDD505-2E9C-101B-9397-08002B2CF9AE}" pid="3" name="KSOProductBuildVer">
    <vt:lpwstr>1033-12.2.0.20326</vt:lpwstr>
  </property>
</Properties>
</file>