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6" r:id="rId4"/>
    <p:sldId id="267" r:id="rId5"/>
    <p:sldId id="268" r:id="rId6"/>
    <p:sldId id="257" r:id="rId7"/>
    <p:sldId id="269" r:id="rId8"/>
    <p:sldId id="270" r:id="rId9"/>
    <p:sldId id="271" r:id="rId10"/>
    <p:sldId id="265" r:id="rId11"/>
  </p:sldIdLst>
  <p:sldSz cx="18288000" cy="1028700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968"/>
    <a:srgbClr val="FDDBC5"/>
    <a:srgbClr val="97B37F"/>
    <a:srgbClr val="DBE5D2"/>
    <a:srgbClr val="FCB715"/>
    <a:srgbClr val="FFE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516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xmlns="" id="{58AEDE4B-430F-0B61-1615-C692588B1191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5347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000000">
                <a:alpha val="1882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-1085672" y="2613981"/>
            <a:ext cx="20459344" cy="5059038"/>
          </a:xfrm>
          <a:custGeom>
            <a:avLst/>
            <a:gdLst/>
            <a:ahLst/>
            <a:cxnLst/>
            <a:rect l="l" t="t" r="r" b="b"/>
            <a:pathLst>
              <a:path w="20459344" h="5059038">
                <a:moveTo>
                  <a:pt x="0" y="0"/>
                </a:moveTo>
                <a:lnTo>
                  <a:pt x="20459344" y="0"/>
                </a:lnTo>
                <a:lnTo>
                  <a:pt x="20459344" y="5059038"/>
                </a:lnTo>
                <a:lnTo>
                  <a:pt x="0" y="5059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A06258B-55D3-13D6-3B1A-44C1A6675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25" y="3288540"/>
            <a:ext cx="17798413" cy="402980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5347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000000">
                <a:alpha val="1882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-1085672" y="2613981"/>
            <a:ext cx="20459344" cy="5059038"/>
          </a:xfrm>
          <a:custGeom>
            <a:avLst/>
            <a:gdLst/>
            <a:ahLst/>
            <a:cxnLst/>
            <a:rect l="l" t="t" r="r" b="b"/>
            <a:pathLst>
              <a:path w="20459344" h="5059038">
                <a:moveTo>
                  <a:pt x="0" y="0"/>
                </a:moveTo>
                <a:lnTo>
                  <a:pt x="20459344" y="0"/>
                </a:lnTo>
                <a:lnTo>
                  <a:pt x="20459344" y="5059038"/>
                </a:lnTo>
                <a:lnTo>
                  <a:pt x="0" y="5059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6277023-E086-7120-524A-3A28FEEC9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2700668"/>
            <a:ext cx="14706600" cy="443474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5347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000000">
                <a:alpha val="1882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B51A5A1-8FB3-C135-442A-A16786048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588" y="3180706"/>
            <a:ext cx="13845412" cy="29121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5347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000000">
                <a:alpha val="18824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 rot="5400000">
            <a:off x="-5815796" y="7873196"/>
            <a:ext cx="21804292" cy="8115300"/>
          </a:xfrm>
          <a:custGeom>
            <a:avLst/>
            <a:gdLst/>
            <a:ahLst/>
            <a:cxnLst/>
            <a:rect l="l" t="t" r="r" b="b"/>
            <a:pathLst>
              <a:path w="21804292" h="8115300">
                <a:moveTo>
                  <a:pt x="0" y="0"/>
                </a:moveTo>
                <a:lnTo>
                  <a:pt x="21804292" y="0"/>
                </a:lnTo>
                <a:lnTo>
                  <a:pt x="21804292" y="8115300"/>
                </a:lnTo>
                <a:lnTo>
                  <a:pt x="0" y="811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50517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422984" y="1756024"/>
            <a:ext cx="7761604" cy="2615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99" dirty="0" err="1">
                <a:solidFill>
                  <a:srgbClr val="000000"/>
                </a:solidFill>
                <a:latin typeface="Times New Roman" pitchFamily="18" charset="0"/>
                <a:ea typeface="Marykate"/>
                <a:cs typeface="Times New Roman" pitchFamily="18" charset="0"/>
                <a:sym typeface="Marykate"/>
              </a:rPr>
              <a:t>Đây</a:t>
            </a:r>
            <a:r>
              <a:rPr lang="en-US" sz="8499" dirty="0">
                <a:solidFill>
                  <a:srgbClr val="000000"/>
                </a:solidFill>
                <a:latin typeface="Times New Roman" pitchFamily="18" charset="0"/>
                <a:ea typeface="Marykate"/>
                <a:cs typeface="Times New Roman" pitchFamily="18" charset="0"/>
                <a:sym typeface="Marykate"/>
              </a:rPr>
              <a:t> </a:t>
            </a:r>
            <a:r>
              <a:rPr lang="en-US" sz="8499" dirty="0" err="1">
                <a:solidFill>
                  <a:srgbClr val="000000"/>
                </a:solidFill>
                <a:latin typeface="Times New Roman" pitchFamily="18" charset="0"/>
                <a:ea typeface="Marykate"/>
                <a:cs typeface="Times New Roman" pitchFamily="18" charset="0"/>
                <a:sym typeface="Marykate"/>
              </a:rPr>
              <a:t>là</a:t>
            </a:r>
            <a:r>
              <a:rPr lang="en-US" sz="8499" dirty="0">
                <a:solidFill>
                  <a:srgbClr val="000000"/>
                </a:solidFill>
                <a:latin typeface="Times New Roman" pitchFamily="18" charset="0"/>
                <a:ea typeface="Marykate"/>
                <a:cs typeface="Times New Roman" pitchFamily="18" charset="0"/>
                <a:sym typeface="Marykate"/>
              </a:rPr>
              <a:t> vi </a:t>
            </a:r>
            <a:r>
              <a:rPr lang="en-US" sz="8499" dirty="0" err="1">
                <a:solidFill>
                  <a:srgbClr val="000000"/>
                </a:solidFill>
                <a:latin typeface="Times New Roman" pitchFamily="18" charset="0"/>
                <a:ea typeface="Marykate"/>
                <a:cs typeface="Times New Roman" pitchFamily="18" charset="0"/>
                <a:sym typeface="Marykate"/>
              </a:rPr>
              <a:t>khuẩn</a:t>
            </a:r>
            <a:r>
              <a:rPr lang="en-US" sz="8499" dirty="0">
                <a:solidFill>
                  <a:srgbClr val="000000"/>
                </a:solidFill>
                <a:latin typeface="Times New Roman" pitchFamily="18" charset="0"/>
                <a:ea typeface="Marykate"/>
                <a:cs typeface="Times New Roman" pitchFamily="18" charset="0"/>
                <a:sym typeface="Marykate"/>
              </a:rPr>
              <a:t> </a:t>
            </a:r>
            <a:r>
              <a:rPr lang="en-US" sz="8499" dirty="0" err="1">
                <a:solidFill>
                  <a:srgbClr val="000000"/>
                </a:solidFill>
                <a:latin typeface="Times New Roman" pitchFamily="18" charset="0"/>
                <a:ea typeface="Marykate"/>
                <a:cs typeface="Times New Roman" pitchFamily="18" charset="0"/>
                <a:sym typeface="Marykate"/>
              </a:rPr>
              <a:t>gây</a:t>
            </a:r>
            <a:r>
              <a:rPr lang="en-US" sz="8499" dirty="0">
                <a:solidFill>
                  <a:srgbClr val="000000"/>
                </a:solidFill>
                <a:latin typeface="Times New Roman" pitchFamily="18" charset="0"/>
                <a:ea typeface="Marykate"/>
                <a:cs typeface="Times New Roman" pitchFamily="18" charset="0"/>
                <a:sym typeface="Marykate"/>
              </a:rPr>
              <a:t> </a:t>
            </a:r>
            <a:r>
              <a:rPr lang="en-US" sz="8499" dirty="0" err="1">
                <a:solidFill>
                  <a:srgbClr val="000000"/>
                </a:solidFill>
                <a:latin typeface="Times New Roman" pitchFamily="18" charset="0"/>
                <a:ea typeface="Marykate"/>
                <a:cs typeface="Times New Roman" pitchFamily="18" charset="0"/>
                <a:sym typeface="Marykate"/>
              </a:rPr>
              <a:t>bệnh</a:t>
            </a:r>
            <a:r>
              <a:rPr lang="en-US" sz="8499" dirty="0">
                <a:solidFill>
                  <a:srgbClr val="000000"/>
                </a:solidFill>
                <a:latin typeface="Times New Roman" pitchFamily="18" charset="0"/>
                <a:ea typeface="Marykate"/>
                <a:cs typeface="Times New Roman" pitchFamily="18" charset="0"/>
                <a:sym typeface="Marykate"/>
              </a:rPr>
              <a:t> </a:t>
            </a:r>
            <a:r>
              <a:rPr lang="en-US" sz="8499" dirty="0" err="1">
                <a:solidFill>
                  <a:srgbClr val="000000"/>
                </a:solidFill>
                <a:latin typeface="Times New Roman" pitchFamily="18" charset="0"/>
                <a:ea typeface="Marykate"/>
                <a:cs typeface="Times New Roman" pitchFamily="18" charset="0"/>
                <a:sym typeface="Marykate"/>
              </a:rPr>
              <a:t>gì</a:t>
            </a:r>
            <a:r>
              <a:rPr lang="en-US" sz="8499" dirty="0">
                <a:solidFill>
                  <a:srgbClr val="000000"/>
                </a:solidFill>
                <a:latin typeface="Times New Roman" pitchFamily="18" charset="0"/>
                <a:ea typeface="Marykate"/>
                <a:cs typeface="Times New Roman" pitchFamily="18" charset="0"/>
                <a:sym typeface="Marykate"/>
              </a:rPr>
              <a:t>?</a:t>
            </a:r>
            <a:endParaRPr kumimoji="0" lang="en-US" sz="84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arykate"/>
              <a:cs typeface="Times New Roman" pitchFamily="18" charset="0"/>
              <a:sym typeface="Marykate"/>
            </a:endParaRPr>
          </a:p>
        </p:txBody>
      </p:sp>
      <p:pic>
        <p:nvPicPr>
          <p:cNvPr id="1026" name="Picture 2" descr="Nguyên nhân và phương pháp điều trị bệnh tả hiệu quả">
            <a:extLst>
              <a:ext uri="{FF2B5EF4-FFF2-40B4-BE49-F238E27FC236}">
                <a16:creationId xmlns:a16="http://schemas.microsoft.com/office/drawing/2014/main" xmlns="" id="{06FDFBBF-51D5-92DB-B216-B39D2EAC9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567" y="4706248"/>
            <a:ext cx="7330650" cy="399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A2F53AA-61ED-2B9B-F4C4-009B8FA7DBF3}"/>
              </a:ext>
            </a:extLst>
          </p:cNvPr>
          <p:cNvSpPr txBox="1"/>
          <p:nvPr/>
        </p:nvSpPr>
        <p:spPr>
          <a:xfrm>
            <a:off x="2024592" y="5143500"/>
            <a:ext cx="6706676" cy="2615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99" b="1" dirty="0">
                <a:solidFill>
                  <a:srgbClr val="000000"/>
                </a:solidFill>
                <a:latin typeface="Times New Roman" pitchFamily="18" charset="0"/>
                <a:ea typeface="Marykate"/>
                <a:cs typeface="Times New Roman" pitchFamily="18" charset="0"/>
                <a:sym typeface="Marykate"/>
              </a:rPr>
              <a:t>Vi </a:t>
            </a:r>
            <a:r>
              <a:rPr lang="en-US" sz="8499" b="1" dirty="0" err="1">
                <a:solidFill>
                  <a:srgbClr val="000000"/>
                </a:solidFill>
                <a:latin typeface="Times New Roman" pitchFamily="18" charset="0"/>
                <a:ea typeface="Marykate"/>
                <a:cs typeface="Times New Roman" pitchFamily="18" charset="0"/>
                <a:sym typeface="Marykate"/>
              </a:rPr>
              <a:t>khuẩn</a:t>
            </a:r>
            <a:r>
              <a:rPr lang="en-US" sz="8499" b="1" dirty="0">
                <a:solidFill>
                  <a:srgbClr val="000000"/>
                </a:solidFill>
                <a:latin typeface="Times New Roman" pitchFamily="18" charset="0"/>
                <a:ea typeface="Marykate"/>
                <a:cs typeface="Times New Roman" pitchFamily="18" charset="0"/>
                <a:sym typeface="Marykate"/>
              </a:rPr>
              <a:t> </a:t>
            </a:r>
            <a:r>
              <a:rPr lang="en-US" sz="8499" b="1" dirty="0" err="1">
                <a:solidFill>
                  <a:srgbClr val="000000"/>
                </a:solidFill>
                <a:latin typeface="Times New Roman" pitchFamily="18" charset="0"/>
                <a:ea typeface="Marykate"/>
                <a:cs typeface="Times New Roman" pitchFamily="18" charset="0"/>
                <a:sym typeface="Marykate"/>
              </a:rPr>
              <a:t>gây</a:t>
            </a:r>
            <a:r>
              <a:rPr lang="en-US" sz="8499" b="1" dirty="0">
                <a:solidFill>
                  <a:srgbClr val="000000"/>
                </a:solidFill>
                <a:latin typeface="Times New Roman" pitchFamily="18" charset="0"/>
                <a:ea typeface="Marykate"/>
                <a:cs typeface="Times New Roman" pitchFamily="18" charset="0"/>
                <a:sym typeface="Marykate"/>
              </a:rPr>
              <a:t> </a:t>
            </a:r>
            <a:r>
              <a:rPr lang="en-US" sz="8499" b="1" dirty="0" err="1">
                <a:solidFill>
                  <a:srgbClr val="000000"/>
                </a:solidFill>
                <a:latin typeface="Times New Roman" pitchFamily="18" charset="0"/>
                <a:ea typeface="Marykate"/>
                <a:cs typeface="Times New Roman" pitchFamily="18" charset="0"/>
                <a:sym typeface="Marykate"/>
              </a:rPr>
              <a:t>bệnh</a:t>
            </a:r>
            <a:r>
              <a:rPr lang="en-US" sz="8499" b="1" dirty="0">
                <a:solidFill>
                  <a:srgbClr val="000000"/>
                </a:solidFill>
                <a:latin typeface="Times New Roman" pitchFamily="18" charset="0"/>
                <a:ea typeface="Marykate"/>
                <a:cs typeface="Times New Roman" pitchFamily="18" charset="0"/>
                <a:sym typeface="Marykate"/>
              </a:rPr>
              <a:t> </a:t>
            </a:r>
            <a:r>
              <a:rPr lang="en-US" sz="8499" b="1" dirty="0" err="1" smtClean="0">
                <a:solidFill>
                  <a:srgbClr val="000000"/>
                </a:solidFill>
                <a:latin typeface="Times New Roman" pitchFamily="18" charset="0"/>
                <a:ea typeface="Marykate"/>
                <a:cs typeface="Times New Roman" pitchFamily="18" charset="0"/>
                <a:sym typeface="Marykate"/>
              </a:rPr>
              <a:t>tả</a:t>
            </a:r>
            <a:endParaRPr kumimoji="0" lang="en-US" sz="8499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arykate"/>
              <a:cs typeface="Times New Roman" pitchFamily="18" charset="0"/>
              <a:sym typeface="Marykate"/>
            </a:endParaRPr>
          </a:p>
        </p:txBody>
      </p:sp>
    </p:spTree>
    <p:extLst>
      <p:ext uri="{BB962C8B-B14F-4D97-AF65-F5344CB8AC3E}">
        <p14:creationId xmlns:p14="http://schemas.microsoft.com/office/powerpoint/2010/main" val="5420933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5347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000000">
                <a:alpha val="18824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 rot="5400000">
            <a:off x="-5815796" y="7873196"/>
            <a:ext cx="21804292" cy="8115300"/>
          </a:xfrm>
          <a:custGeom>
            <a:avLst/>
            <a:gdLst/>
            <a:ahLst/>
            <a:cxnLst/>
            <a:rect l="l" t="t" r="r" b="b"/>
            <a:pathLst>
              <a:path w="21804292" h="8115300">
                <a:moveTo>
                  <a:pt x="0" y="0"/>
                </a:moveTo>
                <a:lnTo>
                  <a:pt x="21804292" y="0"/>
                </a:lnTo>
                <a:lnTo>
                  <a:pt x="21804292" y="8115300"/>
                </a:lnTo>
                <a:lnTo>
                  <a:pt x="0" y="811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50517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422984" y="1756024"/>
            <a:ext cx="7761604" cy="2615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arykate"/>
                <a:cs typeface="Arial" panose="020B0604020202020204" pitchFamily="34" charset="0"/>
                <a:sym typeface="Marykate"/>
              </a:rPr>
              <a:t>Đây là vi khuẩn gây bệnh gì?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A2F53AA-61ED-2B9B-F4C4-009B8FA7DBF3}"/>
              </a:ext>
            </a:extLst>
          </p:cNvPr>
          <p:cNvSpPr txBox="1"/>
          <p:nvPr/>
        </p:nvSpPr>
        <p:spPr>
          <a:xfrm>
            <a:off x="2038038" y="4409968"/>
            <a:ext cx="7105962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arykate"/>
                <a:cs typeface="Times New Roman" pitchFamily="18" charset="0"/>
                <a:sym typeface="Marykate"/>
              </a:rPr>
              <a:t>Vi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arykate"/>
                <a:cs typeface="Times New Roman" pitchFamily="18" charset="0"/>
                <a:sym typeface="Marykate"/>
              </a:rPr>
              <a:t>khuẩn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arykate"/>
                <a:cs typeface="Times New Roman" pitchFamily="18" charset="0"/>
                <a:sym typeface="Marykate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arykate"/>
                <a:cs typeface="Times New Roman" pitchFamily="18" charset="0"/>
                <a:sym typeface="Marykate"/>
              </a:rPr>
              <a:t>gây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arykate"/>
                <a:cs typeface="Times New Roman" pitchFamily="18" charset="0"/>
                <a:sym typeface="Marykate"/>
              </a:rPr>
              <a:t> </a:t>
            </a: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arykate"/>
                <a:cs typeface="Times New Roman" pitchFamily="18" charset="0"/>
                <a:sym typeface="Marykate"/>
              </a:rPr>
              <a:t>bệnh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arykate"/>
                <a:cs typeface="Times New Roman" pitchFamily="18" charset="0"/>
                <a:sym typeface="Marykate"/>
              </a:rPr>
              <a:t> </a:t>
            </a: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arykate"/>
                <a:cs typeface="Times New Roman" pitchFamily="18" charset="0"/>
                <a:sym typeface="Marykate"/>
              </a:rPr>
              <a:t>lao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arykate"/>
                <a:cs typeface="Times New Roman" pitchFamily="18" charset="0"/>
                <a:sym typeface="Marykate"/>
              </a:rPr>
              <a:t> </a:t>
            </a: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arykate"/>
                <a:cs typeface="Times New Roman" pitchFamily="18" charset="0"/>
                <a:sym typeface="Marykate"/>
              </a:rPr>
              <a:t>phổi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arykate"/>
              <a:cs typeface="Times New Roman" pitchFamily="18" charset="0"/>
              <a:sym typeface="Marykate"/>
            </a:endParaRPr>
          </a:p>
        </p:txBody>
      </p:sp>
      <p:pic>
        <p:nvPicPr>
          <p:cNvPr id="2050" name="Picture 2" descr="Đặc điểm vi khuẩn lao">
            <a:extLst>
              <a:ext uri="{FF2B5EF4-FFF2-40B4-BE49-F238E27FC236}">
                <a16:creationId xmlns:a16="http://schemas.microsoft.com/office/drawing/2014/main" xmlns="" id="{37D213AF-B662-45C6-9033-020DF89B7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005" y="4527751"/>
            <a:ext cx="6307313" cy="42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3667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5347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000000">
                <a:alpha val="18824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3253E3F-D126-1658-82EB-FECB70814359}"/>
              </a:ext>
            </a:extLst>
          </p:cNvPr>
          <p:cNvSpPr txBox="1"/>
          <p:nvPr/>
        </p:nvSpPr>
        <p:spPr>
          <a:xfrm>
            <a:off x="914400" y="2968202"/>
            <a:ext cx="1528606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3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Sơ đồ hoá </a:t>
            </a:r>
            <a:endParaRPr lang="en-US" sz="13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vi-VN" sz="13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chủ đề Vi khuẩn</a:t>
            </a:r>
            <a:endParaRPr lang="en-US" sz="13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0483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5347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000000">
                <a:alpha val="18824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DAB480C-AB02-33EE-5857-D666319EAC3F}"/>
              </a:ext>
            </a:extLst>
          </p:cNvPr>
          <p:cNvSpPr txBox="1"/>
          <p:nvPr/>
        </p:nvSpPr>
        <p:spPr>
          <a:xfrm>
            <a:off x="2895600" y="1028700"/>
            <a:ext cx="1485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+mj-lt"/>
              </a:rPr>
              <a:t>Em</a:t>
            </a:r>
            <a:r>
              <a:rPr lang="en-US" sz="5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+mj-lt"/>
              </a:rPr>
              <a:t>hãy</a:t>
            </a:r>
            <a:r>
              <a:rPr lang="en-US" sz="5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+mj-lt"/>
              </a:rPr>
              <a:t>hoàn</a:t>
            </a:r>
            <a:r>
              <a:rPr lang="en-US" sz="5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+mj-lt"/>
              </a:rPr>
              <a:t>thành</a:t>
            </a:r>
            <a:r>
              <a:rPr lang="en-US" sz="5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+mj-lt"/>
              </a:rPr>
              <a:t>sơ</a:t>
            </a:r>
            <a:r>
              <a:rPr lang="en-US" sz="5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+mj-lt"/>
              </a:rPr>
              <a:t>đồ</a:t>
            </a:r>
            <a:r>
              <a:rPr lang="en-US" sz="5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+mj-lt"/>
              </a:rPr>
              <a:t>với</a:t>
            </a:r>
            <a:r>
              <a:rPr lang="en-US" sz="5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5400" b="1" dirty="0" smtClean="0">
                <a:solidFill>
                  <a:srgbClr val="FF0000"/>
                </a:solidFill>
                <a:latin typeface="+mj-lt"/>
              </a:rPr>
              <a:t>chủ </a:t>
            </a:r>
            <a:r>
              <a:rPr lang="vi-VN" sz="5400" b="1" dirty="0">
                <a:solidFill>
                  <a:srgbClr val="FF0000"/>
                </a:solidFill>
                <a:latin typeface="+mj-lt"/>
              </a:rPr>
              <a:t>đề </a:t>
            </a:r>
            <a:r>
              <a:rPr lang="en-US" sz="5400" b="1" dirty="0" smtClean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5400" b="1" dirty="0" smtClean="0">
                <a:solidFill>
                  <a:srgbClr val="FF0000"/>
                </a:solidFill>
                <a:latin typeface="+mj-lt"/>
              </a:rPr>
              <a:t>Vi </a:t>
            </a:r>
            <a:r>
              <a:rPr lang="vi-VN" sz="5400" b="1" dirty="0">
                <a:solidFill>
                  <a:srgbClr val="FF0000"/>
                </a:solidFill>
                <a:latin typeface="+mj-lt"/>
              </a:rPr>
              <a:t>khuẩn và chia sẻ với bạn theo gợi </a:t>
            </a:r>
            <a:r>
              <a:rPr lang="vi-VN" sz="5400" b="1" dirty="0" smtClean="0">
                <a:solidFill>
                  <a:srgbClr val="FF0000"/>
                </a:solidFill>
                <a:latin typeface="+mj-lt"/>
              </a:rPr>
              <a:t>ý</a:t>
            </a:r>
            <a:r>
              <a:rPr lang="en-US" sz="5400" b="1" dirty="0" smtClean="0">
                <a:solidFill>
                  <a:srgbClr val="FF0000"/>
                </a:solidFill>
                <a:latin typeface="+mj-lt"/>
              </a:rPr>
              <a:t>.( </a:t>
            </a:r>
            <a:r>
              <a:rPr lang="en-US" sz="5400" b="1" dirty="0" err="1" smtClean="0">
                <a:solidFill>
                  <a:srgbClr val="FF0000"/>
                </a:solidFill>
                <a:latin typeface="+mj-lt"/>
              </a:rPr>
              <a:t>Trao</a:t>
            </a:r>
            <a:r>
              <a:rPr lang="en-US" sz="5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+mj-lt"/>
              </a:rPr>
              <a:t>đổi</a:t>
            </a:r>
            <a:r>
              <a:rPr lang="en-US" sz="5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5400" b="1" dirty="0" err="1" smtClean="0">
                <a:solidFill>
                  <a:srgbClr val="FF0000"/>
                </a:solidFill>
                <a:latin typeface="+mj-lt"/>
              </a:rPr>
              <a:t>hóm</a:t>
            </a:r>
            <a:r>
              <a:rPr lang="en-US" sz="5400" b="1" dirty="0" smtClean="0">
                <a:solidFill>
                  <a:srgbClr val="FF0000"/>
                </a:solidFill>
                <a:latin typeface="+mj-lt"/>
              </a:rPr>
              <a:t> 4 )</a:t>
            </a:r>
            <a:endParaRPr lang="en-US" sz="5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F09CE9F-27FA-55BC-9527-C3D07DAF0A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06" y="2604796"/>
            <a:ext cx="15087600" cy="637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86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5347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000000">
                <a:alpha val="18824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F09CE9F-27FA-55BC-9527-C3D07DAF0A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914" y="1311062"/>
            <a:ext cx="16951086" cy="71628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E63FF156-B834-E48E-7868-4EECF64BDC23}"/>
              </a:ext>
            </a:extLst>
          </p:cNvPr>
          <p:cNvSpPr/>
          <p:nvPr/>
        </p:nvSpPr>
        <p:spPr>
          <a:xfrm>
            <a:off x="1676400" y="5448300"/>
            <a:ext cx="2590800" cy="1981200"/>
          </a:xfrm>
          <a:prstGeom prst="roundRect">
            <a:avLst>
              <a:gd name="adj" fmla="val 9380"/>
            </a:avLst>
          </a:prstGeom>
          <a:solidFill>
            <a:srgbClr val="FFEECF"/>
          </a:solidFill>
          <a:ln>
            <a:solidFill>
              <a:srgbClr val="FCB7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ình dạng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 que, hình xoắn và hình cầu,...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07B91DA-B27C-6FE0-C206-E15BB735B956}"/>
              </a:ext>
            </a:extLst>
          </p:cNvPr>
          <p:cNvSpPr/>
          <p:nvPr/>
        </p:nvSpPr>
        <p:spPr>
          <a:xfrm>
            <a:off x="4495800" y="5434263"/>
            <a:ext cx="2590800" cy="1981200"/>
          </a:xfrm>
          <a:prstGeom prst="roundRect">
            <a:avLst>
              <a:gd name="adj" fmla="val 8165"/>
            </a:avLst>
          </a:prstGeom>
          <a:solidFill>
            <a:srgbClr val="FFEECF"/>
          </a:solidFill>
          <a:ln>
            <a:solidFill>
              <a:srgbClr val="FCB7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vi..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513E46D-8486-E3E2-3CD9-D982D8632AA7}"/>
              </a:ext>
            </a:extLst>
          </p:cNvPr>
          <p:cNvSpPr/>
          <p:nvPr/>
        </p:nvSpPr>
        <p:spPr>
          <a:xfrm>
            <a:off x="3283212" y="1311062"/>
            <a:ext cx="2590800" cy="1981200"/>
          </a:xfrm>
          <a:prstGeom prst="roundRect">
            <a:avLst>
              <a:gd name="adj" fmla="val 8165"/>
            </a:avLst>
          </a:prstGeom>
          <a:solidFill>
            <a:srgbClr val="FFEECF"/>
          </a:solidFill>
          <a:ln>
            <a:solidFill>
              <a:srgbClr val="FCB7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3BCFF00-779D-F0CE-C9FC-5BBB934E35B8}"/>
              </a:ext>
            </a:extLst>
          </p:cNvPr>
          <p:cNvSpPr/>
          <p:nvPr/>
        </p:nvSpPr>
        <p:spPr>
          <a:xfrm>
            <a:off x="7221657" y="5143501"/>
            <a:ext cx="2590800" cy="2286000"/>
          </a:xfrm>
          <a:prstGeom prst="roundRect">
            <a:avLst>
              <a:gd name="adj" fmla="val 8165"/>
            </a:avLst>
          </a:prstGeom>
          <a:solidFill>
            <a:srgbClr val="DBE5D2"/>
          </a:solidFill>
          <a:ln>
            <a:solidFill>
              <a:srgbClr val="97B3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khuẩn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lác-tíc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D456094F-2C1D-CBAD-F48F-B5377FA0C437}"/>
              </a:ext>
            </a:extLst>
          </p:cNvPr>
          <p:cNvSpPr/>
          <p:nvPr/>
        </p:nvSpPr>
        <p:spPr>
          <a:xfrm>
            <a:off x="9943503" y="5143501"/>
            <a:ext cx="2590800" cy="2286000"/>
          </a:xfrm>
          <a:prstGeom prst="roundRect">
            <a:avLst>
              <a:gd name="adj" fmla="val 8165"/>
            </a:avLst>
          </a:prstGeom>
          <a:solidFill>
            <a:srgbClr val="DBE5D2"/>
          </a:solidFill>
          <a:ln>
            <a:solidFill>
              <a:srgbClr val="97B3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àm ra dưa cải muối, sữa chua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DADFB30-F290-B589-3CB6-1BD4BE92BCC4}"/>
              </a:ext>
            </a:extLst>
          </p:cNvPr>
          <p:cNvSpPr/>
          <p:nvPr/>
        </p:nvSpPr>
        <p:spPr>
          <a:xfrm>
            <a:off x="12967332" y="3447808"/>
            <a:ext cx="4291968" cy="1467092"/>
          </a:xfrm>
          <a:prstGeom prst="roundRect">
            <a:avLst>
              <a:gd name="adj" fmla="val 8165"/>
            </a:avLst>
          </a:prstGeom>
          <a:solidFill>
            <a:srgbClr val="F89968"/>
          </a:solidFill>
          <a:ln>
            <a:solidFill>
              <a:srgbClr val="97B3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 số bệnh ở người do vi khuẩn gây ra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877EFEA-A331-EE94-646E-004FEFC278C4}"/>
              </a:ext>
            </a:extLst>
          </p:cNvPr>
          <p:cNvSpPr/>
          <p:nvPr/>
        </p:nvSpPr>
        <p:spPr>
          <a:xfrm>
            <a:off x="12665348" y="5352048"/>
            <a:ext cx="2590800" cy="2077452"/>
          </a:xfrm>
          <a:prstGeom prst="roundRect">
            <a:avLst>
              <a:gd name="adj" fmla="val 8165"/>
            </a:avLst>
          </a:prstGeom>
          <a:solidFill>
            <a:srgbClr val="FDDBC5"/>
          </a:solidFill>
          <a:ln>
            <a:solidFill>
              <a:srgbClr val="F899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CFB5C95-F911-9CAB-AC3C-E01362956FD8}"/>
              </a:ext>
            </a:extLst>
          </p:cNvPr>
          <p:cNvSpPr/>
          <p:nvPr/>
        </p:nvSpPr>
        <p:spPr>
          <a:xfrm>
            <a:off x="15387193" y="5372101"/>
            <a:ext cx="2590800" cy="2077452"/>
          </a:xfrm>
          <a:prstGeom prst="roundRect">
            <a:avLst>
              <a:gd name="adj" fmla="val 8165"/>
            </a:avLst>
          </a:prstGeom>
          <a:solidFill>
            <a:srgbClr val="FDDBC5"/>
          </a:solidFill>
          <a:ln>
            <a:solidFill>
              <a:srgbClr val="F899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7291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5347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000000">
                <a:alpha val="18824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3253E3F-D126-1658-82EB-FECB70814359}"/>
              </a:ext>
            </a:extLst>
          </p:cNvPr>
          <p:cNvSpPr txBox="1"/>
          <p:nvPr/>
        </p:nvSpPr>
        <p:spPr>
          <a:xfrm>
            <a:off x="914400" y="2476500"/>
            <a:ext cx="1737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Em tập làm tuyên truyền viên</a:t>
            </a:r>
            <a:endParaRPr kumimoji="0" lang="en-US" sz="10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883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5347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000000">
                <a:alpha val="18824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15763358" y="0"/>
            <a:ext cx="6096623" cy="1044047"/>
          </a:xfrm>
          <a:custGeom>
            <a:avLst/>
            <a:gdLst/>
            <a:ahLst/>
            <a:cxnLst/>
            <a:rect l="l" t="t" r="r" b="b"/>
            <a:pathLst>
              <a:path w="6096623" h="1044047">
                <a:moveTo>
                  <a:pt x="0" y="0"/>
                </a:moveTo>
                <a:lnTo>
                  <a:pt x="6096623" y="0"/>
                </a:lnTo>
                <a:lnTo>
                  <a:pt x="6096623" y="1044047"/>
                </a:lnTo>
                <a:lnTo>
                  <a:pt x="0" y="1044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DAB480C-AB02-33EE-5857-D666319EAC3F}"/>
              </a:ext>
            </a:extLst>
          </p:cNvPr>
          <p:cNvSpPr txBox="1"/>
          <p:nvPr/>
        </p:nvSpPr>
        <p:spPr>
          <a:xfrm>
            <a:off x="4202381" y="646318"/>
            <a:ext cx="1135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solidFill>
                  <a:srgbClr val="FF0000"/>
                </a:solidFill>
                <a:latin typeface="+mj-lt"/>
              </a:rPr>
              <a:t>Em</a:t>
            </a:r>
            <a:r>
              <a:rPr lang="en-US" sz="4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+mj-lt"/>
              </a:rPr>
              <a:t>hãy</a:t>
            </a:r>
            <a:r>
              <a:rPr kumimoji="0" lang="vi-V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tuyên truyền với các bạn, gia đình, cộng đồng cùng thực hiện</a:t>
            </a:r>
            <a:r>
              <a:rPr kumimoji="0" lang="vi-V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Trao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đổi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nhóm</a:t>
            </a:r>
            <a:r>
              <a:rPr kumimoji="0" lang="en-US" sz="44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3 )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2F7BEF1-9BD6-6A2C-6378-36B80F3561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328" y="3015500"/>
            <a:ext cx="11007540" cy="571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626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80</TotalTime>
  <Words>155</Words>
  <Application>Microsoft Office PowerPoint</Application>
  <PresentationFormat>Custom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Marykate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Windows User</cp:lastModifiedBy>
  <cp:revision>13</cp:revision>
  <dcterms:created xsi:type="dcterms:W3CDTF">2006-08-16T00:00:00Z</dcterms:created>
  <dcterms:modified xsi:type="dcterms:W3CDTF">2025-02-13T10:21:40Z</dcterms:modified>
  <cp:category>9Slide.vn</cp:category>
  <dc:identifier>DAGSAdEv_Dw</dc:identifier>
</cp:coreProperties>
</file>