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8" r:id="rId2"/>
    <p:sldMasterId id="2147483707" r:id="rId3"/>
    <p:sldMasterId id="2147483726" r:id="rId4"/>
    <p:sldMasterId id="2147483738" r:id="rId5"/>
    <p:sldMasterId id="2147483744" r:id="rId6"/>
    <p:sldMasterId id="2147483756" r:id="rId7"/>
  </p:sldMasterIdLst>
  <p:notesMasterIdLst>
    <p:notesMasterId r:id="rId32"/>
  </p:notesMasterIdLst>
  <p:sldIdLst>
    <p:sldId id="258" r:id="rId8"/>
    <p:sldId id="315" r:id="rId9"/>
    <p:sldId id="324" r:id="rId10"/>
    <p:sldId id="325" r:id="rId11"/>
    <p:sldId id="303" r:id="rId12"/>
    <p:sldId id="322" r:id="rId13"/>
    <p:sldId id="313" r:id="rId14"/>
    <p:sldId id="316" r:id="rId15"/>
    <p:sldId id="314" r:id="rId16"/>
    <p:sldId id="317" r:id="rId17"/>
    <p:sldId id="299" r:id="rId18"/>
    <p:sldId id="287" r:id="rId19"/>
    <p:sldId id="318" r:id="rId20"/>
    <p:sldId id="297" r:id="rId21"/>
    <p:sldId id="275" r:id="rId22"/>
    <p:sldId id="306" r:id="rId23"/>
    <p:sldId id="307" r:id="rId24"/>
    <p:sldId id="328" r:id="rId25"/>
    <p:sldId id="319" r:id="rId26"/>
    <p:sldId id="296" r:id="rId27"/>
    <p:sldId id="301" r:id="rId28"/>
    <p:sldId id="320" r:id="rId29"/>
    <p:sldId id="321" r:id="rId30"/>
    <p:sldId id="310"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46" autoAdjust="0"/>
  </p:normalViewPr>
  <p:slideViewPr>
    <p:cSldViewPr snapToGrid="0">
      <p:cViewPr>
        <p:scale>
          <a:sx n="90" d="100"/>
          <a:sy n="90" d="100"/>
        </p:scale>
        <p:origin x="-816" y="-9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13893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0464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7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4494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59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74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268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Bấm số 1,2,3./ Bấm tam giác đến bài học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B48BC-418D-4E36-AE37-2174DDB42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6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091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667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02532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13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1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30094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3212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81106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94909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26806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380166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75307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849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3037824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674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050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2769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190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9150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9635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136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0917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02487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7D3EA37-41A9-44C9-ABD4-E0AA338F02BF}"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41432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1817241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3EA37-41A9-44C9-ABD4-E0AA338F02BF}"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4153733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D3EA37-41A9-44C9-ABD4-E0AA338F02BF}"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604403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D3EA37-41A9-44C9-ABD4-E0AA338F02BF}"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52690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3EA37-41A9-44C9-ABD4-E0AA338F02BF}"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74456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3EA37-41A9-44C9-ABD4-E0AA338F02BF}"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275984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D3EA37-41A9-44C9-ABD4-E0AA338F02BF}"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17913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D3EA37-41A9-44C9-ABD4-E0AA338F02BF}"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2561720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18881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463894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2/8/2025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764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2/8/2025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14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2/8/2025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0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2/8/2025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733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2/8/2025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254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276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0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0524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319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147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750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23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71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526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417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92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581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7584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48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703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827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725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7845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262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34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2025/2/8</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530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32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57.xml"/><Relationship Id="rId7" Type="http://schemas.openxmlformats.org/officeDocument/2006/relationships/tags" Target="../tags/tag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5.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8C670872-5692-6F8D-F866-5604259338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62" r:id="rId3"/>
    <p:sldLayoutId id="2147483665" r:id="rId4"/>
    <p:sldLayoutId id="2147483682" r:id="rId5"/>
    <p:sldLayoutId id="2147483683" r:id="rId6"/>
    <p:sldLayoutId id="2147483684" r:id="rId7"/>
    <p:sldLayoutId id="214748368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8494B8C8-246F-84DD-0597-3ADD9A06322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949BFFD0-2EF6-1A41-24E8-F739DB5E6CE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5514554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10740E1A-1151-A14D-5468-BEDFA258E7D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D3EA37-41A9-44C9-ABD4-E0AA338F02BF}" type="datetimeFigureOut">
              <a:rPr lang="en-US" smtClean="0"/>
              <a:t>2/8/2025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476AF6-10E2-4134-ADCD-E1D658B86FE1}" type="slidenum">
              <a:rPr lang="en-US" smtClean="0"/>
              <a:t>‹#›</a:t>
            </a:fld>
            <a:endParaRPr lang="en-US"/>
          </a:p>
        </p:txBody>
      </p:sp>
    </p:spTree>
    <p:extLst>
      <p:ext uri="{BB962C8B-B14F-4D97-AF65-F5344CB8AC3E}">
        <p14:creationId xmlns:p14="http://schemas.microsoft.com/office/powerpoint/2010/main" val="409609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EAAE1997-BC04-0AAB-C547-900DDC5CDDE4}"/>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2/8/2025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438444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6585EA96-5AF9-0878-197F-DFB8B6F5DA2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98255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4F9E20C8-638A-ED34-9AB0-DAA86BDE8D1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99288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5.xml"/><Relationship Id="rId7" Type="http://schemas.openxmlformats.org/officeDocument/2006/relationships/image" Target="../media/image34.svg"/><Relationship Id="rId12"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6.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4.svg"/><Relationship Id="rId3" Type="http://schemas.openxmlformats.org/officeDocument/2006/relationships/image" Target="../media/image55.png"/><Relationship Id="rId7" Type="http://schemas.openxmlformats.org/officeDocument/2006/relationships/image" Target="../media/image68.svg"/><Relationship Id="rId12"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66.xml"/><Relationship Id="rId6" Type="http://schemas.openxmlformats.org/officeDocument/2006/relationships/image" Target="../media/image56.png"/><Relationship Id="rId11" Type="http://schemas.openxmlformats.org/officeDocument/2006/relationships/image" Target="../media/image72.sv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66.svg"/><Relationship Id="rId9" Type="http://schemas.openxmlformats.org/officeDocument/2006/relationships/image" Target="../media/image70.sv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jpeg"/><Relationship Id="rId1" Type="http://schemas.openxmlformats.org/officeDocument/2006/relationships/slideLayout" Target="../slideLayouts/slideLayout66.xml"/><Relationship Id="rId6" Type="http://schemas.openxmlformats.org/officeDocument/2006/relationships/image" Target="../media/image72.svg"/><Relationship Id="rId5" Type="http://schemas.openxmlformats.org/officeDocument/2006/relationships/image" Target="../media/image58.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4.svg"/><Relationship Id="rId3" Type="http://schemas.openxmlformats.org/officeDocument/2006/relationships/slideLayout" Target="../slideLayouts/slideLayout77.xml"/><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video" Target="../media/media3.mp4"/><Relationship Id="rId16" Type="http://schemas.openxmlformats.org/officeDocument/2006/relationships/image" Target="../media/image68.png"/><Relationship Id="rId1" Type="http://schemas.microsoft.com/office/2007/relationships/media" Target="../media/media3.mp4"/><Relationship Id="rId6" Type="http://schemas.openxmlformats.org/officeDocument/2006/relationships/image" Target="../media/image79.svg"/><Relationship Id="rId11" Type="http://schemas.openxmlformats.org/officeDocument/2006/relationships/image" Target="../media/image65.png"/><Relationship Id="rId5" Type="http://schemas.openxmlformats.org/officeDocument/2006/relationships/image" Target="../media/image63.png"/><Relationship Id="rId15" Type="http://schemas.openxmlformats.org/officeDocument/2006/relationships/image" Target="../media/image86.svg"/><Relationship Id="rId10" Type="http://schemas.openxmlformats.org/officeDocument/2006/relationships/image" Target="../media/image74.svg"/><Relationship Id="rId4" Type="http://schemas.openxmlformats.org/officeDocument/2006/relationships/image" Target="../media/image50.jpeg"/><Relationship Id="rId9" Type="http://schemas.openxmlformats.org/officeDocument/2006/relationships/image" Target="../media/image59.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69.gif"/><Relationship Id="rId5" Type="http://schemas.openxmlformats.org/officeDocument/2006/relationships/image" Target="../media/image14.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0.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slide" Target="slide8.xml"/><Relationship Id="rId4" Type="http://schemas.openxmlformats.org/officeDocument/2006/relationships/image" Target="../media/image41.jpg"/><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149"/>
            <a:ext cx="9144000" cy="5285948"/>
          </a:xfrm>
          <a:prstGeom prst="rect">
            <a:avLst/>
          </a:prstGeom>
        </p:spPr>
      </p:pic>
      <p:pic>
        <p:nvPicPr>
          <p:cNvPr id="6" name="Picture 5">
            <a:extLst>
              <a:ext uri="{FF2B5EF4-FFF2-40B4-BE49-F238E27FC236}">
                <a16:creationId xmlns=""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392" y="2468335"/>
            <a:ext cx="5738179" cy="3227726"/>
          </a:xfrm>
          <a:prstGeom prst="rect">
            <a:avLst/>
          </a:prstGeom>
        </p:spPr>
      </p:pic>
      <p:grpSp>
        <p:nvGrpSpPr>
          <p:cNvPr id="15" name="Group 14">
            <a:extLst>
              <a:ext uri="{FF2B5EF4-FFF2-40B4-BE49-F238E27FC236}">
                <a16:creationId xmlns="" xmlns:a16="http://schemas.microsoft.com/office/drawing/2014/main" id="{953AB2F1-CEBE-48C4-BB25-0537A06E00C2}"/>
              </a:ext>
            </a:extLst>
          </p:cNvPr>
          <p:cNvGrpSpPr/>
          <p:nvPr/>
        </p:nvGrpSpPr>
        <p:grpSpPr>
          <a:xfrm>
            <a:off x="-578618" y="-28149"/>
            <a:ext cx="2325315" cy="3151663"/>
            <a:chOff x="-771490" y="-37532"/>
            <a:chExt cx="3100420" cy="4202217"/>
          </a:xfrm>
        </p:grpSpPr>
        <p:sp>
          <p:nvSpPr>
            <p:cNvPr id="10" name="Rectangle 9">
              <a:extLst>
                <a:ext uri="{FF2B5EF4-FFF2-40B4-BE49-F238E27FC236}">
                  <a16:creationId xmlns=""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Rectangle 11">
              <a:extLst>
                <a:ext uri="{FF2B5EF4-FFF2-40B4-BE49-F238E27FC236}">
                  <a16:creationId xmlns=""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9" name="Graphic 8">
              <a:extLst>
                <a:ext uri="{FF2B5EF4-FFF2-40B4-BE49-F238E27FC236}">
                  <a16:creationId xmlns="" xmlns:a16="http://schemas.microsoft.com/office/drawing/2014/main" id="{1A0E2C22-7BDC-48A2-91E3-3519B047254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662" y="344368"/>
              <a:ext cx="2333592" cy="3820317"/>
            </a:xfrm>
            <a:prstGeom prst="rect">
              <a:avLst/>
            </a:prstGeom>
          </p:spPr>
        </p:pic>
      </p:grpSp>
      <p:pic>
        <p:nvPicPr>
          <p:cNvPr id="16" name="Picture 5">
            <a:extLst>
              <a:ext uri="{FF2B5EF4-FFF2-40B4-BE49-F238E27FC236}">
                <a16:creationId xmlns=""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440985" y="44980"/>
            <a:ext cx="706601" cy="869420"/>
          </a:xfrm>
          <a:prstGeom prst="rect">
            <a:avLst/>
          </a:prstGeom>
        </p:spPr>
      </p:pic>
      <p:pic>
        <p:nvPicPr>
          <p:cNvPr id="19" name="Picture 18">
            <a:extLst>
              <a:ext uri="{FF2B5EF4-FFF2-40B4-BE49-F238E27FC236}">
                <a16:creationId xmlns=""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4153774" y="2017180"/>
            <a:ext cx="4990226" cy="3219980"/>
          </a:xfrm>
          <a:prstGeom prst="rect">
            <a:avLst/>
          </a:prstGeom>
        </p:spPr>
      </p:pic>
      <p:pic>
        <p:nvPicPr>
          <p:cNvPr id="7" name="Picture 6">
            <a:extLst>
              <a:ext uri="{FF2B5EF4-FFF2-40B4-BE49-F238E27FC236}">
                <a16:creationId xmlns="" xmlns:a16="http://schemas.microsoft.com/office/drawing/2014/main" id="{12B7D5E7-693B-4A11-84B3-E160F1C12142}"/>
              </a:ext>
            </a:extLst>
          </p:cNvPr>
          <p:cNvPicPr>
            <a:picLocks noChangeAspect="1"/>
          </p:cNvPicPr>
          <p:nvPr/>
        </p:nvPicPr>
        <p:blipFill>
          <a:blip r:embed="rId11"/>
          <a:stretch>
            <a:fillRect/>
          </a:stretch>
        </p:blipFill>
        <p:spPr>
          <a:xfrm flipH="1">
            <a:off x="3471783" y="1726055"/>
            <a:ext cx="5494183" cy="3563562"/>
          </a:xfrm>
          <a:prstGeom prst="rect">
            <a:avLst/>
          </a:prstGeom>
        </p:spPr>
      </p:pic>
      <p:pic>
        <p:nvPicPr>
          <p:cNvPr id="20" name="Giai-Phong-Mien-Nam-Quan-Khu-7">
            <a:hlinkClick r:id="" action="ppaction://media"/>
            <a:extLst>
              <a:ext uri="{FF2B5EF4-FFF2-40B4-BE49-F238E27FC236}">
                <a16:creationId xmlns=""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3070325" y="2971800"/>
            <a:ext cx="1076483" cy="655370"/>
          </a:xfrm>
          <a:prstGeom prst="rect">
            <a:avLst/>
          </a:prstGeom>
        </p:spPr>
      </p:pic>
      <p:sp>
        <p:nvSpPr>
          <p:cNvPr id="5" name="TextBox 4">
            <a:extLst>
              <a:ext uri="{FF2B5EF4-FFF2-40B4-BE49-F238E27FC236}">
                <a16:creationId xmlns="" xmlns:a16="http://schemas.microsoft.com/office/drawing/2014/main" id="{0BC981C3-53BA-9FCF-FD5F-BE6EE41B6238}"/>
              </a:ext>
            </a:extLst>
          </p:cNvPr>
          <p:cNvSpPr txBox="1"/>
          <p:nvPr/>
        </p:nvSpPr>
        <p:spPr>
          <a:xfrm>
            <a:off x="1686089" y="407366"/>
            <a:ext cx="6962774" cy="1200329"/>
          </a:xfrm>
          <a:prstGeom prst="rect">
            <a:avLst/>
          </a:prstGeom>
          <a:noFill/>
        </p:spPr>
        <p:txBody>
          <a:bodyPr wrap="square">
            <a:spAutoFit/>
          </a:bodyPr>
          <a:lstStyle/>
          <a:p>
            <a:pPr algn="ctr"/>
            <a:r>
              <a:rPr lang="vi-VN"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rPr>
              <a:t> Bài 15: CHIẾN DỊCH </a:t>
            </a:r>
            <a:endParaRPr lang="en-US"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endParaRPr>
          </a:p>
          <a:p>
            <a:pPr algn="ctr"/>
            <a:r>
              <a:rPr lang="vi-VN"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rPr>
              <a:t>HỒ CHÍ MINH NĂM 1975</a:t>
            </a:r>
          </a:p>
        </p:txBody>
      </p:sp>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mediacall" presetSubtype="0" fill="hold" nodeType="withEffect">
                                      <p:stCondLst>
                                        <p:cond delay="0"/>
                                      </p:stCondLst>
                                      <p:childTnLst>
                                        <p:cmd type="call" cmd="playFromBookmark(Bookmark 2)">
                                          <p:cBhvr>
                                            <p:cTn id="6" dur="158541" fill="hold"/>
                                            <p:tgtEl>
                                              <p:spTgt spid="20"/>
                                            </p:tgtEl>
                                          </p:cBhvr>
                                        </p:cmd>
                                      </p:childTnLst>
                                    </p:cTn>
                                  </p:par>
                                  <p:par>
                                    <p:cTn id="7" presetID="2" presetClass="entr" presetSubtype="1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0-#ppt_w/2"/>
                                              </p:val>
                                            </p:tav>
                                            <p:tav tm="100000">
                                              <p:val>
                                                <p:strVal val="#ppt_x"/>
                                              </p:val>
                                            </p:tav>
                                          </p:tavLst>
                                        </p:anim>
                                        <p:anim calcmode="lin" valueType="num">
                                          <p:cBhvr additive="base">
                                            <p:cTn id="10" dur="7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0-#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1+#ppt_w/2"/>
                                              </p:val>
                                            </p:tav>
                                            <p:tav tm="100000">
                                              <p:val>
                                                <p:strVal val="#ppt_x"/>
                                              </p:val>
                                            </p:tav>
                                          </p:tavLst>
                                        </p:anim>
                                        <p:anim calcmode="lin" valueType="num">
                                          <p:cBhvr additive="base">
                                            <p:cTn id="23"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20"/>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24.002)">
                                          <p:cBhvr>
                                            <p:cTn id="6" dur="158541" fill="hold"/>
                                            <p:tgtEl>
                                              <p:spTgt spid="20"/>
                                            </p:tgtEl>
                                          </p:cBhvr>
                                        </p:cmd>
                                      </p:childTnLst>
                                    </p:cTn>
                                  </p:par>
                                  <p:par>
                                    <p:cTn id="7" presetID="2" presetClass="entr" presetSubtype="1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0-#ppt_w/2"/>
                                              </p:val>
                                            </p:tav>
                                            <p:tav tm="100000">
                                              <p:val>
                                                <p:strVal val="#ppt_x"/>
                                              </p:val>
                                            </p:tav>
                                          </p:tavLst>
                                        </p:anim>
                                        <p:anim calcmode="lin" valueType="num">
                                          <p:cBhvr additive="base">
                                            <p:cTn id="10" dur="7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0-#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1+#ppt_w/2"/>
                                              </p:val>
                                            </p:tav>
                                            <p:tav tm="100000">
                                              <p:val>
                                                <p:strVal val="#ppt_x"/>
                                              </p:val>
                                            </p:tav>
                                          </p:tavLst>
                                        </p:anim>
                                        <p:anim calcmode="lin" valueType="num">
                                          <p:cBhvr additive="base">
                                            <p:cTn id="23"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20"/>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13" name="Group 12">
            <a:extLst>
              <a:ext uri="{FF2B5EF4-FFF2-40B4-BE49-F238E27FC236}">
                <a16:creationId xmlns="" xmlns:a16="http://schemas.microsoft.com/office/drawing/2014/main" id="{06EB08C1-3CB1-4194-A31B-299C3D6AC614}"/>
              </a:ext>
            </a:extLst>
          </p:cNvPr>
          <p:cNvGrpSpPr/>
          <p:nvPr/>
        </p:nvGrpSpPr>
        <p:grpSpPr>
          <a:xfrm>
            <a:off x="724802" y="937846"/>
            <a:ext cx="4730796" cy="3749768"/>
            <a:chOff x="127098" y="884352"/>
            <a:chExt cx="4852668" cy="2045732"/>
          </a:xfrm>
        </p:grpSpPr>
        <p:sp>
          <p:nvSpPr>
            <p:cNvPr id="14" name="Google Shape;4409;p63">
              <a:extLst>
                <a:ext uri="{FF2B5EF4-FFF2-40B4-BE49-F238E27FC236}">
                  <a16:creationId xmlns="" xmlns:a16="http://schemas.microsoft.com/office/drawing/2014/main" id="{284BAF46-CF3C-4309-B65C-616ED241F560}"/>
                </a:ext>
              </a:extLst>
            </p:cNvPr>
            <p:cNvSpPr/>
            <p:nvPr/>
          </p:nvSpPr>
          <p:spPr>
            <a:xfrm>
              <a:off x="127098" y="884352"/>
              <a:ext cx="4852668"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5" name="TextBox 14">
              <a:extLst>
                <a:ext uri="{FF2B5EF4-FFF2-40B4-BE49-F238E27FC236}">
                  <a16:creationId xmlns="" xmlns:a16="http://schemas.microsoft.com/office/drawing/2014/main" id="{983F7E52-FF4A-4DE5-98F4-20C78868425D}"/>
                </a:ext>
              </a:extLst>
            </p:cNvPr>
            <p:cNvSpPr txBox="1"/>
            <p:nvPr/>
          </p:nvSpPr>
          <p:spPr>
            <a:xfrm>
              <a:off x="267629" y="978514"/>
              <a:ext cx="4505522" cy="1857408"/>
            </a:xfrm>
            <a:prstGeom prst="rect">
              <a:avLst/>
            </a:prstGeom>
            <a:noFill/>
          </p:spPr>
          <p:txBody>
            <a:bodyPr wrap="square" rtlCol="0">
              <a:spAutoFit/>
            </a:bodyPr>
            <a:lstStyle/>
            <a:p>
              <a:pPr lvl="0" algn="ctr"/>
              <a:r>
                <a:rPr lang="vi-VN" sz="3600" b="1">
                  <a:solidFill>
                    <a:srgbClr val="F01C4E"/>
                  </a:solidFill>
                  <a:latin typeface="Calibri" panose="020F0502020204030204" pitchFamily="34" charset="0"/>
                  <a:ea typeface="Londrina Solid"/>
                  <a:cs typeface="Calibri" panose="020F0502020204030204" pitchFamily="34" charset="0"/>
                  <a:sym typeface="Londrina Solid"/>
                </a:rPr>
                <a:t>Đọc thông tin và quan sát hình 4, em hãy chọn và kể lại một câu chuyện về Chiến dịch Hồ Chí Minh mà em ấn tượng.</a:t>
              </a:r>
              <a:endParaRPr lang="vi-VN" sz="3600" b="1" dirty="0">
                <a:solidFill>
                  <a:srgbClr val="F01C4E"/>
                </a:solidFill>
                <a:latin typeface="Calibri" panose="020F0502020204030204" pitchFamily="34" charset="0"/>
                <a:ea typeface="Londrina Solid"/>
                <a:cs typeface="Calibri" panose="020F0502020204030204" pitchFamily="34" charset="0"/>
                <a:sym typeface="Londrina Solid"/>
              </a:endParaRPr>
            </a:p>
          </p:txBody>
        </p:sp>
      </p:grpSp>
      <p:grpSp>
        <p:nvGrpSpPr>
          <p:cNvPr id="16" name="Google Shape;610;p25">
            <a:extLst>
              <a:ext uri="{FF2B5EF4-FFF2-40B4-BE49-F238E27FC236}">
                <a16:creationId xmlns="" xmlns:a16="http://schemas.microsoft.com/office/drawing/2014/main" id="{5CF1E9A1-C992-46FE-B2ED-AB470BE6C668}"/>
              </a:ext>
            </a:extLst>
          </p:cNvPr>
          <p:cNvGrpSpPr/>
          <p:nvPr/>
        </p:nvGrpSpPr>
        <p:grpSpPr>
          <a:xfrm rot="16027041" flipH="1" flipV="1">
            <a:off x="5791720" y="891545"/>
            <a:ext cx="601623" cy="1245187"/>
            <a:chOff x="3270375" y="3436275"/>
            <a:chExt cx="218918" cy="577215"/>
          </a:xfrm>
        </p:grpSpPr>
        <p:sp>
          <p:nvSpPr>
            <p:cNvPr id="17" name="Google Shape;611;p25">
              <a:extLst>
                <a:ext uri="{FF2B5EF4-FFF2-40B4-BE49-F238E27FC236}">
                  <a16:creationId xmlns="" xmlns:a16="http://schemas.microsoft.com/office/drawing/2014/main" id="{67E0432A-D3E8-4C69-93B4-175764A05796}"/>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612;p25">
              <a:extLst>
                <a:ext uri="{FF2B5EF4-FFF2-40B4-BE49-F238E27FC236}">
                  <a16:creationId xmlns="" xmlns:a16="http://schemas.microsoft.com/office/drawing/2014/main" id="{A0458119-6C46-4D5A-B251-974F85632037}"/>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9" name="TextBox 18">
            <a:extLst>
              <a:ext uri="{FF2B5EF4-FFF2-40B4-BE49-F238E27FC236}">
                <a16:creationId xmlns="" xmlns:a16="http://schemas.microsoft.com/office/drawing/2014/main" id="{2A378733-2762-4B43-B7A4-5DFF6ECE95DE}"/>
              </a:ext>
            </a:extLst>
          </p:cNvPr>
          <p:cNvSpPr txBox="1"/>
          <p:nvPr/>
        </p:nvSpPr>
        <p:spPr>
          <a:xfrm>
            <a:off x="6092531" y="875676"/>
            <a:ext cx="3060314" cy="1569660"/>
          </a:xfrm>
          <a:prstGeom prst="rect">
            <a:avLst/>
          </a:prstGeom>
          <a:noFill/>
        </p:spPr>
        <p:txBody>
          <a:bodyPr wrap="square">
            <a:spAutoFit/>
          </a:bodyPr>
          <a:lstStyle/>
          <a:p>
            <a:pPr algn="ctr"/>
            <a:r>
              <a:rPr lang="en-US" sz="4800" b="1" dirty="0" err="1">
                <a:solidFill>
                  <a:srgbClr val="FC1037"/>
                </a:solidFill>
                <a:latin typeface="Pattaya" panose="00000500000000000000" pitchFamily="2" charset="-34"/>
                <a:cs typeface="Pattaya" panose="00000500000000000000" pitchFamily="2" charset="-34"/>
              </a:rPr>
              <a:t>Nhiệm</a:t>
            </a:r>
            <a:r>
              <a:rPr lang="en-US" sz="4800" b="1" dirty="0">
                <a:solidFill>
                  <a:srgbClr val="FC1037"/>
                </a:solidFill>
                <a:latin typeface="Pattaya" panose="00000500000000000000" pitchFamily="2" charset="-34"/>
                <a:cs typeface="Pattaya" panose="00000500000000000000" pitchFamily="2" charset="-34"/>
              </a:rPr>
              <a:t> </a:t>
            </a:r>
            <a:r>
              <a:rPr lang="en-US" sz="4800" b="1" dirty="0" err="1">
                <a:solidFill>
                  <a:srgbClr val="FC1037"/>
                </a:solidFill>
                <a:latin typeface="Pattaya" panose="00000500000000000000" pitchFamily="2" charset="-34"/>
                <a:cs typeface="Pattaya" panose="00000500000000000000" pitchFamily="2" charset="-34"/>
              </a:rPr>
              <a:t>vụ</a:t>
            </a:r>
            <a:endParaRPr lang="en-US" sz="4800" b="1" dirty="0">
              <a:solidFill>
                <a:srgbClr val="FC1037"/>
              </a:solidFill>
              <a:latin typeface="Pattaya" panose="00000500000000000000" pitchFamily="2" charset="-34"/>
              <a:cs typeface="Pattaya" panose="00000500000000000000" pitchFamily="2" charset="-34"/>
            </a:endParaRPr>
          </a:p>
          <a:p>
            <a:pPr algn="ctr"/>
            <a:endParaRPr lang="en-US" sz="4800" dirty="0"/>
          </a:p>
        </p:txBody>
      </p:sp>
    </p:spTree>
    <p:extLst>
      <p:ext uri="{BB962C8B-B14F-4D97-AF65-F5344CB8AC3E}">
        <p14:creationId xmlns:p14="http://schemas.microsoft.com/office/powerpoint/2010/main" val="3083130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850458" y="323581"/>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Thảo</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a:t>
            </a: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luận</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a:t>
            </a: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nhóm</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a:t>
            </a:r>
            <a:r>
              <a:rPr lang="en-US" altLang="zh-CN" sz="7200" kern="1200" dirty="0" smtClean="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3</a:t>
            </a:r>
            <a:endParaRPr lang="zh-CN" altLang="en-US"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4"/>
          <a:srcRect/>
          <a:stretch>
            <a:fillRect/>
          </a:stretch>
        </p:blipFill>
        <p:spPr>
          <a:xfrm rot="960000">
            <a:off x="6981817" y="1397551"/>
            <a:ext cx="623450" cy="1058670"/>
          </a:xfrm>
          <a:prstGeom prst="rect">
            <a:avLst/>
          </a:prstGeom>
        </p:spPr>
      </p:pic>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sp>
        <p:nvSpPr>
          <p:cNvPr id="15" name="Freeform 5">
            <a:extLst>
              <a:ext uri="{FF2B5EF4-FFF2-40B4-BE49-F238E27FC236}">
                <a16:creationId xmlns="" xmlns:a16="http://schemas.microsoft.com/office/drawing/2014/main" id="{F6B08738-191F-4C9E-9FC1-60F8FD49C2C5}"/>
              </a:ext>
            </a:extLst>
          </p:cNvPr>
          <p:cNvSpPr/>
          <p:nvPr/>
        </p:nvSpPr>
        <p:spPr>
          <a:xfrm>
            <a:off x="224931" y="238857"/>
            <a:ext cx="8680053" cy="4696558"/>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87344B75-8048-40E7-BFDC-1EB5E9836E0C}"/>
              </a:ext>
            </a:extLst>
          </p:cNvPr>
          <p:cNvSpPr txBox="1"/>
          <p:nvPr/>
        </p:nvSpPr>
        <p:spPr>
          <a:xfrm>
            <a:off x="1526791" y="238857"/>
            <a:ext cx="5822443" cy="646331"/>
          </a:xfrm>
          <a:prstGeom prst="rect">
            <a:avLst/>
          </a:prstGeom>
          <a:noFill/>
        </p:spPr>
        <p:txBody>
          <a:bodyPr wrap="square" rtlCol="0">
            <a:spAutoFit/>
          </a:bodyPr>
          <a:lstStyle/>
          <a:p>
            <a:pPr lvl="0" algn="ctr">
              <a:tabLst>
                <a:tab pos="5140325" algn="l"/>
              </a:tabLst>
              <a:defRPr/>
            </a:pPr>
            <a:r>
              <a:rPr lang="vi-VN" sz="3600" b="1" dirty="0">
                <a:solidFill>
                  <a:srgbClr val="C00000"/>
                </a:solidFill>
                <a:latin typeface="+mj-lt"/>
              </a:rPr>
              <a:t>Tiến vào Dinh Độc Lập</a:t>
            </a:r>
            <a:endParaRPr kumimoji="0" lang="vi-VN" sz="3600" b="1" i="0" u="none" strike="noStrike" kern="0" cap="none" spc="0" normalizeH="0" baseline="0" noProof="0" dirty="0">
              <a:ln>
                <a:noFill/>
              </a:ln>
              <a:solidFill>
                <a:srgbClr val="C00000"/>
              </a:solidFill>
              <a:effectLst/>
              <a:uLnTx/>
              <a:uFillTx/>
              <a:latin typeface="+mj-lt"/>
              <a:sym typeface="Arial"/>
            </a:endParaRPr>
          </a:p>
        </p:txBody>
      </p:sp>
      <p:sp>
        <p:nvSpPr>
          <p:cNvPr id="6" name="TextBox 5">
            <a:extLst>
              <a:ext uri="{FF2B5EF4-FFF2-40B4-BE49-F238E27FC236}">
                <a16:creationId xmlns="" xmlns:a16="http://schemas.microsoft.com/office/drawing/2014/main" id="{16A5EB3B-132A-4B96-98E6-F61E24D9728F}"/>
              </a:ext>
            </a:extLst>
          </p:cNvPr>
          <p:cNvSpPr txBox="1"/>
          <p:nvPr/>
        </p:nvSpPr>
        <p:spPr>
          <a:xfrm>
            <a:off x="361850" y="832084"/>
            <a:ext cx="8371842" cy="3416320"/>
          </a:xfrm>
          <a:prstGeom prst="rect">
            <a:avLst/>
          </a:prstGeom>
          <a:noFill/>
        </p:spPr>
        <p:txBody>
          <a:bodyPr wrap="square" rtlCol="0">
            <a:spAutoFit/>
          </a:bodyPr>
          <a:lstStyle/>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Ngày 30 – 4 – 1975, hai chiếc xe tăng 843 và 390 do Đại đội trưởng Bùi Quang Thận  và Trung uý Vũ Đăng Toàn chỉ huy tiến vào Dinh Độc Lập. Xe tăng 843 tiến trước vào cổng phụ nhưng bị kẹt lại. Xe tăng 390 băng lên húc thẳng vào cổng chính, mở đường cho các xe tăng khác đồng loạt tiến vào. </a:t>
            </a:r>
            <a:endParaRPr lang="en-US" sz="2400">
              <a:latin typeface="Calibri" panose="020F0502020204030204" pitchFamily="34" charset="0"/>
              <a:cs typeface="Calibri" panose="020F0502020204030204" pitchFamily="34" charset="0"/>
            </a:endParaRPr>
          </a:p>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Đại đội trưởng Bùi Quang Thận nhảy ra khỏi xe, cùng một số chiến sĩ tiến thẳng lên ban công của toà nhà, giật bỏ lá cờ của Chính quyền Sài Gòn và kéo lá cờ Giải phóng lên cột cờ cao nhất của Dinh Độc Lập vào lúc 11 giờ 30 phút.</a:t>
            </a:r>
            <a:endParaRPr lang="en-US" sz="2400">
              <a:latin typeface="Calibri" panose="020F0502020204030204" pitchFamily="34" charset="0"/>
              <a:cs typeface="Calibri" panose="020F0502020204030204" pitchFamily="34" charset="0"/>
            </a:endParaRPr>
          </a:p>
        </p:txBody>
      </p:sp>
      <p:sp>
        <p:nvSpPr>
          <p:cNvPr id="18" name="TextBox 17">
            <a:extLst>
              <a:ext uri="{FF2B5EF4-FFF2-40B4-BE49-F238E27FC236}">
                <a16:creationId xmlns="" xmlns:a16="http://schemas.microsoft.com/office/drawing/2014/main" id="{BA0A40AC-1E69-4049-9530-3E6782106C18}"/>
              </a:ext>
            </a:extLst>
          </p:cNvPr>
          <p:cNvSpPr txBox="1"/>
          <p:nvPr/>
        </p:nvSpPr>
        <p:spPr>
          <a:xfrm>
            <a:off x="379036" y="4196757"/>
            <a:ext cx="8371842" cy="707886"/>
          </a:xfrm>
          <a:prstGeom prst="rect">
            <a:avLst/>
          </a:prstGeom>
          <a:noFill/>
        </p:spPr>
        <p:txBody>
          <a:bodyPr wrap="square" rtlCol="0">
            <a:spAutoFit/>
          </a:bodyPr>
          <a:lstStyle/>
          <a:p>
            <a:pPr algn="r"/>
            <a:r>
              <a:rPr lang="vi-VN" sz="2000">
                <a:latin typeface="Calibri" panose="020F0502020204030204" pitchFamily="34" charset="0"/>
                <a:cs typeface="Calibri" panose="020F0502020204030204" pitchFamily="34" charset="0"/>
              </a:rPr>
              <a:t>(Theo Trần Hải Phụng – Lưu Phương Thanh, </a:t>
            </a:r>
            <a:r>
              <a:rPr lang="vi-VN" sz="2000" i="1">
                <a:latin typeface="Calibri" panose="020F0502020204030204" pitchFamily="34" charset="0"/>
                <a:cs typeface="Calibri" panose="020F0502020204030204" pitchFamily="34" charset="0"/>
              </a:rPr>
              <a:t>Lịch sử Sài Gòn – Chợ Lớn –  Gia Định kháng chiến (1945 – 1975)</a:t>
            </a:r>
            <a:r>
              <a:rPr lang="vi-VN" sz="2000">
                <a:latin typeface="Calibri" panose="020F0502020204030204" pitchFamily="34" charset="0"/>
                <a:cs typeface="Calibri" panose="020F0502020204030204" pitchFamily="34" charset="0"/>
              </a:rPr>
              <a:t>, NXB Thành phố Hồ Chí Minh, 1994)</a:t>
            </a:r>
            <a:endParaRPr lang="en-US" sz="20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sp>
        <p:nvSpPr>
          <p:cNvPr id="15" name="Freeform 5">
            <a:extLst>
              <a:ext uri="{FF2B5EF4-FFF2-40B4-BE49-F238E27FC236}">
                <a16:creationId xmlns="" xmlns:a16="http://schemas.microsoft.com/office/drawing/2014/main" id="{F6B08738-191F-4C9E-9FC1-60F8FD49C2C5}"/>
              </a:ext>
            </a:extLst>
          </p:cNvPr>
          <p:cNvSpPr/>
          <p:nvPr/>
        </p:nvSpPr>
        <p:spPr>
          <a:xfrm>
            <a:off x="154593" y="128954"/>
            <a:ext cx="8834814" cy="4888523"/>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TextBox 15">
            <a:extLst>
              <a:ext uri="{FF2B5EF4-FFF2-40B4-BE49-F238E27FC236}">
                <a16:creationId xmlns="" xmlns:a16="http://schemas.microsoft.com/office/drawing/2014/main" id="{87344B75-8048-40E7-BFDC-1EB5E9836E0C}"/>
              </a:ext>
            </a:extLst>
          </p:cNvPr>
          <p:cNvSpPr txBox="1"/>
          <p:nvPr/>
        </p:nvSpPr>
        <p:spPr>
          <a:xfrm>
            <a:off x="535246" y="269761"/>
            <a:ext cx="7147835" cy="492443"/>
          </a:xfrm>
          <a:prstGeom prst="rect">
            <a:avLst/>
          </a:prstGeom>
          <a:noFill/>
        </p:spPr>
        <p:txBody>
          <a:bodyPr wrap="square" rtlCol="0">
            <a:spAutoFit/>
          </a:bodyPr>
          <a:lstStyle/>
          <a:p>
            <a:pPr lvl="0" algn="ctr">
              <a:tabLst>
                <a:tab pos="5140325" algn="l"/>
              </a:tabLst>
              <a:defRPr/>
            </a:pPr>
            <a:r>
              <a:rPr lang="vi-VN" sz="2600" b="1" dirty="0">
                <a:solidFill>
                  <a:srgbClr val="C00000"/>
                </a:solidFill>
                <a:latin typeface="+mj-lt"/>
              </a:rPr>
              <a:t>Tổng thống Dương Văn Minh đầu hàng</a:t>
            </a:r>
            <a:endParaRPr kumimoji="0" lang="vi-VN" sz="2600" b="1" i="0" u="none" strike="noStrike" kern="0" cap="none" spc="0" normalizeH="0" baseline="0" noProof="0" dirty="0">
              <a:ln>
                <a:noFill/>
              </a:ln>
              <a:solidFill>
                <a:srgbClr val="C00000"/>
              </a:solidFill>
              <a:effectLst/>
              <a:uLnTx/>
              <a:uFillTx/>
              <a:latin typeface="+mj-lt"/>
              <a:sym typeface="Arial"/>
            </a:endParaRPr>
          </a:p>
        </p:txBody>
      </p:sp>
      <p:sp>
        <p:nvSpPr>
          <p:cNvPr id="6" name="TextBox 5">
            <a:extLst>
              <a:ext uri="{FF2B5EF4-FFF2-40B4-BE49-F238E27FC236}">
                <a16:creationId xmlns="" xmlns:a16="http://schemas.microsoft.com/office/drawing/2014/main" id="{16A5EB3B-132A-4B96-98E6-F61E24D9728F}"/>
              </a:ext>
            </a:extLst>
          </p:cNvPr>
          <p:cNvSpPr txBox="1"/>
          <p:nvPr/>
        </p:nvSpPr>
        <p:spPr>
          <a:xfrm>
            <a:off x="179905" y="741400"/>
            <a:ext cx="5551229" cy="3970318"/>
          </a:xfrm>
          <a:prstGeom prst="rect">
            <a:avLst/>
          </a:prstGeom>
          <a:noFill/>
        </p:spPr>
        <p:txBody>
          <a:bodyPr wrap="square" rtlCol="0">
            <a:spAutoFit/>
          </a:bodyPr>
          <a:lstStyle/>
          <a:p>
            <a:pPr lvl="0" algn="just"/>
            <a:r>
              <a:rPr lang="en-US" sz="2100">
                <a:latin typeface="Calibri" panose="020F0502020204030204" pitchFamily="34" charset="0"/>
                <a:cs typeface="Calibri" panose="020F0502020204030204" pitchFamily="34" charset="0"/>
              </a:rPr>
              <a:t>	</a:t>
            </a:r>
            <a:r>
              <a:rPr lang="vi-VN" sz="2100">
                <a:latin typeface="Calibri" panose="020F0502020204030204" pitchFamily="34" charset="0"/>
                <a:cs typeface="Calibri" panose="020F0502020204030204" pitchFamily="34" charset="0"/>
              </a:rPr>
              <a:t>Sau khi tiến vào Dinh Độc Lập, quân Giải phóng tấn công vào phòng họp tầng 2 – nơi Tổng thống Dương Văn Minh và các quan chức cấp cao của Chính quyền Sài Gòn đang ngồi. Dương Văn Minh đứng dậy nói: “Chúng tôi đang đợi các ông để bàn giao”. Một sĩ quan cách mạng hô to: “Các ông đã bị bắt làm tù binh, các ông phải tuyên bố đầu hàng vô điều kiện. Các ông không còn gì để bàn giao”. Dương Văn Minh chấp nhận, trao khẩu</a:t>
            </a:r>
            <a:r>
              <a:rPr lang="en-US" sz="2100">
                <a:latin typeface="Calibri" panose="020F0502020204030204" pitchFamily="34" charset="0"/>
                <a:cs typeface="Calibri" panose="020F0502020204030204" pitchFamily="34" charset="0"/>
              </a:rPr>
              <a:t> </a:t>
            </a:r>
            <a:r>
              <a:rPr lang="vi-VN" sz="2100">
                <a:latin typeface="Calibri" panose="020F0502020204030204" pitchFamily="34" charset="0"/>
                <a:cs typeface="Calibri" panose="020F0502020204030204" pitchFamily="34" charset="0"/>
              </a:rPr>
              <a:t>súng ngắn cho bộ đội ta và được đưa đến đài phát thanh đọc bản tuyên bố đầu hàng không điều kiện. </a:t>
            </a:r>
            <a:endParaRPr kumimoji="0" lang="en-US" sz="2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 xmlns:a16="http://schemas.microsoft.com/office/drawing/2014/main" id="{BA0A40AC-1E69-4049-9530-3E6782106C18}"/>
              </a:ext>
            </a:extLst>
          </p:cNvPr>
          <p:cNvSpPr txBox="1"/>
          <p:nvPr/>
        </p:nvSpPr>
        <p:spPr>
          <a:xfrm>
            <a:off x="2435274" y="4301087"/>
            <a:ext cx="6322864" cy="707886"/>
          </a:xfrm>
          <a:prstGeom prst="rect">
            <a:avLst/>
          </a:prstGeom>
          <a:noFill/>
        </p:spPr>
        <p:txBody>
          <a:bodyPr wrap="square" rtlCol="0">
            <a:spAutoFit/>
          </a:bodyPr>
          <a:lstStyle/>
          <a:p>
            <a:pPr lvl="0" algn="r"/>
            <a:r>
              <a:rPr lang="vi-VN" sz="2000">
                <a:latin typeface="Calibri" panose="020F0502020204030204" pitchFamily="34" charset="0"/>
                <a:cs typeface="Calibri" panose="020F0502020204030204" pitchFamily="34" charset="0"/>
              </a:rPr>
              <a:t>(Theo Trần Hải Phụng – Lưu Phương Thanh,  </a:t>
            </a:r>
            <a:r>
              <a:rPr lang="vi-VN" sz="2000" i="1">
                <a:latin typeface="Calibri" panose="020F0502020204030204" pitchFamily="34" charset="0"/>
                <a:cs typeface="Calibri" panose="020F0502020204030204" pitchFamily="34" charset="0"/>
              </a:rPr>
              <a:t>Lịch sử Sài Gòn – Chợ Lớn – Gia Định kháng chiến</a:t>
            </a:r>
            <a:r>
              <a:rPr lang="vi-VN" sz="2000">
                <a:latin typeface="Calibri" panose="020F0502020204030204" pitchFamily="34" charset="0"/>
                <a:cs typeface="Calibri" panose="020F0502020204030204" pitchFamily="34" charset="0"/>
              </a:rPr>
              <a:t> </a:t>
            </a:r>
            <a:r>
              <a:rPr lang="vi-VN" sz="2000" i="1">
                <a:latin typeface="Calibri" panose="020F0502020204030204" pitchFamily="34" charset="0"/>
                <a:cs typeface="Calibri" panose="020F0502020204030204" pitchFamily="34" charset="0"/>
              </a:rPr>
              <a:t>(1945 – 1975)</a:t>
            </a:r>
            <a:r>
              <a:rPr lang="vi-VN" sz="2000">
                <a:latin typeface="Calibri" panose="020F0502020204030204" pitchFamily="34" charset="0"/>
                <a:cs typeface="Calibri" panose="020F0502020204030204" pitchFamily="34" charset="0"/>
              </a:rPr>
              <a:t>, Sđd)</a:t>
            </a:r>
            <a:endPar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 xmlns:a16="http://schemas.microsoft.com/office/drawing/2014/main" id="{D303ECC2-D0B6-46B9-818B-B619D0F290D2}"/>
              </a:ext>
            </a:extLst>
          </p:cNvPr>
          <p:cNvGrpSpPr/>
          <p:nvPr/>
        </p:nvGrpSpPr>
        <p:grpSpPr>
          <a:xfrm>
            <a:off x="5610012" y="741400"/>
            <a:ext cx="3354082" cy="3604931"/>
            <a:chOff x="5596706" y="789205"/>
            <a:chExt cx="3354082" cy="3604931"/>
          </a:xfrm>
        </p:grpSpPr>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3" name="Picture 2">
              <a:extLst>
                <a:ext uri="{FF2B5EF4-FFF2-40B4-BE49-F238E27FC236}">
                  <a16:creationId xmlns="" xmlns:a16="http://schemas.microsoft.com/office/drawing/2014/main" id="{F3CBCF06-40A7-4F09-BFF2-76B02F094E94}"/>
                </a:ext>
              </a:extLst>
            </p:cNvPr>
            <p:cNvPicPr>
              <a:picLocks noChangeAspect="1"/>
            </p:cNvPicPr>
            <p:nvPr/>
          </p:nvPicPr>
          <p:blipFill rotWithShape="1">
            <a:blip r:embed="rId4"/>
            <a:srcRect r="4709"/>
            <a:stretch/>
          </p:blipFill>
          <p:spPr>
            <a:xfrm>
              <a:off x="5717828" y="789205"/>
              <a:ext cx="2998393" cy="2338190"/>
            </a:xfrm>
            <a:prstGeom prst="rect">
              <a:avLst/>
            </a:prstGeom>
          </p:spPr>
        </p:pic>
        <p:sp>
          <p:nvSpPr>
            <p:cNvPr id="10" name="TextBox 9">
              <a:extLst>
                <a:ext uri="{FF2B5EF4-FFF2-40B4-BE49-F238E27FC236}">
                  <a16:creationId xmlns="" xmlns:a16="http://schemas.microsoft.com/office/drawing/2014/main" id="{AFFEA9B7-ABDF-4D63-BAF9-9529DD9EF3B6}"/>
                </a:ext>
              </a:extLst>
            </p:cNvPr>
            <p:cNvSpPr txBox="1"/>
            <p:nvPr/>
          </p:nvSpPr>
          <p:spPr>
            <a:xfrm>
              <a:off x="5596706" y="3070697"/>
              <a:ext cx="3237940" cy="1323439"/>
            </a:xfrm>
            <a:prstGeom prst="rect">
              <a:avLst/>
            </a:prstGeom>
            <a:noFill/>
          </p:spPr>
          <p:txBody>
            <a:bodyPr wrap="square" rtlCol="0">
              <a:spAutoFit/>
            </a:bodyPr>
            <a:lstStyle/>
            <a:p>
              <a:pPr lvl="0" algn="ctr"/>
              <a:r>
                <a:rPr lang="vi-VN" sz="2000">
                  <a:latin typeface="Calibri" panose="020F0502020204030204" pitchFamily="34" charset="0"/>
                  <a:cs typeface="Calibri" panose="020F0502020204030204" pitchFamily="34" charset="0"/>
                </a:rPr>
                <a:t>Hình 4. Tổng thống Dương Văn Minh  tuyên bố đầu hàng tại Đài phát thanh Sài Gòn trưa ngày 30 – 4 – 1975</a:t>
              </a:r>
              <a:endPar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009521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sp>
        <p:nvSpPr>
          <p:cNvPr id="20" name="圆角矩形 7">
            <a:extLst>
              <a:ext uri="{FF2B5EF4-FFF2-40B4-BE49-F238E27FC236}">
                <a16:creationId xmlns="" xmlns:a16="http://schemas.microsoft.com/office/drawing/2014/main" id="{A9721449-EE4E-4A3F-ACCF-D1A0F135EF47}"/>
              </a:ext>
            </a:extLst>
          </p:cNvPr>
          <p:cNvSpPr/>
          <p:nvPr/>
        </p:nvSpPr>
        <p:spPr>
          <a:xfrm>
            <a:off x="1020727" y="1339702"/>
            <a:ext cx="7740502" cy="266645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altLang="zh-CN" sz="7200" b="1" kern="1200" noProof="0" dirty="0">
                <a:solidFill>
                  <a:srgbClr val="0070C0"/>
                </a:solidFill>
                <a:latin typeface="Times New Roman" pitchFamily="18" charset="0"/>
                <a:ea typeface="黑体" panose="02010609060101010101" pitchFamily="49" charset="-122"/>
                <a:cs typeface="Times New Roman" pitchFamily="18" charset="0"/>
              </a:rPr>
              <a:t>Chia </a:t>
            </a:r>
            <a:r>
              <a:rPr lang="en-US" altLang="zh-CN" sz="7200" b="1" kern="1200" noProof="0" dirty="0" err="1">
                <a:solidFill>
                  <a:srgbClr val="0070C0"/>
                </a:solidFill>
                <a:latin typeface="Times New Roman" pitchFamily="18" charset="0"/>
                <a:ea typeface="黑体" panose="02010609060101010101" pitchFamily="49" charset="-122"/>
                <a:cs typeface="Times New Roman" pitchFamily="18" charset="0"/>
              </a:rPr>
              <a:t>sẻ</a:t>
            </a:r>
            <a:r>
              <a:rPr lang="en-US" altLang="zh-CN" sz="7200" b="1" kern="1200" noProof="0" dirty="0">
                <a:solidFill>
                  <a:srgbClr val="0070C0"/>
                </a:solidFill>
                <a:latin typeface="Times New Roman" pitchFamily="18" charset="0"/>
                <a:ea typeface="黑体" panose="02010609060101010101" pitchFamily="49" charset="-122"/>
                <a:cs typeface="Times New Roman" pitchFamily="18" charset="0"/>
              </a:rPr>
              <a:t> </a:t>
            </a:r>
            <a:r>
              <a:rPr lang="en-US" altLang="zh-CN" sz="7200" b="1" kern="1200" noProof="0" dirty="0" err="1">
                <a:solidFill>
                  <a:srgbClr val="0070C0"/>
                </a:solidFill>
                <a:latin typeface="Times New Roman" pitchFamily="18" charset="0"/>
                <a:ea typeface="黑体" panose="02010609060101010101" pitchFamily="49" charset="-122"/>
                <a:cs typeface="Times New Roman" pitchFamily="18" charset="0"/>
              </a:rPr>
              <a:t>trước</a:t>
            </a:r>
            <a:r>
              <a:rPr lang="en-US" altLang="zh-CN" sz="7200" b="1" kern="1200" noProof="0" dirty="0">
                <a:solidFill>
                  <a:srgbClr val="0070C0"/>
                </a:solidFill>
                <a:latin typeface="Times New Roman" pitchFamily="18" charset="0"/>
                <a:ea typeface="黑体" panose="02010609060101010101" pitchFamily="49" charset="-122"/>
                <a:cs typeface="Times New Roman" pitchFamily="18" charset="0"/>
              </a:rPr>
              <a:t> </a:t>
            </a:r>
            <a:r>
              <a:rPr lang="en-US" altLang="zh-CN" sz="7200" b="1" kern="1200" noProof="0" dirty="0" err="1">
                <a:solidFill>
                  <a:srgbClr val="0070C0"/>
                </a:solidFill>
                <a:latin typeface="Times New Roman" pitchFamily="18" charset="0"/>
                <a:ea typeface="黑体" panose="02010609060101010101" pitchFamily="49" charset="-122"/>
                <a:cs typeface="Times New Roman" pitchFamily="18" charset="0"/>
              </a:rPr>
              <a:t>lớp</a:t>
            </a:r>
            <a:endParaRPr kumimoji="0" lang="zh-CN" altLang="en-US" sz="7200" b="1" i="0" u="none" strike="noStrike" kern="1200" cap="none" spc="0" normalizeH="0" baseline="0" noProof="0" dirty="0">
              <a:ln>
                <a:noFill/>
              </a:ln>
              <a:solidFill>
                <a:srgbClr val="0070C0"/>
              </a:solidFill>
              <a:effectLst/>
              <a:uLnTx/>
              <a:uFillTx/>
              <a:latin typeface="Times New Roman" pitchFamily="18" charset="0"/>
              <a:ea typeface="黑体" panose="02010609060101010101" pitchFamily="49" charset="-122"/>
              <a:cs typeface="Times New Roman" pitchFamily="18" charset="0"/>
              <a:sym typeface="Arial"/>
            </a:endParaRPr>
          </a:p>
        </p:txBody>
      </p:sp>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9144000" cy="5143500"/>
          </a:xfrm>
          <a:prstGeom prst="rect">
            <a:avLst/>
          </a:prstGeom>
        </p:spPr>
      </p:pic>
      <p:pic>
        <p:nvPicPr>
          <p:cNvPr id="8" name="Picture 7">
            <a:extLst>
              <a:ext uri="{FF2B5EF4-FFF2-40B4-BE49-F238E27FC236}">
                <a16:creationId xmlns="" xmlns:a16="http://schemas.microsoft.com/office/drawing/2014/main" id="{6B9A4F19-4C44-4814-8193-F47BA65E1F80}"/>
              </a:ext>
            </a:extLst>
          </p:cNvPr>
          <p:cNvPicPr>
            <a:picLocks noChangeAspect="1"/>
          </p:cNvPicPr>
          <p:nvPr/>
        </p:nvPicPr>
        <p:blipFill>
          <a:blip r:embed="rId3"/>
          <a:stretch>
            <a:fillRect/>
          </a:stretch>
        </p:blipFill>
        <p:spPr>
          <a:xfrm>
            <a:off x="613981" y="2541257"/>
            <a:ext cx="3786569" cy="2421575"/>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 xmlns:a16="http://schemas.microsoft.com/office/drawing/2014/main" id="{B3564912-9F43-4C45-9EF4-4479CA3A15AA}"/>
              </a:ext>
            </a:extLst>
          </p:cNvPr>
          <p:cNvPicPr>
            <a:picLocks noChangeAspect="1"/>
          </p:cNvPicPr>
          <p:nvPr/>
        </p:nvPicPr>
        <p:blipFill>
          <a:blip r:embed="rId4"/>
          <a:stretch>
            <a:fillRect/>
          </a:stretch>
        </p:blipFill>
        <p:spPr>
          <a:xfrm>
            <a:off x="4572001" y="2557002"/>
            <a:ext cx="3886079" cy="2430793"/>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98A346B7-C7DE-4BF0-8F67-BE12805E185C}"/>
              </a:ext>
            </a:extLst>
          </p:cNvPr>
          <p:cNvPicPr>
            <a:picLocks noChangeAspect="1"/>
          </p:cNvPicPr>
          <p:nvPr/>
        </p:nvPicPr>
        <p:blipFill>
          <a:blip r:embed="rId5"/>
          <a:stretch>
            <a:fillRect/>
          </a:stretch>
        </p:blipFill>
        <p:spPr>
          <a:xfrm>
            <a:off x="613982" y="171451"/>
            <a:ext cx="7974709" cy="2369806"/>
          </a:xfrm>
          <a:prstGeom prst="rect">
            <a:avLst/>
          </a:prstGeom>
        </p:spPr>
      </p:pic>
      <p:sp>
        <p:nvSpPr>
          <p:cNvPr id="14" name="TextBox 13">
            <a:extLst>
              <a:ext uri="{FF2B5EF4-FFF2-40B4-BE49-F238E27FC236}">
                <a16:creationId xmlns="" xmlns:a16="http://schemas.microsoft.com/office/drawing/2014/main" id="{E6AF9DE7-A8CB-4D66-A734-BB0016F165B5}"/>
              </a:ext>
            </a:extLst>
          </p:cNvPr>
          <p:cNvSpPr txBox="1"/>
          <p:nvPr/>
        </p:nvSpPr>
        <p:spPr>
          <a:xfrm>
            <a:off x="584646" y="285750"/>
            <a:ext cx="7974709" cy="1338828"/>
          </a:xfrm>
          <a:prstGeom prst="rect">
            <a:avLst/>
          </a:prstGeom>
          <a:noFill/>
        </p:spPr>
        <p:txBody>
          <a:bodyPr wrap="square">
            <a:spAutoFit/>
          </a:bodyPr>
          <a:lstStyle/>
          <a:p>
            <a:pPr algn="ctr" defTabSz="685800">
              <a:buClrTx/>
              <a:defRPr/>
            </a:pPr>
            <a:r>
              <a:rPr lang="en-US" sz="2700" b="1" kern="1200" dirty="0" err="1">
                <a:solidFill>
                  <a:srgbClr val="BC171E"/>
                </a:solidFill>
                <a:latin typeface="Times New Roman" pitchFamily="18" charset="0"/>
                <a:ea typeface="+mn-ea"/>
                <a:cs typeface="Times New Roman" pitchFamily="18" charset="0"/>
              </a:rPr>
              <a:t>Tại</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mũi</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tiến</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công</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phía</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Đông</a:t>
            </a:r>
            <a:r>
              <a:rPr lang="en-US" sz="2700" b="1" kern="1200" dirty="0">
                <a:solidFill>
                  <a:srgbClr val="BC171E"/>
                </a:solidFill>
                <a:latin typeface="Times New Roman" pitchFamily="18" charset="0"/>
                <a:ea typeface="+mn-ea"/>
                <a:cs typeface="Times New Roman" pitchFamily="18" charset="0"/>
              </a:rPr>
              <a:t>, l</a:t>
            </a:r>
            <a:r>
              <a:rPr lang="vi-VN" sz="2700" b="1" kern="1200" dirty="0">
                <a:solidFill>
                  <a:srgbClr val="BC171E"/>
                </a:solidFill>
                <a:latin typeface="Times New Roman" pitchFamily="18" charset="0"/>
                <a:ea typeface="+mn-ea"/>
                <a:cs typeface="Times New Roman" pitchFamily="18" charset="0"/>
              </a:rPr>
              <a:t>ữ đoàn xe tăng 203 </a:t>
            </a:r>
            <a:r>
              <a:rPr lang="en-US" sz="2700" b="1" kern="1200" dirty="0" err="1">
                <a:solidFill>
                  <a:srgbClr val="BC171E"/>
                </a:solidFill>
                <a:latin typeface="Times New Roman" pitchFamily="18" charset="0"/>
                <a:ea typeface="+mn-ea"/>
                <a:cs typeface="Times New Roman" pitchFamily="18" charset="0"/>
              </a:rPr>
              <a:t>dẫn</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đầu</a:t>
            </a:r>
            <a:r>
              <a:rPr lang="en-US" sz="2700" b="1" kern="1200" dirty="0">
                <a:solidFill>
                  <a:srgbClr val="BC171E"/>
                </a:solidFill>
                <a:latin typeface="Times New Roman" pitchFamily="18" charset="0"/>
                <a:ea typeface="+mn-ea"/>
                <a:cs typeface="Times New Roman" pitchFamily="18" charset="0"/>
              </a:rPr>
              <a:t> </a:t>
            </a:r>
            <a:r>
              <a:rPr lang="vi-VN" sz="2700" b="1" kern="1200" dirty="0">
                <a:solidFill>
                  <a:srgbClr val="BC171E"/>
                </a:solidFill>
                <a:latin typeface="Times New Roman" pitchFamily="18" charset="0"/>
                <a:ea typeface="+mn-ea"/>
                <a:cs typeface="Times New Roman" pitchFamily="18" charset="0"/>
              </a:rPr>
              <a:t>được giao nhiệm vụ phối hợp với các đơn vị bạn cắm lá cờ cách mạng trên nóc Dinh Độc Lập.</a:t>
            </a:r>
            <a:endParaRPr lang="en-US" sz="2700" b="1" kern="1200" dirty="0">
              <a:solidFill>
                <a:srgbClr val="BC171E"/>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9144000" cy="5143500"/>
          </a:xfrm>
          <a:prstGeom prst="rect">
            <a:avLst/>
          </a:prstGeom>
        </p:spPr>
      </p:pic>
      <p:grpSp>
        <p:nvGrpSpPr>
          <p:cNvPr id="3" name="Group 3"/>
          <p:cNvGrpSpPr/>
          <p:nvPr/>
        </p:nvGrpSpPr>
        <p:grpSpPr>
          <a:xfrm>
            <a:off x="0" y="0"/>
            <a:ext cx="2816444" cy="5143500"/>
            <a:chOff x="0" y="0"/>
            <a:chExt cx="7913970" cy="14069280"/>
          </a:xfrm>
        </p:grpSpPr>
        <p:sp>
          <p:nvSpPr>
            <p:cNvPr id="4" name="AutoShape 4"/>
            <p:cNvSpPr/>
            <p:nvPr/>
          </p:nvSpPr>
          <p:spPr>
            <a:xfrm>
              <a:off x="0" y="0"/>
              <a:ext cx="7913970" cy="14069280"/>
            </a:xfrm>
            <a:prstGeom prst="rect">
              <a:avLst/>
            </a:prstGeom>
            <a:solidFill>
              <a:srgbClr val="FDFCF5"/>
            </a:solidFill>
          </p:spPr>
          <p:txBody>
            <a:bodyPr/>
            <a:lstStyle/>
            <a:p>
              <a:pPr defTabSz="685800">
                <a:buClrTx/>
                <a:defRPr/>
              </a:pPr>
              <a:endParaRPr lang="en-US" sz="1350" kern="1200">
                <a:solidFill>
                  <a:prstClr val="black"/>
                </a:solidFill>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 xmlns:a16="http://schemas.microsoft.com/office/drawing/2014/main" id="{12DC8076-617D-4AF5-8E85-FB8942959D11}"/>
              </a:ext>
            </a:extLst>
          </p:cNvPr>
          <p:cNvPicPr>
            <a:picLocks noChangeAspect="1"/>
          </p:cNvPicPr>
          <p:nvPr/>
        </p:nvPicPr>
        <p:blipFill>
          <a:blip r:embed="rId5"/>
          <a:stretch>
            <a:fillRect/>
          </a:stretch>
        </p:blipFill>
        <p:spPr>
          <a:xfrm>
            <a:off x="3714750" y="1092808"/>
            <a:ext cx="5097731" cy="3858131"/>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33375" flipV="1">
            <a:off x="7551993" y="3689805"/>
            <a:ext cx="1557887" cy="2720122"/>
          </a:xfrm>
          <a:prstGeom prst="rect">
            <a:avLst/>
          </a:prstGeom>
        </p:spPr>
      </p:pic>
      <p:pic>
        <p:nvPicPr>
          <p:cNvPr id="41" name="Picture 4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11813" y="4171950"/>
            <a:ext cx="360080" cy="492418"/>
          </a:xfrm>
          <a:prstGeom prst="rect">
            <a:avLst/>
          </a:prstGeom>
        </p:spPr>
      </p:pic>
      <p:pic>
        <p:nvPicPr>
          <p:cNvPr id="42" name="Picture 4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7571775" y="4000501"/>
            <a:ext cx="479803" cy="656141"/>
          </a:xfrm>
          <a:prstGeom prst="rect">
            <a:avLst/>
          </a:prstGeom>
        </p:spPr>
      </p:pic>
      <p:sp>
        <p:nvSpPr>
          <p:cNvPr id="17" name="TextBox 16">
            <a:extLst>
              <a:ext uri="{FF2B5EF4-FFF2-40B4-BE49-F238E27FC236}">
                <a16:creationId xmlns="" xmlns:a16="http://schemas.microsoft.com/office/drawing/2014/main" id="{DDE02583-157D-4F53-8BEB-4886452D44E6}"/>
              </a:ext>
            </a:extLst>
          </p:cNvPr>
          <p:cNvSpPr txBox="1"/>
          <p:nvPr/>
        </p:nvSpPr>
        <p:spPr>
          <a:xfrm>
            <a:off x="4459908" y="1153875"/>
            <a:ext cx="4137384" cy="1754326"/>
          </a:xfrm>
          <a:prstGeom prst="rect">
            <a:avLst/>
          </a:prstGeom>
          <a:noFill/>
        </p:spPr>
        <p:txBody>
          <a:bodyPr wrap="square">
            <a:spAutoFit/>
          </a:bodyPr>
          <a:lstStyle/>
          <a:p>
            <a:pPr algn="just" defTabSz="685800">
              <a:buClrTx/>
              <a:defRPr/>
            </a:pPr>
            <a:r>
              <a:rPr lang="en-US" sz="2700" kern="1200">
                <a:solidFill>
                  <a:prstClr val="black"/>
                </a:solidFill>
                <a:latin typeface="Arial" panose="020B0604020202020204" pitchFamily="34" charset="0"/>
                <a:ea typeface="+mn-ea"/>
                <a:cs typeface="Arial" panose="020B0604020202020204" pitchFamily="34" charset="0"/>
              </a:rPr>
              <a:t>Xe tăng 843 do đồng chí Bùi Quang Thận đi đầu húc vào cổng phụ và bị kẹt lại.</a:t>
            </a:r>
          </a:p>
        </p:txBody>
      </p:sp>
      <p:pic>
        <p:nvPicPr>
          <p:cNvPr id="20" name="Picture 9">
            <a:extLst>
              <a:ext uri="{FF2B5EF4-FFF2-40B4-BE49-F238E27FC236}">
                <a16:creationId xmlns="" xmlns:a16="http://schemas.microsoft.com/office/drawing/2014/main" id="{E8734317-26C9-4471-88DE-B63EC94DB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964281">
            <a:off x="4017630" y="1115866"/>
            <a:ext cx="554930" cy="777485"/>
          </a:xfrm>
          <a:prstGeom prst="rect">
            <a:avLst/>
          </a:prstGeom>
        </p:spPr>
      </p:pic>
      <p:sp>
        <p:nvSpPr>
          <p:cNvPr id="21" name="TextBox 20">
            <a:extLst>
              <a:ext uri="{FF2B5EF4-FFF2-40B4-BE49-F238E27FC236}">
                <a16:creationId xmlns="" xmlns:a16="http://schemas.microsoft.com/office/drawing/2014/main" id="{842642EA-0358-45AC-954D-21431C5C7CEC}"/>
              </a:ext>
            </a:extLst>
          </p:cNvPr>
          <p:cNvSpPr txBox="1"/>
          <p:nvPr/>
        </p:nvSpPr>
        <p:spPr>
          <a:xfrm>
            <a:off x="4468695" y="2817433"/>
            <a:ext cx="4137385" cy="1754326"/>
          </a:xfrm>
          <a:prstGeom prst="rect">
            <a:avLst/>
          </a:prstGeom>
          <a:noFill/>
        </p:spPr>
        <p:txBody>
          <a:bodyPr wrap="square">
            <a:spAutoFit/>
          </a:bodyPr>
          <a:lstStyle/>
          <a:p>
            <a:pPr algn="just" defTabSz="685800">
              <a:buClrTx/>
              <a:defRPr/>
            </a:pPr>
            <a:r>
              <a:rPr lang="en-US" sz="2700" kern="1200">
                <a:solidFill>
                  <a:prstClr val="black"/>
                </a:solidFill>
                <a:latin typeface="Arial" panose="020B0604020202020204" pitchFamily="34" charset="0"/>
                <a:ea typeface="+mn-ea"/>
                <a:cs typeface="Arial" panose="020B0604020202020204" pitchFamily="34" charset="0"/>
              </a:rPr>
              <a:t>Xe tăng 390 do đồng chí Vũ Đăng Toàn chỉ huy  húc thẳng cổng chính, tiến vào Dinh Độc Lập.</a:t>
            </a:r>
          </a:p>
        </p:txBody>
      </p:sp>
      <p:pic>
        <p:nvPicPr>
          <p:cNvPr id="22" name="Picture 9">
            <a:extLst>
              <a:ext uri="{FF2B5EF4-FFF2-40B4-BE49-F238E27FC236}">
                <a16:creationId xmlns="" xmlns:a16="http://schemas.microsoft.com/office/drawing/2014/main" id="{80AE4E44-58F4-4E78-A077-3F436939C0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964281">
            <a:off x="4085361" y="2411229"/>
            <a:ext cx="503434" cy="705337"/>
          </a:xfrm>
          <a:prstGeom prst="rect">
            <a:avLst/>
          </a:prstGeom>
        </p:spPr>
      </p:pic>
      <p:sp>
        <p:nvSpPr>
          <p:cNvPr id="25" name="TextBox 24">
            <a:extLst>
              <a:ext uri="{FF2B5EF4-FFF2-40B4-BE49-F238E27FC236}">
                <a16:creationId xmlns="" xmlns:a16="http://schemas.microsoft.com/office/drawing/2014/main" id="{4026B1DA-4317-4C07-8EE6-3FE581107CAF}"/>
              </a:ext>
            </a:extLst>
          </p:cNvPr>
          <p:cNvSpPr txBox="1"/>
          <p:nvPr/>
        </p:nvSpPr>
        <p:spPr>
          <a:xfrm>
            <a:off x="1490110" y="446539"/>
            <a:ext cx="7444943" cy="507831"/>
          </a:xfrm>
          <a:prstGeom prst="rect">
            <a:avLst/>
          </a:prstGeom>
          <a:noFill/>
        </p:spPr>
        <p:txBody>
          <a:bodyPr wrap="square">
            <a:spAutoFit/>
          </a:bodyPr>
          <a:lstStyle/>
          <a:p>
            <a:pPr algn="ctr" defTabSz="685800">
              <a:buClrTx/>
              <a:defRPr/>
            </a:pPr>
            <a:r>
              <a:rPr lang="en-US" sz="2700" kern="1200">
                <a:solidFill>
                  <a:srgbClr val="C00000"/>
                </a:solidFill>
                <a:latin typeface="Arial" panose="020B0604020202020204" pitchFamily="34" charset="0"/>
                <a:ea typeface="+mn-ea"/>
                <a:cs typeface="Arial" panose="020B0604020202020204" pitchFamily="34" charset="0"/>
              </a:rPr>
              <a:t>Cảnh xe tăng quân ta tiến vào Dinh Độc Lập.</a:t>
            </a:r>
          </a:p>
        </p:txBody>
      </p:sp>
      <p:pic>
        <p:nvPicPr>
          <p:cNvPr id="27" name="Picture 7">
            <a:extLst>
              <a:ext uri="{FF2B5EF4-FFF2-40B4-BE49-F238E27FC236}">
                <a16:creationId xmlns="" xmlns:a16="http://schemas.microsoft.com/office/drawing/2014/main" id="{52F7773F-157B-4FFE-BFB8-7A7A3F0799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99499">
            <a:off x="56464" y="4321824"/>
            <a:ext cx="939224" cy="240562"/>
          </a:xfrm>
          <a:prstGeom prst="rect">
            <a:avLst/>
          </a:prstGeom>
        </p:spPr>
      </p:pic>
      <p:pic>
        <p:nvPicPr>
          <p:cNvPr id="28" name="Picture 7">
            <a:extLst>
              <a:ext uri="{FF2B5EF4-FFF2-40B4-BE49-F238E27FC236}">
                <a16:creationId xmlns="" xmlns:a16="http://schemas.microsoft.com/office/drawing/2014/main" id="{D47CA5D7-A552-4B08-92BC-3534B218E7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99499">
            <a:off x="3062287" y="1335495"/>
            <a:ext cx="939224" cy="240562"/>
          </a:xfrm>
          <a:prstGeom prst="rect">
            <a:avLst/>
          </a:prstGeom>
        </p:spPr>
      </p:pic>
      <p:pic>
        <p:nvPicPr>
          <p:cNvPr id="18" name="Picture 17">
            <a:extLst>
              <a:ext uri="{FF2B5EF4-FFF2-40B4-BE49-F238E27FC236}">
                <a16:creationId xmlns="" xmlns:a16="http://schemas.microsoft.com/office/drawing/2014/main" id="{BE809F07-C491-47C3-909A-B2F3F3457814}"/>
              </a:ext>
            </a:extLst>
          </p:cNvPr>
          <p:cNvPicPr>
            <a:picLocks noChangeAspect="1"/>
          </p:cNvPicPr>
          <p:nvPr/>
        </p:nvPicPr>
        <p:blipFill>
          <a:blip r:embed="rId14"/>
          <a:stretch>
            <a:fillRect/>
          </a:stretch>
        </p:blipFill>
        <p:spPr>
          <a:xfrm rot="20733064">
            <a:off x="89410" y="1645910"/>
            <a:ext cx="3715529" cy="2478417"/>
          </a:xfrm>
          <a:prstGeom prst="round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6CF1645F-4319-4549-9545-A12ECB9718AB}"/>
              </a:ext>
            </a:extLst>
          </p:cNvPr>
          <p:cNvPicPr>
            <a:picLocks noChangeAspect="1"/>
          </p:cNvPicPr>
          <p:nvPr/>
        </p:nvPicPr>
        <p:blipFill>
          <a:blip r:embed="rId2"/>
          <a:srcRect l="7929" t="14522" r="8438" b="14913"/>
          <a:stretch>
            <a:fillRect/>
          </a:stretch>
        </p:blipFill>
        <p:spPr>
          <a:xfrm>
            <a:off x="0" y="0"/>
            <a:ext cx="9144000" cy="5143500"/>
          </a:xfrm>
          <a:prstGeom prst="rect">
            <a:avLst/>
          </a:prstGeom>
        </p:spPr>
      </p:pic>
      <p:pic>
        <p:nvPicPr>
          <p:cNvPr id="2050" name="Picture 2" descr=" Chuyện đời thường - Người cắm cờ trên Dinh Độc Lập - ảnh 5">
            <a:extLst>
              <a:ext uri="{FF2B5EF4-FFF2-40B4-BE49-F238E27FC236}">
                <a16:creationId xmlns="" xmlns:a16="http://schemas.microsoft.com/office/drawing/2014/main"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2" y="2387455"/>
            <a:ext cx="4093118" cy="26822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ó liên quan">
            <a:extLst>
              <a:ext uri="{FF2B5EF4-FFF2-40B4-BE49-F238E27FC236}">
                <a16:creationId xmlns="" xmlns:a16="http://schemas.microsoft.com/office/drawing/2014/main"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0"/>
            <a:ext cx="4928689" cy="506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F4AAA749-D783-4038-A4CC-B1A4293DC9B6}"/>
              </a:ext>
            </a:extLst>
          </p:cNvPr>
          <p:cNvSpPr txBox="1"/>
          <p:nvPr/>
        </p:nvSpPr>
        <p:spPr>
          <a:xfrm>
            <a:off x="417419" y="224232"/>
            <a:ext cx="3651243" cy="1569660"/>
          </a:xfrm>
          <a:prstGeom prst="rect">
            <a:avLst/>
          </a:prstGeom>
          <a:noFill/>
        </p:spPr>
        <p:txBody>
          <a:bodyPr wrap="square">
            <a:spAutoFit/>
          </a:bodyPr>
          <a:lstStyle/>
          <a:p>
            <a:pPr algn="just" defTabSz="685800">
              <a:buClrTx/>
              <a:defRPr/>
            </a:pPr>
            <a:r>
              <a:rPr lang="en-US" sz="2400" b="1" kern="1200" dirty="0" err="1">
                <a:solidFill>
                  <a:srgbClr val="002060"/>
                </a:solidFill>
                <a:latin typeface="Times New Roman" pitchFamily="18" charset="0"/>
                <a:ea typeface="+mn-ea"/>
                <a:cs typeface="Times New Roman" pitchFamily="18" charset="0"/>
              </a:rPr>
              <a:t>Đồng</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chí</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Bùi</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Quang</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Thận</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nhanh</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chóng</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tiến</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đến</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toà</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nhà</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và</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cắm</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cờ</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giải</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phóng</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trên</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nóc</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Dinh</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Độc</a:t>
            </a:r>
            <a:r>
              <a:rPr lang="en-US" sz="2400" b="1" kern="1200" dirty="0">
                <a:solidFill>
                  <a:srgbClr val="002060"/>
                </a:solidFill>
                <a:latin typeface="Times New Roman" pitchFamily="18" charset="0"/>
                <a:ea typeface="+mn-ea"/>
                <a:cs typeface="Times New Roman" pitchFamily="18" charset="0"/>
              </a:rPr>
              <a:t> </a:t>
            </a:r>
            <a:r>
              <a:rPr lang="en-US" sz="2400" b="1" kern="1200" dirty="0" err="1">
                <a:solidFill>
                  <a:srgbClr val="002060"/>
                </a:solidFill>
                <a:latin typeface="Times New Roman" pitchFamily="18" charset="0"/>
                <a:ea typeface="+mn-ea"/>
                <a:cs typeface="Times New Roman" pitchFamily="18" charset="0"/>
              </a:rPr>
              <a:t>Lập</a:t>
            </a:r>
            <a:r>
              <a:rPr lang="en-US" sz="2400" b="1" kern="1200" dirty="0">
                <a:solidFill>
                  <a:srgbClr val="002060"/>
                </a:solidFill>
                <a:latin typeface="Times New Roman" pitchFamily="18" charset="0"/>
                <a:ea typeface="+mn-ea"/>
                <a:cs typeface="Times New Roman" pitchFamily="18" charset="0"/>
              </a:rPr>
              <a:t>.</a:t>
            </a:r>
          </a:p>
        </p:txBody>
      </p:sp>
      <p:pic>
        <p:nvPicPr>
          <p:cNvPr id="5" name="Picture 9">
            <a:extLst>
              <a:ext uri="{FF2B5EF4-FFF2-40B4-BE49-F238E27FC236}">
                <a16:creationId xmlns="" xmlns:a16="http://schemas.microsoft.com/office/drawing/2014/main" id="{A496B70F-5BEE-4255-AB55-8C3CF6D7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595226">
            <a:off x="-137816" y="570194"/>
            <a:ext cx="809040" cy="682597"/>
          </a:xfrm>
          <a:prstGeom prst="rect">
            <a:avLst/>
          </a:prstGeom>
        </p:spPr>
      </p:pic>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outVertical)">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7929" t="14522" r="8438" b="14913"/>
          <a:stretch>
            <a:fillRect/>
          </a:stretch>
        </p:blipFill>
        <p:spPr>
          <a:xfrm>
            <a:off x="-1" y="0"/>
            <a:ext cx="9144000" cy="5143500"/>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353880" y="181390"/>
            <a:ext cx="505837" cy="493880"/>
          </a:xfrm>
          <a:prstGeom prst="rect">
            <a:avLst/>
          </a:prstGeom>
        </p:spPr>
      </p:pic>
      <p:grpSp>
        <p:nvGrpSpPr>
          <p:cNvPr id="4" name="Group 4"/>
          <p:cNvGrpSpPr/>
          <p:nvPr/>
        </p:nvGrpSpPr>
        <p:grpSpPr>
          <a:xfrm>
            <a:off x="-1984608" y="-146154"/>
            <a:ext cx="2975431" cy="5289654"/>
            <a:chOff x="0" y="0"/>
            <a:chExt cx="7934481" cy="14105745"/>
          </a:xfrm>
        </p:grpSpPr>
        <p:sp>
          <p:nvSpPr>
            <p:cNvPr id="5" name="AutoShape 5"/>
            <p:cNvSpPr/>
            <p:nvPr/>
          </p:nvSpPr>
          <p:spPr>
            <a:xfrm>
              <a:off x="0" y="0"/>
              <a:ext cx="7934481" cy="14105745"/>
            </a:xfrm>
            <a:prstGeom prst="rect">
              <a:avLst/>
            </a:prstGeom>
            <a:solidFill>
              <a:srgbClr val="FDFCF5"/>
            </a:solidFill>
          </p:spPr>
          <p:txBody>
            <a:bodyPr/>
            <a:lstStyle/>
            <a:p>
              <a:pPr defTabSz="685800">
                <a:buClrTx/>
              </a:pPr>
              <a:endParaRPr lang="en-US" sz="1350" kern="1200">
                <a:solidFill>
                  <a:prstClr val="black"/>
                </a:solidFill>
                <a:latin typeface="Calibri"/>
                <a:ea typeface="+mn-ea"/>
                <a:cs typeface="+mn-cs"/>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flipV="1">
              <a:off x="-3085632" y="3085632"/>
              <a:ext cx="14105745" cy="7934481"/>
            </a:xfrm>
            <a:prstGeom prst="rect">
              <a:avLst/>
            </a:prstGeom>
          </p:spPr>
        </p:pic>
      </p:grpSp>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835913">
            <a:off x="364056" y="1206285"/>
            <a:ext cx="1498404" cy="383783"/>
          </a:xfrm>
          <a:prstGeom prst="rect">
            <a:avLst/>
          </a:prstGeom>
        </p:spPr>
      </p:pic>
      <p:pic>
        <p:nvPicPr>
          <p:cNvPr id="14" name="Picture 14"/>
          <p:cNvPicPr>
            <a:picLocks noChangeAspect="1"/>
          </p:cNvPicPr>
          <p:nvPr/>
        </p:nvPicPr>
        <p:blipFill>
          <a:blip r:embed="rId11"/>
          <a:srcRect/>
          <a:stretch>
            <a:fillRect/>
          </a:stretch>
        </p:blipFill>
        <p:spPr>
          <a:xfrm>
            <a:off x="1033435" y="285611"/>
            <a:ext cx="954719" cy="57163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8650" y="86566"/>
            <a:ext cx="764904" cy="770684"/>
          </a:xfrm>
          <a:prstGeom prst="rect">
            <a:avLst/>
          </a:prstGeom>
        </p:spPr>
      </p:pic>
      <p:grpSp>
        <p:nvGrpSpPr>
          <p:cNvPr id="32" name="Group 31">
            <a:extLst>
              <a:ext uri="{FF2B5EF4-FFF2-40B4-BE49-F238E27FC236}">
                <a16:creationId xmlns="" xmlns:a16="http://schemas.microsoft.com/office/drawing/2014/main" id="{03E410FC-9D55-41F2-9413-59455EA30365}"/>
              </a:ext>
            </a:extLst>
          </p:cNvPr>
          <p:cNvGrpSpPr/>
          <p:nvPr/>
        </p:nvGrpSpPr>
        <p:grpSpPr>
          <a:xfrm rot="279373">
            <a:off x="2017959" y="-376401"/>
            <a:ext cx="5759659" cy="2091959"/>
            <a:chOff x="2628401" y="-1119335"/>
            <a:chExt cx="7679545" cy="2789278"/>
          </a:xfrm>
        </p:grpSpPr>
        <p:pic>
          <p:nvPicPr>
            <p:cNvPr id="28" name="Picture 6">
              <a:extLst>
                <a:ext uri="{FF2B5EF4-FFF2-40B4-BE49-F238E27FC236}">
                  <a16:creationId xmlns="" xmlns:a16="http://schemas.microsoft.com/office/drawing/2014/main" id="{2E61E4EB-3B61-49BD-84BD-3CDF65C954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28496">
              <a:off x="2628401" y="-1119335"/>
              <a:ext cx="7679545" cy="2504289"/>
            </a:xfrm>
            <a:prstGeom prst="rect">
              <a:avLst/>
            </a:prstGeom>
          </p:spPr>
        </p:pic>
        <p:sp>
          <p:nvSpPr>
            <p:cNvPr id="30" name="TextBox 29">
              <a:extLst>
                <a:ext uri="{FF2B5EF4-FFF2-40B4-BE49-F238E27FC236}">
                  <a16:creationId xmlns="" xmlns:a16="http://schemas.microsoft.com/office/drawing/2014/main" id="{90070772-AA30-4BA7-8C65-BEE97BF3FDD5}"/>
                </a:ext>
              </a:extLst>
            </p:cNvPr>
            <p:cNvSpPr txBox="1"/>
            <p:nvPr/>
          </p:nvSpPr>
          <p:spPr>
            <a:xfrm rot="21370569">
              <a:off x="3381173" y="-422937"/>
              <a:ext cx="6670916" cy="2092880"/>
            </a:xfrm>
            <a:prstGeom prst="rect">
              <a:avLst/>
            </a:prstGeom>
            <a:noFill/>
          </p:spPr>
          <p:txBody>
            <a:bodyPr wrap="square" rtlCol="0">
              <a:spAutoFit/>
            </a:bodyPr>
            <a:lstStyle/>
            <a:p>
              <a:pPr algn="ctr" defTabSz="685800">
                <a:buClrTx/>
                <a:defRPr/>
              </a:pPr>
              <a:r>
                <a:rPr lang="en-US" sz="2400" b="1" kern="1200" dirty="0">
                  <a:solidFill>
                    <a:prstClr val="white"/>
                  </a:solidFill>
                  <a:latin typeface="Times New Roman" pitchFamily="18" charset="0"/>
                  <a:ea typeface="+mn-ea"/>
                  <a:cs typeface="Times New Roman" pitchFamily="18" charset="0"/>
                </a:rPr>
                <a:t>LỜI TUYÊN BỐ ĐẦU HÀNG CỦA DƯƠNG VĂN MINH - CHÍNH QUYỀN SÀI GÒN</a:t>
              </a:r>
            </a:p>
            <a:p>
              <a:pPr algn="ctr" defTabSz="685800">
                <a:buClrTx/>
                <a:defRPr/>
              </a:pPr>
              <a:r>
                <a:rPr lang="en-US" sz="2400" b="1" kern="1200" dirty="0">
                  <a:solidFill>
                    <a:prstClr val="white"/>
                  </a:solidFill>
                  <a:latin typeface="Times New Roman" pitchFamily="18" charset="0"/>
                  <a:ea typeface="+mn-ea"/>
                  <a:cs typeface="Times New Roman" pitchFamily="18" charset="0"/>
                </a:rPr>
                <a:t> </a:t>
              </a:r>
            </a:p>
          </p:txBody>
        </p:sp>
      </p:grpSp>
      <p:pic>
        <p:nvPicPr>
          <p:cNvPr id="3" name="Join_file_234008588">
            <a:hlinkClick r:id="" action="ppaction://media"/>
            <a:extLst>
              <a:ext uri="{FF2B5EF4-FFF2-40B4-BE49-F238E27FC236}">
                <a16:creationId xmlns="" xmlns:a16="http://schemas.microsoft.com/office/drawing/2014/main" id="{4FB95EBA-C7DC-4083-88C9-2007517854D9}"/>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615780" y="1440815"/>
            <a:ext cx="6291665" cy="3539061"/>
          </a:xfrm>
          <a:prstGeom prst="rect">
            <a:avLst/>
          </a:prstGeom>
        </p:spPr>
      </p:pic>
    </p:spTree>
    <p:extLst>
      <p:ext uri="{BB962C8B-B14F-4D97-AF65-F5344CB8AC3E}">
        <p14:creationId xmlns:p14="http://schemas.microsoft.com/office/powerpoint/2010/main" val="1968209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p:cNvGrpSpPr/>
          <p:nvPr/>
        </p:nvGrpSpPr>
        <p:grpSpPr>
          <a:xfrm rot="21000404">
            <a:off x="3797645" y="3137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3"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83" name="Google Shape;4067;p77">
            <a:extLst>
              <a:ext uri="{FF2B5EF4-FFF2-40B4-BE49-F238E27FC236}">
                <a16:creationId xmlns="" xmlns:a16="http://schemas.microsoft.com/office/drawing/2014/main" id="{6E2D6CE3-AA45-431B-A0BB-DB03A9DF3345}"/>
              </a:ext>
            </a:extLst>
          </p:cNvPr>
          <p:cNvGrpSpPr/>
          <p:nvPr/>
        </p:nvGrpSpPr>
        <p:grpSpPr>
          <a:xfrm rot="-536064">
            <a:off x="-44236" y="1432423"/>
            <a:ext cx="2865637" cy="3370907"/>
            <a:chOff x="1917725" y="3910125"/>
            <a:chExt cx="1279950" cy="1444100"/>
          </a:xfrm>
        </p:grpSpPr>
        <p:sp>
          <p:nvSpPr>
            <p:cNvPr id="84" name="Google Shape;4068;p77">
              <a:extLst>
                <a:ext uri="{FF2B5EF4-FFF2-40B4-BE49-F238E27FC236}">
                  <a16:creationId xmlns="" xmlns:a16="http://schemas.microsoft.com/office/drawing/2014/main" id="{2678E826-AF02-4766-BA72-891C3D4513F6}"/>
                </a:ext>
              </a:extLst>
            </p:cNvPr>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4069;p77">
              <a:extLst>
                <a:ext uri="{FF2B5EF4-FFF2-40B4-BE49-F238E27FC236}">
                  <a16:creationId xmlns="" xmlns:a16="http://schemas.microsoft.com/office/drawing/2014/main" id="{933C1B2A-76EE-4643-8A57-8B9F3722B3B9}"/>
                </a:ext>
              </a:extLst>
            </p:cNvPr>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4070;p77">
              <a:extLst>
                <a:ext uri="{FF2B5EF4-FFF2-40B4-BE49-F238E27FC236}">
                  <a16:creationId xmlns="" xmlns:a16="http://schemas.microsoft.com/office/drawing/2014/main" id="{56E5BC88-725B-4C62-BB19-BF6D196DC981}"/>
                </a:ext>
              </a:extLst>
            </p:cNvPr>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4071;p77">
              <a:extLst>
                <a:ext uri="{FF2B5EF4-FFF2-40B4-BE49-F238E27FC236}">
                  <a16:creationId xmlns="" xmlns:a16="http://schemas.microsoft.com/office/drawing/2014/main" id="{3908D9CE-37A4-4A5D-82AD-49054837439F}"/>
                </a:ext>
              </a:extLst>
            </p:cNvPr>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4072;p77">
              <a:extLst>
                <a:ext uri="{FF2B5EF4-FFF2-40B4-BE49-F238E27FC236}">
                  <a16:creationId xmlns="" xmlns:a16="http://schemas.microsoft.com/office/drawing/2014/main" id="{E036031E-A36B-4B1C-A14D-FB43C68D8C31}"/>
                </a:ext>
              </a:extLst>
            </p:cNvPr>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4073;p77">
              <a:extLst>
                <a:ext uri="{FF2B5EF4-FFF2-40B4-BE49-F238E27FC236}">
                  <a16:creationId xmlns="" xmlns:a16="http://schemas.microsoft.com/office/drawing/2014/main" id="{0AF8A99F-CF97-4F38-80A8-4C3791307467}"/>
                </a:ext>
              </a:extLst>
            </p:cNvPr>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4074;p77">
              <a:extLst>
                <a:ext uri="{FF2B5EF4-FFF2-40B4-BE49-F238E27FC236}">
                  <a16:creationId xmlns="" xmlns:a16="http://schemas.microsoft.com/office/drawing/2014/main" id="{0E92CB64-F7EB-462A-9208-F76D041EC297}"/>
                </a:ext>
              </a:extLst>
            </p:cNvPr>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4075;p77">
              <a:extLst>
                <a:ext uri="{FF2B5EF4-FFF2-40B4-BE49-F238E27FC236}">
                  <a16:creationId xmlns="" xmlns:a16="http://schemas.microsoft.com/office/drawing/2014/main" id="{61649807-5E0F-4F97-83A6-3A1781727D1C}"/>
                </a:ext>
              </a:extLst>
            </p:cNvPr>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4076;p77">
              <a:extLst>
                <a:ext uri="{FF2B5EF4-FFF2-40B4-BE49-F238E27FC236}">
                  <a16:creationId xmlns="" xmlns:a16="http://schemas.microsoft.com/office/drawing/2014/main" id="{ABA3D9FE-FD22-49D6-93BE-A2FCB2DC4A34}"/>
                </a:ext>
              </a:extLst>
            </p:cNvPr>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4077;p77">
              <a:extLst>
                <a:ext uri="{FF2B5EF4-FFF2-40B4-BE49-F238E27FC236}">
                  <a16:creationId xmlns="" xmlns:a16="http://schemas.microsoft.com/office/drawing/2014/main" id="{08724674-671C-4643-8B9C-748F64F0ACA9}"/>
                </a:ext>
              </a:extLst>
            </p:cNvPr>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4078;p77">
              <a:extLst>
                <a:ext uri="{FF2B5EF4-FFF2-40B4-BE49-F238E27FC236}">
                  <a16:creationId xmlns="" xmlns:a16="http://schemas.microsoft.com/office/drawing/2014/main" id="{74F6BFEE-70A0-4896-8FFB-2DE498667D8C}"/>
                </a:ext>
              </a:extLst>
            </p:cNvPr>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4079;p77">
              <a:extLst>
                <a:ext uri="{FF2B5EF4-FFF2-40B4-BE49-F238E27FC236}">
                  <a16:creationId xmlns="" xmlns:a16="http://schemas.microsoft.com/office/drawing/2014/main" id="{BBB01C0D-0879-458F-BB37-B29287DB4A1D}"/>
                </a:ext>
              </a:extLst>
            </p:cNvPr>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4080;p77">
              <a:extLst>
                <a:ext uri="{FF2B5EF4-FFF2-40B4-BE49-F238E27FC236}">
                  <a16:creationId xmlns="" xmlns:a16="http://schemas.microsoft.com/office/drawing/2014/main" id="{10A6D121-8B2E-4A68-B00F-327AE99C74A2}"/>
                </a:ext>
              </a:extLst>
            </p:cNvPr>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4081;p77">
              <a:extLst>
                <a:ext uri="{FF2B5EF4-FFF2-40B4-BE49-F238E27FC236}">
                  <a16:creationId xmlns="" xmlns:a16="http://schemas.microsoft.com/office/drawing/2014/main" id="{42B8050F-983C-4B1A-B456-BD7471928190}"/>
                </a:ext>
              </a:extLst>
            </p:cNvPr>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082;p77">
              <a:extLst>
                <a:ext uri="{FF2B5EF4-FFF2-40B4-BE49-F238E27FC236}">
                  <a16:creationId xmlns="" xmlns:a16="http://schemas.microsoft.com/office/drawing/2014/main" id="{DE55AFA7-F850-49EA-A52C-8F25F154A078}"/>
                </a:ext>
              </a:extLst>
            </p:cNvPr>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083;p77">
              <a:extLst>
                <a:ext uri="{FF2B5EF4-FFF2-40B4-BE49-F238E27FC236}">
                  <a16:creationId xmlns="" xmlns:a16="http://schemas.microsoft.com/office/drawing/2014/main" id="{614B7FF3-D201-46D5-A86F-5F8F16672BCB}"/>
                </a:ext>
              </a:extLst>
            </p:cNvPr>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084;p77">
              <a:extLst>
                <a:ext uri="{FF2B5EF4-FFF2-40B4-BE49-F238E27FC236}">
                  <a16:creationId xmlns="" xmlns:a16="http://schemas.microsoft.com/office/drawing/2014/main" id="{5C37D637-0CF5-4DF8-B0B2-AF4F0609612F}"/>
                </a:ext>
              </a:extLst>
            </p:cNvPr>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085;p77">
              <a:extLst>
                <a:ext uri="{FF2B5EF4-FFF2-40B4-BE49-F238E27FC236}">
                  <a16:creationId xmlns="" xmlns:a16="http://schemas.microsoft.com/office/drawing/2014/main" id="{ED605E7B-88B6-466E-A8C7-FE2F234433D9}"/>
                </a:ext>
              </a:extLst>
            </p:cNvPr>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086;p77">
              <a:extLst>
                <a:ext uri="{FF2B5EF4-FFF2-40B4-BE49-F238E27FC236}">
                  <a16:creationId xmlns="" xmlns:a16="http://schemas.microsoft.com/office/drawing/2014/main" id="{C5ED64E1-B736-4F75-B6A8-46091AF6BD83}"/>
                </a:ext>
              </a:extLst>
            </p:cNvPr>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087;p77">
              <a:extLst>
                <a:ext uri="{FF2B5EF4-FFF2-40B4-BE49-F238E27FC236}">
                  <a16:creationId xmlns="" xmlns:a16="http://schemas.microsoft.com/office/drawing/2014/main" id="{FCD2C24C-4E04-4183-8557-ACEA20A85C18}"/>
                </a:ext>
              </a:extLst>
            </p:cNvPr>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088;p77">
              <a:extLst>
                <a:ext uri="{FF2B5EF4-FFF2-40B4-BE49-F238E27FC236}">
                  <a16:creationId xmlns="" xmlns:a16="http://schemas.microsoft.com/office/drawing/2014/main" id="{BC1138F0-8F48-4BAB-AE6B-F9A70C9322FE}"/>
                </a:ext>
              </a:extLst>
            </p:cNvPr>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089;p77">
              <a:extLst>
                <a:ext uri="{FF2B5EF4-FFF2-40B4-BE49-F238E27FC236}">
                  <a16:creationId xmlns="" xmlns:a16="http://schemas.microsoft.com/office/drawing/2014/main" id="{F27A67FA-C7E4-4D62-8EAC-58C50249F840}"/>
                </a:ext>
              </a:extLst>
            </p:cNvPr>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4090;p77">
              <a:extLst>
                <a:ext uri="{FF2B5EF4-FFF2-40B4-BE49-F238E27FC236}">
                  <a16:creationId xmlns="" xmlns:a16="http://schemas.microsoft.com/office/drawing/2014/main" id="{7997F45D-FC97-4A1F-BBD9-23569C28DC1B}"/>
                </a:ext>
              </a:extLst>
            </p:cNvPr>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4091;p77">
              <a:extLst>
                <a:ext uri="{FF2B5EF4-FFF2-40B4-BE49-F238E27FC236}">
                  <a16:creationId xmlns="" xmlns:a16="http://schemas.microsoft.com/office/drawing/2014/main" id="{AB56E2FB-F53C-40C3-B07E-BDE93FCD72CE}"/>
                </a:ext>
              </a:extLst>
            </p:cNvPr>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4092;p77">
              <a:extLst>
                <a:ext uri="{FF2B5EF4-FFF2-40B4-BE49-F238E27FC236}">
                  <a16:creationId xmlns="" xmlns:a16="http://schemas.microsoft.com/office/drawing/2014/main" id="{AD16EEAB-F9B0-4481-A44C-4D2688116E65}"/>
                </a:ext>
              </a:extLst>
            </p:cNvPr>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4093;p77">
              <a:extLst>
                <a:ext uri="{FF2B5EF4-FFF2-40B4-BE49-F238E27FC236}">
                  <a16:creationId xmlns="" xmlns:a16="http://schemas.microsoft.com/office/drawing/2014/main" id="{ED10F602-F2DC-49F7-8843-2263F1821EE3}"/>
                </a:ext>
              </a:extLst>
            </p:cNvPr>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4094;p77">
              <a:extLst>
                <a:ext uri="{FF2B5EF4-FFF2-40B4-BE49-F238E27FC236}">
                  <a16:creationId xmlns="" xmlns:a16="http://schemas.microsoft.com/office/drawing/2014/main" id="{6E58DD7C-8E5B-45A7-B810-9343522B2056}"/>
                </a:ext>
              </a:extLst>
            </p:cNvPr>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4095;p77">
              <a:extLst>
                <a:ext uri="{FF2B5EF4-FFF2-40B4-BE49-F238E27FC236}">
                  <a16:creationId xmlns="" xmlns:a16="http://schemas.microsoft.com/office/drawing/2014/main" id="{5BB59859-588C-4DA7-85E2-6E80CD7B58FB}"/>
                </a:ext>
              </a:extLst>
            </p:cNvPr>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4096;p77">
              <a:extLst>
                <a:ext uri="{FF2B5EF4-FFF2-40B4-BE49-F238E27FC236}">
                  <a16:creationId xmlns="" xmlns:a16="http://schemas.microsoft.com/office/drawing/2014/main" id="{EC307DEF-2D23-463C-AA7E-9BC6D2D0B5AB}"/>
                </a:ext>
              </a:extLst>
            </p:cNvPr>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4097;p77">
              <a:extLst>
                <a:ext uri="{FF2B5EF4-FFF2-40B4-BE49-F238E27FC236}">
                  <a16:creationId xmlns="" xmlns:a16="http://schemas.microsoft.com/office/drawing/2014/main" id="{C36764F4-9D85-4233-97F8-5967AE57760B}"/>
                </a:ext>
              </a:extLst>
            </p:cNvPr>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4098;p77">
              <a:extLst>
                <a:ext uri="{FF2B5EF4-FFF2-40B4-BE49-F238E27FC236}">
                  <a16:creationId xmlns="" xmlns:a16="http://schemas.microsoft.com/office/drawing/2014/main" id="{801F0231-688C-4C89-852D-34317FAB2E4F}"/>
                </a:ext>
              </a:extLst>
            </p:cNvPr>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4099;p77">
              <a:extLst>
                <a:ext uri="{FF2B5EF4-FFF2-40B4-BE49-F238E27FC236}">
                  <a16:creationId xmlns="" xmlns:a16="http://schemas.microsoft.com/office/drawing/2014/main" id="{59AFAA12-4A39-4BE4-905F-9382050B9F9D}"/>
                </a:ext>
              </a:extLst>
            </p:cNvPr>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4100;p77">
              <a:extLst>
                <a:ext uri="{FF2B5EF4-FFF2-40B4-BE49-F238E27FC236}">
                  <a16:creationId xmlns="" xmlns:a16="http://schemas.microsoft.com/office/drawing/2014/main" id="{2B47ADE2-4E6D-40F7-9570-607C7BAED8B0}"/>
                </a:ext>
              </a:extLst>
            </p:cNvPr>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4101;p77">
              <a:extLst>
                <a:ext uri="{FF2B5EF4-FFF2-40B4-BE49-F238E27FC236}">
                  <a16:creationId xmlns="" xmlns:a16="http://schemas.microsoft.com/office/drawing/2014/main" id="{777F6241-90F5-4450-9D01-DD8D536EB2F8}"/>
                </a:ext>
              </a:extLst>
            </p:cNvPr>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4102;p77">
              <a:extLst>
                <a:ext uri="{FF2B5EF4-FFF2-40B4-BE49-F238E27FC236}">
                  <a16:creationId xmlns="" xmlns:a16="http://schemas.microsoft.com/office/drawing/2014/main" id="{9969B14F-1E80-4096-8771-C5DC637C2185}"/>
                </a:ext>
              </a:extLst>
            </p:cNvPr>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4103;p77">
              <a:extLst>
                <a:ext uri="{FF2B5EF4-FFF2-40B4-BE49-F238E27FC236}">
                  <a16:creationId xmlns="" xmlns:a16="http://schemas.microsoft.com/office/drawing/2014/main" id="{3EF9B91C-07A5-4AC2-ABD4-E653F49AF9E2}"/>
                </a:ext>
              </a:extLst>
            </p:cNvPr>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4104;p77">
              <a:extLst>
                <a:ext uri="{FF2B5EF4-FFF2-40B4-BE49-F238E27FC236}">
                  <a16:creationId xmlns="" xmlns:a16="http://schemas.microsoft.com/office/drawing/2014/main" id="{BABE401E-9830-49C8-8378-15D737DEEE3D}"/>
                </a:ext>
              </a:extLst>
            </p:cNvPr>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4105;p77">
              <a:extLst>
                <a:ext uri="{FF2B5EF4-FFF2-40B4-BE49-F238E27FC236}">
                  <a16:creationId xmlns="" xmlns:a16="http://schemas.microsoft.com/office/drawing/2014/main" id="{5ADAB057-1033-4E06-AF94-8800F059A0DF}"/>
                </a:ext>
              </a:extLst>
            </p:cNvPr>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roup 202">
            <a:extLst>
              <a:ext uri="{FF2B5EF4-FFF2-40B4-BE49-F238E27FC236}">
                <a16:creationId xmlns="" xmlns:a16="http://schemas.microsoft.com/office/drawing/2014/main" id="{55CA29D1-4D47-44C6-85D2-3C8AF7ACA78D}"/>
              </a:ext>
            </a:extLst>
          </p:cNvPr>
          <p:cNvGrpSpPr/>
          <p:nvPr/>
        </p:nvGrpSpPr>
        <p:grpSpPr>
          <a:xfrm flipH="1">
            <a:off x="6090398" y="1317591"/>
            <a:ext cx="3130751" cy="3481910"/>
            <a:chOff x="13780" y="3106446"/>
            <a:chExt cx="1801464" cy="2006712"/>
          </a:xfrm>
        </p:grpSpPr>
        <p:grpSp>
          <p:nvGrpSpPr>
            <p:cNvPr id="204" name="Google Shape;3941;p75">
              <a:extLst>
                <a:ext uri="{FF2B5EF4-FFF2-40B4-BE49-F238E27FC236}">
                  <a16:creationId xmlns="" xmlns:a16="http://schemas.microsoft.com/office/drawing/2014/main" id="{34DF4F92-D61D-4F99-B457-33FAC7179741}"/>
                </a:ext>
              </a:extLst>
            </p:cNvPr>
            <p:cNvGrpSpPr/>
            <p:nvPr/>
          </p:nvGrpSpPr>
          <p:grpSpPr>
            <a:xfrm rot="-646062" flipH="1">
              <a:off x="13780" y="3277911"/>
              <a:ext cx="1581168" cy="1835247"/>
              <a:chOff x="7099225" y="3028450"/>
              <a:chExt cx="1340925" cy="1556400"/>
            </a:xfrm>
          </p:grpSpPr>
          <p:sp>
            <p:nvSpPr>
              <p:cNvPr id="210" name="Google Shape;3942;p75">
                <a:extLst>
                  <a:ext uri="{FF2B5EF4-FFF2-40B4-BE49-F238E27FC236}">
                    <a16:creationId xmlns="" xmlns:a16="http://schemas.microsoft.com/office/drawing/2014/main" id="{1AE42504-8919-444B-AE29-8725F8611A73}"/>
                  </a:ext>
                </a:extLst>
              </p:cNvPr>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943;p75">
                <a:extLst>
                  <a:ext uri="{FF2B5EF4-FFF2-40B4-BE49-F238E27FC236}">
                    <a16:creationId xmlns="" xmlns:a16="http://schemas.microsoft.com/office/drawing/2014/main" id="{504F4B79-55C7-4AAD-9806-4ECF25A1D009}"/>
                  </a:ext>
                </a:extLst>
              </p:cNvPr>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944;p75">
                <a:extLst>
                  <a:ext uri="{FF2B5EF4-FFF2-40B4-BE49-F238E27FC236}">
                    <a16:creationId xmlns="" xmlns:a16="http://schemas.microsoft.com/office/drawing/2014/main" id="{A4B35734-4716-47EE-83A8-F535C650B4F3}"/>
                  </a:ext>
                </a:extLst>
              </p:cNvPr>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945;p75">
                <a:extLst>
                  <a:ext uri="{FF2B5EF4-FFF2-40B4-BE49-F238E27FC236}">
                    <a16:creationId xmlns="" xmlns:a16="http://schemas.microsoft.com/office/drawing/2014/main" id="{239CBDEA-CFDE-4570-AD64-99770391B77D}"/>
                  </a:ext>
                </a:extLst>
              </p:cNvPr>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946;p75">
                <a:extLst>
                  <a:ext uri="{FF2B5EF4-FFF2-40B4-BE49-F238E27FC236}">
                    <a16:creationId xmlns="" xmlns:a16="http://schemas.microsoft.com/office/drawing/2014/main" id="{A5CE9D5A-C4DE-4709-A0AC-8C23D4A2EE5F}"/>
                  </a:ext>
                </a:extLst>
              </p:cNvPr>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947;p75">
                <a:extLst>
                  <a:ext uri="{FF2B5EF4-FFF2-40B4-BE49-F238E27FC236}">
                    <a16:creationId xmlns="" xmlns:a16="http://schemas.microsoft.com/office/drawing/2014/main" id="{E827F1BB-12E8-4B1D-90BD-D69D780BA921}"/>
                  </a:ext>
                </a:extLst>
              </p:cNvPr>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948;p75">
                <a:extLst>
                  <a:ext uri="{FF2B5EF4-FFF2-40B4-BE49-F238E27FC236}">
                    <a16:creationId xmlns="" xmlns:a16="http://schemas.microsoft.com/office/drawing/2014/main" id="{6586A412-A234-4C91-BC25-CA3BB4887BCE}"/>
                  </a:ext>
                </a:extLst>
              </p:cNvPr>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949;p75">
                <a:extLst>
                  <a:ext uri="{FF2B5EF4-FFF2-40B4-BE49-F238E27FC236}">
                    <a16:creationId xmlns="" xmlns:a16="http://schemas.microsoft.com/office/drawing/2014/main" id="{5E40FF62-0B94-47E6-BE9B-7236754A77F3}"/>
                  </a:ext>
                </a:extLst>
              </p:cNvPr>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950;p75">
                <a:extLst>
                  <a:ext uri="{FF2B5EF4-FFF2-40B4-BE49-F238E27FC236}">
                    <a16:creationId xmlns="" xmlns:a16="http://schemas.microsoft.com/office/drawing/2014/main" id="{0B982398-A7B9-474C-9DE1-75E0F7A25FF0}"/>
                  </a:ext>
                </a:extLst>
              </p:cNvPr>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951;p75">
                <a:extLst>
                  <a:ext uri="{FF2B5EF4-FFF2-40B4-BE49-F238E27FC236}">
                    <a16:creationId xmlns="" xmlns:a16="http://schemas.microsoft.com/office/drawing/2014/main" id="{99F3D7BF-1937-414B-B67F-0B98276A82A8}"/>
                  </a:ext>
                </a:extLst>
              </p:cNvPr>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952;p75">
                <a:extLst>
                  <a:ext uri="{FF2B5EF4-FFF2-40B4-BE49-F238E27FC236}">
                    <a16:creationId xmlns="" xmlns:a16="http://schemas.microsoft.com/office/drawing/2014/main" id="{E6DF07C4-BC11-43A7-96F9-8A7608B5DE9A}"/>
                  </a:ext>
                </a:extLst>
              </p:cNvPr>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953;p75">
                <a:extLst>
                  <a:ext uri="{FF2B5EF4-FFF2-40B4-BE49-F238E27FC236}">
                    <a16:creationId xmlns="" xmlns:a16="http://schemas.microsoft.com/office/drawing/2014/main" id="{C349B61F-64B2-4693-8115-8443E3FE0E59}"/>
                  </a:ext>
                </a:extLst>
              </p:cNvPr>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954;p75">
                <a:extLst>
                  <a:ext uri="{FF2B5EF4-FFF2-40B4-BE49-F238E27FC236}">
                    <a16:creationId xmlns="" xmlns:a16="http://schemas.microsoft.com/office/drawing/2014/main" id="{0C37FEFB-853E-4FB1-8BEE-66E95B47B2B9}"/>
                  </a:ext>
                </a:extLst>
              </p:cNvPr>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955;p75">
                <a:extLst>
                  <a:ext uri="{FF2B5EF4-FFF2-40B4-BE49-F238E27FC236}">
                    <a16:creationId xmlns="" xmlns:a16="http://schemas.microsoft.com/office/drawing/2014/main" id="{344F4AAF-0668-4C4D-AD41-FFCD60F5C497}"/>
                  </a:ext>
                </a:extLst>
              </p:cNvPr>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956;p75">
                <a:extLst>
                  <a:ext uri="{FF2B5EF4-FFF2-40B4-BE49-F238E27FC236}">
                    <a16:creationId xmlns="" xmlns:a16="http://schemas.microsoft.com/office/drawing/2014/main" id="{841DF4D5-812F-44E5-A17A-F2726FFA236A}"/>
                  </a:ext>
                </a:extLst>
              </p:cNvPr>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957;p75">
                <a:extLst>
                  <a:ext uri="{FF2B5EF4-FFF2-40B4-BE49-F238E27FC236}">
                    <a16:creationId xmlns="" xmlns:a16="http://schemas.microsoft.com/office/drawing/2014/main" id="{2C068813-0D19-443E-B132-AF9C1EC40F90}"/>
                  </a:ext>
                </a:extLst>
              </p:cNvPr>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958;p75">
                <a:extLst>
                  <a:ext uri="{FF2B5EF4-FFF2-40B4-BE49-F238E27FC236}">
                    <a16:creationId xmlns="" xmlns:a16="http://schemas.microsoft.com/office/drawing/2014/main" id="{F91D02BA-D4C6-4035-AEA4-0F2349593982}"/>
                  </a:ext>
                </a:extLst>
              </p:cNvPr>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959;p75">
                <a:extLst>
                  <a:ext uri="{FF2B5EF4-FFF2-40B4-BE49-F238E27FC236}">
                    <a16:creationId xmlns="" xmlns:a16="http://schemas.microsoft.com/office/drawing/2014/main" id="{9BC765FB-E70E-4DBA-A36D-3CE9B832B903}"/>
                  </a:ext>
                </a:extLst>
              </p:cNvPr>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960;p75">
                <a:extLst>
                  <a:ext uri="{FF2B5EF4-FFF2-40B4-BE49-F238E27FC236}">
                    <a16:creationId xmlns="" xmlns:a16="http://schemas.microsoft.com/office/drawing/2014/main" id="{77E0E6D6-2928-4E14-9C8A-9478EFD34E19}"/>
                  </a:ext>
                </a:extLst>
              </p:cNvPr>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961;p75">
                <a:extLst>
                  <a:ext uri="{FF2B5EF4-FFF2-40B4-BE49-F238E27FC236}">
                    <a16:creationId xmlns="" xmlns:a16="http://schemas.microsoft.com/office/drawing/2014/main" id="{D229979C-9319-4FFC-9811-B81514C94B30}"/>
                  </a:ext>
                </a:extLst>
              </p:cNvPr>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962;p75">
                <a:extLst>
                  <a:ext uri="{FF2B5EF4-FFF2-40B4-BE49-F238E27FC236}">
                    <a16:creationId xmlns="" xmlns:a16="http://schemas.microsoft.com/office/drawing/2014/main" id="{C9080794-EFEE-4EE8-9082-961C2F337E02}"/>
                  </a:ext>
                </a:extLst>
              </p:cNvPr>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963;p75">
                <a:extLst>
                  <a:ext uri="{FF2B5EF4-FFF2-40B4-BE49-F238E27FC236}">
                    <a16:creationId xmlns="" xmlns:a16="http://schemas.microsoft.com/office/drawing/2014/main" id="{41BE0217-29E4-47FD-B4AA-3D43A8449602}"/>
                  </a:ext>
                </a:extLst>
              </p:cNvPr>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964;p75">
                <a:extLst>
                  <a:ext uri="{FF2B5EF4-FFF2-40B4-BE49-F238E27FC236}">
                    <a16:creationId xmlns="" xmlns:a16="http://schemas.microsoft.com/office/drawing/2014/main" id="{8B291694-CAF6-4D44-A34C-26E4A43C44BC}"/>
                  </a:ext>
                </a:extLst>
              </p:cNvPr>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965;p75">
                <a:extLst>
                  <a:ext uri="{FF2B5EF4-FFF2-40B4-BE49-F238E27FC236}">
                    <a16:creationId xmlns="" xmlns:a16="http://schemas.microsoft.com/office/drawing/2014/main" id="{ECBB4762-262F-4D16-9469-6BD083F7289C}"/>
                  </a:ext>
                </a:extLst>
              </p:cNvPr>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966;p75">
                <a:extLst>
                  <a:ext uri="{FF2B5EF4-FFF2-40B4-BE49-F238E27FC236}">
                    <a16:creationId xmlns="" xmlns:a16="http://schemas.microsoft.com/office/drawing/2014/main" id="{69624DAC-638A-4B4C-952C-00672B01F0B4}"/>
                  </a:ext>
                </a:extLst>
              </p:cNvPr>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967;p75">
                <a:extLst>
                  <a:ext uri="{FF2B5EF4-FFF2-40B4-BE49-F238E27FC236}">
                    <a16:creationId xmlns="" xmlns:a16="http://schemas.microsoft.com/office/drawing/2014/main" id="{40315986-9D89-4EF7-AA71-8797BF57136B}"/>
                  </a:ext>
                </a:extLst>
              </p:cNvPr>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968;p75">
                <a:extLst>
                  <a:ext uri="{FF2B5EF4-FFF2-40B4-BE49-F238E27FC236}">
                    <a16:creationId xmlns="" xmlns:a16="http://schemas.microsoft.com/office/drawing/2014/main" id="{8634AEF7-1546-404B-B375-02DA04C4B487}"/>
                  </a:ext>
                </a:extLst>
              </p:cNvPr>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969;p75">
                <a:extLst>
                  <a:ext uri="{FF2B5EF4-FFF2-40B4-BE49-F238E27FC236}">
                    <a16:creationId xmlns="" xmlns:a16="http://schemas.microsoft.com/office/drawing/2014/main" id="{062798CE-FA4E-45D8-8258-91AD1671B9A5}"/>
                  </a:ext>
                </a:extLst>
              </p:cNvPr>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970;p75">
                <a:extLst>
                  <a:ext uri="{FF2B5EF4-FFF2-40B4-BE49-F238E27FC236}">
                    <a16:creationId xmlns="" xmlns:a16="http://schemas.microsoft.com/office/drawing/2014/main" id="{E2B18B8F-31B0-41A2-A4DF-F0007EE32763}"/>
                  </a:ext>
                </a:extLst>
              </p:cNvPr>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971;p75">
                <a:extLst>
                  <a:ext uri="{FF2B5EF4-FFF2-40B4-BE49-F238E27FC236}">
                    <a16:creationId xmlns="" xmlns:a16="http://schemas.microsoft.com/office/drawing/2014/main" id="{9ED12BF9-5CD6-45A5-A641-EF5167E46961}"/>
                  </a:ext>
                </a:extLst>
              </p:cNvPr>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972;p75">
                <a:extLst>
                  <a:ext uri="{FF2B5EF4-FFF2-40B4-BE49-F238E27FC236}">
                    <a16:creationId xmlns="" xmlns:a16="http://schemas.microsoft.com/office/drawing/2014/main" id="{30F67187-2D3C-4CE2-8B28-B09577AE02DD}"/>
                  </a:ext>
                </a:extLst>
              </p:cNvPr>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973;p75">
                <a:extLst>
                  <a:ext uri="{FF2B5EF4-FFF2-40B4-BE49-F238E27FC236}">
                    <a16:creationId xmlns="" xmlns:a16="http://schemas.microsoft.com/office/drawing/2014/main" id="{8A1E57F4-0594-451E-B89B-DA199CFFFD1D}"/>
                  </a:ext>
                </a:extLst>
              </p:cNvPr>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974;p75">
                <a:extLst>
                  <a:ext uri="{FF2B5EF4-FFF2-40B4-BE49-F238E27FC236}">
                    <a16:creationId xmlns="" xmlns:a16="http://schemas.microsoft.com/office/drawing/2014/main" id="{9EBCF180-6861-46B6-BF76-5FD6ED8C7A21}"/>
                  </a:ext>
                </a:extLst>
              </p:cNvPr>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975;p75">
                <a:extLst>
                  <a:ext uri="{FF2B5EF4-FFF2-40B4-BE49-F238E27FC236}">
                    <a16:creationId xmlns="" xmlns:a16="http://schemas.microsoft.com/office/drawing/2014/main" id="{D21C53AB-11F7-44B3-BA99-932DE7C8F27F}"/>
                  </a:ext>
                </a:extLst>
              </p:cNvPr>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976;p75">
                <a:extLst>
                  <a:ext uri="{FF2B5EF4-FFF2-40B4-BE49-F238E27FC236}">
                    <a16:creationId xmlns="" xmlns:a16="http://schemas.microsoft.com/office/drawing/2014/main" id="{F723A7A3-3F09-4DF0-B9D6-5F695A2E990C}"/>
                  </a:ext>
                </a:extLst>
              </p:cNvPr>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977;p75">
                <a:extLst>
                  <a:ext uri="{FF2B5EF4-FFF2-40B4-BE49-F238E27FC236}">
                    <a16:creationId xmlns="" xmlns:a16="http://schemas.microsoft.com/office/drawing/2014/main" id="{E02456EC-D429-4D2E-AC48-AFAF8A8806E5}"/>
                  </a:ext>
                </a:extLst>
              </p:cNvPr>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978;p75">
                <a:extLst>
                  <a:ext uri="{FF2B5EF4-FFF2-40B4-BE49-F238E27FC236}">
                    <a16:creationId xmlns="" xmlns:a16="http://schemas.microsoft.com/office/drawing/2014/main" id="{D8B67615-3405-48E5-A555-BC9C809E534C}"/>
                  </a:ext>
                </a:extLst>
              </p:cNvPr>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979;p75">
                <a:extLst>
                  <a:ext uri="{FF2B5EF4-FFF2-40B4-BE49-F238E27FC236}">
                    <a16:creationId xmlns="" xmlns:a16="http://schemas.microsoft.com/office/drawing/2014/main" id="{3CC58D15-E806-4635-BC24-07E4C27B6978}"/>
                  </a:ext>
                </a:extLst>
              </p:cNvPr>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980;p75">
                <a:extLst>
                  <a:ext uri="{FF2B5EF4-FFF2-40B4-BE49-F238E27FC236}">
                    <a16:creationId xmlns="" xmlns:a16="http://schemas.microsoft.com/office/drawing/2014/main" id="{3F6FC51B-49FA-461D-82E7-A123FF9AA794}"/>
                  </a:ext>
                </a:extLst>
              </p:cNvPr>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981;p75">
                <a:extLst>
                  <a:ext uri="{FF2B5EF4-FFF2-40B4-BE49-F238E27FC236}">
                    <a16:creationId xmlns="" xmlns:a16="http://schemas.microsoft.com/office/drawing/2014/main" id="{5F560D72-5A0A-4C5B-AB6F-3117EC87FBD9}"/>
                  </a:ext>
                </a:extLst>
              </p:cNvPr>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982;p75">
                <a:extLst>
                  <a:ext uri="{FF2B5EF4-FFF2-40B4-BE49-F238E27FC236}">
                    <a16:creationId xmlns="" xmlns:a16="http://schemas.microsoft.com/office/drawing/2014/main" id="{D47EC488-5CAD-4B2D-91BD-B10C9B75E67B}"/>
                  </a:ext>
                </a:extLst>
              </p:cNvPr>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983;p75">
                <a:extLst>
                  <a:ext uri="{FF2B5EF4-FFF2-40B4-BE49-F238E27FC236}">
                    <a16:creationId xmlns="" xmlns:a16="http://schemas.microsoft.com/office/drawing/2014/main" id="{3D81DCE6-9B1E-4B56-9B19-D8FEEF40D2F7}"/>
                  </a:ext>
                </a:extLst>
              </p:cNvPr>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 name="Google Shape;3984;p75">
              <a:extLst>
                <a:ext uri="{FF2B5EF4-FFF2-40B4-BE49-F238E27FC236}">
                  <a16:creationId xmlns="" xmlns:a16="http://schemas.microsoft.com/office/drawing/2014/main" id="{2F919373-8646-42E9-A1CE-9DCB52068064}"/>
                </a:ext>
              </a:extLst>
            </p:cNvPr>
            <p:cNvGrpSpPr/>
            <p:nvPr/>
          </p:nvGrpSpPr>
          <p:grpSpPr>
            <a:xfrm>
              <a:off x="1375644" y="3106446"/>
              <a:ext cx="439600" cy="913400"/>
              <a:chOff x="7212850" y="2109375"/>
              <a:chExt cx="439600" cy="913400"/>
            </a:xfrm>
          </p:grpSpPr>
          <p:sp>
            <p:nvSpPr>
              <p:cNvPr id="206" name="Google Shape;3985;p75">
                <a:extLst>
                  <a:ext uri="{FF2B5EF4-FFF2-40B4-BE49-F238E27FC236}">
                    <a16:creationId xmlns="" xmlns:a16="http://schemas.microsoft.com/office/drawing/2014/main" id="{B75479EC-4A5E-4A1B-8871-F6A4B9FEBAA3}"/>
                  </a:ext>
                </a:extLst>
              </p:cNvPr>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986;p75">
                <a:extLst>
                  <a:ext uri="{FF2B5EF4-FFF2-40B4-BE49-F238E27FC236}">
                    <a16:creationId xmlns="" xmlns:a16="http://schemas.microsoft.com/office/drawing/2014/main" id="{3ED1F568-47A4-41A6-9DA5-EF9296D144D7}"/>
                  </a:ext>
                </a:extLst>
              </p:cNvPr>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987;p75">
                <a:extLst>
                  <a:ext uri="{FF2B5EF4-FFF2-40B4-BE49-F238E27FC236}">
                    <a16:creationId xmlns="" xmlns:a16="http://schemas.microsoft.com/office/drawing/2014/main" id="{53DAE294-4F79-4F16-921F-524303AC42D1}"/>
                  </a:ext>
                </a:extLst>
              </p:cNvPr>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988;p75">
                <a:extLst>
                  <a:ext uri="{FF2B5EF4-FFF2-40B4-BE49-F238E27FC236}">
                    <a16:creationId xmlns="" xmlns:a16="http://schemas.microsoft.com/office/drawing/2014/main" id="{53B74428-0E4A-423E-A227-76CA03E65022}"/>
                  </a:ext>
                </a:extLst>
              </p:cNvPr>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52" name="圆角矩形 7">
            <a:extLst>
              <a:ext uri="{FF2B5EF4-FFF2-40B4-BE49-F238E27FC236}">
                <a16:creationId xmlns="" xmlns:a16="http://schemas.microsoft.com/office/drawing/2014/main" id="{D3915B55-82B5-4938-A8B9-8683E72514AD}"/>
              </a:ext>
            </a:extLst>
          </p:cNvPr>
          <p:cNvSpPr/>
          <p:nvPr/>
        </p:nvSpPr>
        <p:spPr>
          <a:xfrm>
            <a:off x="2632770" y="2455222"/>
            <a:ext cx="3732045"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altLang="zh-CN" sz="9600" b="1" kern="1200">
                <a:solidFill>
                  <a:srgbClr val="ED8C18">
                    <a:lumMod val="50000"/>
                  </a:srgbClr>
                </a:solidFill>
                <a:latin typeface="Pattaya" panose="00000500000000000000" pitchFamily="2" charset="-34"/>
                <a:ea typeface="黑体" panose="02010609060101010101" pitchFamily="49" charset="-122"/>
                <a:cs typeface="Pattaya" panose="00000500000000000000" pitchFamily="2" charset="-34"/>
              </a:rPr>
              <a:t>Vận dụng</a:t>
            </a:r>
            <a:endParaRPr kumimoji="0" lang="zh-CN" altLang="en-US" sz="9600" b="1" i="0" u="none" strike="noStrike" kern="1200" cap="none" spc="0" normalizeH="0" baseline="0" noProof="0" dirty="0">
              <a:ln>
                <a:noFill/>
              </a:ln>
              <a:solidFill>
                <a:srgbClr val="ED8C18">
                  <a:lumMod val="50000"/>
                </a:srgbClr>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Tree>
    <p:extLst>
      <p:ext uri="{BB962C8B-B14F-4D97-AF65-F5344CB8AC3E}">
        <p14:creationId xmlns:p14="http://schemas.microsoft.com/office/powerpoint/2010/main" val="242369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0-#ppt_w/2"/>
                                          </p:val>
                                        </p:tav>
                                        <p:tav tm="100000">
                                          <p:val>
                                            <p:strVal val="#ppt_x"/>
                                          </p:val>
                                        </p:tav>
                                      </p:tavLst>
                                    </p:anim>
                                    <p:anim calcmode="lin" valueType="num">
                                      <p:cBhvr additive="base">
                                        <p:cTn id="8" dur="500" fill="hold"/>
                                        <p:tgtEl>
                                          <p:spTgt spid="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3"/>
                                        </p:tgtEl>
                                        <p:attrNameLst>
                                          <p:attrName>style.visibility</p:attrName>
                                        </p:attrNameLst>
                                      </p:cBhvr>
                                      <p:to>
                                        <p:strVal val="visible"/>
                                      </p:to>
                                    </p:set>
                                    <p:anim calcmode="lin" valueType="num">
                                      <p:cBhvr additive="base">
                                        <p:cTn id="12" dur="500" fill="hold"/>
                                        <p:tgtEl>
                                          <p:spTgt spid="203"/>
                                        </p:tgtEl>
                                        <p:attrNameLst>
                                          <p:attrName>ppt_x</p:attrName>
                                        </p:attrNameLst>
                                      </p:cBhvr>
                                      <p:tavLst>
                                        <p:tav tm="0">
                                          <p:val>
                                            <p:strVal val="0-#ppt_w/2"/>
                                          </p:val>
                                        </p:tav>
                                        <p:tav tm="100000">
                                          <p:val>
                                            <p:strVal val="#ppt_x"/>
                                          </p:val>
                                        </p:tav>
                                      </p:tavLst>
                                    </p:anim>
                                    <p:anim calcmode="lin" valueType="num">
                                      <p:cBhvr additive="base">
                                        <p:cTn id="13" dur="500" fill="hold"/>
                                        <p:tgtEl>
                                          <p:spTgt spid="20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圆角矩形 7">
            <a:extLst>
              <a:ext uri="{FF2B5EF4-FFF2-40B4-BE49-F238E27FC236}">
                <a16:creationId xmlns="" xmlns:a16="http://schemas.microsoft.com/office/drawing/2014/main" id="{D3915B55-82B5-4938-A8B9-8683E72514AD}"/>
              </a:ext>
            </a:extLst>
          </p:cNvPr>
          <p:cNvSpPr/>
          <p:nvPr/>
        </p:nvSpPr>
        <p:spPr>
          <a:xfrm>
            <a:off x="680484" y="1531088"/>
            <a:ext cx="7804297" cy="2145080"/>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9600" b="1" kern="1200" dirty="0" err="1">
                <a:solidFill>
                  <a:srgbClr val="002060"/>
                </a:solidFill>
                <a:latin typeface="Times New Roman" pitchFamily="18" charset="0"/>
                <a:ea typeface="黑体" panose="02010609060101010101" pitchFamily="49" charset="-122"/>
                <a:cs typeface="Times New Roman" pitchFamily="18" charset="0"/>
              </a:rPr>
              <a:t>Khởi</a:t>
            </a:r>
            <a:r>
              <a:rPr lang="en-US" altLang="zh-CN" sz="9600" b="1" kern="1200" dirty="0">
                <a:solidFill>
                  <a:srgbClr val="002060"/>
                </a:solidFill>
                <a:latin typeface="Times New Roman" pitchFamily="18" charset="0"/>
                <a:ea typeface="黑体" panose="02010609060101010101" pitchFamily="49" charset="-122"/>
                <a:cs typeface="Times New Roman" pitchFamily="18" charset="0"/>
              </a:rPr>
              <a:t> </a:t>
            </a:r>
            <a:r>
              <a:rPr lang="en-US" altLang="zh-CN" sz="9600" b="1" kern="1200" dirty="0" err="1">
                <a:solidFill>
                  <a:srgbClr val="002060"/>
                </a:solidFill>
                <a:latin typeface="Times New Roman" pitchFamily="18" charset="0"/>
                <a:ea typeface="黑体" panose="02010609060101010101" pitchFamily="49" charset="-122"/>
                <a:cs typeface="Times New Roman" pitchFamily="18" charset="0"/>
              </a:rPr>
              <a:t>Động</a:t>
            </a:r>
            <a:endParaRPr kumimoji="0" lang="zh-CN" altLang="en-US" sz="9600" b="1" i="0" u="none" strike="noStrike" kern="1200" cap="none" spc="0" normalizeH="0" baseline="0" noProof="0" dirty="0">
              <a:ln>
                <a:noFill/>
              </a:ln>
              <a:solidFill>
                <a:srgbClr val="002060"/>
              </a:solidFill>
              <a:effectLst/>
              <a:uLnTx/>
              <a:uFillTx/>
              <a:latin typeface="Times New Roman" pitchFamily="18" charset="0"/>
              <a:ea typeface="黑体" panose="02010609060101010101" pitchFamily="49" charset="-122"/>
              <a:cs typeface="Times New Roman" pitchFamily="18" charset="0"/>
              <a:sym typeface="Arial"/>
            </a:endParaRPr>
          </a:p>
        </p:txBody>
      </p:sp>
    </p:spTree>
    <p:extLst>
      <p:ext uri="{BB962C8B-B14F-4D97-AF65-F5344CB8AC3E}">
        <p14:creationId xmlns:p14="http://schemas.microsoft.com/office/powerpoint/2010/main" val="188633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12344"/>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7" name="Group 16"/>
          <p:cNvGrpSpPr/>
          <p:nvPr/>
        </p:nvGrpSpPr>
        <p:grpSpPr>
          <a:xfrm>
            <a:off x="3749526" y="1281445"/>
            <a:ext cx="4943553" cy="3177541"/>
            <a:chOff x="3749528" y="1175937"/>
            <a:chExt cx="4943553" cy="3177541"/>
          </a:xfrm>
        </p:grpSpPr>
        <p:sp>
          <p:nvSpPr>
            <p:cNvPr id="13" name="Google Shape;4409;p63"/>
            <p:cNvSpPr/>
            <p:nvPr/>
          </p:nvSpPr>
          <p:spPr>
            <a:xfrm>
              <a:off x="3749528" y="1183379"/>
              <a:ext cx="4943553" cy="3170099"/>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3798592" y="1175937"/>
              <a:ext cx="4703755" cy="3170099"/>
            </a:xfrm>
            <a:prstGeom prst="rect">
              <a:avLst/>
            </a:prstGeom>
            <a:noFill/>
          </p:spPr>
          <p:txBody>
            <a:bodyPr wrap="square" rtlCol="0">
              <a:spAutoFit/>
            </a:bodyPr>
            <a:lstStyle/>
            <a:p>
              <a:pPr lvl="0" algn="ctr"/>
              <a:r>
                <a:rPr lang="vi-VN" sz="4000" b="1">
                  <a:solidFill>
                    <a:srgbClr val="FC1037"/>
                  </a:solidFill>
                  <a:latin typeface="Calibri" panose="020F0502020204030204" pitchFamily="34" charset="0"/>
                  <a:ea typeface="Londrina Solid"/>
                  <a:cs typeface="Calibri" panose="020F0502020204030204" pitchFamily="34" charset="0"/>
                  <a:sym typeface="Londrina Solid"/>
                </a:rPr>
                <a:t>Sưu tầm một câu chuyện về Chiến dịch Hồ Chí Minh năm 1975, sau đó chia sẻ với các bạn cùng lớp.</a:t>
              </a:r>
              <a:endParaRPr lang="vi-VN" sz="4000" b="1" dirty="0">
                <a:solidFill>
                  <a:srgbClr val="FC1037"/>
                </a:solidFill>
                <a:latin typeface="Calibri" panose="020F0502020204030204" pitchFamily="34" charset="0"/>
                <a:ea typeface="Londrina Solid"/>
                <a:cs typeface="Calibri" panose="020F0502020204030204" pitchFamily="34" charset="0"/>
                <a:sym typeface="Londrina Solid"/>
              </a:endParaRPr>
            </a:p>
          </p:txBody>
        </p:sp>
      </p:grpSp>
      <p:grpSp>
        <p:nvGrpSpPr>
          <p:cNvPr id="24" name="Google Shape;616;p25"/>
          <p:cNvGrpSpPr/>
          <p:nvPr/>
        </p:nvGrpSpPr>
        <p:grpSpPr>
          <a:xfrm rot="15487406">
            <a:off x="2885364" y="677644"/>
            <a:ext cx="624539" cy="996586"/>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8" name="Picture 2" descr="32 Super cute little girl emoji iphone emoticons downloads | Cute gif,  Emoticon, Cute cartoon wallpapers">
            <a:extLst>
              <a:ext uri="{FF2B5EF4-FFF2-40B4-BE49-F238E27FC236}">
                <a16:creationId xmlns="" xmlns:a16="http://schemas.microsoft.com/office/drawing/2014/main" id="{B849F12C-0148-4C2C-91E6-314C5CE678E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48116" y="2355430"/>
            <a:ext cx="3193052" cy="284173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CBA0434B-7DF5-4FDC-A25F-45A3B1F09DF2}"/>
              </a:ext>
            </a:extLst>
          </p:cNvPr>
          <p:cNvSpPr txBox="1"/>
          <p:nvPr/>
        </p:nvSpPr>
        <p:spPr>
          <a:xfrm>
            <a:off x="0" y="761879"/>
            <a:ext cx="2913321" cy="1569660"/>
          </a:xfrm>
          <a:prstGeom prst="rect">
            <a:avLst/>
          </a:prstGeom>
          <a:noFill/>
        </p:spPr>
        <p:txBody>
          <a:bodyPr wrap="square">
            <a:spAutoFit/>
          </a:bodyPr>
          <a:lstStyle/>
          <a:p>
            <a:pPr algn="ctr"/>
            <a:r>
              <a:rPr lang="en-US" sz="4800" dirty="0" err="1">
                <a:solidFill>
                  <a:srgbClr val="FC1037"/>
                </a:solidFill>
                <a:latin typeface="Pattaya" panose="00000500000000000000" pitchFamily="2" charset="-34"/>
                <a:cs typeface="Pattaya" panose="00000500000000000000" pitchFamily="2" charset="-34"/>
              </a:rPr>
              <a:t>Nhiệm</a:t>
            </a:r>
            <a:r>
              <a:rPr lang="en-US" sz="4800" dirty="0">
                <a:solidFill>
                  <a:srgbClr val="FC1037"/>
                </a:solidFill>
                <a:latin typeface="Pattaya" panose="00000500000000000000" pitchFamily="2" charset="-34"/>
                <a:cs typeface="Pattaya" panose="00000500000000000000" pitchFamily="2" charset="-34"/>
              </a:rPr>
              <a:t> </a:t>
            </a:r>
            <a:r>
              <a:rPr lang="en-US" sz="4800" dirty="0" err="1">
                <a:solidFill>
                  <a:srgbClr val="FC1037"/>
                </a:solidFill>
                <a:latin typeface="Pattaya" panose="00000500000000000000" pitchFamily="2" charset="-34"/>
                <a:cs typeface="Pattaya" panose="00000500000000000000" pitchFamily="2" charset="-34"/>
              </a:rPr>
              <a:t>vụ</a:t>
            </a:r>
            <a:endParaRPr lang="en-US" sz="4800" dirty="0">
              <a:solidFill>
                <a:srgbClr val="FC1037"/>
              </a:solidFill>
              <a:latin typeface="Pattaya" panose="00000500000000000000" pitchFamily="2" charset="-34"/>
              <a:cs typeface="Pattaya" panose="00000500000000000000" pitchFamily="2" charset="-34"/>
            </a:endParaRPr>
          </a:p>
          <a:p>
            <a:pPr algn="ctr"/>
            <a:endParaRPr lang="en-US" sz="4800" dirty="0"/>
          </a:p>
        </p:txBody>
      </p:sp>
    </p:spTree>
    <p:extLst>
      <p:ext uri="{BB962C8B-B14F-4D97-AF65-F5344CB8AC3E}">
        <p14:creationId xmlns:p14="http://schemas.microsoft.com/office/powerpoint/2010/main" val="2126191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2715;p36"/>
          <p:cNvSpPr txBox="1">
            <a:spLocks noGrp="1"/>
          </p:cNvSpPr>
          <p:nvPr>
            <p:ph type="title"/>
          </p:nvPr>
        </p:nvSpPr>
        <p:spPr>
          <a:xfrm>
            <a:off x="552894" y="1743740"/>
            <a:ext cx="7559748" cy="19519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800" dirty="0" err="1">
                <a:solidFill>
                  <a:srgbClr val="0070C0"/>
                </a:solidFill>
                <a:latin typeface="Times New Roman" pitchFamily="18" charset="0"/>
                <a:cs typeface="Times New Roman" pitchFamily="18" charset="0"/>
              </a:rPr>
              <a:t>Cùng</a:t>
            </a:r>
            <a:r>
              <a:rPr lang="en-US" sz="8800" dirty="0">
                <a:solidFill>
                  <a:srgbClr val="0070C0"/>
                </a:solidFill>
                <a:latin typeface="Times New Roman" pitchFamily="18" charset="0"/>
                <a:cs typeface="Times New Roman" pitchFamily="18" charset="0"/>
              </a:rPr>
              <a:t> chia </a:t>
            </a:r>
            <a:r>
              <a:rPr lang="en-US" sz="8800" dirty="0" err="1">
                <a:solidFill>
                  <a:srgbClr val="0070C0"/>
                </a:solidFill>
                <a:latin typeface="Times New Roman" pitchFamily="18" charset="0"/>
                <a:cs typeface="Times New Roman" pitchFamily="18" charset="0"/>
              </a:rPr>
              <a:t>sẻ</a:t>
            </a:r>
            <a:endParaRPr sz="8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2.5E-6 -4.07407E-6 L 2.5E-6 -0.07222 " pathEditMode="relative" rAng="0" ptsTypes="AA">
                                      <p:cBhvr>
                                        <p:cTn id="12" dur="250" accel="50000" decel="50000" autoRev="1" fill="hold">
                                          <p:stCondLst>
                                            <p:cond delay="0"/>
                                          </p:stCondLst>
                                        </p:cTn>
                                        <p:tgtEl>
                                          <p:spTgt spid="28"/>
                                        </p:tgtEl>
                                        <p:attrNameLst>
                                          <p:attrName>ppt_x</p:attrName>
                                          <p:attrName>ppt_y</p:attrName>
                                        </p:attrNameLst>
                                      </p:cBhvr>
                                      <p:rCtr x="0" y="-3611"/>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934614" y="-958136"/>
            <a:ext cx="3274772" cy="7913843"/>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755756" y="1573530"/>
            <a:ext cx="7632488" cy="2862322"/>
          </a:xfrm>
          <a:prstGeom prst="rect">
            <a:avLst/>
          </a:prstGeom>
        </p:spPr>
        <p:txBody>
          <a:bodyPr wrap="square">
            <a:spAutoFit/>
          </a:bodyPr>
          <a:lstStyle/>
          <a:p>
            <a:pPr lvl="0" algn="just" fontAlgn="base"/>
            <a:r>
              <a:rPr kumimoji="0" lang="vi-VN" sz="3000" b="1" i="0" u="none" strike="noStrike" kern="0" cap="none" spc="0" normalizeH="0" baseline="0" noProof="0">
                <a:ln>
                  <a:noFill/>
                </a:ln>
                <a:solidFill>
                  <a:srgbClr val="002060"/>
                </a:solidFill>
                <a:effectLst/>
                <a:uLnTx/>
                <a:uFillTx/>
                <a:latin typeface="Times New Roman" panose="02020603050405020304" pitchFamily="18" charset="0"/>
                <a:sym typeface="Wingdings" panose="05000000000000000000" pitchFamily="2" charset="2"/>
              </a:rPr>
              <a:t> </a:t>
            </a:r>
            <a:r>
              <a:rPr lang="vi-VN" sz="3000" b="1">
                <a:solidFill>
                  <a:srgbClr val="002060"/>
                </a:solidFill>
                <a:latin typeface="Times New Roman" panose="02020603050405020304" pitchFamily="18" charset="0"/>
              </a:rPr>
              <a:t>Hai chiếc xe tăng T-54B mang số hiệu “843” và T-59 mang số hiệu “390” đã lần lượt húc đổ cổng phụ và cổng chính tại trung tâm đầu não cuối cùng của chính quyền ngụy Sài Gòn, đánh dấu chấm hết cho cuộc chiến phi nghĩa chia cắt dân tộc Việt Nam suốt 20 năm.</a:t>
            </a:r>
            <a:endParaRPr kumimoji="0" lang="vi-VN" sz="3000" b="1" i="0" u="none" strike="noStrike" kern="0" cap="none" spc="0" normalizeH="0" baseline="0" noProof="0" dirty="0">
              <a:ln>
                <a:noFill/>
              </a:ln>
              <a:solidFill>
                <a:srgbClr val="002060"/>
              </a:solidFill>
              <a:effectLst/>
              <a:uLnTx/>
              <a:uFillTx/>
              <a:latin typeface="Times New Roman" panose="02020603050405020304" pitchFamily="18" charset="0"/>
              <a:sym typeface="Arial"/>
            </a:endParaRPr>
          </a:p>
        </p:txBody>
      </p:sp>
      <p:sp>
        <p:nvSpPr>
          <p:cNvPr id="37" name="Google Shape;719;p43"/>
          <p:cNvSpPr txBox="1">
            <a:spLocks/>
          </p:cNvSpPr>
          <p:nvPr/>
        </p:nvSpPr>
        <p:spPr>
          <a:xfrm>
            <a:off x="1599947" y="845422"/>
            <a:ext cx="624279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600" b="1" dirty="0">
                <a:solidFill>
                  <a:srgbClr val="FC1037"/>
                </a:solidFill>
                <a:latin typeface="+mj-lt"/>
                <a:cs typeface="Pattaya" panose="00000500000000000000" pitchFamily="2" charset="-34"/>
              </a:rPr>
              <a:t>Câu chuyện về chiếc xe tăng húc đổ Dinh Độc Lập:</a:t>
            </a:r>
            <a:endParaRPr kumimoji="0" lang="en-US" sz="3600" b="1" i="0" u="none" strike="noStrike" kern="0" cap="none" spc="0" normalizeH="0" baseline="0" noProof="0" dirty="0">
              <a:ln>
                <a:noFill/>
              </a:ln>
              <a:solidFill>
                <a:srgbClr val="FC1037"/>
              </a:solidFill>
              <a:effectLst/>
              <a:uLnTx/>
              <a:uFillTx/>
              <a:latin typeface="+mj-lt"/>
              <a:cs typeface="Pattaya" panose="00000500000000000000" pitchFamily="2" charset="-34"/>
              <a:sym typeface="Arial"/>
            </a:endParaRPr>
          </a:p>
        </p:txBody>
      </p:sp>
    </p:spTree>
    <p:extLst>
      <p:ext uri="{BB962C8B-B14F-4D97-AF65-F5344CB8AC3E}">
        <p14:creationId xmlns:p14="http://schemas.microsoft.com/office/powerpoint/2010/main" val="2355619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nodePh="1">
                                  <p:stCondLst>
                                    <p:cond delay="0"/>
                                  </p:stCondLst>
                                  <p:endCondLst>
                                    <p:cond evt="begin" delay="0">
                                      <p:tn val="12"/>
                                    </p:cond>
                                  </p:end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barn(inVertical)">
                                      <p:cBhvr>
                                        <p:cTn id="14" dur="500"/>
                                        <p:tgtEl>
                                          <p:spTgt spid="32">
                                            <p:txEl>
                                              <p:pRg st="0" end="0"/>
                                            </p:txEl>
                                          </p:spTgt>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3067106" y="-1053861"/>
            <a:ext cx="3170787" cy="8209279"/>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685417" y="1620423"/>
            <a:ext cx="7773166" cy="2769989"/>
          </a:xfrm>
          <a:prstGeom prst="rect">
            <a:avLst/>
          </a:prstGeom>
        </p:spPr>
        <p:txBody>
          <a:bodyPr wrap="square">
            <a:spAutoFit/>
          </a:bodyPr>
          <a:lstStyle/>
          <a:p>
            <a:pPr lvl="0" algn="just" fontAlgn="base"/>
            <a:r>
              <a:rPr kumimoji="0" lang="vi-VN" sz="2900" b="1" i="0" u="none" strike="noStrike" kern="0" cap="none" spc="0" normalizeH="0" baseline="0" noProof="0">
                <a:ln>
                  <a:noFill/>
                </a:ln>
                <a:solidFill>
                  <a:srgbClr val="002060"/>
                </a:solidFill>
                <a:effectLst/>
                <a:uLnTx/>
                <a:uFillTx/>
                <a:latin typeface="Times New Roman" panose="02020603050405020304" pitchFamily="18" charset="0"/>
                <a:sym typeface="Wingdings" panose="05000000000000000000" pitchFamily="2" charset="2"/>
              </a:rPr>
              <a:t> </a:t>
            </a:r>
            <a:r>
              <a:rPr lang="vi-VN" sz="2900" b="1">
                <a:solidFill>
                  <a:srgbClr val="002060"/>
                </a:solidFill>
                <a:latin typeface="Times New Roman" panose="02020603050405020304" pitchFamily="18" charset="0"/>
              </a:rPr>
              <a:t>Trải qua 47 năm, hai chiếc xe tăng 390 và 843 từng húc đổ cổng dinh Độc Lập giờ đây đã nhuốm màu thời gian, cả hai đều là bảo vật quốc gia. Xe tăng T-54B số hiệu 843 đang được lưu giữ và trưng bày tại bảo tàng Lịch sử quân sự Việt Nam (28B Điện Biên Phủ, Hà Nội).</a:t>
            </a:r>
            <a:endParaRPr kumimoji="0" lang="vi-VN" sz="2900" b="1" i="0" u="none" strike="noStrike" kern="0" cap="none" spc="0" normalizeH="0" baseline="0" noProof="0" dirty="0">
              <a:ln>
                <a:noFill/>
              </a:ln>
              <a:solidFill>
                <a:srgbClr val="002060"/>
              </a:solidFill>
              <a:effectLst/>
              <a:uLnTx/>
              <a:uFillTx/>
              <a:latin typeface="Times New Roman" panose="02020603050405020304" pitchFamily="18" charset="0"/>
              <a:sym typeface="Arial"/>
            </a:endParaRPr>
          </a:p>
        </p:txBody>
      </p:sp>
      <p:sp>
        <p:nvSpPr>
          <p:cNvPr id="37" name="Google Shape;719;p43"/>
          <p:cNvSpPr txBox="1">
            <a:spLocks/>
          </p:cNvSpPr>
          <p:nvPr/>
        </p:nvSpPr>
        <p:spPr>
          <a:xfrm>
            <a:off x="1599947" y="845422"/>
            <a:ext cx="624279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C1037"/>
                </a:solidFill>
                <a:effectLst/>
                <a:uLnTx/>
                <a:uFillTx/>
                <a:latin typeface="+mj-lt"/>
                <a:cs typeface="Pattaya" panose="00000500000000000000" pitchFamily="2" charset="-34"/>
                <a:sym typeface="Arial"/>
              </a:rPr>
              <a:t>Câu chuyện về chiếc xe tăng húc đổ Dinh Độc Lập:</a:t>
            </a:r>
            <a:endParaRPr kumimoji="0" lang="en-US" sz="3600" b="1" i="0" u="none" strike="noStrike" kern="0" cap="none" spc="0" normalizeH="0" baseline="0" noProof="0" dirty="0">
              <a:ln>
                <a:noFill/>
              </a:ln>
              <a:solidFill>
                <a:srgbClr val="FC1037"/>
              </a:solidFill>
              <a:effectLst/>
              <a:uLnTx/>
              <a:uFillTx/>
              <a:latin typeface="+mj-lt"/>
              <a:cs typeface="Pattaya" panose="00000500000000000000" pitchFamily="2" charset="-34"/>
              <a:sym typeface="Arial"/>
            </a:endParaRPr>
          </a:p>
        </p:txBody>
      </p:sp>
    </p:spTree>
    <p:extLst>
      <p:ext uri="{BB962C8B-B14F-4D97-AF65-F5344CB8AC3E}">
        <p14:creationId xmlns:p14="http://schemas.microsoft.com/office/powerpoint/2010/main" val="1841133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 name="圆角矩形 7"/>
          <p:cNvSpPr/>
          <p:nvPr/>
        </p:nvSpPr>
        <p:spPr>
          <a:xfrm>
            <a:off x="772702" y="1148316"/>
            <a:ext cx="7905336" cy="251071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X</a:t>
            </a:r>
            <a:r>
              <a:rPr lang="en-US"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in</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C</a:t>
            </a:r>
            <a:r>
              <a:rPr lang="en-US" altLang="zh-CN" sz="4800" b="1"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hào</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V</a:t>
            </a:r>
            <a:r>
              <a:rPr lang="en-US"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à</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H</a:t>
            </a:r>
            <a:r>
              <a:rPr lang="en-US" altLang="zh-CN" sz="4800" b="1"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ẹn</a:t>
            </a:r>
            <a:r>
              <a:rPr lang="en-US"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G</a:t>
            </a:r>
            <a:r>
              <a:rPr lang="en-US" altLang="zh-CN" sz="4800" b="1"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ặp</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L</a:t>
            </a:r>
            <a:r>
              <a:rPr lang="en-US" altLang="zh-CN" sz="4800" b="1"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ại</a:t>
            </a:r>
            <a:r>
              <a:rPr lang="vi-VN" altLang="zh-CN" sz="48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4637" flipH="1">
            <a:off x="4508278" y="1446147"/>
            <a:ext cx="329097" cy="2672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861" y="2331914"/>
            <a:ext cx="1854509" cy="17225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31" y="2669069"/>
            <a:ext cx="2236282" cy="207710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821" y="2912939"/>
            <a:ext cx="1782858" cy="1655954"/>
          </a:xfrm>
          <a:prstGeom prst="rect">
            <a:avLst/>
          </a:prstGeom>
        </p:spPr>
      </p:pic>
      <p:pic>
        <p:nvPicPr>
          <p:cNvPr id="13" name="karaoke giai phong mien nam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61362" y="1196158"/>
            <a:ext cx="457200" cy="4572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065009" y="-2355609"/>
            <a:ext cx="1215637" cy="6299241"/>
          </a:xfrm>
          <a:prstGeom prst="rect">
            <a:avLst/>
          </a:prstGeom>
        </p:spPr>
      </p:pic>
      <p:sp>
        <p:nvSpPr>
          <p:cNvPr id="15" name="TextBox 14"/>
          <p:cNvSpPr txBox="1"/>
          <p:nvPr/>
        </p:nvSpPr>
        <p:spPr>
          <a:xfrm>
            <a:off x="1817321" y="393047"/>
            <a:ext cx="5904300" cy="830997"/>
          </a:xfrm>
          <a:prstGeom prst="rect">
            <a:avLst/>
          </a:prstGeom>
          <a:noFill/>
        </p:spPr>
        <p:txBody>
          <a:bodyPr wrap="square" rtlCol="0">
            <a:spAutoFit/>
          </a:bodyPr>
          <a:lstStyle/>
          <a:p>
            <a:pPr algn="ctr" defTabSz="685800">
              <a:buClrTx/>
              <a:defRPr/>
            </a:pPr>
            <a:r>
              <a:rPr lang="en-US" sz="2400" kern="1200">
                <a:solidFill>
                  <a:srgbClr val="0033CC"/>
                </a:solidFill>
                <a:latin typeface="Calibri" panose="020F0502020204030204"/>
                <a:ea typeface="+mn-ea"/>
                <a:cs typeface="+mn-cs"/>
              </a:rPr>
              <a:t>Với mỗi câu trả lời đúng, các em sẽ giúp được một xe tăng tiến đến trước Dinh Độc Lập</a:t>
            </a:r>
            <a:endParaRPr lang="en-US" sz="2400" kern="1200" dirty="0">
              <a:solidFill>
                <a:srgbClr val="0033CC"/>
              </a:solidFill>
              <a:latin typeface="Calibri" panose="020F0502020204030204"/>
              <a:ea typeface="+mn-ea"/>
              <a:cs typeface="+mn-cs"/>
            </a:endParaRPr>
          </a:p>
        </p:txBody>
      </p:sp>
    </p:spTree>
    <p:extLst>
      <p:ext uri="{BB962C8B-B14F-4D97-AF65-F5344CB8AC3E}">
        <p14:creationId xmlns:p14="http://schemas.microsoft.com/office/powerpoint/2010/main" val="1098733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1212" numSld="2">
                <p:cTn id="17" repeatCount="indefinite"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6291">
            <a:off x="4518352" y="1438168"/>
            <a:ext cx="303242" cy="246125"/>
          </a:xfrm>
          <a:prstGeom prst="rect">
            <a:avLst/>
          </a:prstGeom>
        </p:spPr>
      </p:pic>
      <p:grpSp>
        <p:nvGrpSpPr>
          <p:cNvPr id="29" name="Group 28"/>
          <p:cNvGrpSpPr/>
          <p:nvPr/>
        </p:nvGrpSpPr>
        <p:grpSpPr>
          <a:xfrm>
            <a:off x="3663811" y="3056669"/>
            <a:ext cx="2173148" cy="2018463"/>
            <a:chOff x="4885081" y="4075559"/>
            <a:chExt cx="2897531" cy="2691284"/>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081" y="4075559"/>
              <a:ext cx="2897531" cy="2691284"/>
            </a:xfrm>
            <a:prstGeom prst="rect">
              <a:avLst/>
            </a:prstGeom>
          </p:spPr>
        </p:pic>
        <p:sp>
          <p:nvSpPr>
            <p:cNvPr id="23" name="TextBox 22"/>
            <p:cNvSpPr txBox="1"/>
            <p:nvPr/>
          </p:nvSpPr>
          <p:spPr>
            <a:xfrm>
              <a:off x="5701769" y="5504180"/>
              <a:ext cx="765595" cy="492443"/>
            </a:xfrm>
            <a:prstGeom prst="rect">
              <a:avLst/>
            </a:prstGeom>
            <a:noFill/>
          </p:spPr>
          <p:txBody>
            <a:bodyPr wrap="non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390</a:t>
              </a:r>
            </a:p>
          </p:txBody>
        </p:sp>
      </p:grpSp>
      <p:grpSp>
        <p:nvGrpSpPr>
          <p:cNvPr id="30" name="Group 29"/>
          <p:cNvGrpSpPr/>
          <p:nvPr/>
        </p:nvGrpSpPr>
        <p:grpSpPr>
          <a:xfrm>
            <a:off x="602779" y="3030979"/>
            <a:ext cx="2200808" cy="2044154"/>
            <a:chOff x="803704" y="4041304"/>
            <a:chExt cx="2934411" cy="2725539"/>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704" y="4041304"/>
              <a:ext cx="2934411" cy="2725539"/>
            </a:xfrm>
            <a:prstGeom prst="rect">
              <a:avLst/>
            </a:prstGeom>
          </p:spPr>
        </p:pic>
        <p:sp>
          <p:nvSpPr>
            <p:cNvPr id="25" name="TextBox 24"/>
            <p:cNvSpPr txBox="1"/>
            <p:nvPr/>
          </p:nvSpPr>
          <p:spPr>
            <a:xfrm>
              <a:off x="1599361" y="5475152"/>
              <a:ext cx="765595" cy="492443"/>
            </a:xfrm>
            <a:prstGeom prst="rect">
              <a:avLst/>
            </a:prstGeom>
            <a:noFill/>
          </p:spPr>
          <p:txBody>
            <a:bodyPr wrap="non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843</a:t>
              </a:r>
            </a:p>
          </p:txBody>
        </p:sp>
      </p:grpSp>
      <p:grpSp>
        <p:nvGrpSpPr>
          <p:cNvPr id="28" name="Group 27"/>
          <p:cNvGrpSpPr/>
          <p:nvPr/>
        </p:nvGrpSpPr>
        <p:grpSpPr>
          <a:xfrm>
            <a:off x="6386494" y="3181139"/>
            <a:ext cx="2039141" cy="1893994"/>
            <a:chOff x="8515326" y="4241518"/>
            <a:chExt cx="2718854" cy="2525325"/>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326" y="4241518"/>
              <a:ext cx="2718854" cy="2525325"/>
            </a:xfrm>
            <a:prstGeom prst="rect">
              <a:avLst/>
            </a:prstGeom>
          </p:spPr>
        </p:pic>
        <p:sp>
          <p:nvSpPr>
            <p:cNvPr id="27" name="TextBox 26"/>
            <p:cNvSpPr txBox="1"/>
            <p:nvPr/>
          </p:nvSpPr>
          <p:spPr>
            <a:xfrm>
              <a:off x="9281740" y="5537970"/>
              <a:ext cx="805474" cy="492443"/>
            </a:xfrm>
            <a:prstGeom prst="rect">
              <a:avLst/>
            </a:prstGeom>
            <a:noFill/>
          </p:spPr>
          <p:txBody>
            <a:bodyPr wrap="squar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531</a:t>
              </a:r>
            </a:p>
          </p:txBody>
        </p:sp>
      </p:grpSp>
      <p:sp>
        <p:nvSpPr>
          <p:cNvPr id="31" name="Rounded Rectangle 30">
            <a:hlinkClick r:id="rId7" action="ppaction://hlinksldjump"/>
          </p:cNvPr>
          <p:cNvSpPr/>
          <p:nvPr/>
        </p:nvSpPr>
        <p:spPr>
          <a:xfrm>
            <a:off x="1301731"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1</a:t>
            </a:r>
          </a:p>
        </p:txBody>
      </p:sp>
      <p:sp>
        <p:nvSpPr>
          <p:cNvPr id="32" name="Rounded Rectangle 31">
            <a:hlinkClick r:id="rId8" action="ppaction://hlinksldjump"/>
          </p:cNvPr>
          <p:cNvSpPr/>
          <p:nvPr/>
        </p:nvSpPr>
        <p:spPr>
          <a:xfrm>
            <a:off x="4191283"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2</a:t>
            </a:r>
          </a:p>
        </p:txBody>
      </p:sp>
      <p:sp>
        <p:nvSpPr>
          <p:cNvPr id="33" name="Rounded Rectangle 32">
            <a:hlinkClick r:id="rId9" action="ppaction://hlinksldjump"/>
          </p:cNvPr>
          <p:cNvSpPr/>
          <p:nvPr/>
        </p:nvSpPr>
        <p:spPr>
          <a:xfrm>
            <a:off x="6961305"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3</a:t>
            </a:r>
          </a:p>
        </p:txBody>
      </p:sp>
      <p:pic>
        <p:nvPicPr>
          <p:cNvPr id="17" name="Picture 16">
            <a:hlinkClick r:id="rId10" action="ppaction://hlinksldjump"/>
            <a:extLst>
              <a:ext uri="{FF2B5EF4-FFF2-40B4-BE49-F238E27FC236}">
                <a16:creationId xmlns="" xmlns:a16="http://schemas.microsoft.com/office/drawing/2014/main" id="{C05C98EE-4F62-4BE4-80C7-6FFC683A8F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3950" y="217080"/>
            <a:ext cx="324575" cy="345269"/>
          </a:xfrm>
          <a:prstGeom prst="rect">
            <a:avLst/>
          </a:prstGeom>
        </p:spPr>
      </p:pic>
    </p:spTree>
    <p:extLst>
      <p:ext uri="{BB962C8B-B14F-4D97-AF65-F5344CB8AC3E}">
        <p14:creationId xmlns:p14="http://schemas.microsoft.com/office/powerpoint/2010/main" val="370783462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2" presetClass="entr" presetSubtype="4"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3000" fill="hold"/>
                                        <p:tgtEl>
                                          <p:spTgt spid="30"/>
                                        </p:tgtEl>
                                        <p:attrNameLst>
                                          <p:attrName>ppt_x</p:attrName>
                                        </p:attrNameLst>
                                      </p:cBhvr>
                                      <p:tavLst>
                                        <p:tav tm="0">
                                          <p:val>
                                            <p:strVal val="#ppt_x"/>
                                          </p:val>
                                        </p:tav>
                                        <p:tav tm="100000">
                                          <p:val>
                                            <p:strVal val="#ppt_x"/>
                                          </p:val>
                                        </p:tav>
                                      </p:tavLst>
                                    </p:anim>
                                    <p:anim calcmode="lin" valueType="num">
                                      <p:cBhvr additive="base">
                                        <p:cTn id="10" dur="3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1"/>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par>
                                <p:cTn id="16" presetID="2" presetClass="entr" presetSubtype="4" fill="hold" nodeType="withEffect">
                                  <p:stCondLst>
                                    <p:cond delay="5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3000" fill="hold"/>
                                        <p:tgtEl>
                                          <p:spTgt spid="29"/>
                                        </p:tgtEl>
                                        <p:attrNameLst>
                                          <p:attrName>ppt_x</p:attrName>
                                        </p:attrNameLst>
                                      </p:cBhvr>
                                      <p:tavLst>
                                        <p:tav tm="0">
                                          <p:val>
                                            <p:strVal val="#ppt_x"/>
                                          </p:val>
                                        </p:tav>
                                        <p:tav tm="100000">
                                          <p:val>
                                            <p:strVal val="#ppt_x"/>
                                          </p:val>
                                        </p:tav>
                                      </p:tavLst>
                                    </p:anim>
                                    <p:anim calcmode="lin" valueType="num">
                                      <p:cBhvr additive="base">
                                        <p:cTn id="19" dur="3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2" presetClass="entr" presetSubtype="4" fill="hold" nodeType="withEffect">
                                  <p:stCondLst>
                                    <p:cond delay="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3000" fill="hold"/>
                                        <p:tgtEl>
                                          <p:spTgt spid="28"/>
                                        </p:tgtEl>
                                        <p:attrNameLst>
                                          <p:attrName>ppt_x</p:attrName>
                                        </p:attrNameLst>
                                      </p:cBhvr>
                                      <p:tavLst>
                                        <p:tav tm="0">
                                          <p:val>
                                            <p:strVal val="#ppt_x"/>
                                          </p:val>
                                        </p:tav>
                                        <p:tav tm="100000">
                                          <p:val>
                                            <p:strVal val="#ppt_x"/>
                                          </p:val>
                                        </p:tav>
                                      </p:tavLst>
                                    </p:anim>
                                    <p:anim calcmode="lin" valueType="num">
                                      <p:cBhvr additive="base">
                                        <p:cTn id="28" dur="3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childTnLst>
        </p:cTn>
      </p:par>
    </p:tnLst>
    <p:bldLst>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Flowchart: Connector 79"/>
          <p:cNvSpPr/>
          <p:nvPr/>
        </p:nvSpPr>
        <p:spPr>
          <a:xfrm>
            <a:off x="301857" y="275176"/>
            <a:ext cx="883080"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2" name="Google Shape;478;p45">
            <a:extLst>
              <a:ext uri="{FF2B5EF4-FFF2-40B4-BE49-F238E27FC236}">
                <a16:creationId xmlns="" xmlns:a16="http://schemas.microsoft.com/office/drawing/2014/main" id="{F26287F7-3FB0-4F76-B02E-8E4B2E29815B}"/>
              </a:ext>
            </a:extLst>
          </p:cNvPr>
          <p:cNvSpPr txBox="1">
            <a:spLocks/>
          </p:cNvSpPr>
          <p:nvPr/>
        </p:nvSpPr>
        <p:spPr>
          <a:xfrm>
            <a:off x="1292231" y="446701"/>
            <a:ext cx="6623954" cy="1997354"/>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Cuối</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tháng</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3 – 1975 B</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ộ Chính trị quyết định mở chiến dịch giải phóng Sài Gòn – Gia Định với tên gọi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là</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gì</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endPar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96" name="圆角矩形 7"/>
          <p:cNvSpPr/>
          <p:nvPr/>
        </p:nvSpPr>
        <p:spPr>
          <a:xfrm>
            <a:off x="2834035" y="3016863"/>
            <a:ext cx="5161090" cy="99102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Chiến dịch Hồ Chí Minh.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2" name="Arrow: Left 1">
            <a:hlinkClick r:id="rId3" action="ppaction://hlinksldjump"/>
            <a:extLst>
              <a:ext uri="{FF2B5EF4-FFF2-40B4-BE49-F238E27FC236}">
                <a16:creationId xmlns="" xmlns:a16="http://schemas.microsoft.com/office/drawing/2014/main" id="{C59A5F79-30FD-262C-FF5B-FA5A318C86D6}"/>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322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randombar(horizontal)">
                                      <p:cBhvr>
                                        <p:cTn id="12"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100980" y="358345"/>
            <a:ext cx="1051807"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endParaRPr kumimoji="0" lang="vi-VN" sz="54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82" name="Google Shape;478;p45">
            <a:extLst>
              <a:ext uri="{FF2B5EF4-FFF2-40B4-BE49-F238E27FC236}">
                <a16:creationId xmlns="" xmlns:a16="http://schemas.microsoft.com/office/drawing/2014/main" id="{F26287F7-3FB0-4F76-B02E-8E4B2E29815B}"/>
              </a:ext>
            </a:extLst>
          </p:cNvPr>
          <p:cNvSpPr txBox="1">
            <a:spLocks/>
          </p:cNvSpPr>
          <p:nvPr/>
        </p:nvSpPr>
        <p:spPr>
          <a:xfrm>
            <a:off x="1276995" y="596806"/>
            <a:ext cx="6623954" cy="1602418"/>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Chiến dịch Hồ Chí Minh chính thức bắt đầu vào thời gian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6" name="圆角矩形 7"/>
          <p:cNvSpPr/>
          <p:nvPr/>
        </p:nvSpPr>
        <p:spPr>
          <a:xfrm>
            <a:off x="2834035" y="3016863"/>
            <a:ext cx="5161090" cy="99102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Ngày 26 – 4 – 1975</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2" name="Arrow: Left 1">
            <a:hlinkClick r:id="rId3" action="ppaction://hlinksldjump"/>
            <a:extLst>
              <a:ext uri="{FF2B5EF4-FFF2-40B4-BE49-F238E27FC236}">
                <a16:creationId xmlns="" xmlns:a16="http://schemas.microsoft.com/office/drawing/2014/main" id="{24E25655-C232-2187-EC8D-BF30E306C8AD}"/>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68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barn(inVertical)">
                                      <p:cBhvr>
                                        <p:cTn id="11" dur="500"/>
                                        <p:tgtEl>
                                          <p:spTgt spid="8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randombar(horizontal)">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100980" y="358345"/>
            <a:ext cx="1051807"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endParaRPr kumimoji="0" lang="vi-VN" sz="54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2" name="Arrow: Left 1">
            <a:hlinkClick r:id="rId3" action="ppaction://hlinksldjump"/>
            <a:extLst>
              <a:ext uri="{FF2B5EF4-FFF2-40B4-BE49-F238E27FC236}">
                <a16:creationId xmlns="" xmlns:a16="http://schemas.microsoft.com/office/drawing/2014/main" id="{DB5A7B1D-D3DB-A4BF-B3E6-C3F3F333A4D1}"/>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78;p45">
            <a:extLst>
              <a:ext uri="{FF2B5EF4-FFF2-40B4-BE49-F238E27FC236}">
                <a16:creationId xmlns="" xmlns:a16="http://schemas.microsoft.com/office/drawing/2014/main" id="{409B5629-C596-2B9B-C3EF-1E1856759D61}"/>
              </a:ext>
            </a:extLst>
          </p:cNvPr>
          <p:cNvSpPr txBox="1">
            <a:spLocks/>
          </p:cNvSpPr>
          <p:nvPr/>
        </p:nvSpPr>
        <p:spPr>
          <a:xfrm>
            <a:off x="1096627" y="753461"/>
            <a:ext cx="7649458" cy="1814319"/>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Đến 11 giờ 30 phút cùng ngày, lá cờ của Mặt trận Dân tộc Giải phóng miền Nam Việt Nam tung bay trên nóc Dinh Độc Lập, báo hiệu sự kiện nào ?</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3" name="圆角矩形 7">
            <a:extLst>
              <a:ext uri="{FF2B5EF4-FFF2-40B4-BE49-F238E27FC236}">
                <a16:creationId xmlns="" xmlns:a16="http://schemas.microsoft.com/office/drawing/2014/main" id="{60B3BE2A-B36B-FEB8-8748-0E74558010D4}"/>
              </a:ext>
            </a:extLst>
          </p:cNvPr>
          <p:cNvSpPr/>
          <p:nvPr/>
        </p:nvSpPr>
        <p:spPr>
          <a:xfrm>
            <a:off x="2860032" y="2930949"/>
            <a:ext cx="5153288" cy="121965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S</a:t>
            </a: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ự toàn thắng của Chiến dịch Hồ Chí Minh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888171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圆角矩形 7">
            <a:extLst>
              <a:ext uri="{FF2B5EF4-FFF2-40B4-BE49-F238E27FC236}">
                <a16:creationId xmlns="" xmlns:a16="http://schemas.microsoft.com/office/drawing/2014/main" id="{D3915B55-82B5-4938-A8B9-8683E72514AD}"/>
              </a:ext>
            </a:extLst>
          </p:cNvPr>
          <p:cNvSpPr/>
          <p:nvPr/>
        </p:nvSpPr>
        <p:spPr>
          <a:xfrm>
            <a:off x="531628" y="829340"/>
            <a:ext cx="8080744" cy="288216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9600" b="1" i="0" u="none" strike="noStrike" kern="1200" cap="none" spc="0" normalizeH="0" baseline="0" noProof="0" dirty="0" err="1">
                <a:ln>
                  <a:noFill/>
                </a:ln>
                <a:solidFill>
                  <a:srgbClr val="002060"/>
                </a:solidFill>
                <a:effectLst/>
                <a:uLnTx/>
                <a:uFillTx/>
                <a:latin typeface="Times New Roman" pitchFamily="18" charset="0"/>
                <a:ea typeface="黑体" panose="02010609060101010101" pitchFamily="49" charset="-122"/>
                <a:cs typeface="Times New Roman" pitchFamily="18" charset="0"/>
                <a:sym typeface="Arial"/>
              </a:rPr>
              <a:t>Khám</a:t>
            </a:r>
            <a:r>
              <a:rPr kumimoji="0" lang="en-US" altLang="zh-CN" sz="9600" b="1" i="0" u="none" strike="noStrike" kern="1200" cap="none" spc="0" normalizeH="0" baseline="0" noProof="0" dirty="0">
                <a:ln>
                  <a:noFill/>
                </a:ln>
                <a:solidFill>
                  <a:srgbClr val="002060"/>
                </a:solidFill>
                <a:effectLst/>
                <a:uLnTx/>
                <a:uFillTx/>
                <a:latin typeface="Times New Roman" pitchFamily="18" charset="0"/>
                <a:ea typeface="黑体" panose="02010609060101010101" pitchFamily="49" charset="-122"/>
                <a:cs typeface="Times New Roman" pitchFamily="18" charset="0"/>
                <a:sym typeface="Arial"/>
              </a:rPr>
              <a:t> </a:t>
            </a:r>
            <a:r>
              <a:rPr kumimoji="0" lang="en-US" altLang="zh-CN" sz="9600" b="1" i="0" u="none" strike="noStrike" kern="1200" cap="none" spc="0" normalizeH="0" baseline="0" noProof="0" dirty="0" err="1">
                <a:ln>
                  <a:noFill/>
                </a:ln>
                <a:solidFill>
                  <a:srgbClr val="002060"/>
                </a:solidFill>
                <a:effectLst/>
                <a:uLnTx/>
                <a:uFillTx/>
                <a:latin typeface="Times New Roman" pitchFamily="18" charset="0"/>
                <a:ea typeface="黑体" panose="02010609060101010101" pitchFamily="49" charset="-122"/>
                <a:cs typeface="Times New Roman" pitchFamily="18" charset="0"/>
                <a:sym typeface="Arial"/>
              </a:rPr>
              <a:t>Phá</a:t>
            </a:r>
            <a:endParaRPr kumimoji="0" lang="zh-CN" altLang="en-US" sz="9600" b="1" i="0" u="none" strike="noStrike" kern="1200" cap="none" spc="0" normalizeH="0" baseline="0" noProof="0" dirty="0">
              <a:ln>
                <a:noFill/>
              </a:ln>
              <a:solidFill>
                <a:srgbClr val="002060"/>
              </a:solidFill>
              <a:effectLst/>
              <a:uLnTx/>
              <a:uFillTx/>
              <a:latin typeface="Times New Roman" pitchFamily="18" charset="0"/>
              <a:ea typeface="黑体" panose="02010609060101010101" pitchFamily="49" charset="-122"/>
              <a:cs typeface="Times New Roman" pitchFamily="18" charset="0"/>
              <a:sym typeface="Arial"/>
            </a:endParaRPr>
          </a:p>
        </p:txBody>
      </p:sp>
    </p:spTree>
    <p:extLst>
      <p:ext uri="{BB962C8B-B14F-4D97-AF65-F5344CB8AC3E}">
        <p14:creationId xmlns:p14="http://schemas.microsoft.com/office/powerpoint/2010/main" val="403859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圆角矩形 7"/>
          <p:cNvSpPr/>
          <p:nvPr/>
        </p:nvSpPr>
        <p:spPr>
          <a:xfrm>
            <a:off x="3134202" y="2651714"/>
            <a:ext cx="5444787"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3600" b="1" kern="1200" dirty="0">
                <a:solidFill>
                  <a:srgbClr val="002060"/>
                </a:solidFill>
                <a:latin typeface="+mj-lt"/>
                <a:ea typeface="黑体" panose="02010609060101010101" pitchFamily="49" charset="-122"/>
                <a:cs typeface="Pattaya" panose="00000500000000000000" pitchFamily="2" charset="-34"/>
              </a:rPr>
              <a:t>Tìm hiểu và kể</a:t>
            </a:r>
            <a:endParaRPr lang="en-US" altLang="zh-CN" sz="3600" b="1" kern="1200" dirty="0">
              <a:solidFill>
                <a:srgbClr val="002060"/>
              </a:solidFill>
              <a:latin typeface="+mj-lt"/>
              <a:ea typeface="黑体" panose="02010609060101010101" pitchFamily="49" charset="-122"/>
              <a:cs typeface="Pattaya" panose="00000500000000000000" pitchFamily="2" charset="-34"/>
            </a:endParaRPr>
          </a:p>
          <a:p>
            <a:pPr lvl="0" algn="ctr">
              <a:buClrTx/>
              <a:defRPr/>
            </a:pPr>
            <a:r>
              <a:rPr lang="vi-VN" altLang="zh-CN" sz="3600" b="1" kern="1200" dirty="0">
                <a:solidFill>
                  <a:srgbClr val="002060"/>
                </a:solidFill>
                <a:latin typeface="+mj-lt"/>
                <a:ea typeface="黑体" panose="02010609060101010101" pitchFamily="49" charset="-122"/>
                <a:cs typeface="Pattaya" panose="00000500000000000000" pitchFamily="2" charset="-34"/>
              </a:rPr>
              <a:t>một số câu chuyện lịch sử về Chiến dịch Hồ Chí Minh năm 1975</a:t>
            </a:r>
            <a:endParaRPr kumimoji="0" lang="zh-CN" altLang="en-US" sz="3600" b="1" i="0" u="none" strike="noStrike" kern="1200" cap="none" spc="0" normalizeH="0" baseline="0" noProof="0" dirty="0">
              <a:ln>
                <a:noFill/>
              </a:ln>
              <a:solidFill>
                <a:srgbClr val="002060"/>
              </a:solidFill>
              <a:effectLst/>
              <a:uLnTx/>
              <a:uFillTx/>
              <a:latin typeface="+mj-lt"/>
              <a:ea typeface="黑体" panose="02010609060101010101" pitchFamily="49" charset="-122"/>
              <a:cs typeface="Pattaya" panose="00000500000000000000" pitchFamily="2" charset="-34"/>
              <a:sym typeface="Arial"/>
            </a:endParaRPr>
          </a:p>
        </p:txBody>
      </p:sp>
      <p:sp>
        <p:nvSpPr>
          <p:cNvPr id="23" name="Google Shape;2714;p36">
            <a:extLst>
              <a:ext uri="{FF2B5EF4-FFF2-40B4-BE49-F238E27FC236}">
                <a16:creationId xmlns="" xmlns:a16="http://schemas.microsoft.com/office/drawing/2014/main" id="{DC90FA41-B820-49BE-AA2E-2F344186477E}"/>
              </a:ext>
            </a:extLst>
          </p:cNvPr>
          <p:cNvSpPr/>
          <p:nvPr/>
        </p:nvSpPr>
        <p:spPr>
          <a:xfrm>
            <a:off x="3725852" y="479426"/>
            <a:ext cx="4084294" cy="736561"/>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2715;p36">
            <a:extLst>
              <a:ext uri="{FF2B5EF4-FFF2-40B4-BE49-F238E27FC236}">
                <a16:creationId xmlns="" xmlns:a16="http://schemas.microsoft.com/office/drawing/2014/main" id="{DA3E0E3F-4B0D-4C67-8AD7-0D8C4D24AD52}"/>
              </a:ext>
            </a:extLst>
          </p:cNvPr>
          <p:cNvSpPr txBox="1">
            <a:spLocks/>
          </p:cNvSpPr>
          <p:nvPr/>
        </p:nvSpPr>
        <p:spPr>
          <a:xfrm>
            <a:off x="3835942" y="641292"/>
            <a:ext cx="3695193"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Amatic SC"/>
              <a:buNone/>
              <a:defRPr sz="35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9pPr>
          </a:lstStyle>
          <a:p>
            <a:r>
              <a:rPr lang="en-US" sz="4400">
                <a:solidFill>
                  <a:schemeClr val="accent3"/>
                </a:solidFill>
                <a:latin typeface="Pattaya" panose="00000500000000000000" pitchFamily="2" charset="-34"/>
                <a:cs typeface="Pattaya" panose="00000500000000000000" pitchFamily="2" charset="-34"/>
              </a:rPr>
              <a:t>Hoạt động 2</a:t>
            </a:r>
            <a:endParaRPr lang="vi-VN" sz="4400" dirty="0">
              <a:solidFill>
                <a:schemeClr val="accent3"/>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929205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483</TotalTime>
  <Words>642</Words>
  <Application>Microsoft Office PowerPoint</Application>
  <PresentationFormat>On-screen Show (16:9)</PresentationFormat>
  <Paragraphs>52</Paragraphs>
  <Slides>24</Slides>
  <Notes>16</Notes>
  <HiddenSlides>0</HiddenSlides>
  <MMClips>3</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Art Subject for Elementary - 2nd Grade: Visual Arts by Slidesgo</vt:lpstr>
      <vt:lpstr>Children's Day by Slidesgo</vt:lpstr>
      <vt:lpstr>1_Children's Day by Slidesgo</vt:lpstr>
      <vt:lpstr>6_Office Theme</vt:lpstr>
      <vt:lpstr>Office Theme</vt:lpstr>
      <vt:lpstr>7_Office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Cùng chia sẻ</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3</cp:revision>
  <dcterms:modified xsi:type="dcterms:W3CDTF">2025-02-08T23:49:27Z</dcterms:modified>
</cp:coreProperties>
</file>