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8" r:id="rId2"/>
    <p:sldId id="257" r:id="rId3"/>
    <p:sldId id="295" r:id="rId4"/>
    <p:sldId id="296" r:id="rId5"/>
    <p:sldId id="259" r:id="rId6"/>
    <p:sldId id="265" r:id="rId7"/>
    <p:sldId id="263" r:id="rId8"/>
    <p:sldId id="264" r:id="rId9"/>
    <p:sldId id="266" r:id="rId10"/>
    <p:sldId id="273" r:id="rId11"/>
    <p:sldId id="276" r:id="rId12"/>
    <p:sldId id="277" r:id="rId13"/>
    <p:sldId id="279" r:id="rId14"/>
    <p:sldId id="290" r:id="rId15"/>
    <p:sldId id="280" r:id="rId16"/>
    <p:sldId id="278" r:id="rId17"/>
    <p:sldId id="281" r:id="rId18"/>
    <p:sldId id="291" r:id="rId19"/>
    <p:sldId id="282" r:id="rId20"/>
    <p:sldId id="285" r:id="rId21"/>
    <p:sldId id="286" r:id="rId22"/>
    <p:sldId id="287" r:id="rId23"/>
    <p:sldId id="288" r:id="rId24"/>
    <p:sldId id="292" r:id="rId25"/>
    <p:sldId id="293" r:id="rId26"/>
    <p:sldId id="294" r:id="rId27"/>
    <p:sldId id="289" r:id="rId28"/>
  </p:sldIdLst>
  <p:sldSz cx="12192000" cy="6858000"/>
  <p:notesSz cx="6858000" cy="9144000"/>
  <p:embeddedFontLst>
    <p:embeddedFont>
      <p:font typeface="#9Slide02 Noi dung rat dai" panose="02000000000000000000" pitchFamily="2" charset="0"/>
      <p:regular r:id="rId29"/>
    </p:embeddedFont>
    <p:embeddedFont>
      <p:font typeface="#9Slide05 Phobia" panose="02000506000000020003" pitchFamily="2" charset="0"/>
      <p:regular r:id="rId30"/>
    </p:embeddedFont>
    <p:embeddedFont>
      <p:font typeface="#9Slide07 SVNBeachwood Sans" pitchFamily="2" charset="0"/>
      <p:bold r:id="rId31"/>
    </p:embeddedFont>
    <p:embeddedFont>
      <p:font typeface="SVN-Poky's" panose="020B0606040200020203" pitchFamily="34" charset="0"/>
      <p:regular r:id="rId32"/>
    </p:embeddedFont>
    <p:embeddedFont>
      <p:font typeface="UTM Duepuntozero" panose="02040603050506020204" pitchFamily="18" charset="0"/>
      <p:regular r:id="rId33"/>
      <p:bold r:id="rId34"/>
    </p:embeddedFont>
    <p:embeddedFont>
      <p:font typeface="UVN Banh Mi"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009900"/>
    <a:srgbClr val="E04478"/>
    <a:srgbClr val="FDE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579" autoAdjust="0"/>
  </p:normalViewPr>
  <p:slideViewPr>
    <p:cSldViewPr snapToGrid="0">
      <p:cViewPr varScale="1">
        <p:scale>
          <a:sx n="49" d="100"/>
          <a:sy n="49" d="100"/>
        </p:scale>
        <p:origin x="15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69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79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93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44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73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2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19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7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1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7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29/12/2024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02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12C3A81-5026-9E18-031C-89059A81D4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14918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4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5.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7.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57.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9.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59.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61.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3.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6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3.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27389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260186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134937" y="2528713"/>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10090705" y="2449558"/>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sp>
        <p:nvSpPr>
          <p:cNvPr id="12" name="TextBox 11">
            <a:extLst>
              <a:ext uri="{FF2B5EF4-FFF2-40B4-BE49-F238E27FC236}">
                <a16:creationId xmlns:a16="http://schemas.microsoft.com/office/drawing/2014/main" id="{3F557693-49EA-20C9-0123-039EEB882C7A}"/>
              </a:ext>
            </a:extLst>
          </p:cNvPr>
          <p:cNvSpPr txBox="1"/>
          <p:nvPr/>
        </p:nvSpPr>
        <p:spPr>
          <a:xfrm>
            <a:off x="1927902" y="2545627"/>
            <a:ext cx="8026493" cy="1938992"/>
          </a:xfrm>
          <a:prstGeom prst="rect">
            <a:avLst/>
          </a:prstGeom>
          <a:noFill/>
        </p:spPr>
        <p:txBody>
          <a:bodyPr wrap="none" rtlCol="0">
            <a:spAutoFit/>
          </a:bodyPr>
          <a:lstStyle/>
          <a:p>
            <a:pPr algn="ctr"/>
            <a:r>
              <a:rPr lang="en-US" sz="6000">
                <a:solidFill>
                  <a:schemeClr val="tx2"/>
                </a:solidFill>
                <a:latin typeface="SVN-Poky's" panose="020B0606040200020203" pitchFamily="34" charset="0"/>
                <a:ea typeface="LNTH-LuoLuoNotangYuanTi 1" pitchFamily="2" charset="-128"/>
                <a:cs typeface="LNTH-LuoLuoNotangYuanTi 1" pitchFamily="2" charset="-128"/>
              </a:rPr>
              <a:t>Ô</a:t>
            </a:r>
            <a:r>
              <a:rPr lang="en-US" sz="6000">
                <a:solidFill>
                  <a:schemeClr val="accent4"/>
                </a:solidFill>
                <a:latin typeface="SVN-Poky's" panose="020B0606040200020203" pitchFamily="34" charset="0"/>
                <a:ea typeface="LNTH-LuoLuoNotangYuanTi 1" pitchFamily="2" charset="-128"/>
                <a:cs typeface="LNTH-LuoLuoNotangYuanTi 1" pitchFamily="2" charset="-128"/>
              </a:rPr>
              <a:t>N</a:t>
            </a:r>
            <a:r>
              <a:rPr lang="en-US" sz="6000">
                <a:latin typeface="SVN-Poky's" panose="020B0606040200020203" pitchFamily="34" charset="0"/>
                <a:ea typeface="LNTH-LuoLuoNotangYuanTi 1" pitchFamily="2" charset="-128"/>
                <a:cs typeface="LNTH-LuoLuoNotangYuanTi 1" pitchFamily="2" charset="-128"/>
              </a:rPr>
              <a:t> </a:t>
            </a:r>
            <a:r>
              <a:rPr lang="en-US" sz="6000">
                <a:solidFill>
                  <a:srgbClr val="00B050"/>
                </a:solidFill>
                <a:latin typeface="SVN-Poky's" panose="020B0606040200020203" pitchFamily="34" charset="0"/>
                <a:ea typeface="LNTH-LuoLuoNotangYuanTi 1" pitchFamily="2" charset="-128"/>
                <a:cs typeface="LNTH-LuoLuoNotangYuanTi 1" pitchFamily="2" charset="-128"/>
              </a:rPr>
              <a:t>T</a:t>
            </a:r>
            <a:r>
              <a:rPr lang="en-US" sz="6000">
                <a:solidFill>
                  <a:srgbClr val="FFFF00"/>
                </a:solidFill>
                <a:latin typeface="SVN-Poky's" panose="020B0606040200020203" pitchFamily="34" charset="0"/>
                <a:ea typeface="LNTH-LuoLuoNotangYuanTi 1" pitchFamily="2" charset="-128"/>
                <a:cs typeface="LNTH-LuoLuoNotangYuanTi 1" pitchFamily="2" charset="-128"/>
              </a:rPr>
              <a:t>Ậ</a:t>
            </a:r>
            <a:r>
              <a:rPr lang="en-US" sz="6000">
                <a:solidFill>
                  <a:schemeClr val="accent5"/>
                </a:solidFill>
                <a:latin typeface="SVN-Poky's" panose="020B0606040200020203" pitchFamily="34" charset="0"/>
                <a:ea typeface="LNTH-LuoLuoNotangYuanTi 1" pitchFamily="2" charset="-128"/>
                <a:cs typeface="LNTH-LuoLuoNotangYuanTi 1" pitchFamily="2" charset="-128"/>
              </a:rPr>
              <a:t>P </a:t>
            </a:r>
            <a:r>
              <a:rPr lang="en-US" sz="6000">
                <a:solidFill>
                  <a:srgbClr val="00B050"/>
                </a:solidFill>
                <a:latin typeface="SVN-Poky's" panose="020B0606040200020203" pitchFamily="34" charset="0"/>
                <a:ea typeface="LNTH-LuoLuoNotangYuanTi 1" pitchFamily="2" charset="-128"/>
                <a:cs typeface="LNTH-LuoLuoNotangYuanTi 1" pitchFamily="2" charset="-128"/>
              </a:rPr>
              <a:t>G</a:t>
            </a:r>
            <a:r>
              <a:rPr lang="en-US" sz="6000">
                <a:solidFill>
                  <a:srgbClr val="FF9900"/>
                </a:solidFill>
                <a:latin typeface="SVN-Poky's" panose="020B0606040200020203" pitchFamily="34" charset="0"/>
                <a:ea typeface="LNTH-LuoLuoNotangYuanTi 1" pitchFamily="2" charset="-128"/>
                <a:cs typeface="LNTH-LuoLuoNotangYuanTi 1" pitchFamily="2" charset="-128"/>
              </a:rPr>
              <a:t>I</a:t>
            </a:r>
            <a:r>
              <a:rPr lang="en-US" sz="6000">
                <a:solidFill>
                  <a:srgbClr val="E04478"/>
                </a:solidFill>
                <a:latin typeface="SVN-Poky's" panose="020B0606040200020203" pitchFamily="34" charset="0"/>
                <a:ea typeface="LNTH-LuoLuoNotangYuanTi 1" pitchFamily="2" charset="-128"/>
                <a:cs typeface="LNTH-LuoLuoNotangYuanTi 1" pitchFamily="2" charset="-128"/>
              </a:rPr>
              <a:t>Ữ</a:t>
            </a:r>
            <a:r>
              <a:rPr lang="en-US" sz="6000">
                <a:solidFill>
                  <a:schemeClr val="accent5"/>
                </a:solidFill>
                <a:latin typeface="SVN-Poky's" panose="020B0606040200020203" pitchFamily="34" charset="0"/>
                <a:ea typeface="LNTH-LuoLuoNotangYuanTi 1" pitchFamily="2" charset="-128"/>
                <a:cs typeface="LNTH-LuoLuoNotangYuanTi 1" pitchFamily="2" charset="-128"/>
              </a:rPr>
              <a:t>A</a:t>
            </a:r>
            <a:r>
              <a:rPr lang="en-US" sz="6000">
                <a:latin typeface="SVN-Poky's" panose="020B0606040200020203" pitchFamily="34" charset="0"/>
                <a:ea typeface="LNTH-LuoLuoNotangYuanTi 1" pitchFamily="2" charset="-128"/>
                <a:cs typeface="LNTH-LuoLuoNotangYuanTi 1" pitchFamily="2" charset="-128"/>
              </a:rPr>
              <a:t> </a:t>
            </a:r>
            <a:r>
              <a:rPr lang="en-US" sz="6000">
                <a:solidFill>
                  <a:srgbClr val="FF9900"/>
                </a:solidFill>
                <a:latin typeface="SVN-Poky's" panose="020B0606040200020203" pitchFamily="34" charset="0"/>
                <a:ea typeface="LNTH-LuoLuoNotangYuanTi 1" pitchFamily="2" charset="-128"/>
                <a:cs typeface="LNTH-LuoLuoNotangYuanTi 1" pitchFamily="2" charset="-128"/>
              </a:rPr>
              <a:t>H</a:t>
            </a:r>
            <a:r>
              <a:rPr lang="en-US" sz="6000">
                <a:solidFill>
                  <a:srgbClr val="FF33CC"/>
                </a:solidFill>
                <a:latin typeface="SVN-Poky's" panose="020B0606040200020203" pitchFamily="34" charset="0"/>
                <a:ea typeface="LNTH-LuoLuoNotangYuanTi 1" pitchFamily="2" charset="-128"/>
                <a:cs typeface="LNTH-LuoLuoNotangYuanTi 1" pitchFamily="2" charset="-128"/>
              </a:rPr>
              <a:t>Ọ</a:t>
            </a:r>
            <a:r>
              <a:rPr lang="en-US" sz="6000">
                <a:solidFill>
                  <a:srgbClr val="00B0F0"/>
                </a:solidFill>
                <a:latin typeface="SVN-Poky's" panose="020B0606040200020203" pitchFamily="34" charset="0"/>
                <a:ea typeface="LNTH-LuoLuoNotangYuanTi 1" pitchFamily="2" charset="-128"/>
                <a:cs typeface="LNTH-LuoLuoNotangYuanTi 1" pitchFamily="2" charset="-128"/>
              </a:rPr>
              <a:t>C</a:t>
            </a:r>
            <a:r>
              <a:rPr lang="en-US" sz="6000">
                <a:latin typeface="SVN-Poky's" panose="020B0606040200020203" pitchFamily="34" charset="0"/>
                <a:ea typeface="LNTH-LuoLuoNotangYuanTi 1" pitchFamily="2" charset="-128"/>
                <a:cs typeface="LNTH-LuoLuoNotangYuanTi 1" pitchFamily="2" charset="-128"/>
              </a:rPr>
              <a:t> </a:t>
            </a:r>
            <a:r>
              <a:rPr lang="en-US" sz="6000">
                <a:solidFill>
                  <a:schemeClr val="accent2"/>
                </a:solidFill>
                <a:latin typeface="SVN-Poky's" panose="020B0606040200020203" pitchFamily="34" charset="0"/>
                <a:ea typeface="LNTH-LuoLuoNotangYuanTi 1" pitchFamily="2" charset="-128"/>
                <a:cs typeface="LNTH-LuoLuoNotangYuanTi 1" pitchFamily="2" charset="-128"/>
              </a:rPr>
              <a:t>K</a:t>
            </a:r>
            <a:r>
              <a:rPr lang="en-US" sz="6000">
                <a:solidFill>
                  <a:srgbClr val="009900"/>
                </a:solidFill>
                <a:latin typeface="SVN-Poky's" panose="020B0606040200020203" pitchFamily="34" charset="0"/>
                <a:ea typeface="LNTH-LuoLuoNotangYuanTi 1" pitchFamily="2" charset="-128"/>
                <a:cs typeface="LNTH-LuoLuoNotangYuanTi 1" pitchFamily="2" charset="-128"/>
              </a:rPr>
              <a:t>Ỳ</a:t>
            </a:r>
            <a:r>
              <a:rPr lang="en-US" sz="6000">
                <a:latin typeface="SVN-Poky's" panose="020B0606040200020203" pitchFamily="34" charset="0"/>
                <a:ea typeface="LNTH-LuoLuoNotangYuanTi 1" pitchFamily="2" charset="-128"/>
                <a:cs typeface="LNTH-LuoLuoNotangYuanTi 1" pitchFamily="2" charset="-128"/>
              </a:rPr>
              <a:t> </a:t>
            </a:r>
            <a:r>
              <a:rPr lang="en-US" sz="6000">
                <a:solidFill>
                  <a:srgbClr val="0070C0"/>
                </a:solidFill>
                <a:latin typeface="SVN-Poky's" panose="020B0606040200020203" pitchFamily="34" charset="0"/>
                <a:ea typeface="LNTH-LuoLuoNotangYuanTi 1" pitchFamily="2" charset="-128"/>
                <a:cs typeface="LNTH-LuoLuoNotangYuanTi 1" pitchFamily="2" charset="-128"/>
              </a:rPr>
              <a:t>II</a:t>
            </a:r>
          </a:p>
          <a:p>
            <a:pPr algn="ctr"/>
            <a:r>
              <a:rPr lang="en-US" sz="6000">
                <a:solidFill>
                  <a:srgbClr val="FF0000"/>
                </a:solidFill>
                <a:latin typeface="SVN-Poky's" panose="020B0606040200020203" pitchFamily="34" charset="0"/>
                <a:ea typeface="LNTH-LuoLuoNotangYuanTi 1" pitchFamily="2" charset="-128"/>
                <a:cs typeface="LNTH-LuoLuoNotangYuanTi 1" pitchFamily="2" charset="-128"/>
              </a:rPr>
              <a:t>(TIẾT 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style.rotation</p:attrName>
                                        </p:attrNameLst>
                                      </p:cBhvr>
                                      <p:tavLst>
                                        <p:tav tm="0">
                                          <p:val>
                                            <p:fltVal val="90"/>
                                          </p:val>
                                        </p:tav>
                                        <p:tav tm="100000">
                                          <p:val>
                                            <p:fltVal val="0"/>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a:extLst>
              <a:ext uri="{FF2B5EF4-FFF2-40B4-BE49-F238E27FC236}">
                <a16:creationId xmlns:a16="http://schemas.microsoft.com/office/drawing/2014/main" id="{6E734A22-DF97-0761-E91B-E3FA8C2C01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272" y="-391539"/>
            <a:ext cx="8509142" cy="3268163"/>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486DA2C-D62A-E55A-B905-8A553E187714}"/>
              </a:ext>
            </a:extLst>
          </p:cNvPr>
          <p:cNvSpPr txBox="1"/>
          <p:nvPr/>
        </p:nvSpPr>
        <p:spPr>
          <a:xfrm>
            <a:off x="-153624" y="381690"/>
            <a:ext cx="9362651" cy="1569660"/>
          </a:xfrm>
          <a:prstGeom prst="rect">
            <a:avLst/>
          </a:prstGeom>
          <a:noFill/>
        </p:spPr>
        <p:txBody>
          <a:bodyPr wrap="square">
            <a:spAutoFit/>
          </a:bodyPr>
          <a:lstStyle/>
          <a:p>
            <a:pPr algn="ctr">
              <a:defRPr/>
            </a:pPr>
            <a:r>
              <a:rPr lang="en-US" sz="9600" b="1" dirty="0" err="1">
                <a:ln>
                  <a:solidFill>
                    <a:prstClr val="black"/>
                  </a:solidFill>
                </a:ln>
                <a:solidFill>
                  <a:srgbClr val="51A59F"/>
                </a:solidFill>
                <a:latin typeface="#9Slide07 SVNBeachwood Sans" pitchFamily="2" charset="0"/>
                <a:ea typeface="LNTH-LuoLuoNotangYuanTi 1" pitchFamily="2" charset="-128"/>
                <a:cs typeface="LNTH-LuoLuoNotangYuanTi 1" pitchFamily="2" charset="-128"/>
              </a:rPr>
              <a:t>L</a:t>
            </a:r>
            <a:r>
              <a:rPr lang="en-US" sz="9600" b="1" dirty="0" err="1">
                <a:ln>
                  <a:solidFill>
                    <a:prstClr val="black"/>
                  </a:solidFill>
                </a:ln>
                <a:solidFill>
                  <a:srgbClr val="FF0066"/>
                </a:solidFill>
                <a:latin typeface="#9Slide07 SVNBeachwood Sans" pitchFamily="2" charset="0"/>
                <a:ea typeface="LNTH-LuoLuoNotangYuanTi 1" pitchFamily="2" charset="-128"/>
                <a:cs typeface="LNTH-LuoLuoNotangYuanTi 1" pitchFamily="2" charset="-128"/>
              </a:rPr>
              <a:t>u</a:t>
            </a:r>
            <a:r>
              <a:rPr lang="en-US" sz="9600" b="1" dirty="0" err="1">
                <a:ln>
                  <a:solidFill>
                    <a:prstClr val="black"/>
                  </a:solidFill>
                </a:ln>
                <a:solidFill>
                  <a:srgbClr val="FF8175">
                    <a:lumMod val="50000"/>
                  </a:srgbClr>
                </a:solidFill>
                <a:latin typeface="#9Slide07 SVNBeachwood Sans" pitchFamily="2" charset="0"/>
                <a:ea typeface="LNTH-LuoLuoNotangYuanTi 1" pitchFamily="2" charset="-128"/>
                <a:cs typeface="LNTH-LuoLuoNotangYuanTi 1" pitchFamily="2" charset="-128"/>
              </a:rPr>
              <a:t>y</a:t>
            </a:r>
            <a:r>
              <a:rPr lang="en-US" sz="9600" b="1" dirty="0" err="1">
                <a:ln>
                  <a:solidFill>
                    <a:prstClr val="black"/>
                  </a:solidFill>
                </a:ln>
                <a:solidFill>
                  <a:srgbClr val="E5790D"/>
                </a:solidFill>
                <a:latin typeface="#9Slide07 SVNBeachwood Sans" pitchFamily="2" charset="0"/>
                <a:ea typeface="LNTH-LuoLuoNotangYuanTi 1" pitchFamily="2" charset="-128"/>
                <a:cs typeface="LNTH-LuoLuoNotangYuanTi 1" pitchFamily="2" charset="-128"/>
              </a:rPr>
              <a:t>ệ</a:t>
            </a:r>
            <a:r>
              <a:rPr lang="en-US" sz="9600" b="1" dirty="0" err="1">
                <a:ln>
                  <a:solidFill>
                    <a:prstClr val="black"/>
                  </a:solidFill>
                </a:ln>
                <a:solidFill>
                  <a:srgbClr val="00A2C8"/>
                </a:solidFill>
                <a:latin typeface="#9Slide07 SVNBeachwood Sans" pitchFamily="2" charset="0"/>
                <a:ea typeface="LNTH-LuoLuoNotangYuanTi 1" pitchFamily="2" charset="-128"/>
                <a:cs typeface="LNTH-LuoLuoNotangYuanTi 1" pitchFamily="2" charset="-128"/>
              </a:rPr>
              <a:t>n</a:t>
            </a:r>
            <a:r>
              <a:rPr lang="en-US" sz="9600" b="1" dirty="0">
                <a:ln>
                  <a:solidFill>
                    <a:prstClr val="black"/>
                  </a:solidFill>
                </a:ln>
                <a:solidFill>
                  <a:srgbClr val="002D38"/>
                </a:solidFill>
                <a:latin typeface="#9Slide07 SVNBeachwood Sans" pitchFamily="2" charset="0"/>
                <a:ea typeface="LNTH-LuoLuoNotangYuanTi 1" pitchFamily="2" charset="-128"/>
                <a:cs typeface="LNTH-LuoLuoNotangYuanTi 1" pitchFamily="2" charset="-128"/>
              </a:rPr>
              <a:t> </a:t>
            </a:r>
            <a:r>
              <a:rPr lang="en-US" sz="9600" b="1" dirty="0" err="1">
                <a:ln>
                  <a:solidFill>
                    <a:prstClr val="black"/>
                  </a:solidFill>
                </a:ln>
                <a:solidFill>
                  <a:srgbClr val="FF0066"/>
                </a:solidFill>
                <a:latin typeface="#9Slide07 SVNBeachwood Sans" pitchFamily="2" charset="0"/>
                <a:ea typeface="LNTH-LuoLuoNotangYuanTi 1" pitchFamily="2" charset="-128"/>
                <a:cs typeface="LNTH-LuoLuoNotangYuanTi 1" pitchFamily="2" charset="-128"/>
              </a:rPr>
              <a:t>đ</a:t>
            </a:r>
            <a:r>
              <a:rPr lang="en-US" sz="9600" b="1" dirty="0" err="1">
                <a:ln>
                  <a:solidFill>
                    <a:prstClr val="black"/>
                  </a:solidFill>
                </a:ln>
                <a:solidFill>
                  <a:srgbClr val="FFECCD">
                    <a:lumMod val="75000"/>
                  </a:srgbClr>
                </a:solidFill>
                <a:latin typeface="#9Slide07 SVNBeachwood Sans" pitchFamily="2" charset="0"/>
                <a:ea typeface="LNTH-LuoLuoNotangYuanTi 1" pitchFamily="2" charset="-128"/>
                <a:cs typeface="LNTH-LuoLuoNotangYuanTi 1" pitchFamily="2" charset="-128"/>
              </a:rPr>
              <a:t>ọ</a:t>
            </a:r>
            <a:r>
              <a:rPr lang="en-US" sz="9600" b="1" dirty="0" err="1">
                <a:ln>
                  <a:solidFill>
                    <a:prstClr val="black"/>
                  </a:solidFill>
                </a:ln>
                <a:solidFill>
                  <a:srgbClr val="AF37A6"/>
                </a:solidFill>
                <a:latin typeface="#9Slide07 SVNBeachwood Sans" pitchFamily="2" charset="0"/>
                <a:ea typeface="LNTH-LuoLuoNotangYuanTi 1" pitchFamily="2" charset="-128"/>
                <a:cs typeface="LNTH-LuoLuoNotangYuanTi 1" pitchFamily="2" charset="-128"/>
              </a:rPr>
              <a:t>c</a:t>
            </a:r>
            <a:r>
              <a:rPr lang="en-US" sz="9600" b="1" dirty="0">
                <a:ln>
                  <a:solidFill>
                    <a:prstClr val="black"/>
                  </a:solidFill>
                </a:ln>
                <a:solidFill>
                  <a:srgbClr val="AF37A6"/>
                </a:solidFill>
                <a:latin typeface="#9Slide07 SVNBeachwood Sans" pitchFamily="2" charset="0"/>
                <a:ea typeface="LNTH-LuoLuoNotangYuanTi 1" pitchFamily="2" charset="-128"/>
                <a:cs typeface="LNTH-LuoLuoNotangYuanTi 1" pitchFamily="2" charset="-128"/>
              </a:rPr>
              <a:t> </a:t>
            </a:r>
            <a:r>
              <a:rPr lang="en-US" sz="9600" b="1" dirty="0" err="1">
                <a:ln>
                  <a:solidFill>
                    <a:prstClr val="black"/>
                  </a:solidFill>
                </a:ln>
                <a:solidFill>
                  <a:srgbClr val="00CCC5"/>
                </a:solidFill>
                <a:latin typeface="#9Slide07 SVNBeachwood Sans" pitchFamily="2" charset="0"/>
                <a:ea typeface="LNTH-LuoLuoNotangYuanTi 1" pitchFamily="2" charset="-128"/>
                <a:cs typeface="LNTH-LuoLuoNotangYuanTi 1" pitchFamily="2" charset="-128"/>
              </a:rPr>
              <a:t>t</a:t>
            </a:r>
            <a:r>
              <a:rPr lang="en-US" sz="9600" b="1" dirty="0" err="1">
                <a:ln>
                  <a:solidFill>
                    <a:prstClr val="black"/>
                  </a:solidFill>
                </a:ln>
                <a:solidFill>
                  <a:srgbClr val="C00000">
                    <a:lumMod val="40000"/>
                    <a:lumOff val="60000"/>
                  </a:srgbClr>
                </a:solidFill>
                <a:latin typeface="#9Slide07 SVNBeachwood Sans" pitchFamily="2" charset="0"/>
                <a:ea typeface="LNTH-LuoLuoNotangYuanTi 1" pitchFamily="2" charset="-128"/>
                <a:cs typeface="LNTH-LuoLuoNotangYuanTi 1" pitchFamily="2" charset="-128"/>
              </a:rPr>
              <a:t>r</a:t>
            </a:r>
            <a:r>
              <a:rPr lang="en-US" sz="9600" b="1" dirty="0" err="1">
                <a:ln>
                  <a:solidFill>
                    <a:prstClr val="black"/>
                  </a:solidFill>
                </a:ln>
                <a:solidFill>
                  <a:srgbClr val="E36C09">
                    <a:lumMod val="40000"/>
                    <a:lumOff val="60000"/>
                  </a:srgbClr>
                </a:solidFill>
                <a:latin typeface="#9Slide07 SVNBeachwood Sans" pitchFamily="2" charset="0"/>
                <a:ea typeface="LNTH-LuoLuoNotangYuanTi 1" pitchFamily="2" charset="-128"/>
                <a:cs typeface="LNTH-LuoLuoNotangYuanTi 1" pitchFamily="2" charset="-128"/>
              </a:rPr>
              <a:t>ư</a:t>
            </a:r>
            <a:r>
              <a:rPr lang="en-US" sz="9600" b="1" dirty="0" err="1">
                <a:ln>
                  <a:solidFill>
                    <a:prstClr val="black"/>
                  </a:solidFill>
                </a:ln>
                <a:solidFill>
                  <a:srgbClr val="AF37A6"/>
                </a:solidFill>
                <a:latin typeface="#9Slide07 SVNBeachwood Sans" pitchFamily="2" charset="0"/>
                <a:ea typeface="LNTH-LuoLuoNotangYuanTi 1" pitchFamily="2" charset="-128"/>
                <a:cs typeface="LNTH-LuoLuoNotangYuanTi 1" pitchFamily="2" charset="-128"/>
              </a:rPr>
              <a:t>ớ</a:t>
            </a:r>
            <a:r>
              <a:rPr lang="en-US" sz="9600" b="1" dirty="0" err="1">
                <a:ln>
                  <a:solidFill>
                    <a:prstClr val="black"/>
                  </a:solidFill>
                </a:ln>
                <a:solidFill>
                  <a:srgbClr val="4BACC6">
                    <a:lumMod val="40000"/>
                    <a:lumOff val="60000"/>
                  </a:srgbClr>
                </a:solidFill>
                <a:latin typeface="#9Slide07 SVNBeachwood Sans" pitchFamily="2" charset="0"/>
                <a:ea typeface="LNTH-LuoLuoNotangYuanTi 1" pitchFamily="2" charset="-128"/>
                <a:cs typeface="LNTH-LuoLuoNotangYuanTi 1" pitchFamily="2" charset="-128"/>
              </a:rPr>
              <a:t>c</a:t>
            </a:r>
            <a:r>
              <a:rPr lang="en-US" sz="9600" b="1" dirty="0">
                <a:ln>
                  <a:solidFill>
                    <a:prstClr val="black"/>
                  </a:solidFill>
                </a:ln>
                <a:solidFill>
                  <a:srgbClr val="AF37A6"/>
                </a:solidFill>
                <a:latin typeface="#9Slide07 SVNBeachwood Sans" pitchFamily="2" charset="0"/>
                <a:ea typeface="LNTH-LuoLuoNotangYuanTi 1" pitchFamily="2" charset="-128"/>
                <a:cs typeface="LNTH-LuoLuoNotangYuanTi 1" pitchFamily="2" charset="-128"/>
              </a:rPr>
              <a:t> </a:t>
            </a:r>
            <a:r>
              <a:rPr lang="en-US" sz="9600" b="1" dirty="0" err="1">
                <a:ln>
                  <a:solidFill>
                    <a:prstClr val="black"/>
                  </a:solidFill>
                </a:ln>
                <a:solidFill>
                  <a:srgbClr val="7CBC00"/>
                </a:solidFill>
                <a:latin typeface="#9Slide07 SVNBeachwood Sans" pitchFamily="2" charset="0"/>
                <a:ea typeface="LNTH-LuoLuoNotangYuanTi 1" pitchFamily="2" charset="-128"/>
                <a:cs typeface="LNTH-LuoLuoNotangYuanTi 1" pitchFamily="2" charset="-128"/>
              </a:rPr>
              <a:t>l</a:t>
            </a:r>
            <a:r>
              <a:rPr lang="en-US" sz="9600" b="1" dirty="0" err="1">
                <a:ln>
                  <a:solidFill>
                    <a:prstClr val="black"/>
                  </a:solidFill>
                </a:ln>
                <a:solidFill>
                  <a:srgbClr val="4BACC6">
                    <a:lumMod val="50000"/>
                  </a:srgbClr>
                </a:solidFill>
                <a:latin typeface="#9Slide07 SVNBeachwood Sans" pitchFamily="2" charset="0"/>
                <a:ea typeface="LNTH-LuoLuoNotangYuanTi 1" pitchFamily="2" charset="-128"/>
                <a:cs typeface="LNTH-LuoLuoNotangYuanTi 1" pitchFamily="2" charset="-128"/>
              </a:rPr>
              <a:t>ớ</a:t>
            </a:r>
            <a:r>
              <a:rPr lang="en-US" sz="9600" b="1" dirty="0" err="1">
                <a:ln>
                  <a:solidFill>
                    <a:prstClr val="black"/>
                  </a:solidFill>
                </a:ln>
                <a:solidFill>
                  <a:srgbClr val="FFC000"/>
                </a:solidFill>
                <a:latin typeface="#9Slide07 SVNBeachwood Sans" pitchFamily="2" charset="0"/>
                <a:ea typeface="LNTH-LuoLuoNotangYuanTi 1" pitchFamily="2" charset="-128"/>
                <a:cs typeface="LNTH-LuoLuoNotangYuanTi 1" pitchFamily="2" charset="-128"/>
              </a:rPr>
              <a:t>p</a:t>
            </a:r>
            <a:endParaRPr lang="en-US" sz="9600" b="1" dirty="0">
              <a:ln>
                <a:solidFill>
                  <a:prstClr val="black"/>
                </a:solidFill>
              </a:ln>
              <a:solidFill>
                <a:srgbClr val="FFC000"/>
              </a:solidFill>
              <a:latin typeface="#9Slide07 SVNBeachwood Sans" pitchFamily="2" charset="0"/>
              <a:ea typeface="LNTH-LuoLuoNotangYuanTi 1" pitchFamily="2" charset="-128"/>
              <a:cs typeface="LNTH-LuoLuoNotangYuanTi 1" pitchFamily="2" charset="-128"/>
            </a:endParaRPr>
          </a:p>
        </p:txBody>
      </p:sp>
      <p:grpSp>
        <p:nvGrpSpPr>
          <p:cNvPr id="8" name="Group 7">
            <a:extLst>
              <a:ext uri="{FF2B5EF4-FFF2-40B4-BE49-F238E27FC236}">
                <a16:creationId xmlns:a16="http://schemas.microsoft.com/office/drawing/2014/main" id="{A9660416-12F3-C738-7EDA-C341E4E3F4B8}"/>
              </a:ext>
            </a:extLst>
          </p:cNvPr>
          <p:cNvGrpSpPr/>
          <p:nvPr/>
        </p:nvGrpSpPr>
        <p:grpSpPr>
          <a:xfrm>
            <a:off x="146637" y="3232636"/>
            <a:ext cx="8010144" cy="3376030"/>
            <a:chOff x="5119879" y="4287027"/>
            <a:chExt cx="6490424" cy="2503612"/>
          </a:xfrm>
        </p:grpSpPr>
        <p:grpSp>
          <p:nvGrpSpPr>
            <p:cNvPr id="9" name="Graphic 1068">
              <a:extLst>
                <a:ext uri="{FF2B5EF4-FFF2-40B4-BE49-F238E27FC236}">
                  <a16:creationId xmlns:a16="http://schemas.microsoft.com/office/drawing/2014/main" id="{F47B8584-C142-0376-82DD-337DD637D7CC}"/>
                </a:ext>
              </a:extLst>
            </p:cNvPr>
            <p:cNvGrpSpPr/>
            <p:nvPr/>
          </p:nvGrpSpPr>
          <p:grpSpPr>
            <a:xfrm>
              <a:off x="9359104" y="4373158"/>
              <a:ext cx="2251199" cy="2417481"/>
              <a:chOff x="8814612" y="1625020"/>
              <a:chExt cx="3381064" cy="3630802"/>
            </a:xfrm>
          </p:grpSpPr>
          <p:sp>
            <p:nvSpPr>
              <p:cNvPr id="183" name="Freeform: Shape 182">
                <a:extLst>
                  <a:ext uri="{FF2B5EF4-FFF2-40B4-BE49-F238E27FC236}">
                    <a16:creationId xmlns:a16="http://schemas.microsoft.com/office/drawing/2014/main" id="{5B4C4A2D-C534-8FE2-16FA-4F06660D53F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4" name="Freeform: Shape 183">
                <a:extLst>
                  <a:ext uri="{FF2B5EF4-FFF2-40B4-BE49-F238E27FC236}">
                    <a16:creationId xmlns:a16="http://schemas.microsoft.com/office/drawing/2014/main" id="{A80A648D-8F10-F5FE-DB19-18B808735DED}"/>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5" name="Freeform: Shape 184">
                <a:extLst>
                  <a:ext uri="{FF2B5EF4-FFF2-40B4-BE49-F238E27FC236}">
                    <a16:creationId xmlns:a16="http://schemas.microsoft.com/office/drawing/2014/main" id="{CE18AD52-6F99-16CD-8D9C-C22C6FCA87EE}"/>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6" name="Freeform: Shape 185">
                <a:extLst>
                  <a:ext uri="{FF2B5EF4-FFF2-40B4-BE49-F238E27FC236}">
                    <a16:creationId xmlns:a16="http://schemas.microsoft.com/office/drawing/2014/main" id="{594E254C-02FE-3441-9D11-DABA373B6868}"/>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7" name="Freeform: Shape 186">
                <a:extLst>
                  <a:ext uri="{FF2B5EF4-FFF2-40B4-BE49-F238E27FC236}">
                    <a16:creationId xmlns:a16="http://schemas.microsoft.com/office/drawing/2014/main" id="{C9DF0F00-9425-C78D-DE5E-952A785B0A10}"/>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8" name="Freeform: Shape 187">
                <a:extLst>
                  <a:ext uri="{FF2B5EF4-FFF2-40B4-BE49-F238E27FC236}">
                    <a16:creationId xmlns:a16="http://schemas.microsoft.com/office/drawing/2014/main" id="{8F81F44E-A24F-17BC-90F4-BDD07D5E62B4}"/>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9" name="Freeform: Shape 188">
                <a:extLst>
                  <a:ext uri="{FF2B5EF4-FFF2-40B4-BE49-F238E27FC236}">
                    <a16:creationId xmlns:a16="http://schemas.microsoft.com/office/drawing/2014/main" id="{E625920D-2A16-903A-BC1B-8F2F5C60C2CE}"/>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0" name="Freeform: Shape 189">
                <a:extLst>
                  <a:ext uri="{FF2B5EF4-FFF2-40B4-BE49-F238E27FC236}">
                    <a16:creationId xmlns:a16="http://schemas.microsoft.com/office/drawing/2014/main" id="{57C9162F-56EB-F31B-BF73-3F630EB58117}"/>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1" name="Freeform: Shape 190">
                <a:extLst>
                  <a:ext uri="{FF2B5EF4-FFF2-40B4-BE49-F238E27FC236}">
                    <a16:creationId xmlns:a16="http://schemas.microsoft.com/office/drawing/2014/main" id="{2C219C97-2F2F-9985-D549-5FFE26A93F88}"/>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2" name="Freeform: Shape 191">
                <a:extLst>
                  <a:ext uri="{FF2B5EF4-FFF2-40B4-BE49-F238E27FC236}">
                    <a16:creationId xmlns:a16="http://schemas.microsoft.com/office/drawing/2014/main" id="{218AD6AA-0A1B-4F4E-C5E6-1CFC83C50541}"/>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3" name="Freeform: Shape 192">
                <a:extLst>
                  <a:ext uri="{FF2B5EF4-FFF2-40B4-BE49-F238E27FC236}">
                    <a16:creationId xmlns:a16="http://schemas.microsoft.com/office/drawing/2014/main" id="{9EA4CB30-F03A-C0D8-48FE-488A33EDD6EF}"/>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4" name="Freeform: Shape 193">
                <a:extLst>
                  <a:ext uri="{FF2B5EF4-FFF2-40B4-BE49-F238E27FC236}">
                    <a16:creationId xmlns:a16="http://schemas.microsoft.com/office/drawing/2014/main" id="{35A968D3-EF72-CD07-A8E4-D53B761328FF}"/>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5" name="Freeform: Shape 194">
                <a:extLst>
                  <a:ext uri="{FF2B5EF4-FFF2-40B4-BE49-F238E27FC236}">
                    <a16:creationId xmlns:a16="http://schemas.microsoft.com/office/drawing/2014/main" id="{3B315C70-F8C3-1BD0-1867-6CA4FF302AC0}"/>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6" name="Freeform: Shape 195">
                <a:extLst>
                  <a:ext uri="{FF2B5EF4-FFF2-40B4-BE49-F238E27FC236}">
                    <a16:creationId xmlns:a16="http://schemas.microsoft.com/office/drawing/2014/main" id="{B91F4A9B-2A69-69E7-225E-AF3A2B4685BC}"/>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7" name="Freeform: Shape 196">
                <a:extLst>
                  <a:ext uri="{FF2B5EF4-FFF2-40B4-BE49-F238E27FC236}">
                    <a16:creationId xmlns:a16="http://schemas.microsoft.com/office/drawing/2014/main" id="{BD4601B7-27BB-0EDB-A23F-3A467A252B59}"/>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8" name="Freeform: Shape 197">
                <a:extLst>
                  <a:ext uri="{FF2B5EF4-FFF2-40B4-BE49-F238E27FC236}">
                    <a16:creationId xmlns:a16="http://schemas.microsoft.com/office/drawing/2014/main" id="{FBF13049-7E04-2BF9-5F6E-5260C0899AB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99" name="Freeform: Shape 198">
                <a:extLst>
                  <a:ext uri="{FF2B5EF4-FFF2-40B4-BE49-F238E27FC236}">
                    <a16:creationId xmlns:a16="http://schemas.microsoft.com/office/drawing/2014/main" id="{1BDDBC14-639B-5A9B-9148-DAB8D56F4B3B}"/>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0" name="Freeform: Shape 199">
                <a:extLst>
                  <a:ext uri="{FF2B5EF4-FFF2-40B4-BE49-F238E27FC236}">
                    <a16:creationId xmlns:a16="http://schemas.microsoft.com/office/drawing/2014/main" id="{0495B9B4-1C6D-6BC1-3E95-F71B53F12E86}"/>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1" name="Freeform: Shape 200">
                <a:extLst>
                  <a:ext uri="{FF2B5EF4-FFF2-40B4-BE49-F238E27FC236}">
                    <a16:creationId xmlns:a16="http://schemas.microsoft.com/office/drawing/2014/main" id="{8A0F3F26-AFD3-48B3-7AEE-957987886830}"/>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2" name="Freeform: Shape 201">
                <a:extLst>
                  <a:ext uri="{FF2B5EF4-FFF2-40B4-BE49-F238E27FC236}">
                    <a16:creationId xmlns:a16="http://schemas.microsoft.com/office/drawing/2014/main" id="{10F198CF-0319-18AE-DA6D-CE04843A8714}"/>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3" name="Freeform: Shape 202">
                <a:extLst>
                  <a:ext uri="{FF2B5EF4-FFF2-40B4-BE49-F238E27FC236}">
                    <a16:creationId xmlns:a16="http://schemas.microsoft.com/office/drawing/2014/main" id="{248F3244-1B0C-301B-B5B7-F7B16895237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4" name="Freeform: Shape 203">
                <a:extLst>
                  <a:ext uri="{FF2B5EF4-FFF2-40B4-BE49-F238E27FC236}">
                    <a16:creationId xmlns:a16="http://schemas.microsoft.com/office/drawing/2014/main" id="{1E51AC2F-214A-2BDC-77B5-1AAF4742153E}"/>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5" name="Freeform: Shape 204">
                <a:extLst>
                  <a:ext uri="{FF2B5EF4-FFF2-40B4-BE49-F238E27FC236}">
                    <a16:creationId xmlns:a16="http://schemas.microsoft.com/office/drawing/2014/main" id="{CC3E0C57-9473-6896-4312-17C9951D6BF0}"/>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6" name="Freeform: Shape 205">
                <a:extLst>
                  <a:ext uri="{FF2B5EF4-FFF2-40B4-BE49-F238E27FC236}">
                    <a16:creationId xmlns:a16="http://schemas.microsoft.com/office/drawing/2014/main" id="{6A47CB57-6381-20A9-0B87-D4594A721E1B}"/>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7" name="Freeform: Shape 206">
                <a:extLst>
                  <a:ext uri="{FF2B5EF4-FFF2-40B4-BE49-F238E27FC236}">
                    <a16:creationId xmlns:a16="http://schemas.microsoft.com/office/drawing/2014/main" id="{A70D06DB-23A7-8F60-172A-4C0680289226}"/>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8" name="Freeform: Shape 207">
                <a:extLst>
                  <a:ext uri="{FF2B5EF4-FFF2-40B4-BE49-F238E27FC236}">
                    <a16:creationId xmlns:a16="http://schemas.microsoft.com/office/drawing/2014/main" id="{D83D1410-2820-BBFF-DB8A-B39A4D86FA3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9" name="Freeform: Shape 208">
                <a:extLst>
                  <a:ext uri="{FF2B5EF4-FFF2-40B4-BE49-F238E27FC236}">
                    <a16:creationId xmlns:a16="http://schemas.microsoft.com/office/drawing/2014/main" id="{54AA04BA-8030-8027-9180-4B5023283883}"/>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0" name="Freeform: Shape 209">
                <a:extLst>
                  <a:ext uri="{FF2B5EF4-FFF2-40B4-BE49-F238E27FC236}">
                    <a16:creationId xmlns:a16="http://schemas.microsoft.com/office/drawing/2014/main" id="{8B3D5A26-E2B2-9DCD-C0F9-4E237AAF2627}"/>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1" name="Freeform: Shape 210">
                <a:extLst>
                  <a:ext uri="{FF2B5EF4-FFF2-40B4-BE49-F238E27FC236}">
                    <a16:creationId xmlns:a16="http://schemas.microsoft.com/office/drawing/2014/main" id="{CF57A85F-4921-EE0B-704C-EF2732EF33B6}"/>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2" name="Freeform: Shape 211">
                <a:extLst>
                  <a:ext uri="{FF2B5EF4-FFF2-40B4-BE49-F238E27FC236}">
                    <a16:creationId xmlns:a16="http://schemas.microsoft.com/office/drawing/2014/main" id="{C0D98DAB-86E5-F9CC-615D-D60D71E607B6}"/>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3" name="Freeform: Shape 212">
                <a:extLst>
                  <a:ext uri="{FF2B5EF4-FFF2-40B4-BE49-F238E27FC236}">
                    <a16:creationId xmlns:a16="http://schemas.microsoft.com/office/drawing/2014/main" id="{3DE0D7A6-DA15-9FE4-AE18-90532C76C660}"/>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4" name="Freeform: Shape 213">
                <a:extLst>
                  <a:ext uri="{FF2B5EF4-FFF2-40B4-BE49-F238E27FC236}">
                    <a16:creationId xmlns:a16="http://schemas.microsoft.com/office/drawing/2014/main" id="{3451F96F-E9BF-38C5-9A04-6AC280B5CF9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5" name="Freeform: Shape 214">
                <a:extLst>
                  <a:ext uri="{FF2B5EF4-FFF2-40B4-BE49-F238E27FC236}">
                    <a16:creationId xmlns:a16="http://schemas.microsoft.com/office/drawing/2014/main" id="{0076B7D9-AD7E-A312-AAEA-2769D378AF95}"/>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6" name="Freeform: Shape 215">
                <a:extLst>
                  <a:ext uri="{FF2B5EF4-FFF2-40B4-BE49-F238E27FC236}">
                    <a16:creationId xmlns:a16="http://schemas.microsoft.com/office/drawing/2014/main" id="{41DBAC19-7E88-BFBD-5C93-92B9E4FF3CA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7" name="Freeform: Shape 216">
                <a:extLst>
                  <a:ext uri="{FF2B5EF4-FFF2-40B4-BE49-F238E27FC236}">
                    <a16:creationId xmlns:a16="http://schemas.microsoft.com/office/drawing/2014/main" id="{448EE1BF-9C27-4EC7-36E4-C72B97BE6B89}"/>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8" name="Freeform: Shape 217">
                <a:extLst>
                  <a:ext uri="{FF2B5EF4-FFF2-40B4-BE49-F238E27FC236}">
                    <a16:creationId xmlns:a16="http://schemas.microsoft.com/office/drawing/2014/main" id="{81491E14-3A8E-8E03-AD9D-D594179F52C6}"/>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9" name="Freeform: Shape 218">
                <a:extLst>
                  <a:ext uri="{FF2B5EF4-FFF2-40B4-BE49-F238E27FC236}">
                    <a16:creationId xmlns:a16="http://schemas.microsoft.com/office/drawing/2014/main" id="{6B9D94FC-97A9-B928-DE5E-4ED60FDAAE30}"/>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0" name="Freeform: Shape 219">
                <a:extLst>
                  <a:ext uri="{FF2B5EF4-FFF2-40B4-BE49-F238E27FC236}">
                    <a16:creationId xmlns:a16="http://schemas.microsoft.com/office/drawing/2014/main" id="{B347E62E-0932-0465-AA31-4A778B41A38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1" name="Freeform: Shape 220">
                <a:extLst>
                  <a:ext uri="{FF2B5EF4-FFF2-40B4-BE49-F238E27FC236}">
                    <a16:creationId xmlns:a16="http://schemas.microsoft.com/office/drawing/2014/main" id="{DCDAEA55-E85D-1EC8-4849-5C8225AAAA9C}"/>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2" name="Freeform: Shape 221">
                <a:extLst>
                  <a:ext uri="{FF2B5EF4-FFF2-40B4-BE49-F238E27FC236}">
                    <a16:creationId xmlns:a16="http://schemas.microsoft.com/office/drawing/2014/main" id="{C2BE6E82-52C5-7A5C-CB11-83C2B7BFD874}"/>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3" name="Freeform: Shape 222">
                <a:extLst>
                  <a:ext uri="{FF2B5EF4-FFF2-40B4-BE49-F238E27FC236}">
                    <a16:creationId xmlns:a16="http://schemas.microsoft.com/office/drawing/2014/main" id="{9C0CDC25-9DF7-746B-4B2E-D385CAB862A5}"/>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4" name="Freeform: Shape 223">
                <a:extLst>
                  <a:ext uri="{FF2B5EF4-FFF2-40B4-BE49-F238E27FC236}">
                    <a16:creationId xmlns:a16="http://schemas.microsoft.com/office/drawing/2014/main" id="{B6A59024-8F38-C66A-05C2-5F23ECB1C388}"/>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5" name="Freeform: Shape 224">
                <a:extLst>
                  <a:ext uri="{FF2B5EF4-FFF2-40B4-BE49-F238E27FC236}">
                    <a16:creationId xmlns:a16="http://schemas.microsoft.com/office/drawing/2014/main" id="{D839AF52-116D-D839-04AA-87214173DC27}"/>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6" name="Freeform: Shape 225">
                <a:extLst>
                  <a:ext uri="{FF2B5EF4-FFF2-40B4-BE49-F238E27FC236}">
                    <a16:creationId xmlns:a16="http://schemas.microsoft.com/office/drawing/2014/main" id="{BA3BE9DB-BC4A-D3B3-5B42-927A2410F52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7" name="Freeform: Shape 226">
                <a:extLst>
                  <a:ext uri="{FF2B5EF4-FFF2-40B4-BE49-F238E27FC236}">
                    <a16:creationId xmlns:a16="http://schemas.microsoft.com/office/drawing/2014/main" id="{B80280D4-6485-FB13-B664-BEBEC404D5CD}"/>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8" name="Freeform: Shape 227">
                <a:extLst>
                  <a:ext uri="{FF2B5EF4-FFF2-40B4-BE49-F238E27FC236}">
                    <a16:creationId xmlns:a16="http://schemas.microsoft.com/office/drawing/2014/main" id="{ED1C518E-9829-6366-87CB-BF387E9FE288}"/>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9" name="Freeform: Shape 228">
                <a:extLst>
                  <a:ext uri="{FF2B5EF4-FFF2-40B4-BE49-F238E27FC236}">
                    <a16:creationId xmlns:a16="http://schemas.microsoft.com/office/drawing/2014/main" id="{255525D7-93AE-A99C-E430-A496BAB65FB1}"/>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0" name="Freeform: Shape 229">
                <a:extLst>
                  <a:ext uri="{FF2B5EF4-FFF2-40B4-BE49-F238E27FC236}">
                    <a16:creationId xmlns:a16="http://schemas.microsoft.com/office/drawing/2014/main" id="{8EB840C0-C6DA-0DF6-316D-D5DA5A2B948A}"/>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1" name="Freeform: Shape 230">
                <a:extLst>
                  <a:ext uri="{FF2B5EF4-FFF2-40B4-BE49-F238E27FC236}">
                    <a16:creationId xmlns:a16="http://schemas.microsoft.com/office/drawing/2014/main" id="{C8BA2F3B-CD9C-EB40-F027-041AD7B8B8E7}"/>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2" name="Freeform: Shape 231">
                <a:extLst>
                  <a:ext uri="{FF2B5EF4-FFF2-40B4-BE49-F238E27FC236}">
                    <a16:creationId xmlns:a16="http://schemas.microsoft.com/office/drawing/2014/main" id="{64EB16C3-B70B-4DBE-1187-E40A57A072ED}"/>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3" name="Freeform: Shape 232">
                <a:extLst>
                  <a:ext uri="{FF2B5EF4-FFF2-40B4-BE49-F238E27FC236}">
                    <a16:creationId xmlns:a16="http://schemas.microsoft.com/office/drawing/2014/main" id="{3469DC84-628B-DA13-3821-066C95468F3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4" name="Freeform: Shape 233">
                <a:extLst>
                  <a:ext uri="{FF2B5EF4-FFF2-40B4-BE49-F238E27FC236}">
                    <a16:creationId xmlns:a16="http://schemas.microsoft.com/office/drawing/2014/main" id="{C19DEC5D-E0B7-8323-EC0C-A4F6F56A6CC7}"/>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5" name="Freeform: Shape 234">
                <a:extLst>
                  <a:ext uri="{FF2B5EF4-FFF2-40B4-BE49-F238E27FC236}">
                    <a16:creationId xmlns:a16="http://schemas.microsoft.com/office/drawing/2014/main" id="{59655D86-DCF8-F06F-C790-712C95A7C28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6" name="Freeform: Shape 235">
                <a:extLst>
                  <a:ext uri="{FF2B5EF4-FFF2-40B4-BE49-F238E27FC236}">
                    <a16:creationId xmlns:a16="http://schemas.microsoft.com/office/drawing/2014/main" id="{748AF6CB-FB96-5768-616E-264AB74CA9E9}"/>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0" name="Graphic 1068">
              <a:extLst>
                <a:ext uri="{FF2B5EF4-FFF2-40B4-BE49-F238E27FC236}">
                  <a16:creationId xmlns:a16="http://schemas.microsoft.com/office/drawing/2014/main" id="{B2C20436-3008-284E-DC39-31436D48ED2D}"/>
                </a:ext>
              </a:extLst>
            </p:cNvPr>
            <p:cNvGrpSpPr/>
            <p:nvPr/>
          </p:nvGrpSpPr>
          <p:grpSpPr>
            <a:xfrm>
              <a:off x="5119879" y="4332869"/>
              <a:ext cx="1900796" cy="2432716"/>
              <a:chOff x="2916214" y="1602700"/>
              <a:chExt cx="2854795" cy="3653683"/>
            </a:xfrm>
          </p:grpSpPr>
          <p:sp>
            <p:nvSpPr>
              <p:cNvPr id="144" name="Freeform: Shape 143">
                <a:extLst>
                  <a:ext uri="{FF2B5EF4-FFF2-40B4-BE49-F238E27FC236}">
                    <a16:creationId xmlns:a16="http://schemas.microsoft.com/office/drawing/2014/main" id="{BDB3F61A-ED4A-8791-5AE7-D88C1793E79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5" name="Freeform: Shape 144">
                <a:extLst>
                  <a:ext uri="{FF2B5EF4-FFF2-40B4-BE49-F238E27FC236}">
                    <a16:creationId xmlns:a16="http://schemas.microsoft.com/office/drawing/2014/main" id="{3C0B7A3D-8D61-2F17-1AEC-879CC88EF572}"/>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6" name="Freeform: Shape 145">
                <a:extLst>
                  <a:ext uri="{FF2B5EF4-FFF2-40B4-BE49-F238E27FC236}">
                    <a16:creationId xmlns:a16="http://schemas.microsoft.com/office/drawing/2014/main" id="{C29D3791-7FD8-5EBB-AEBE-292FA46AA6F0}"/>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7" name="Freeform: Shape 146">
                <a:extLst>
                  <a:ext uri="{FF2B5EF4-FFF2-40B4-BE49-F238E27FC236}">
                    <a16:creationId xmlns:a16="http://schemas.microsoft.com/office/drawing/2014/main" id="{D471F470-FBA1-766C-D579-9EF19DD56602}"/>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8" name="Freeform: Shape 147">
                <a:extLst>
                  <a:ext uri="{FF2B5EF4-FFF2-40B4-BE49-F238E27FC236}">
                    <a16:creationId xmlns:a16="http://schemas.microsoft.com/office/drawing/2014/main" id="{F6419FC7-F359-E2D6-0F35-B00D4A764662}"/>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9" name="Freeform: Shape 148">
                <a:extLst>
                  <a:ext uri="{FF2B5EF4-FFF2-40B4-BE49-F238E27FC236}">
                    <a16:creationId xmlns:a16="http://schemas.microsoft.com/office/drawing/2014/main" id="{0BA5E53B-F950-168D-C0B0-B1A29D9AA6DA}"/>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0" name="Freeform: Shape 149">
                <a:extLst>
                  <a:ext uri="{FF2B5EF4-FFF2-40B4-BE49-F238E27FC236}">
                    <a16:creationId xmlns:a16="http://schemas.microsoft.com/office/drawing/2014/main" id="{A23A9DA6-D0E9-BC19-37D9-AABA30BFEEA3}"/>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1" name="Freeform: Shape 150">
                <a:extLst>
                  <a:ext uri="{FF2B5EF4-FFF2-40B4-BE49-F238E27FC236}">
                    <a16:creationId xmlns:a16="http://schemas.microsoft.com/office/drawing/2014/main" id="{CB1E451B-BDEB-81F3-323F-E2466E4406B2}"/>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2" name="Freeform: Shape 151">
                <a:extLst>
                  <a:ext uri="{FF2B5EF4-FFF2-40B4-BE49-F238E27FC236}">
                    <a16:creationId xmlns:a16="http://schemas.microsoft.com/office/drawing/2014/main" id="{E1DBB6F7-913F-8815-B634-E7CDF4DED55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3" name="Freeform: Shape 152">
                <a:extLst>
                  <a:ext uri="{FF2B5EF4-FFF2-40B4-BE49-F238E27FC236}">
                    <a16:creationId xmlns:a16="http://schemas.microsoft.com/office/drawing/2014/main" id="{C01D3DA5-11F8-A468-DE94-957AB468B8FF}"/>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4" name="Freeform: Shape 153">
                <a:extLst>
                  <a:ext uri="{FF2B5EF4-FFF2-40B4-BE49-F238E27FC236}">
                    <a16:creationId xmlns:a16="http://schemas.microsoft.com/office/drawing/2014/main" id="{79693A59-468E-61F7-E777-597E3DB07F74}"/>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5" name="Freeform: Shape 154">
                <a:extLst>
                  <a:ext uri="{FF2B5EF4-FFF2-40B4-BE49-F238E27FC236}">
                    <a16:creationId xmlns:a16="http://schemas.microsoft.com/office/drawing/2014/main" id="{E09424CF-ECA6-4CCC-51DE-6AABD576F4E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6" name="Freeform: Shape 155">
                <a:extLst>
                  <a:ext uri="{FF2B5EF4-FFF2-40B4-BE49-F238E27FC236}">
                    <a16:creationId xmlns:a16="http://schemas.microsoft.com/office/drawing/2014/main" id="{09575106-8B99-AF8B-A247-A1B6D16B9279}"/>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7" name="Freeform: Shape 156">
                <a:extLst>
                  <a:ext uri="{FF2B5EF4-FFF2-40B4-BE49-F238E27FC236}">
                    <a16:creationId xmlns:a16="http://schemas.microsoft.com/office/drawing/2014/main" id="{FD61C015-610A-25C8-7679-9B9074C5CFEA}"/>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8" name="Freeform: Shape 157">
                <a:extLst>
                  <a:ext uri="{FF2B5EF4-FFF2-40B4-BE49-F238E27FC236}">
                    <a16:creationId xmlns:a16="http://schemas.microsoft.com/office/drawing/2014/main" id="{ADC55606-CC93-937E-F2AD-A5EFF2683D87}"/>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9" name="Freeform: Shape 158">
                <a:extLst>
                  <a:ext uri="{FF2B5EF4-FFF2-40B4-BE49-F238E27FC236}">
                    <a16:creationId xmlns:a16="http://schemas.microsoft.com/office/drawing/2014/main" id="{1448B450-241B-82FE-ED4C-CA5905E2538A}"/>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0" name="Freeform: Shape 159">
                <a:extLst>
                  <a:ext uri="{FF2B5EF4-FFF2-40B4-BE49-F238E27FC236}">
                    <a16:creationId xmlns:a16="http://schemas.microsoft.com/office/drawing/2014/main" id="{E0517D74-2CA7-CBC8-484E-0F3D52F16310}"/>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Freeform: Shape 160">
                <a:extLst>
                  <a:ext uri="{FF2B5EF4-FFF2-40B4-BE49-F238E27FC236}">
                    <a16:creationId xmlns:a16="http://schemas.microsoft.com/office/drawing/2014/main" id="{96F3FAF1-D4B2-F8B9-77D9-3C8DA6E0391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2" name="Freeform: Shape 161">
                <a:extLst>
                  <a:ext uri="{FF2B5EF4-FFF2-40B4-BE49-F238E27FC236}">
                    <a16:creationId xmlns:a16="http://schemas.microsoft.com/office/drawing/2014/main" id="{9EBE9EA6-5E4C-B659-EFC1-AFE6F0184CEB}"/>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3" name="Freeform: Shape 162">
                <a:extLst>
                  <a:ext uri="{FF2B5EF4-FFF2-40B4-BE49-F238E27FC236}">
                    <a16:creationId xmlns:a16="http://schemas.microsoft.com/office/drawing/2014/main" id="{35B3CA40-AC78-657F-448B-66EE80954DB7}"/>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Freeform: Shape 163">
                <a:extLst>
                  <a:ext uri="{FF2B5EF4-FFF2-40B4-BE49-F238E27FC236}">
                    <a16:creationId xmlns:a16="http://schemas.microsoft.com/office/drawing/2014/main" id="{B4330CED-4C8E-8C46-D63F-F9D71B511A23}"/>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5" name="Freeform: Shape 164">
                <a:extLst>
                  <a:ext uri="{FF2B5EF4-FFF2-40B4-BE49-F238E27FC236}">
                    <a16:creationId xmlns:a16="http://schemas.microsoft.com/office/drawing/2014/main" id="{3F02C182-EA6A-85B8-AFB4-37954F42C6CE}"/>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6" name="Freeform: Shape 165">
                <a:extLst>
                  <a:ext uri="{FF2B5EF4-FFF2-40B4-BE49-F238E27FC236}">
                    <a16:creationId xmlns:a16="http://schemas.microsoft.com/office/drawing/2014/main" id="{5B791DB8-7160-DD92-18E3-784A936B25AF}"/>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7" name="Freeform: Shape 166">
                <a:extLst>
                  <a:ext uri="{FF2B5EF4-FFF2-40B4-BE49-F238E27FC236}">
                    <a16:creationId xmlns:a16="http://schemas.microsoft.com/office/drawing/2014/main" id="{6F9057F0-B5A8-4A71-F938-0CACE190BCF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8" name="Freeform: Shape 167">
                <a:extLst>
                  <a:ext uri="{FF2B5EF4-FFF2-40B4-BE49-F238E27FC236}">
                    <a16:creationId xmlns:a16="http://schemas.microsoft.com/office/drawing/2014/main" id="{E15FAF0B-9458-DD3C-3EEA-C0C5D3D559EB}"/>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9" name="Freeform: Shape 168">
                <a:extLst>
                  <a:ext uri="{FF2B5EF4-FFF2-40B4-BE49-F238E27FC236}">
                    <a16:creationId xmlns:a16="http://schemas.microsoft.com/office/drawing/2014/main" id="{EF831FAC-BDFD-ADAF-3893-3C1C50E7DF11}"/>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0" name="Freeform: Shape 169">
                <a:extLst>
                  <a:ext uri="{FF2B5EF4-FFF2-40B4-BE49-F238E27FC236}">
                    <a16:creationId xmlns:a16="http://schemas.microsoft.com/office/drawing/2014/main" id="{D55761AF-58F0-CEBB-8810-EFECAA98793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1" name="Freeform: Shape 170">
                <a:extLst>
                  <a:ext uri="{FF2B5EF4-FFF2-40B4-BE49-F238E27FC236}">
                    <a16:creationId xmlns:a16="http://schemas.microsoft.com/office/drawing/2014/main" id="{74A8F58B-E000-AD60-686D-3C9F048B9B1B}"/>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2" name="Freeform: Shape 171">
                <a:extLst>
                  <a:ext uri="{FF2B5EF4-FFF2-40B4-BE49-F238E27FC236}">
                    <a16:creationId xmlns:a16="http://schemas.microsoft.com/office/drawing/2014/main" id="{F0EBB6EE-7C94-AC85-FDC2-0D1E0A8152DA}"/>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3" name="Freeform: Shape 172">
                <a:extLst>
                  <a:ext uri="{FF2B5EF4-FFF2-40B4-BE49-F238E27FC236}">
                    <a16:creationId xmlns:a16="http://schemas.microsoft.com/office/drawing/2014/main" id="{BE5BF97A-9384-CD26-B0EF-15407A5E2212}"/>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4" name="Freeform: Shape 173">
                <a:extLst>
                  <a:ext uri="{FF2B5EF4-FFF2-40B4-BE49-F238E27FC236}">
                    <a16:creationId xmlns:a16="http://schemas.microsoft.com/office/drawing/2014/main" id="{38EE8DA5-80FB-8DF4-6444-FE711A9AD62F}"/>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5" name="Freeform: Shape 174">
                <a:extLst>
                  <a:ext uri="{FF2B5EF4-FFF2-40B4-BE49-F238E27FC236}">
                    <a16:creationId xmlns:a16="http://schemas.microsoft.com/office/drawing/2014/main" id="{1759E172-B754-9566-7304-4C3E8AFFE46D}"/>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6" name="Freeform: Shape 175">
                <a:extLst>
                  <a:ext uri="{FF2B5EF4-FFF2-40B4-BE49-F238E27FC236}">
                    <a16:creationId xmlns:a16="http://schemas.microsoft.com/office/drawing/2014/main" id="{40932D8B-ED5E-E3A2-5EF8-9469CBF57D34}"/>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7" name="Freeform: Shape 176">
                <a:extLst>
                  <a:ext uri="{FF2B5EF4-FFF2-40B4-BE49-F238E27FC236}">
                    <a16:creationId xmlns:a16="http://schemas.microsoft.com/office/drawing/2014/main" id="{5FCF3112-FD86-DC06-73CB-A6B03CBD0CFC}"/>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8" name="Freeform: Shape 177">
                <a:extLst>
                  <a:ext uri="{FF2B5EF4-FFF2-40B4-BE49-F238E27FC236}">
                    <a16:creationId xmlns:a16="http://schemas.microsoft.com/office/drawing/2014/main" id="{19620357-0A61-5C5A-6383-859B86DB9286}"/>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9" name="Freeform: Shape 178">
                <a:extLst>
                  <a:ext uri="{FF2B5EF4-FFF2-40B4-BE49-F238E27FC236}">
                    <a16:creationId xmlns:a16="http://schemas.microsoft.com/office/drawing/2014/main" id="{34CEE15D-A8FB-A919-A2CB-85CC6F3E2D7B}"/>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0" name="Freeform: Shape 179">
                <a:extLst>
                  <a:ext uri="{FF2B5EF4-FFF2-40B4-BE49-F238E27FC236}">
                    <a16:creationId xmlns:a16="http://schemas.microsoft.com/office/drawing/2014/main" id="{A4110782-E6DC-1195-08BA-03BD1184882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1" name="Freeform: Shape 180">
                <a:extLst>
                  <a:ext uri="{FF2B5EF4-FFF2-40B4-BE49-F238E27FC236}">
                    <a16:creationId xmlns:a16="http://schemas.microsoft.com/office/drawing/2014/main" id="{F0B84E15-415B-A79A-A542-A018071D8701}"/>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82" name="Freeform: Shape 181">
                <a:extLst>
                  <a:ext uri="{FF2B5EF4-FFF2-40B4-BE49-F238E27FC236}">
                    <a16:creationId xmlns:a16="http://schemas.microsoft.com/office/drawing/2014/main" id="{12391FFB-25DC-00E4-65DC-866ECD03D9E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1" name="Graphic 1068">
              <a:extLst>
                <a:ext uri="{FF2B5EF4-FFF2-40B4-BE49-F238E27FC236}">
                  <a16:creationId xmlns:a16="http://schemas.microsoft.com/office/drawing/2014/main" id="{DD56F2C8-0291-4278-5807-4DBD3AC2C849}"/>
                </a:ext>
              </a:extLst>
            </p:cNvPr>
            <p:cNvGrpSpPr/>
            <p:nvPr/>
          </p:nvGrpSpPr>
          <p:grpSpPr>
            <a:xfrm>
              <a:off x="8112780" y="4287027"/>
              <a:ext cx="1682027" cy="2430897"/>
              <a:chOff x="-399" y="1606051"/>
              <a:chExt cx="2526227" cy="3650951"/>
            </a:xfrm>
          </p:grpSpPr>
          <p:sp>
            <p:nvSpPr>
              <p:cNvPr id="80" name="Freeform: Shape 79">
                <a:extLst>
                  <a:ext uri="{FF2B5EF4-FFF2-40B4-BE49-F238E27FC236}">
                    <a16:creationId xmlns:a16="http://schemas.microsoft.com/office/drawing/2014/main" id="{FF56A6F3-DB25-4511-5E01-FCE46C2A5243}"/>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Freeform: Shape 80">
                <a:extLst>
                  <a:ext uri="{FF2B5EF4-FFF2-40B4-BE49-F238E27FC236}">
                    <a16:creationId xmlns:a16="http://schemas.microsoft.com/office/drawing/2014/main" id="{AF748419-8B2A-3D69-937F-570DBBEAF9E2}"/>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Shape 81">
                <a:extLst>
                  <a:ext uri="{FF2B5EF4-FFF2-40B4-BE49-F238E27FC236}">
                    <a16:creationId xmlns:a16="http://schemas.microsoft.com/office/drawing/2014/main" id="{3D47283E-8878-FF79-3A3E-70392544C570}"/>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3" name="Freeform: Shape 82">
                <a:extLst>
                  <a:ext uri="{FF2B5EF4-FFF2-40B4-BE49-F238E27FC236}">
                    <a16:creationId xmlns:a16="http://schemas.microsoft.com/office/drawing/2014/main" id="{7474FF51-A52F-0DE3-D93A-ED946F8B048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4" name="Freeform: Shape 83">
                <a:extLst>
                  <a:ext uri="{FF2B5EF4-FFF2-40B4-BE49-F238E27FC236}">
                    <a16:creationId xmlns:a16="http://schemas.microsoft.com/office/drawing/2014/main" id="{28A3D43D-9CB0-5EF0-25DE-E224E1728D96}"/>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5" name="Freeform: Shape 84">
                <a:extLst>
                  <a:ext uri="{FF2B5EF4-FFF2-40B4-BE49-F238E27FC236}">
                    <a16:creationId xmlns:a16="http://schemas.microsoft.com/office/drawing/2014/main" id="{6E9DAA4E-9889-42E2-5BF9-DC307F0CB9E4}"/>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6" name="Freeform: Shape 85">
                <a:extLst>
                  <a:ext uri="{FF2B5EF4-FFF2-40B4-BE49-F238E27FC236}">
                    <a16:creationId xmlns:a16="http://schemas.microsoft.com/office/drawing/2014/main" id="{D066B72D-E394-985A-2DE3-21F799E86734}"/>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7" name="Freeform: Shape 86">
                <a:extLst>
                  <a:ext uri="{FF2B5EF4-FFF2-40B4-BE49-F238E27FC236}">
                    <a16:creationId xmlns:a16="http://schemas.microsoft.com/office/drawing/2014/main" id="{7B6D65EF-1BFC-3385-E055-713DD8E04907}"/>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8" name="Freeform: Shape 87">
                <a:extLst>
                  <a:ext uri="{FF2B5EF4-FFF2-40B4-BE49-F238E27FC236}">
                    <a16:creationId xmlns:a16="http://schemas.microsoft.com/office/drawing/2014/main" id="{E7905494-1234-0348-A5CB-BE0D57EDE7C4}"/>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9" name="Freeform: Shape 88">
                <a:extLst>
                  <a:ext uri="{FF2B5EF4-FFF2-40B4-BE49-F238E27FC236}">
                    <a16:creationId xmlns:a16="http://schemas.microsoft.com/office/drawing/2014/main" id="{3696C5C8-957B-445B-DAD3-3A07AAD40E6A}"/>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0" name="Freeform: Shape 89">
                <a:extLst>
                  <a:ext uri="{FF2B5EF4-FFF2-40B4-BE49-F238E27FC236}">
                    <a16:creationId xmlns:a16="http://schemas.microsoft.com/office/drawing/2014/main" id="{A8216268-3714-2D84-B87B-3565D3831FED}"/>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1" name="Freeform: Shape 90">
                <a:extLst>
                  <a:ext uri="{FF2B5EF4-FFF2-40B4-BE49-F238E27FC236}">
                    <a16:creationId xmlns:a16="http://schemas.microsoft.com/office/drawing/2014/main" id="{809F152A-393B-799E-5174-77A71700D3AC}"/>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2" name="Freeform: Shape 91">
                <a:extLst>
                  <a:ext uri="{FF2B5EF4-FFF2-40B4-BE49-F238E27FC236}">
                    <a16:creationId xmlns:a16="http://schemas.microsoft.com/office/drawing/2014/main" id="{C3C3122C-CF02-08A1-3196-34AD617614FC}"/>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3" name="Freeform: Shape 92">
                <a:extLst>
                  <a:ext uri="{FF2B5EF4-FFF2-40B4-BE49-F238E27FC236}">
                    <a16:creationId xmlns:a16="http://schemas.microsoft.com/office/drawing/2014/main" id="{153260A2-3846-3C8E-AA6B-94AB0A2679BC}"/>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4" name="Freeform: Shape 93">
                <a:extLst>
                  <a:ext uri="{FF2B5EF4-FFF2-40B4-BE49-F238E27FC236}">
                    <a16:creationId xmlns:a16="http://schemas.microsoft.com/office/drawing/2014/main" id="{BF86710D-A213-84C5-A7B6-8747ECA7ACE3}"/>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5" name="Freeform: Shape 94">
                <a:extLst>
                  <a:ext uri="{FF2B5EF4-FFF2-40B4-BE49-F238E27FC236}">
                    <a16:creationId xmlns:a16="http://schemas.microsoft.com/office/drawing/2014/main" id="{BAC4BA9B-71A1-77D0-88CB-347B44C58731}"/>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6" name="Freeform: Shape 95">
                <a:extLst>
                  <a:ext uri="{FF2B5EF4-FFF2-40B4-BE49-F238E27FC236}">
                    <a16:creationId xmlns:a16="http://schemas.microsoft.com/office/drawing/2014/main" id="{73D790A3-7ADE-3130-6F82-040C6EC9E95D}"/>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7" name="Freeform: Shape 96">
                <a:extLst>
                  <a:ext uri="{FF2B5EF4-FFF2-40B4-BE49-F238E27FC236}">
                    <a16:creationId xmlns:a16="http://schemas.microsoft.com/office/drawing/2014/main" id="{0C30F4B4-04B2-E7DA-DD32-BC764E349ABC}"/>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8" name="Freeform: Shape 97">
                <a:extLst>
                  <a:ext uri="{FF2B5EF4-FFF2-40B4-BE49-F238E27FC236}">
                    <a16:creationId xmlns:a16="http://schemas.microsoft.com/office/drawing/2014/main" id="{67F58942-CBD1-C892-6FF2-9223136CED79}"/>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9" name="Freeform: Shape 98">
                <a:extLst>
                  <a:ext uri="{FF2B5EF4-FFF2-40B4-BE49-F238E27FC236}">
                    <a16:creationId xmlns:a16="http://schemas.microsoft.com/office/drawing/2014/main" id="{280E6A2E-933E-AA03-936B-D883611F221F}"/>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0" name="Freeform: Shape 99">
                <a:extLst>
                  <a:ext uri="{FF2B5EF4-FFF2-40B4-BE49-F238E27FC236}">
                    <a16:creationId xmlns:a16="http://schemas.microsoft.com/office/drawing/2014/main" id="{A9129D3E-1B45-C60F-253C-DD875E6BA9EB}"/>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1" name="Freeform: Shape 100">
                <a:extLst>
                  <a:ext uri="{FF2B5EF4-FFF2-40B4-BE49-F238E27FC236}">
                    <a16:creationId xmlns:a16="http://schemas.microsoft.com/office/drawing/2014/main" id="{915A7FEA-24F7-E491-352C-0DABA1F83DBC}"/>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2" name="Freeform: Shape 101">
                <a:extLst>
                  <a:ext uri="{FF2B5EF4-FFF2-40B4-BE49-F238E27FC236}">
                    <a16:creationId xmlns:a16="http://schemas.microsoft.com/office/drawing/2014/main" id="{B291468E-CBC8-CFA0-C74D-7BF4A87DDED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3" name="Freeform: Shape 102">
                <a:extLst>
                  <a:ext uri="{FF2B5EF4-FFF2-40B4-BE49-F238E27FC236}">
                    <a16:creationId xmlns:a16="http://schemas.microsoft.com/office/drawing/2014/main" id="{A1B2E5BD-632C-2C70-99FC-C54FFEC0D91C}"/>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4" name="Freeform: Shape 103">
                <a:extLst>
                  <a:ext uri="{FF2B5EF4-FFF2-40B4-BE49-F238E27FC236}">
                    <a16:creationId xmlns:a16="http://schemas.microsoft.com/office/drawing/2014/main" id="{3E798174-E4FE-2F67-5E27-FBB33537ADB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5" name="Freeform: Shape 104">
                <a:extLst>
                  <a:ext uri="{FF2B5EF4-FFF2-40B4-BE49-F238E27FC236}">
                    <a16:creationId xmlns:a16="http://schemas.microsoft.com/office/drawing/2014/main" id="{7356CE23-7B47-17EA-FE03-12ACC3A8FDA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6" name="Freeform: Shape 105">
                <a:extLst>
                  <a:ext uri="{FF2B5EF4-FFF2-40B4-BE49-F238E27FC236}">
                    <a16:creationId xmlns:a16="http://schemas.microsoft.com/office/drawing/2014/main" id="{EF237852-4EA8-51C3-8494-BFBF3025E632}"/>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7" name="Freeform: Shape 106">
                <a:extLst>
                  <a:ext uri="{FF2B5EF4-FFF2-40B4-BE49-F238E27FC236}">
                    <a16:creationId xmlns:a16="http://schemas.microsoft.com/office/drawing/2014/main" id="{472233E2-B847-C23B-560D-3E3F814E85E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8" name="Freeform: Shape 107">
                <a:extLst>
                  <a:ext uri="{FF2B5EF4-FFF2-40B4-BE49-F238E27FC236}">
                    <a16:creationId xmlns:a16="http://schemas.microsoft.com/office/drawing/2014/main" id="{92632BC6-2939-09CB-33A2-BE482AE1CA87}"/>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9" name="Freeform: Shape 108">
                <a:extLst>
                  <a:ext uri="{FF2B5EF4-FFF2-40B4-BE49-F238E27FC236}">
                    <a16:creationId xmlns:a16="http://schemas.microsoft.com/office/drawing/2014/main" id="{5F49C403-1BD3-A00B-1F88-F3B2B225C0AB}"/>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0" name="Freeform: Shape 109">
                <a:extLst>
                  <a:ext uri="{FF2B5EF4-FFF2-40B4-BE49-F238E27FC236}">
                    <a16:creationId xmlns:a16="http://schemas.microsoft.com/office/drawing/2014/main" id="{F27E84C5-348A-559C-D3AA-8C7FC7E4DABF}"/>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1" name="Freeform: Shape 110">
                <a:extLst>
                  <a:ext uri="{FF2B5EF4-FFF2-40B4-BE49-F238E27FC236}">
                    <a16:creationId xmlns:a16="http://schemas.microsoft.com/office/drawing/2014/main" id="{59DA1865-63B1-1CE7-BFB4-5A5CE6B2067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2" name="Freeform: Shape 111">
                <a:extLst>
                  <a:ext uri="{FF2B5EF4-FFF2-40B4-BE49-F238E27FC236}">
                    <a16:creationId xmlns:a16="http://schemas.microsoft.com/office/drawing/2014/main" id="{51230C79-9E3A-D143-5326-80F5EDFCA4BF}"/>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3" name="Freeform: Shape 112">
                <a:extLst>
                  <a:ext uri="{FF2B5EF4-FFF2-40B4-BE49-F238E27FC236}">
                    <a16:creationId xmlns:a16="http://schemas.microsoft.com/office/drawing/2014/main" id="{C0541A6D-FC4A-8761-F73B-569E918E2A0B}"/>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4" name="Freeform: Shape 113">
                <a:extLst>
                  <a:ext uri="{FF2B5EF4-FFF2-40B4-BE49-F238E27FC236}">
                    <a16:creationId xmlns:a16="http://schemas.microsoft.com/office/drawing/2014/main" id="{BB421426-202B-2836-0B38-797424B1BD40}"/>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5" name="Freeform: Shape 114">
                <a:extLst>
                  <a:ext uri="{FF2B5EF4-FFF2-40B4-BE49-F238E27FC236}">
                    <a16:creationId xmlns:a16="http://schemas.microsoft.com/office/drawing/2014/main" id="{16F1E79B-3B3A-7327-5E08-38C38CB42C45}"/>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6" name="Freeform: Shape 115">
                <a:extLst>
                  <a:ext uri="{FF2B5EF4-FFF2-40B4-BE49-F238E27FC236}">
                    <a16:creationId xmlns:a16="http://schemas.microsoft.com/office/drawing/2014/main" id="{6B3CF058-E159-1929-A53A-E75CCD5BC177}"/>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7" name="Freeform: Shape 116">
                <a:extLst>
                  <a:ext uri="{FF2B5EF4-FFF2-40B4-BE49-F238E27FC236}">
                    <a16:creationId xmlns:a16="http://schemas.microsoft.com/office/drawing/2014/main" id="{DE0B5558-EF3D-FECC-A833-FF83C8773137}"/>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8" name="Freeform: Shape 117">
                <a:extLst>
                  <a:ext uri="{FF2B5EF4-FFF2-40B4-BE49-F238E27FC236}">
                    <a16:creationId xmlns:a16="http://schemas.microsoft.com/office/drawing/2014/main" id="{EA2E5D8F-B69C-A762-BF1C-39E6D121A379}"/>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9" name="Freeform: Shape 118">
                <a:extLst>
                  <a:ext uri="{FF2B5EF4-FFF2-40B4-BE49-F238E27FC236}">
                    <a16:creationId xmlns:a16="http://schemas.microsoft.com/office/drawing/2014/main" id="{956A2F3F-1FC3-0D47-A74E-325829213A80}"/>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0" name="Freeform: Shape 119">
                <a:extLst>
                  <a:ext uri="{FF2B5EF4-FFF2-40B4-BE49-F238E27FC236}">
                    <a16:creationId xmlns:a16="http://schemas.microsoft.com/office/drawing/2014/main" id="{AB48553E-2895-4D27-7161-7C35EA2D4020}"/>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1" name="Freeform: Shape 120">
                <a:extLst>
                  <a:ext uri="{FF2B5EF4-FFF2-40B4-BE49-F238E27FC236}">
                    <a16:creationId xmlns:a16="http://schemas.microsoft.com/office/drawing/2014/main" id="{F8D59C9A-8CA5-3285-2255-4CC55413C76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2" name="Freeform: Shape 121">
                <a:extLst>
                  <a:ext uri="{FF2B5EF4-FFF2-40B4-BE49-F238E27FC236}">
                    <a16:creationId xmlns:a16="http://schemas.microsoft.com/office/drawing/2014/main" id="{B2A39724-0BEF-4A2C-290E-401D010C33A8}"/>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3" name="Freeform: Shape 122">
                <a:extLst>
                  <a:ext uri="{FF2B5EF4-FFF2-40B4-BE49-F238E27FC236}">
                    <a16:creationId xmlns:a16="http://schemas.microsoft.com/office/drawing/2014/main" id="{FF6F49F2-F9E8-8206-BDCC-099BEE3D70CC}"/>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4" name="Freeform: Shape 123">
                <a:extLst>
                  <a:ext uri="{FF2B5EF4-FFF2-40B4-BE49-F238E27FC236}">
                    <a16:creationId xmlns:a16="http://schemas.microsoft.com/office/drawing/2014/main" id="{8D5F2EDF-8B5B-7F33-4B57-061328331C21}"/>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5" name="Freeform: Shape 124">
                <a:extLst>
                  <a:ext uri="{FF2B5EF4-FFF2-40B4-BE49-F238E27FC236}">
                    <a16:creationId xmlns:a16="http://schemas.microsoft.com/office/drawing/2014/main" id="{AD903DF9-5024-B2D5-8DA3-54F191A1E9AB}"/>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6" name="Freeform: Shape 125">
                <a:extLst>
                  <a:ext uri="{FF2B5EF4-FFF2-40B4-BE49-F238E27FC236}">
                    <a16:creationId xmlns:a16="http://schemas.microsoft.com/office/drawing/2014/main" id="{3E06CE0E-B77B-8BC6-250D-6BB935981329}"/>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7" name="Freeform: Shape 126">
                <a:extLst>
                  <a:ext uri="{FF2B5EF4-FFF2-40B4-BE49-F238E27FC236}">
                    <a16:creationId xmlns:a16="http://schemas.microsoft.com/office/drawing/2014/main" id="{F993466E-EF17-C6BC-FFC1-5B062B47D3CB}"/>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8" name="Freeform: Shape 127">
                <a:extLst>
                  <a:ext uri="{FF2B5EF4-FFF2-40B4-BE49-F238E27FC236}">
                    <a16:creationId xmlns:a16="http://schemas.microsoft.com/office/drawing/2014/main" id="{BA9CCC56-DC57-DC15-A111-38815A43191F}"/>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9" name="Freeform: Shape 128">
                <a:extLst>
                  <a:ext uri="{FF2B5EF4-FFF2-40B4-BE49-F238E27FC236}">
                    <a16:creationId xmlns:a16="http://schemas.microsoft.com/office/drawing/2014/main" id="{2CFE29B8-2C75-CD63-37E7-A4CBFE906B0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0" name="Freeform: Shape 129">
                <a:extLst>
                  <a:ext uri="{FF2B5EF4-FFF2-40B4-BE49-F238E27FC236}">
                    <a16:creationId xmlns:a16="http://schemas.microsoft.com/office/drawing/2014/main" id="{93CDC39A-4C3B-55EF-939F-C4D05E79109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1" name="Freeform: Shape 130">
                <a:extLst>
                  <a:ext uri="{FF2B5EF4-FFF2-40B4-BE49-F238E27FC236}">
                    <a16:creationId xmlns:a16="http://schemas.microsoft.com/office/drawing/2014/main" id="{449613E2-A0BF-DFCB-AA9F-BC16E7672FB3}"/>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2" name="Freeform: Shape 131">
                <a:extLst>
                  <a:ext uri="{FF2B5EF4-FFF2-40B4-BE49-F238E27FC236}">
                    <a16:creationId xmlns:a16="http://schemas.microsoft.com/office/drawing/2014/main" id="{72492A37-0FBE-E020-1634-25145F7C29A8}"/>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3" name="Freeform: Shape 132">
                <a:extLst>
                  <a:ext uri="{FF2B5EF4-FFF2-40B4-BE49-F238E27FC236}">
                    <a16:creationId xmlns:a16="http://schemas.microsoft.com/office/drawing/2014/main" id="{C0BAEB03-5433-979D-29C7-C17557564985}"/>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4" name="Freeform: Shape 133">
                <a:extLst>
                  <a:ext uri="{FF2B5EF4-FFF2-40B4-BE49-F238E27FC236}">
                    <a16:creationId xmlns:a16="http://schemas.microsoft.com/office/drawing/2014/main" id="{A3DC0A98-16AF-B866-3DEE-8B3E7A239B2B}"/>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5" name="Freeform: Shape 134">
                <a:extLst>
                  <a:ext uri="{FF2B5EF4-FFF2-40B4-BE49-F238E27FC236}">
                    <a16:creationId xmlns:a16="http://schemas.microsoft.com/office/drawing/2014/main" id="{97FD2BEB-B75E-A221-F872-9FE5996E4F9C}"/>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6" name="Freeform: Shape 135">
                <a:extLst>
                  <a:ext uri="{FF2B5EF4-FFF2-40B4-BE49-F238E27FC236}">
                    <a16:creationId xmlns:a16="http://schemas.microsoft.com/office/drawing/2014/main" id="{BE69B307-5DE6-352D-C2DB-E46E53D915F3}"/>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7" name="Freeform: Shape 136">
                <a:extLst>
                  <a:ext uri="{FF2B5EF4-FFF2-40B4-BE49-F238E27FC236}">
                    <a16:creationId xmlns:a16="http://schemas.microsoft.com/office/drawing/2014/main" id="{45DA403A-53AB-5D38-5D19-0BD44771C7A5}"/>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8" name="Freeform: Shape 137">
                <a:extLst>
                  <a:ext uri="{FF2B5EF4-FFF2-40B4-BE49-F238E27FC236}">
                    <a16:creationId xmlns:a16="http://schemas.microsoft.com/office/drawing/2014/main" id="{CD76AA62-0BE3-79B2-4648-AE25BC88DF9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9" name="Freeform: Shape 138">
                <a:extLst>
                  <a:ext uri="{FF2B5EF4-FFF2-40B4-BE49-F238E27FC236}">
                    <a16:creationId xmlns:a16="http://schemas.microsoft.com/office/drawing/2014/main" id="{3EF2BED6-C4E7-09A1-1FBA-5F48C119F05D}"/>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0" name="Freeform: Shape 139">
                <a:extLst>
                  <a:ext uri="{FF2B5EF4-FFF2-40B4-BE49-F238E27FC236}">
                    <a16:creationId xmlns:a16="http://schemas.microsoft.com/office/drawing/2014/main" id="{3B4D4442-D466-2775-9443-8DC9730568E4}"/>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1" name="Freeform: Shape 140">
                <a:extLst>
                  <a:ext uri="{FF2B5EF4-FFF2-40B4-BE49-F238E27FC236}">
                    <a16:creationId xmlns:a16="http://schemas.microsoft.com/office/drawing/2014/main" id="{D405C939-EE74-4581-406F-EF79A223D8A0}"/>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2" name="Freeform: Shape 141">
                <a:extLst>
                  <a:ext uri="{FF2B5EF4-FFF2-40B4-BE49-F238E27FC236}">
                    <a16:creationId xmlns:a16="http://schemas.microsoft.com/office/drawing/2014/main" id="{6C94CE2B-6CA4-5AD6-BA36-6BCDF3F37942}"/>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3" name="Freeform: Shape 142">
                <a:extLst>
                  <a:ext uri="{FF2B5EF4-FFF2-40B4-BE49-F238E27FC236}">
                    <a16:creationId xmlns:a16="http://schemas.microsoft.com/office/drawing/2014/main" id="{2B4BF5BD-121E-6DC6-6288-510265BFB96F}"/>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12" name="Graphic 1068">
              <a:extLst>
                <a:ext uri="{FF2B5EF4-FFF2-40B4-BE49-F238E27FC236}">
                  <a16:creationId xmlns:a16="http://schemas.microsoft.com/office/drawing/2014/main" id="{E49135D4-FB74-FECE-FA4E-62E51E40DC17}"/>
                </a:ext>
              </a:extLst>
            </p:cNvPr>
            <p:cNvGrpSpPr/>
            <p:nvPr/>
          </p:nvGrpSpPr>
          <p:grpSpPr>
            <a:xfrm>
              <a:off x="6653998" y="4348837"/>
              <a:ext cx="1678895" cy="2411490"/>
              <a:chOff x="6160880" y="1636652"/>
              <a:chExt cx="2521524" cy="3621804"/>
            </a:xfrm>
          </p:grpSpPr>
          <p:sp>
            <p:nvSpPr>
              <p:cNvPr id="13" name="Freeform: Shape 12">
                <a:extLst>
                  <a:ext uri="{FF2B5EF4-FFF2-40B4-BE49-F238E27FC236}">
                    <a16:creationId xmlns:a16="http://schemas.microsoft.com/office/drawing/2014/main" id="{CBBD89D6-ECC9-3527-9DFC-7D8373FBE579}"/>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Freeform: Shape 13">
                <a:extLst>
                  <a:ext uri="{FF2B5EF4-FFF2-40B4-BE49-F238E27FC236}">
                    <a16:creationId xmlns:a16="http://schemas.microsoft.com/office/drawing/2014/main" id="{597DB05E-B9B5-7902-25AB-E17555F45CEB}"/>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Freeform: Shape 14">
                <a:extLst>
                  <a:ext uri="{FF2B5EF4-FFF2-40B4-BE49-F238E27FC236}">
                    <a16:creationId xmlns:a16="http://schemas.microsoft.com/office/drawing/2014/main" id="{F5AF2E5D-709C-4F60-9844-98CF3A4AD63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Freeform: Shape 15">
                <a:extLst>
                  <a:ext uri="{FF2B5EF4-FFF2-40B4-BE49-F238E27FC236}">
                    <a16:creationId xmlns:a16="http://schemas.microsoft.com/office/drawing/2014/main" id="{5772E824-B820-E50B-3F1A-E148B0309441}"/>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Freeform: Shape 16">
                <a:extLst>
                  <a:ext uri="{FF2B5EF4-FFF2-40B4-BE49-F238E27FC236}">
                    <a16:creationId xmlns:a16="http://schemas.microsoft.com/office/drawing/2014/main" id="{F941AC0B-74C9-B693-66A3-436043607F3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Shape 33">
                <a:extLst>
                  <a:ext uri="{FF2B5EF4-FFF2-40B4-BE49-F238E27FC236}">
                    <a16:creationId xmlns:a16="http://schemas.microsoft.com/office/drawing/2014/main" id="{1C5E2F6A-86B5-E1C2-616E-7DF64C76881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 name="Freeform: Shape 34">
                <a:extLst>
                  <a:ext uri="{FF2B5EF4-FFF2-40B4-BE49-F238E27FC236}">
                    <a16:creationId xmlns:a16="http://schemas.microsoft.com/office/drawing/2014/main" id="{2CC5BE51-706D-EC46-627C-FEB151974A15}"/>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 name="Freeform: Shape 35">
                <a:extLst>
                  <a:ext uri="{FF2B5EF4-FFF2-40B4-BE49-F238E27FC236}">
                    <a16:creationId xmlns:a16="http://schemas.microsoft.com/office/drawing/2014/main" id="{95FDA45D-43C7-9F48-C9BB-D23112CCEC8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 name="Freeform: Shape 36">
                <a:extLst>
                  <a:ext uri="{FF2B5EF4-FFF2-40B4-BE49-F238E27FC236}">
                    <a16:creationId xmlns:a16="http://schemas.microsoft.com/office/drawing/2014/main" id="{17DBC744-1554-D275-DCB2-8123AF61B17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8" name="Freeform: Shape 37">
                <a:extLst>
                  <a:ext uri="{FF2B5EF4-FFF2-40B4-BE49-F238E27FC236}">
                    <a16:creationId xmlns:a16="http://schemas.microsoft.com/office/drawing/2014/main" id="{8B64EDF8-627F-91CF-3C3B-1F04AF06E305}"/>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9" name="Freeform: Shape 38">
                <a:extLst>
                  <a:ext uri="{FF2B5EF4-FFF2-40B4-BE49-F238E27FC236}">
                    <a16:creationId xmlns:a16="http://schemas.microsoft.com/office/drawing/2014/main" id="{7B5343BB-E049-4EA6-F018-340EBD56A2BE}"/>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0" name="Freeform: Shape 39">
                <a:extLst>
                  <a:ext uri="{FF2B5EF4-FFF2-40B4-BE49-F238E27FC236}">
                    <a16:creationId xmlns:a16="http://schemas.microsoft.com/office/drawing/2014/main" id="{9EB6761A-9374-5A58-49CE-543575516687}"/>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 name="Freeform: Shape 40">
                <a:extLst>
                  <a:ext uri="{FF2B5EF4-FFF2-40B4-BE49-F238E27FC236}">
                    <a16:creationId xmlns:a16="http://schemas.microsoft.com/office/drawing/2014/main" id="{86C6C703-FD4E-B0F5-6591-6F61221B0A2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2" name="Freeform: Shape 41">
                <a:extLst>
                  <a:ext uri="{FF2B5EF4-FFF2-40B4-BE49-F238E27FC236}">
                    <a16:creationId xmlns:a16="http://schemas.microsoft.com/office/drawing/2014/main" id="{484B95A9-9D5D-9937-F0AD-80DF2A0271AC}"/>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3" name="Freeform: Shape 42">
                <a:extLst>
                  <a:ext uri="{FF2B5EF4-FFF2-40B4-BE49-F238E27FC236}">
                    <a16:creationId xmlns:a16="http://schemas.microsoft.com/office/drawing/2014/main" id="{717A6EF2-7457-B1DE-9C45-F0A2582CEA41}"/>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4" name="Freeform: Shape 43">
                <a:extLst>
                  <a:ext uri="{FF2B5EF4-FFF2-40B4-BE49-F238E27FC236}">
                    <a16:creationId xmlns:a16="http://schemas.microsoft.com/office/drawing/2014/main" id="{9C6D0C88-7ABD-864E-328A-A1728D34BCD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5" name="Freeform: Shape 44">
                <a:extLst>
                  <a:ext uri="{FF2B5EF4-FFF2-40B4-BE49-F238E27FC236}">
                    <a16:creationId xmlns:a16="http://schemas.microsoft.com/office/drawing/2014/main" id="{BB5E2856-DEC2-EAFE-1998-F8F58F9F7C3F}"/>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6" name="Freeform: Shape 45">
                <a:extLst>
                  <a:ext uri="{FF2B5EF4-FFF2-40B4-BE49-F238E27FC236}">
                    <a16:creationId xmlns:a16="http://schemas.microsoft.com/office/drawing/2014/main" id="{EE837467-9CA8-B2D2-8C76-AB49167FE89D}"/>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7" name="Freeform: Shape 46">
                <a:extLst>
                  <a:ext uri="{FF2B5EF4-FFF2-40B4-BE49-F238E27FC236}">
                    <a16:creationId xmlns:a16="http://schemas.microsoft.com/office/drawing/2014/main" id="{017B7CC6-BEFE-D92C-B97F-75F667CA46BB}"/>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8" name="Freeform: Shape 47">
                <a:extLst>
                  <a:ext uri="{FF2B5EF4-FFF2-40B4-BE49-F238E27FC236}">
                    <a16:creationId xmlns:a16="http://schemas.microsoft.com/office/drawing/2014/main" id="{EEEF49CD-DF47-3302-3CA3-70712831228B}"/>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9" name="Freeform: Shape 48">
                <a:extLst>
                  <a:ext uri="{FF2B5EF4-FFF2-40B4-BE49-F238E27FC236}">
                    <a16:creationId xmlns:a16="http://schemas.microsoft.com/office/drawing/2014/main" id="{98DD54E1-11F7-F20E-5CC3-8DFF589EEF9E}"/>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0" name="Freeform: Shape 49">
                <a:extLst>
                  <a:ext uri="{FF2B5EF4-FFF2-40B4-BE49-F238E27FC236}">
                    <a16:creationId xmlns:a16="http://schemas.microsoft.com/office/drawing/2014/main" id="{5C9F8BA7-D35D-45CC-14F2-5B497B5117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Shape 50">
                <a:extLst>
                  <a:ext uri="{FF2B5EF4-FFF2-40B4-BE49-F238E27FC236}">
                    <a16:creationId xmlns:a16="http://schemas.microsoft.com/office/drawing/2014/main" id="{C521A08E-F66E-2CB0-0E66-B218CA2932BC}"/>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2" name="Freeform: Shape 51">
                <a:extLst>
                  <a:ext uri="{FF2B5EF4-FFF2-40B4-BE49-F238E27FC236}">
                    <a16:creationId xmlns:a16="http://schemas.microsoft.com/office/drawing/2014/main" id="{05A25672-F0E0-53C3-D6BA-3F92F1877E20}"/>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3" name="Freeform: Shape 52">
                <a:extLst>
                  <a:ext uri="{FF2B5EF4-FFF2-40B4-BE49-F238E27FC236}">
                    <a16:creationId xmlns:a16="http://schemas.microsoft.com/office/drawing/2014/main" id="{423209FF-7680-40C9-5C88-D08883B6B053}"/>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4" name="Freeform: Shape 53">
                <a:extLst>
                  <a:ext uri="{FF2B5EF4-FFF2-40B4-BE49-F238E27FC236}">
                    <a16:creationId xmlns:a16="http://schemas.microsoft.com/office/drawing/2014/main" id="{0D64F035-E5E3-46E5-BC11-F5EBBA844BE8}"/>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5" name="Freeform: Shape 54">
                <a:extLst>
                  <a:ext uri="{FF2B5EF4-FFF2-40B4-BE49-F238E27FC236}">
                    <a16:creationId xmlns:a16="http://schemas.microsoft.com/office/drawing/2014/main" id="{5C119381-84DC-1660-7F7C-A13A6663D2E4}"/>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6" name="Freeform: Shape 55">
                <a:extLst>
                  <a:ext uri="{FF2B5EF4-FFF2-40B4-BE49-F238E27FC236}">
                    <a16:creationId xmlns:a16="http://schemas.microsoft.com/office/drawing/2014/main" id="{C7362C71-BB85-089D-E3E9-A03FDF6C19E1}"/>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7" name="Freeform: Shape 56">
                <a:extLst>
                  <a:ext uri="{FF2B5EF4-FFF2-40B4-BE49-F238E27FC236}">
                    <a16:creationId xmlns:a16="http://schemas.microsoft.com/office/drawing/2014/main" id="{B76D6DD1-91BC-D6D8-C148-80D2907A038C}"/>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8" name="Freeform: Shape 57">
                <a:extLst>
                  <a:ext uri="{FF2B5EF4-FFF2-40B4-BE49-F238E27FC236}">
                    <a16:creationId xmlns:a16="http://schemas.microsoft.com/office/drawing/2014/main" id="{87EC85E3-6405-9C2A-8CF3-A76F04797546}"/>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Freeform: Shape 58">
                <a:extLst>
                  <a:ext uri="{FF2B5EF4-FFF2-40B4-BE49-F238E27FC236}">
                    <a16:creationId xmlns:a16="http://schemas.microsoft.com/office/drawing/2014/main" id="{1ECD1CF6-AB18-D116-2D7F-70DFE221E258}"/>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0" name="Freeform: Shape 59">
                <a:extLst>
                  <a:ext uri="{FF2B5EF4-FFF2-40B4-BE49-F238E27FC236}">
                    <a16:creationId xmlns:a16="http://schemas.microsoft.com/office/drawing/2014/main" id="{F5492845-0DDA-0A29-1EA2-748E02D93FC5}"/>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1" name="Freeform: Shape 60">
                <a:extLst>
                  <a:ext uri="{FF2B5EF4-FFF2-40B4-BE49-F238E27FC236}">
                    <a16:creationId xmlns:a16="http://schemas.microsoft.com/office/drawing/2014/main" id="{87A14653-AFB1-E803-7CBD-84B40A3CC875}"/>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Freeform: Shape 61">
                <a:extLst>
                  <a:ext uri="{FF2B5EF4-FFF2-40B4-BE49-F238E27FC236}">
                    <a16:creationId xmlns:a16="http://schemas.microsoft.com/office/drawing/2014/main" id="{E9548D61-D5FA-208A-AC1A-673FE8A5B63A}"/>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3" name="Freeform: Shape 62">
                <a:extLst>
                  <a:ext uri="{FF2B5EF4-FFF2-40B4-BE49-F238E27FC236}">
                    <a16:creationId xmlns:a16="http://schemas.microsoft.com/office/drawing/2014/main" id="{6C409A87-7FE1-6B7D-2A6C-28C04BDB2D9C}"/>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4" name="Freeform: Shape 63">
                <a:extLst>
                  <a:ext uri="{FF2B5EF4-FFF2-40B4-BE49-F238E27FC236}">
                    <a16:creationId xmlns:a16="http://schemas.microsoft.com/office/drawing/2014/main" id="{85A9D415-C35A-D4CB-7B1D-5AC3E548608C}"/>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5" name="Freeform: Shape 64">
                <a:extLst>
                  <a:ext uri="{FF2B5EF4-FFF2-40B4-BE49-F238E27FC236}">
                    <a16:creationId xmlns:a16="http://schemas.microsoft.com/office/drawing/2014/main" id="{53B8E968-A899-2860-005F-A11B2448672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6" name="Freeform: Shape 65">
                <a:extLst>
                  <a:ext uri="{FF2B5EF4-FFF2-40B4-BE49-F238E27FC236}">
                    <a16:creationId xmlns:a16="http://schemas.microsoft.com/office/drawing/2014/main" id="{A15A989B-C499-B147-A777-24B32F8633CA}"/>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7" name="Freeform: Shape 66">
                <a:extLst>
                  <a:ext uri="{FF2B5EF4-FFF2-40B4-BE49-F238E27FC236}">
                    <a16:creationId xmlns:a16="http://schemas.microsoft.com/office/drawing/2014/main" id="{4A632320-2C04-23E2-294C-69F553B217CF}"/>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8" name="Freeform: Shape 67">
                <a:extLst>
                  <a:ext uri="{FF2B5EF4-FFF2-40B4-BE49-F238E27FC236}">
                    <a16:creationId xmlns:a16="http://schemas.microsoft.com/office/drawing/2014/main" id="{F0877658-AFD1-BD20-FF9B-4E1C797CECDB}"/>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9" name="Freeform: Shape 68">
                <a:extLst>
                  <a:ext uri="{FF2B5EF4-FFF2-40B4-BE49-F238E27FC236}">
                    <a16:creationId xmlns:a16="http://schemas.microsoft.com/office/drawing/2014/main" id="{6589BF19-D69C-87EC-A37D-FD166CF46F4E}"/>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0" name="Freeform: Shape 69">
                <a:extLst>
                  <a:ext uri="{FF2B5EF4-FFF2-40B4-BE49-F238E27FC236}">
                    <a16:creationId xmlns:a16="http://schemas.microsoft.com/office/drawing/2014/main" id="{CC037763-072E-2222-D806-6BFC9F857950}"/>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1" name="Freeform: Shape 70">
                <a:extLst>
                  <a:ext uri="{FF2B5EF4-FFF2-40B4-BE49-F238E27FC236}">
                    <a16:creationId xmlns:a16="http://schemas.microsoft.com/office/drawing/2014/main" id="{19B9885D-111B-F67C-BCB3-1DA87F9BD5B9}"/>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2" name="Freeform: Shape 71">
                <a:extLst>
                  <a:ext uri="{FF2B5EF4-FFF2-40B4-BE49-F238E27FC236}">
                    <a16:creationId xmlns:a16="http://schemas.microsoft.com/office/drawing/2014/main" id="{DC8677AF-EF67-188B-7478-7F763712B307}"/>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3" name="Freeform: Shape 72">
                <a:extLst>
                  <a:ext uri="{FF2B5EF4-FFF2-40B4-BE49-F238E27FC236}">
                    <a16:creationId xmlns:a16="http://schemas.microsoft.com/office/drawing/2014/main" id="{C20D8669-AD42-A5D3-B839-B3EA198A3629}"/>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4" name="Freeform: Shape 73">
                <a:extLst>
                  <a:ext uri="{FF2B5EF4-FFF2-40B4-BE49-F238E27FC236}">
                    <a16:creationId xmlns:a16="http://schemas.microsoft.com/office/drawing/2014/main" id="{D6C3026B-4C3B-7D10-A377-EAF3A8E92A63}"/>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5" name="Freeform: Shape 74">
                <a:extLst>
                  <a:ext uri="{FF2B5EF4-FFF2-40B4-BE49-F238E27FC236}">
                    <a16:creationId xmlns:a16="http://schemas.microsoft.com/office/drawing/2014/main" id="{C3FD01AC-16C7-F5D6-7009-E6B62F300503}"/>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6" name="Freeform: Shape 75">
                <a:extLst>
                  <a:ext uri="{FF2B5EF4-FFF2-40B4-BE49-F238E27FC236}">
                    <a16:creationId xmlns:a16="http://schemas.microsoft.com/office/drawing/2014/main" id="{52E8EB76-CD1B-EE7C-F774-E7B7CAFBCB33}"/>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7" name="Freeform: Shape 76">
                <a:extLst>
                  <a:ext uri="{FF2B5EF4-FFF2-40B4-BE49-F238E27FC236}">
                    <a16:creationId xmlns:a16="http://schemas.microsoft.com/office/drawing/2014/main" id="{CC4B6557-7384-511E-B016-430E8E78D86A}"/>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8" name="Freeform: Shape 77">
                <a:extLst>
                  <a:ext uri="{FF2B5EF4-FFF2-40B4-BE49-F238E27FC236}">
                    <a16:creationId xmlns:a16="http://schemas.microsoft.com/office/drawing/2014/main" id="{86D6AB90-74AE-43E3-E900-D679DF1F1EB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9" name="Freeform: Shape 78">
                <a:extLst>
                  <a:ext uri="{FF2B5EF4-FFF2-40B4-BE49-F238E27FC236}">
                    <a16:creationId xmlns:a16="http://schemas.microsoft.com/office/drawing/2014/main" id="{F46717EC-D2F1-FEEA-D0E9-8BE303C55606}"/>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sp>
        <p:nvSpPr>
          <p:cNvPr id="237" name="Rectangle: Rounded Corners 236">
            <a:extLst>
              <a:ext uri="{FF2B5EF4-FFF2-40B4-BE49-F238E27FC236}">
                <a16:creationId xmlns:a16="http://schemas.microsoft.com/office/drawing/2014/main" id="{9D7FCFE1-EE86-9ED8-03D1-D6897AF3E122}"/>
              </a:ext>
            </a:extLst>
          </p:cNvPr>
          <p:cNvSpPr/>
          <p:nvPr/>
        </p:nvSpPr>
        <p:spPr>
          <a:xfrm>
            <a:off x="6227425" y="2444109"/>
            <a:ext cx="5788846" cy="2787644"/>
          </a:xfrm>
          <a:custGeom>
            <a:avLst/>
            <a:gdLst>
              <a:gd name="connsiteX0" fmla="*/ 0 w 5788846"/>
              <a:gd name="connsiteY0" fmla="*/ 562324 h 2787644"/>
              <a:gd name="connsiteX1" fmla="*/ 562324 w 5788846"/>
              <a:gd name="connsiteY1" fmla="*/ 0 h 2787644"/>
              <a:gd name="connsiteX2" fmla="*/ 1228638 w 5788846"/>
              <a:gd name="connsiteY2" fmla="*/ 0 h 2787644"/>
              <a:gd name="connsiteX3" fmla="*/ 1801668 w 5788846"/>
              <a:gd name="connsiteY3" fmla="*/ 0 h 2787644"/>
              <a:gd name="connsiteX4" fmla="*/ 2374698 w 5788846"/>
              <a:gd name="connsiteY4" fmla="*/ 0 h 2787644"/>
              <a:gd name="connsiteX5" fmla="*/ 3087654 w 5788846"/>
              <a:gd name="connsiteY5" fmla="*/ 0 h 2787644"/>
              <a:gd name="connsiteX6" fmla="*/ 3614042 w 5788846"/>
              <a:gd name="connsiteY6" fmla="*/ 0 h 2787644"/>
              <a:gd name="connsiteX7" fmla="*/ 4187072 w 5788846"/>
              <a:gd name="connsiteY7" fmla="*/ 0 h 2787644"/>
              <a:gd name="connsiteX8" fmla="*/ 5226522 w 5788846"/>
              <a:gd name="connsiteY8" fmla="*/ 0 h 2787644"/>
              <a:gd name="connsiteX9" fmla="*/ 5788846 w 5788846"/>
              <a:gd name="connsiteY9" fmla="*/ 562324 h 2787644"/>
              <a:gd name="connsiteX10" fmla="*/ 5788846 w 5788846"/>
              <a:gd name="connsiteY10" fmla="*/ 1133286 h 2787644"/>
              <a:gd name="connsiteX11" fmla="*/ 5788846 w 5788846"/>
              <a:gd name="connsiteY11" fmla="*/ 1687618 h 2787644"/>
              <a:gd name="connsiteX12" fmla="*/ 5788846 w 5788846"/>
              <a:gd name="connsiteY12" fmla="*/ 2225320 h 2787644"/>
              <a:gd name="connsiteX13" fmla="*/ 5226522 w 5788846"/>
              <a:gd name="connsiteY13" fmla="*/ 2787644 h 2787644"/>
              <a:gd name="connsiteX14" fmla="*/ 4560208 w 5788846"/>
              <a:gd name="connsiteY14" fmla="*/ 2787644 h 2787644"/>
              <a:gd name="connsiteX15" fmla="*/ 3893894 w 5788846"/>
              <a:gd name="connsiteY15" fmla="*/ 2787644 h 2787644"/>
              <a:gd name="connsiteX16" fmla="*/ 3180938 w 5788846"/>
              <a:gd name="connsiteY16" fmla="*/ 2787644 h 2787644"/>
              <a:gd name="connsiteX17" fmla="*/ 2514624 w 5788846"/>
              <a:gd name="connsiteY17" fmla="*/ 2787644 h 2787644"/>
              <a:gd name="connsiteX18" fmla="*/ 1894952 w 5788846"/>
              <a:gd name="connsiteY18" fmla="*/ 2787644 h 2787644"/>
              <a:gd name="connsiteX19" fmla="*/ 1275280 w 5788846"/>
              <a:gd name="connsiteY19" fmla="*/ 2787644 h 2787644"/>
              <a:gd name="connsiteX20" fmla="*/ 562324 w 5788846"/>
              <a:gd name="connsiteY20" fmla="*/ 2787644 h 2787644"/>
              <a:gd name="connsiteX21" fmla="*/ 0 w 5788846"/>
              <a:gd name="connsiteY21" fmla="*/ 2225320 h 2787644"/>
              <a:gd name="connsiteX22" fmla="*/ 0 w 5788846"/>
              <a:gd name="connsiteY22" fmla="*/ 1670988 h 2787644"/>
              <a:gd name="connsiteX23" fmla="*/ 0 w 5788846"/>
              <a:gd name="connsiteY23" fmla="*/ 1083396 h 2787644"/>
              <a:gd name="connsiteX24" fmla="*/ 0 w 5788846"/>
              <a:gd name="connsiteY24" fmla="*/ 562324 h 278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8846" h="2787644" fill="none" extrusionOk="0">
                <a:moveTo>
                  <a:pt x="0" y="562324"/>
                </a:moveTo>
                <a:cubicBezTo>
                  <a:pt x="-23333" y="182174"/>
                  <a:pt x="277263" y="37334"/>
                  <a:pt x="562324" y="0"/>
                </a:cubicBezTo>
                <a:cubicBezTo>
                  <a:pt x="809674" y="4408"/>
                  <a:pt x="1065723" y="24753"/>
                  <a:pt x="1228638" y="0"/>
                </a:cubicBezTo>
                <a:cubicBezTo>
                  <a:pt x="1391553" y="-24753"/>
                  <a:pt x="1549171" y="-28381"/>
                  <a:pt x="1801668" y="0"/>
                </a:cubicBezTo>
                <a:cubicBezTo>
                  <a:pt x="2054165" y="28381"/>
                  <a:pt x="2148665" y="8203"/>
                  <a:pt x="2374698" y="0"/>
                </a:cubicBezTo>
                <a:cubicBezTo>
                  <a:pt x="2600731" y="-8203"/>
                  <a:pt x="2754605" y="-19519"/>
                  <a:pt x="3087654" y="0"/>
                </a:cubicBezTo>
                <a:cubicBezTo>
                  <a:pt x="3420703" y="19519"/>
                  <a:pt x="3420800" y="-24542"/>
                  <a:pt x="3614042" y="0"/>
                </a:cubicBezTo>
                <a:cubicBezTo>
                  <a:pt x="3807284" y="24542"/>
                  <a:pt x="4052665" y="-25575"/>
                  <a:pt x="4187072" y="0"/>
                </a:cubicBezTo>
                <a:cubicBezTo>
                  <a:pt x="4321479" y="25575"/>
                  <a:pt x="4927839" y="27519"/>
                  <a:pt x="5226522" y="0"/>
                </a:cubicBezTo>
                <a:cubicBezTo>
                  <a:pt x="5541853" y="-74506"/>
                  <a:pt x="5771431" y="186164"/>
                  <a:pt x="5788846" y="562324"/>
                </a:cubicBezTo>
                <a:cubicBezTo>
                  <a:pt x="5806840" y="722067"/>
                  <a:pt x="5808410" y="974324"/>
                  <a:pt x="5788846" y="1133286"/>
                </a:cubicBezTo>
                <a:cubicBezTo>
                  <a:pt x="5769282" y="1292248"/>
                  <a:pt x="5791576" y="1552525"/>
                  <a:pt x="5788846" y="1687618"/>
                </a:cubicBezTo>
                <a:cubicBezTo>
                  <a:pt x="5786116" y="1822711"/>
                  <a:pt x="5789763" y="2073426"/>
                  <a:pt x="5788846" y="2225320"/>
                </a:cubicBezTo>
                <a:cubicBezTo>
                  <a:pt x="5820218" y="2530320"/>
                  <a:pt x="5520150" y="2769869"/>
                  <a:pt x="5226522" y="2787644"/>
                </a:cubicBezTo>
                <a:cubicBezTo>
                  <a:pt x="4926558" y="2773590"/>
                  <a:pt x="4808302" y="2820237"/>
                  <a:pt x="4560208" y="2787644"/>
                </a:cubicBezTo>
                <a:cubicBezTo>
                  <a:pt x="4312114" y="2755051"/>
                  <a:pt x="4096963" y="2813588"/>
                  <a:pt x="3893894" y="2787644"/>
                </a:cubicBezTo>
                <a:cubicBezTo>
                  <a:pt x="3690825" y="2761700"/>
                  <a:pt x="3466746" y="2761290"/>
                  <a:pt x="3180938" y="2787644"/>
                </a:cubicBezTo>
                <a:cubicBezTo>
                  <a:pt x="2895130" y="2813998"/>
                  <a:pt x="2675861" y="2802868"/>
                  <a:pt x="2514624" y="2787644"/>
                </a:cubicBezTo>
                <a:cubicBezTo>
                  <a:pt x="2353387" y="2772420"/>
                  <a:pt x="2203701" y="2781867"/>
                  <a:pt x="1894952" y="2787644"/>
                </a:cubicBezTo>
                <a:cubicBezTo>
                  <a:pt x="1586203" y="2793421"/>
                  <a:pt x="1400798" y="2790245"/>
                  <a:pt x="1275280" y="2787644"/>
                </a:cubicBezTo>
                <a:cubicBezTo>
                  <a:pt x="1149762" y="2785043"/>
                  <a:pt x="796072" y="2773033"/>
                  <a:pt x="562324" y="2787644"/>
                </a:cubicBezTo>
                <a:cubicBezTo>
                  <a:pt x="301569" y="2841924"/>
                  <a:pt x="51580" y="2547378"/>
                  <a:pt x="0" y="2225320"/>
                </a:cubicBezTo>
                <a:cubicBezTo>
                  <a:pt x="17181" y="2082480"/>
                  <a:pt x="-19650" y="1941761"/>
                  <a:pt x="0" y="1670988"/>
                </a:cubicBezTo>
                <a:cubicBezTo>
                  <a:pt x="19650" y="1400215"/>
                  <a:pt x="9352" y="1279384"/>
                  <a:pt x="0" y="1083396"/>
                </a:cubicBezTo>
                <a:cubicBezTo>
                  <a:pt x="-9352" y="887408"/>
                  <a:pt x="3423" y="701986"/>
                  <a:pt x="0" y="562324"/>
                </a:cubicBezTo>
                <a:close/>
              </a:path>
              <a:path w="5788846" h="2787644" stroke="0" extrusionOk="0">
                <a:moveTo>
                  <a:pt x="0" y="562324"/>
                </a:moveTo>
                <a:cubicBezTo>
                  <a:pt x="559" y="268847"/>
                  <a:pt x="270552" y="33577"/>
                  <a:pt x="562324" y="0"/>
                </a:cubicBezTo>
                <a:cubicBezTo>
                  <a:pt x="854618" y="-25868"/>
                  <a:pt x="951571" y="21995"/>
                  <a:pt x="1275280" y="0"/>
                </a:cubicBezTo>
                <a:cubicBezTo>
                  <a:pt x="1598989" y="-21995"/>
                  <a:pt x="1636256" y="-12048"/>
                  <a:pt x="1848310" y="0"/>
                </a:cubicBezTo>
                <a:cubicBezTo>
                  <a:pt x="2060364" y="12048"/>
                  <a:pt x="2278412" y="-1812"/>
                  <a:pt x="2421340" y="0"/>
                </a:cubicBezTo>
                <a:cubicBezTo>
                  <a:pt x="2564268" y="1812"/>
                  <a:pt x="2874792" y="27643"/>
                  <a:pt x="3134296" y="0"/>
                </a:cubicBezTo>
                <a:cubicBezTo>
                  <a:pt x="3393800" y="-27643"/>
                  <a:pt x="3556966" y="-15343"/>
                  <a:pt x="3753968" y="0"/>
                </a:cubicBezTo>
                <a:cubicBezTo>
                  <a:pt x="3950970" y="15343"/>
                  <a:pt x="4307783" y="-7823"/>
                  <a:pt x="4513566" y="0"/>
                </a:cubicBezTo>
                <a:cubicBezTo>
                  <a:pt x="4719349" y="7823"/>
                  <a:pt x="4905762" y="-15650"/>
                  <a:pt x="5226522" y="0"/>
                </a:cubicBezTo>
                <a:cubicBezTo>
                  <a:pt x="5488004" y="25834"/>
                  <a:pt x="5819324" y="218022"/>
                  <a:pt x="5788846" y="562324"/>
                </a:cubicBezTo>
                <a:cubicBezTo>
                  <a:pt x="5805105" y="807833"/>
                  <a:pt x="5792339" y="869600"/>
                  <a:pt x="5788846" y="1083396"/>
                </a:cubicBezTo>
                <a:cubicBezTo>
                  <a:pt x="5785353" y="1297192"/>
                  <a:pt x="5797083" y="1394948"/>
                  <a:pt x="5788846" y="1670988"/>
                </a:cubicBezTo>
                <a:cubicBezTo>
                  <a:pt x="5780609" y="1947028"/>
                  <a:pt x="5784357" y="1979072"/>
                  <a:pt x="5788846" y="2225320"/>
                </a:cubicBezTo>
                <a:cubicBezTo>
                  <a:pt x="5794255" y="2465736"/>
                  <a:pt x="5502144" y="2721324"/>
                  <a:pt x="5226522" y="2787644"/>
                </a:cubicBezTo>
                <a:cubicBezTo>
                  <a:pt x="5004079" y="2782012"/>
                  <a:pt x="4897283" y="2813010"/>
                  <a:pt x="4700134" y="2787644"/>
                </a:cubicBezTo>
                <a:cubicBezTo>
                  <a:pt x="4502985" y="2762278"/>
                  <a:pt x="4234543" y="2820617"/>
                  <a:pt x="3940536" y="2787644"/>
                </a:cubicBezTo>
                <a:cubicBezTo>
                  <a:pt x="3646529" y="2754671"/>
                  <a:pt x="3521950" y="2800845"/>
                  <a:pt x="3320864" y="2787644"/>
                </a:cubicBezTo>
                <a:cubicBezTo>
                  <a:pt x="3119778" y="2774443"/>
                  <a:pt x="2885359" y="2813644"/>
                  <a:pt x="2701192" y="2787644"/>
                </a:cubicBezTo>
                <a:cubicBezTo>
                  <a:pt x="2517025" y="2761644"/>
                  <a:pt x="2204224" y="2787907"/>
                  <a:pt x="1941594" y="2787644"/>
                </a:cubicBezTo>
                <a:cubicBezTo>
                  <a:pt x="1678964" y="2787381"/>
                  <a:pt x="1473446" y="2801527"/>
                  <a:pt x="1228638" y="2787644"/>
                </a:cubicBezTo>
                <a:cubicBezTo>
                  <a:pt x="983830" y="2773761"/>
                  <a:pt x="888180" y="2775566"/>
                  <a:pt x="562324" y="2787644"/>
                </a:cubicBezTo>
                <a:cubicBezTo>
                  <a:pt x="229251" y="2745193"/>
                  <a:pt x="18965" y="2588707"/>
                  <a:pt x="0" y="2225320"/>
                </a:cubicBezTo>
                <a:cubicBezTo>
                  <a:pt x="-10801" y="1956672"/>
                  <a:pt x="-13266" y="1944667"/>
                  <a:pt x="0" y="1670988"/>
                </a:cubicBezTo>
                <a:cubicBezTo>
                  <a:pt x="13266" y="1397309"/>
                  <a:pt x="8395" y="1291438"/>
                  <a:pt x="0" y="1133286"/>
                </a:cubicBezTo>
                <a:cubicBezTo>
                  <a:pt x="-8395" y="975134"/>
                  <a:pt x="19216" y="834631"/>
                  <a:pt x="0" y="562324"/>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endParaRPr lang="en-US" sz="2800" kern="0" dirty="0">
              <a:solidFill>
                <a:srgbClr val="000000"/>
              </a:solidFill>
              <a:latin typeface="UTM Duepuntozero" panose="02040603050506020204" pitchFamily="18" charset="0"/>
            </a:endParaRPr>
          </a:p>
          <a:p>
            <a:pPr algn="just">
              <a:lnSpc>
                <a:spcPct val="110000"/>
              </a:lnSpc>
              <a:defRPr/>
            </a:pPr>
            <a:r>
              <a:rPr lang="en-US" sz="3200" kern="0" dirty="0">
                <a:solidFill>
                  <a:srgbClr val="000000"/>
                </a:solidFill>
                <a:latin typeface="UTM Duepuntozero" panose="02040603050506020204" pitchFamily="18" charset="0"/>
              </a:rPr>
              <a:t>1. </a:t>
            </a:r>
            <a:r>
              <a:rPr lang="en-US" sz="3200" kern="0" dirty="0" err="1">
                <a:solidFill>
                  <a:srgbClr val="000000"/>
                </a:solidFill>
                <a:latin typeface="UTM Duepuntozero" panose="02040603050506020204" pitchFamily="18" charset="0"/>
              </a:rPr>
              <a:t>Đọc</a:t>
            </a:r>
            <a:r>
              <a:rPr lang="en-US" sz="3200" kern="0" dirty="0">
                <a:solidFill>
                  <a:srgbClr val="000000"/>
                </a:solidFill>
                <a:latin typeface="UTM Duepuntozero" panose="02040603050506020204" pitchFamily="18" charset="0"/>
              </a:rPr>
              <a:t> </a:t>
            </a:r>
            <a:r>
              <a:rPr lang="en-US" sz="3200" kern="0" dirty="0" err="1">
                <a:solidFill>
                  <a:srgbClr val="000000"/>
                </a:solidFill>
                <a:latin typeface="UTM Duepuntozero" panose="02040603050506020204" pitchFamily="18" charset="0"/>
              </a:rPr>
              <a:t>đúng</a:t>
            </a:r>
            <a:r>
              <a:rPr lang="en-US" sz="3200" kern="0" dirty="0">
                <a:solidFill>
                  <a:srgbClr val="000000"/>
                </a:solidFill>
                <a:latin typeface="UTM Duepuntozero" panose="02040603050506020204" pitchFamily="18" charset="0"/>
              </a:rPr>
              <a:t>.</a:t>
            </a:r>
          </a:p>
          <a:p>
            <a:pPr algn="just">
              <a:lnSpc>
                <a:spcPct val="110000"/>
              </a:lnSpc>
              <a:defRPr/>
            </a:pPr>
            <a:r>
              <a:rPr lang="en-US" sz="3200" kern="0" dirty="0">
                <a:solidFill>
                  <a:srgbClr val="000000"/>
                </a:solidFill>
                <a:latin typeface="UTM Duepuntozero" panose="02040603050506020204" pitchFamily="18" charset="0"/>
              </a:rPr>
              <a:t>2. </a:t>
            </a:r>
            <a:r>
              <a:rPr lang="en-US" sz="3200" kern="0" dirty="0" err="1">
                <a:solidFill>
                  <a:srgbClr val="000000"/>
                </a:solidFill>
                <a:latin typeface="UTM Duepuntozero" panose="02040603050506020204" pitchFamily="18" charset="0"/>
              </a:rPr>
              <a:t>Đọc</a:t>
            </a:r>
            <a:r>
              <a:rPr lang="en-US" sz="3200" kern="0" dirty="0">
                <a:solidFill>
                  <a:srgbClr val="000000"/>
                </a:solidFill>
                <a:latin typeface="UTM Duepuntozero" panose="02040603050506020204" pitchFamily="18" charset="0"/>
              </a:rPr>
              <a:t> to, </a:t>
            </a:r>
            <a:r>
              <a:rPr lang="en-US" sz="3200" kern="0" dirty="0" err="1">
                <a:solidFill>
                  <a:srgbClr val="000000"/>
                </a:solidFill>
                <a:latin typeface="UTM Duepuntozero" panose="02040603050506020204" pitchFamily="18" charset="0"/>
              </a:rPr>
              <a:t>rõ</a:t>
            </a:r>
            <a:r>
              <a:rPr lang="en-US" sz="3200" kern="0" dirty="0">
                <a:solidFill>
                  <a:srgbClr val="000000"/>
                </a:solidFill>
                <a:latin typeface="UTM Duepuntozero" panose="02040603050506020204" pitchFamily="18" charset="0"/>
              </a:rPr>
              <a:t>.</a:t>
            </a:r>
          </a:p>
          <a:p>
            <a:pPr algn="just">
              <a:lnSpc>
                <a:spcPct val="110000"/>
              </a:lnSpc>
              <a:defRPr/>
            </a:pPr>
            <a:r>
              <a:rPr lang="en-US" sz="3200" kern="0" dirty="0">
                <a:solidFill>
                  <a:srgbClr val="000000"/>
                </a:solidFill>
                <a:latin typeface="UTM Duepuntozero" panose="02040603050506020204" pitchFamily="18" charset="0"/>
              </a:rPr>
              <a:t>3. </a:t>
            </a:r>
            <a:r>
              <a:rPr lang="en-US" sz="3200" kern="0" dirty="0" err="1">
                <a:solidFill>
                  <a:srgbClr val="000000"/>
                </a:solidFill>
                <a:latin typeface="UTM Duepuntozero" panose="02040603050506020204" pitchFamily="18" charset="0"/>
              </a:rPr>
              <a:t>Đọc</a:t>
            </a:r>
            <a:r>
              <a:rPr lang="en-US" sz="3200" kern="0" dirty="0">
                <a:solidFill>
                  <a:srgbClr val="000000"/>
                </a:solidFill>
                <a:latin typeface="UTM Duepuntozero" panose="02040603050506020204" pitchFamily="18" charset="0"/>
              </a:rPr>
              <a:t> </a:t>
            </a:r>
            <a:r>
              <a:rPr lang="en-US" sz="3200" kern="0" dirty="0" err="1">
                <a:solidFill>
                  <a:srgbClr val="000000"/>
                </a:solidFill>
                <a:latin typeface="UTM Duepuntozero" panose="02040603050506020204" pitchFamily="18" charset="0"/>
              </a:rPr>
              <a:t>ngắt</a:t>
            </a:r>
            <a:r>
              <a:rPr lang="en-US" sz="3200" kern="0" dirty="0">
                <a:solidFill>
                  <a:srgbClr val="000000"/>
                </a:solidFill>
                <a:latin typeface="UTM Duepuntozero" panose="02040603050506020204" pitchFamily="18" charset="0"/>
              </a:rPr>
              <a:t>, </a:t>
            </a:r>
          </a:p>
          <a:p>
            <a:pPr algn="just">
              <a:lnSpc>
                <a:spcPct val="110000"/>
              </a:lnSpc>
              <a:defRPr/>
            </a:pPr>
            <a:r>
              <a:rPr lang="en-US" sz="3200" kern="0" dirty="0" err="1">
                <a:solidFill>
                  <a:srgbClr val="000000"/>
                </a:solidFill>
                <a:latin typeface="UTM Duepuntozero" panose="02040603050506020204" pitchFamily="18" charset="0"/>
              </a:rPr>
              <a:t>nghỉ</a:t>
            </a:r>
            <a:r>
              <a:rPr lang="en-US" sz="3200" kern="0" dirty="0">
                <a:solidFill>
                  <a:srgbClr val="000000"/>
                </a:solidFill>
                <a:latin typeface="UTM Duepuntozero" panose="02040603050506020204" pitchFamily="18" charset="0"/>
              </a:rPr>
              <a:t> </a:t>
            </a:r>
            <a:r>
              <a:rPr lang="en-US" sz="3200" kern="0" dirty="0" err="1">
                <a:solidFill>
                  <a:srgbClr val="000000"/>
                </a:solidFill>
                <a:latin typeface="UTM Duepuntozero" panose="02040603050506020204" pitchFamily="18" charset="0"/>
              </a:rPr>
              <a:t>đúng</a:t>
            </a:r>
            <a:r>
              <a:rPr lang="en-US" sz="3200" kern="0" dirty="0">
                <a:solidFill>
                  <a:srgbClr val="000000"/>
                </a:solidFill>
                <a:latin typeface="UTM Duepuntozero" panose="02040603050506020204" pitchFamily="18" charset="0"/>
              </a:rPr>
              <a:t> </a:t>
            </a:r>
            <a:r>
              <a:rPr lang="en-US" sz="32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238" name="Rectangle: Rounded Corners 237">
            <a:extLst>
              <a:ext uri="{FF2B5EF4-FFF2-40B4-BE49-F238E27FC236}">
                <a16:creationId xmlns:a16="http://schemas.microsoft.com/office/drawing/2014/main" id="{BBC331A4-40D7-088E-62EF-9A269A5B80DF}"/>
              </a:ext>
            </a:extLst>
          </p:cNvPr>
          <p:cNvSpPr/>
          <p:nvPr/>
        </p:nvSpPr>
        <p:spPr>
          <a:xfrm>
            <a:off x="7075317" y="2099214"/>
            <a:ext cx="3928777" cy="640663"/>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239" name="Picture 238">
            <a:extLst>
              <a:ext uri="{FF2B5EF4-FFF2-40B4-BE49-F238E27FC236}">
                <a16:creationId xmlns:a16="http://schemas.microsoft.com/office/drawing/2014/main" id="{7D2CE761-F09F-D465-26CE-98BF367C5060}"/>
              </a:ext>
            </a:extLst>
          </p:cNvPr>
          <p:cNvPicPr>
            <a:picLocks noChangeAspect="1"/>
          </p:cNvPicPr>
          <p:nvPr/>
        </p:nvPicPr>
        <p:blipFill>
          <a:blip r:embed="rId4"/>
          <a:stretch>
            <a:fillRect/>
          </a:stretch>
        </p:blipFill>
        <p:spPr>
          <a:xfrm>
            <a:off x="9239209" y="2849936"/>
            <a:ext cx="638528" cy="619351"/>
          </a:xfrm>
          <a:prstGeom prst="rect">
            <a:avLst/>
          </a:prstGeom>
        </p:spPr>
      </p:pic>
      <p:pic>
        <p:nvPicPr>
          <p:cNvPr id="240" name="Picture 239">
            <a:extLst>
              <a:ext uri="{FF2B5EF4-FFF2-40B4-BE49-F238E27FC236}">
                <a16:creationId xmlns:a16="http://schemas.microsoft.com/office/drawing/2014/main" id="{4D072861-3280-CC02-DADE-B252216769C7}"/>
              </a:ext>
            </a:extLst>
          </p:cNvPr>
          <p:cNvPicPr>
            <a:picLocks noChangeAspect="1"/>
          </p:cNvPicPr>
          <p:nvPr/>
        </p:nvPicPr>
        <p:blipFill>
          <a:blip r:embed="rId5"/>
          <a:stretch>
            <a:fillRect/>
          </a:stretch>
        </p:blipFill>
        <p:spPr>
          <a:xfrm>
            <a:off x="8446354" y="2854893"/>
            <a:ext cx="638528" cy="619351"/>
          </a:xfrm>
          <a:prstGeom prst="rect">
            <a:avLst/>
          </a:prstGeom>
        </p:spPr>
      </p:pic>
      <p:pic>
        <p:nvPicPr>
          <p:cNvPr id="241" name="Picture 240">
            <a:extLst>
              <a:ext uri="{FF2B5EF4-FFF2-40B4-BE49-F238E27FC236}">
                <a16:creationId xmlns:a16="http://schemas.microsoft.com/office/drawing/2014/main" id="{E6A72002-B49D-302A-ED34-7DAA2950F137}"/>
              </a:ext>
            </a:extLst>
          </p:cNvPr>
          <p:cNvPicPr>
            <a:picLocks noChangeAspect="1"/>
          </p:cNvPicPr>
          <p:nvPr/>
        </p:nvPicPr>
        <p:blipFill>
          <a:blip r:embed="rId6"/>
          <a:stretch>
            <a:fillRect/>
          </a:stretch>
        </p:blipFill>
        <p:spPr>
          <a:xfrm>
            <a:off x="10040760" y="2868353"/>
            <a:ext cx="638528" cy="619351"/>
          </a:xfrm>
          <a:prstGeom prst="rect">
            <a:avLst/>
          </a:prstGeom>
        </p:spPr>
      </p:pic>
      <p:pic>
        <p:nvPicPr>
          <p:cNvPr id="242" name="Picture 241">
            <a:extLst>
              <a:ext uri="{FF2B5EF4-FFF2-40B4-BE49-F238E27FC236}">
                <a16:creationId xmlns:a16="http://schemas.microsoft.com/office/drawing/2014/main" id="{75022340-86A6-4D25-6B47-FFB5939A323E}"/>
              </a:ext>
            </a:extLst>
          </p:cNvPr>
          <p:cNvPicPr>
            <a:picLocks noChangeAspect="1"/>
          </p:cNvPicPr>
          <p:nvPr/>
        </p:nvPicPr>
        <p:blipFill>
          <a:blip r:embed="rId4"/>
          <a:stretch>
            <a:fillRect/>
          </a:stretch>
        </p:blipFill>
        <p:spPr>
          <a:xfrm>
            <a:off x="9659566" y="3348783"/>
            <a:ext cx="638528" cy="619351"/>
          </a:xfrm>
          <a:prstGeom prst="rect">
            <a:avLst/>
          </a:prstGeom>
        </p:spPr>
      </p:pic>
      <p:pic>
        <p:nvPicPr>
          <p:cNvPr id="243" name="Picture 242">
            <a:extLst>
              <a:ext uri="{FF2B5EF4-FFF2-40B4-BE49-F238E27FC236}">
                <a16:creationId xmlns:a16="http://schemas.microsoft.com/office/drawing/2014/main" id="{9639DBC8-CD98-AB95-052E-FC3E84A0C2C2}"/>
              </a:ext>
            </a:extLst>
          </p:cNvPr>
          <p:cNvPicPr>
            <a:picLocks noChangeAspect="1"/>
          </p:cNvPicPr>
          <p:nvPr/>
        </p:nvPicPr>
        <p:blipFill>
          <a:blip r:embed="rId5"/>
          <a:stretch>
            <a:fillRect/>
          </a:stretch>
        </p:blipFill>
        <p:spPr>
          <a:xfrm>
            <a:off x="8890233" y="3338760"/>
            <a:ext cx="638528" cy="619351"/>
          </a:xfrm>
          <a:prstGeom prst="rect">
            <a:avLst/>
          </a:prstGeom>
        </p:spPr>
      </p:pic>
      <p:pic>
        <p:nvPicPr>
          <p:cNvPr id="244" name="Picture 243">
            <a:extLst>
              <a:ext uri="{FF2B5EF4-FFF2-40B4-BE49-F238E27FC236}">
                <a16:creationId xmlns:a16="http://schemas.microsoft.com/office/drawing/2014/main" id="{24D3EBC9-C9C5-4574-FFBB-26A7D012BDFE}"/>
              </a:ext>
            </a:extLst>
          </p:cNvPr>
          <p:cNvPicPr>
            <a:picLocks noChangeAspect="1"/>
          </p:cNvPicPr>
          <p:nvPr/>
        </p:nvPicPr>
        <p:blipFill>
          <a:blip r:embed="rId6"/>
          <a:stretch>
            <a:fillRect/>
          </a:stretch>
        </p:blipFill>
        <p:spPr>
          <a:xfrm>
            <a:off x="10549753" y="3348783"/>
            <a:ext cx="638528" cy="619351"/>
          </a:xfrm>
          <a:prstGeom prst="rect">
            <a:avLst/>
          </a:prstGeom>
        </p:spPr>
      </p:pic>
      <p:pic>
        <p:nvPicPr>
          <p:cNvPr id="245" name="Picture 244">
            <a:extLst>
              <a:ext uri="{FF2B5EF4-FFF2-40B4-BE49-F238E27FC236}">
                <a16:creationId xmlns:a16="http://schemas.microsoft.com/office/drawing/2014/main" id="{90DF3AFA-3490-A3E8-D6F9-A129F4265138}"/>
              </a:ext>
            </a:extLst>
          </p:cNvPr>
          <p:cNvPicPr>
            <a:picLocks noChangeAspect="1"/>
          </p:cNvPicPr>
          <p:nvPr/>
        </p:nvPicPr>
        <p:blipFill>
          <a:blip r:embed="rId4"/>
          <a:stretch>
            <a:fillRect/>
          </a:stretch>
        </p:blipFill>
        <p:spPr>
          <a:xfrm>
            <a:off x="9373088" y="3988736"/>
            <a:ext cx="638528" cy="619351"/>
          </a:xfrm>
          <a:prstGeom prst="rect">
            <a:avLst/>
          </a:prstGeom>
        </p:spPr>
      </p:pic>
      <p:pic>
        <p:nvPicPr>
          <p:cNvPr id="246" name="Picture 245">
            <a:extLst>
              <a:ext uri="{FF2B5EF4-FFF2-40B4-BE49-F238E27FC236}">
                <a16:creationId xmlns:a16="http://schemas.microsoft.com/office/drawing/2014/main" id="{99468B64-6A2A-43EE-D794-CCED6C922B7A}"/>
              </a:ext>
            </a:extLst>
          </p:cNvPr>
          <p:cNvPicPr>
            <a:picLocks noChangeAspect="1"/>
          </p:cNvPicPr>
          <p:nvPr/>
        </p:nvPicPr>
        <p:blipFill>
          <a:blip r:embed="rId5"/>
          <a:stretch>
            <a:fillRect/>
          </a:stretch>
        </p:blipFill>
        <p:spPr>
          <a:xfrm>
            <a:off x="8505757" y="4003998"/>
            <a:ext cx="638528" cy="619351"/>
          </a:xfrm>
          <a:prstGeom prst="rect">
            <a:avLst/>
          </a:prstGeom>
        </p:spPr>
      </p:pic>
      <p:pic>
        <p:nvPicPr>
          <p:cNvPr id="247" name="Picture 246">
            <a:extLst>
              <a:ext uri="{FF2B5EF4-FFF2-40B4-BE49-F238E27FC236}">
                <a16:creationId xmlns:a16="http://schemas.microsoft.com/office/drawing/2014/main" id="{3D7C7A8A-5584-DF01-4EFB-65A3E2CE3484}"/>
              </a:ext>
            </a:extLst>
          </p:cNvPr>
          <p:cNvPicPr>
            <a:picLocks noChangeAspect="1"/>
          </p:cNvPicPr>
          <p:nvPr/>
        </p:nvPicPr>
        <p:blipFill>
          <a:blip r:embed="rId6"/>
          <a:stretch>
            <a:fillRect/>
          </a:stretch>
        </p:blipFill>
        <p:spPr>
          <a:xfrm>
            <a:off x="10196666" y="3988993"/>
            <a:ext cx="638528" cy="619351"/>
          </a:xfrm>
          <a:prstGeom prst="rect">
            <a:avLst/>
          </a:prstGeom>
        </p:spPr>
      </p:pic>
    </p:spTree>
    <p:extLst>
      <p:ext uri="{BB962C8B-B14F-4D97-AF65-F5344CB8AC3E}">
        <p14:creationId xmlns:p14="http://schemas.microsoft.com/office/powerpoint/2010/main" val="1515613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8"/>
                                        </p:tgtEl>
                                        <p:attrNameLst>
                                          <p:attrName>style.visibility</p:attrName>
                                        </p:attrNameLst>
                                      </p:cBhvr>
                                      <p:to>
                                        <p:strVal val="visible"/>
                                      </p:to>
                                    </p:set>
                                    <p:animEffect transition="in" filter="wipe(up)">
                                      <p:cBhvr>
                                        <p:cTn id="19" dur="500"/>
                                        <p:tgtEl>
                                          <p:spTgt spid="23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par>
                                <p:cTn id="23" presetID="22" presetClass="entr" presetSubtype="1" fill="hold" nodeType="withEffect">
                                  <p:stCondLst>
                                    <p:cond delay="0"/>
                                  </p:stCondLst>
                                  <p:childTnLst>
                                    <p:set>
                                      <p:cBhvr>
                                        <p:cTn id="24" dur="1" fill="hold">
                                          <p:stCondLst>
                                            <p:cond delay="0"/>
                                          </p:stCondLst>
                                        </p:cTn>
                                        <p:tgtEl>
                                          <p:spTgt spid="239"/>
                                        </p:tgtEl>
                                        <p:attrNameLst>
                                          <p:attrName>style.visibility</p:attrName>
                                        </p:attrNameLst>
                                      </p:cBhvr>
                                      <p:to>
                                        <p:strVal val="visible"/>
                                      </p:to>
                                    </p:set>
                                    <p:animEffect transition="in" filter="wipe(up)">
                                      <p:cBhvr>
                                        <p:cTn id="25" dur="500"/>
                                        <p:tgtEl>
                                          <p:spTgt spid="239"/>
                                        </p:tgtEl>
                                      </p:cBhvr>
                                    </p:animEffect>
                                  </p:childTnLst>
                                </p:cTn>
                              </p:par>
                              <p:par>
                                <p:cTn id="26" presetID="22" presetClass="entr" presetSubtype="1" fill="hold" nodeType="withEffect">
                                  <p:stCondLst>
                                    <p:cond delay="0"/>
                                  </p:stCondLst>
                                  <p:childTnLst>
                                    <p:set>
                                      <p:cBhvr>
                                        <p:cTn id="27" dur="1" fill="hold">
                                          <p:stCondLst>
                                            <p:cond delay="0"/>
                                          </p:stCondLst>
                                        </p:cTn>
                                        <p:tgtEl>
                                          <p:spTgt spid="240"/>
                                        </p:tgtEl>
                                        <p:attrNameLst>
                                          <p:attrName>style.visibility</p:attrName>
                                        </p:attrNameLst>
                                      </p:cBhvr>
                                      <p:to>
                                        <p:strVal val="visible"/>
                                      </p:to>
                                    </p:set>
                                    <p:animEffect transition="in" filter="wipe(up)">
                                      <p:cBhvr>
                                        <p:cTn id="28" dur="500"/>
                                        <p:tgtEl>
                                          <p:spTgt spid="240"/>
                                        </p:tgtEl>
                                      </p:cBhvr>
                                    </p:animEffect>
                                  </p:childTnLst>
                                </p:cTn>
                              </p:par>
                              <p:par>
                                <p:cTn id="29" presetID="22" presetClass="entr" presetSubtype="1" fill="hold" nodeType="withEffect">
                                  <p:stCondLst>
                                    <p:cond delay="0"/>
                                  </p:stCondLst>
                                  <p:childTnLst>
                                    <p:set>
                                      <p:cBhvr>
                                        <p:cTn id="30" dur="1" fill="hold">
                                          <p:stCondLst>
                                            <p:cond delay="0"/>
                                          </p:stCondLst>
                                        </p:cTn>
                                        <p:tgtEl>
                                          <p:spTgt spid="241"/>
                                        </p:tgtEl>
                                        <p:attrNameLst>
                                          <p:attrName>style.visibility</p:attrName>
                                        </p:attrNameLst>
                                      </p:cBhvr>
                                      <p:to>
                                        <p:strVal val="visible"/>
                                      </p:to>
                                    </p:set>
                                    <p:animEffect transition="in" filter="wipe(up)">
                                      <p:cBhvr>
                                        <p:cTn id="31" dur="500"/>
                                        <p:tgtEl>
                                          <p:spTgt spid="241"/>
                                        </p:tgtEl>
                                      </p:cBhvr>
                                    </p:animEffect>
                                  </p:childTnLst>
                                </p:cTn>
                              </p:par>
                              <p:par>
                                <p:cTn id="32" presetID="22" presetClass="entr" presetSubtype="1" fill="hold" nodeType="withEffect">
                                  <p:stCondLst>
                                    <p:cond delay="0"/>
                                  </p:stCondLst>
                                  <p:childTnLst>
                                    <p:set>
                                      <p:cBhvr>
                                        <p:cTn id="33" dur="1" fill="hold">
                                          <p:stCondLst>
                                            <p:cond delay="0"/>
                                          </p:stCondLst>
                                        </p:cTn>
                                        <p:tgtEl>
                                          <p:spTgt spid="243"/>
                                        </p:tgtEl>
                                        <p:attrNameLst>
                                          <p:attrName>style.visibility</p:attrName>
                                        </p:attrNameLst>
                                      </p:cBhvr>
                                      <p:to>
                                        <p:strVal val="visible"/>
                                      </p:to>
                                    </p:set>
                                    <p:animEffect transition="in" filter="wipe(up)">
                                      <p:cBhvr>
                                        <p:cTn id="34" dur="500"/>
                                        <p:tgtEl>
                                          <p:spTgt spid="243"/>
                                        </p:tgtEl>
                                      </p:cBhvr>
                                    </p:animEffect>
                                  </p:childTnLst>
                                </p:cTn>
                              </p:par>
                              <p:par>
                                <p:cTn id="35" presetID="22" presetClass="entr" presetSubtype="1" fill="hold" nodeType="withEffect">
                                  <p:stCondLst>
                                    <p:cond delay="0"/>
                                  </p:stCondLst>
                                  <p:childTnLst>
                                    <p:set>
                                      <p:cBhvr>
                                        <p:cTn id="36" dur="1" fill="hold">
                                          <p:stCondLst>
                                            <p:cond delay="0"/>
                                          </p:stCondLst>
                                        </p:cTn>
                                        <p:tgtEl>
                                          <p:spTgt spid="242"/>
                                        </p:tgtEl>
                                        <p:attrNameLst>
                                          <p:attrName>style.visibility</p:attrName>
                                        </p:attrNameLst>
                                      </p:cBhvr>
                                      <p:to>
                                        <p:strVal val="visible"/>
                                      </p:to>
                                    </p:set>
                                    <p:animEffect transition="in" filter="wipe(up)">
                                      <p:cBhvr>
                                        <p:cTn id="37" dur="500"/>
                                        <p:tgtEl>
                                          <p:spTgt spid="242"/>
                                        </p:tgtEl>
                                      </p:cBhvr>
                                    </p:animEffect>
                                  </p:childTnLst>
                                </p:cTn>
                              </p:par>
                              <p:par>
                                <p:cTn id="38" presetID="22" presetClass="entr" presetSubtype="1" fill="hold" nodeType="withEffect">
                                  <p:stCondLst>
                                    <p:cond delay="0"/>
                                  </p:stCondLst>
                                  <p:childTnLst>
                                    <p:set>
                                      <p:cBhvr>
                                        <p:cTn id="39" dur="1" fill="hold">
                                          <p:stCondLst>
                                            <p:cond delay="0"/>
                                          </p:stCondLst>
                                        </p:cTn>
                                        <p:tgtEl>
                                          <p:spTgt spid="244"/>
                                        </p:tgtEl>
                                        <p:attrNameLst>
                                          <p:attrName>style.visibility</p:attrName>
                                        </p:attrNameLst>
                                      </p:cBhvr>
                                      <p:to>
                                        <p:strVal val="visible"/>
                                      </p:to>
                                    </p:set>
                                    <p:animEffect transition="in" filter="wipe(up)">
                                      <p:cBhvr>
                                        <p:cTn id="40" dur="500"/>
                                        <p:tgtEl>
                                          <p:spTgt spid="244"/>
                                        </p:tgtEl>
                                      </p:cBhvr>
                                    </p:animEffect>
                                  </p:childTnLst>
                                </p:cTn>
                              </p:par>
                              <p:par>
                                <p:cTn id="41" presetID="22" presetClass="entr" presetSubtype="1" fill="hold" nodeType="withEffect">
                                  <p:stCondLst>
                                    <p:cond delay="0"/>
                                  </p:stCondLst>
                                  <p:childTnLst>
                                    <p:set>
                                      <p:cBhvr>
                                        <p:cTn id="42" dur="1" fill="hold">
                                          <p:stCondLst>
                                            <p:cond delay="0"/>
                                          </p:stCondLst>
                                        </p:cTn>
                                        <p:tgtEl>
                                          <p:spTgt spid="246"/>
                                        </p:tgtEl>
                                        <p:attrNameLst>
                                          <p:attrName>style.visibility</p:attrName>
                                        </p:attrNameLst>
                                      </p:cBhvr>
                                      <p:to>
                                        <p:strVal val="visible"/>
                                      </p:to>
                                    </p:set>
                                    <p:animEffect transition="in" filter="wipe(up)">
                                      <p:cBhvr>
                                        <p:cTn id="43" dur="500"/>
                                        <p:tgtEl>
                                          <p:spTgt spid="246"/>
                                        </p:tgtEl>
                                      </p:cBhvr>
                                    </p:animEffect>
                                  </p:childTnLst>
                                </p:cTn>
                              </p:par>
                              <p:par>
                                <p:cTn id="44" presetID="22" presetClass="entr" presetSubtype="1" fill="hold" nodeType="withEffect">
                                  <p:stCondLst>
                                    <p:cond delay="0"/>
                                  </p:stCondLst>
                                  <p:childTnLst>
                                    <p:set>
                                      <p:cBhvr>
                                        <p:cTn id="45" dur="1" fill="hold">
                                          <p:stCondLst>
                                            <p:cond delay="0"/>
                                          </p:stCondLst>
                                        </p:cTn>
                                        <p:tgtEl>
                                          <p:spTgt spid="245"/>
                                        </p:tgtEl>
                                        <p:attrNameLst>
                                          <p:attrName>style.visibility</p:attrName>
                                        </p:attrNameLst>
                                      </p:cBhvr>
                                      <p:to>
                                        <p:strVal val="visible"/>
                                      </p:to>
                                    </p:set>
                                    <p:animEffect transition="in" filter="wipe(up)">
                                      <p:cBhvr>
                                        <p:cTn id="46" dur="500"/>
                                        <p:tgtEl>
                                          <p:spTgt spid="245"/>
                                        </p:tgtEl>
                                      </p:cBhvr>
                                    </p:animEffect>
                                  </p:childTnLst>
                                </p:cTn>
                              </p:par>
                              <p:par>
                                <p:cTn id="47" presetID="22" presetClass="entr" presetSubtype="1" fill="hold" nodeType="withEffect">
                                  <p:stCondLst>
                                    <p:cond delay="0"/>
                                  </p:stCondLst>
                                  <p:childTnLst>
                                    <p:set>
                                      <p:cBhvr>
                                        <p:cTn id="48" dur="1" fill="hold">
                                          <p:stCondLst>
                                            <p:cond delay="0"/>
                                          </p:stCondLst>
                                        </p:cTn>
                                        <p:tgtEl>
                                          <p:spTgt spid="247"/>
                                        </p:tgtEl>
                                        <p:attrNameLst>
                                          <p:attrName>style.visibility</p:attrName>
                                        </p:attrNameLst>
                                      </p:cBhvr>
                                      <p:to>
                                        <p:strVal val="visible"/>
                                      </p:to>
                                    </p:set>
                                    <p:animEffect transition="in" filter="wipe(up)">
                                      <p:cBhvr>
                                        <p:cTn id="49"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7" grpId="0" animBg="1"/>
      <p:bldP spid="2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CD881947-867A-E973-C4E3-AFE5B5592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84" y="385322"/>
            <a:ext cx="10231063" cy="3107686"/>
          </a:xfrm>
          <a:prstGeom prst="rect">
            <a:avLst/>
          </a:prstGeom>
        </p:spPr>
      </p:pic>
      <p:pic>
        <p:nvPicPr>
          <p:cNvPr id="3" name="Picture 20">
            <a:extLst>
              <a:ext uri="{FF2B5EF4-FFF2-40B4-BE49-F238E27FC236}">
                <a16:creationId xmlns:a16="http://schemas.microsoft.com/office/drawing/2014/main" id="{7404E537-66DC-5DD8-343A-C3BDF85D67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8437" y="1802667"/>
            <a:ext cx="2436907" cy="4282106"/>
          </a:xfrm>
          <a:prstGeom prst="rect">
            <a:avLst/>
          </a:prstGeom>
        </p:spPr>
      </p:pic>
      <p:pic>
        <p:nvPicPr>
          <p:cNvPr id="4" name="Picture 12">
            <a:extLst>
              <a:ext uri="{FF2B5EF4-FFF2-40B4-BE49-F238E27FC236}">
                <a16:creationId xmlns:a16="http://schemas.microsoft.com/office/drawing/2014/main" id="{FD5A018F-5C16-CF48-EB4C-1D0E72D7E7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9260" flipH="1">
            <a:off x="9631218" y="3659395"/>
            <a:ext cx="2353913" cy="1010042"/>
          </a:xfrm>
          <a:prstGeom prst="rect">
            <a:avLst/>
          </a:prstGeom>
        </p:spPr>
      </p:pic>
      <p:sp>
        <p:nvSpPr>
          <p:cNvPr id="5" name="TextBox 4">
            <a:extLst>
              <a:ext uri="{FF2B5EF4-FFF2-40B4-BE49-F238E27FC236}">
                <a16:creationId xmlns:a16="http://schemas.microsoft.com/office/drawing/2014/main" id="{B380BEF3-7095-EC3B-A103-D6481962E212}"/>
              </a:ext>
            </a:extLst>
          </p:cNvPr>
          <p:cNvSpPr txBox="1"/>
          <p:nvPr/>
        </p:nvSpPr>
        <p:spPr>
          <a:xfrm rot="20974651">
            <a:off x="714958" y="809946"/>
            <a:ext cx="43962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Hoạt</a:t>
            </a: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  </a:t>
            </a:r>
            <a:r>
              <a:rPr lang="en-US" sz="7200" b="1"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rPr>
              <a:t>đ</a:t>
            </a:r>
            <a:r>
              <a:rPr kumimoji="0" lang="en-US" sz="7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ộng</a:t>
            </a:r>
            <a:endPar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endParaRPr>
          </a:p>
        </p:txBody>
      </p:sp>
      <p:sp>
        <p:nvSpPr>
          <p:cNvPr id="6" name="TextBox 5">
            <a:extLst>
              <a:ext uri="{FF2B5EF4-FFF2-40B4-BE49-F238E27FC236}">
                <a16:creationId xmlns:a16="http://schemas.microsoft.com/office/drawing/2014/main" id="{27AA87B1-3509-97D8-5362-7E7120A51EA7}"/>
              </a:ext>
            </a:extLst>
          </p:cNvPr>
          <p:cNvSpPr txBox="1"/>
          <p:nvPr/>
        </p:nvSpPr>
        <p:spPr>
          <a:xfrm>
            <a:off x="4028324" y="525394"/>
            <a:ext cx="670523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L</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U</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Y</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Ệ</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N</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 </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Đ</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Ọ</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C</a:t>
            </a:r>
            <a:r>
              <a:rPr kumimoji="0" lang="en-US" sz="8000" b="1" i="0" u="none" strike="noStrike" kern="1200" cap="none" spc="0" normalizeH="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 </a:t>
            </a:r>
            <a:r>
              <a:rPr kumimoji="0" lang="en-US" sz="8000" b="1" i="0" u="none" strike="noStrike" kern="1200" cap="none" spc="0" normalizeH="0" noProof="0">
                <a:ln w="28575">
                  <a:solidFill>
                    <a:srgbClr val="002060"/>
                  </a:solidFill>
                  <a:prstDash val="solid"/>
                </a:ln>
                <a:solidFill>
                  <a:schemeClr val="accent5">
                    <a:lumMod val="60000"/>
                    <a:lumOff val="40000"/>
                  </a:schemeClr>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HIỂU</a:t>
            </a:r>
            <a:endParaRPr kumimoji="0" lang="en-US" sz="8000" b="1" i="0" u="none" strike="noStrike" kern="1200" cap="none" spc="0" normalizeH="0" baseline="0" noProof="0">
              <a:ln w="28575">
                <a:solidFill>
                  <a:srgbClr val="002060"/>
                </a:solidFill>
                <a:prstDash val="solid"/>
              </a:ln>
              <a:solidFill>
                <a:schemeClr val="accent5">
                  <a:lumMod val="60000"/>
                  <a:lumOff val="40000"/>
                </a:schemeClr>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endParaRPr>
          </a:p>
        </p:txBody>
      </p:sp>
    </p:spTree>
    <p:extLst>
      <p:ext uri="{BB962C8B-B14F-4D97-AF65-F5344CB8AC3E}">
        <p14:creationId xmlns:p14="http://schemas.microsoft.com/office/powerpoint/2010/main" val="22840675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1.45833E-6 -1.48148E-6 L 1.45833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3">
            <a:extLst>
              <a:ext uri="{FF2B5EF4-FFF2-40B4-BE49-F238E27FC236}">
                <a16:creationId xmlns:a16="http://schemas.microsoft.com/office/drawing/2014/main" id="{F8B3CA47-4EA3-72E5-B980-57A6B8556D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4368" y="109727"/>
            <a:ext cx="7063883" cy="1439457"/>
          </a:xfrm>
          <a:prstGeom prst="rect">
            <a:avLst/>
          </a:prstGeom>
        </p:spPr>
      </p:pic>
      <p:sp>
        <p:nvSpPr>
          <p:cNvPr id="8" name="TextBox 7">
            <a:extLst>
              <a:ext uri="{FF2B5EF4-FFF2-40B4-BE49-F238E27FC236}">
                <a16:creationId xmlns:a16="http://schemas.microsoft.com/office/drawing/2014/main" id="{30922473-A78D-A50F-7A1A-21B150D93DDD}"/>
              </a:ext>
            </a:extLst>
          </p:cNvPr>
          <p:cNvSpPr txBox="1"/>
          <p:nvPr/>
        </p:nvSpPr>
        <p:spPr>
          <a:xfrm>
            <a:off x="3611880" y="0"/>
            <a:ext cx="5553123" cy="1200329"/>
          </a:xfrm>
          <a:prstGeom prst="rect">
            <a:avLst/>
          </a:prstGeom>
          <a:noFill/>
        </p:spPr>
        <p:txBody>
          <a:bodyPr wrap="none" rtlCol="0">
            <a:spAutoFit/>
          </a:bodyPr>
          <a:lstStyle/>
          <a:p>
            <a:r>
              <a:rPr lang="en-US" sz="7200">
                <a:solidFill>
                  <a:schemeClr val="accent5">
                    <a:lumMod val="75000"/>
                  </a:schemeClr>
                </a:solidFill>
                <a:latin typeface="#9Slide07 SVNBeachwood Sans" pitchFamily="2" charset="0"/>
              </a:rPr>
              <a:t>CÙNG TÌM HIỂU BÀI</a:t>
            </a:r>
          </a:p>
        </p:txBody>
      </p:sp>
      <p:pic>
        <p:nvPicPr>
          <p:cNvPr id="9" name="Picture 4">
            <a:extLst>
              <a:ext uri="{FF2B5EF4-FFF2-40B4-BE49-F238E27FC236}">
                <a16:creationId xmlns:a16="http://schemas.microsoft.com/office/drawing/2014/main" id="{E32BD26D-72C6-9EF2-3B50-1CDBD4ED49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200" y="1773936"/>
            <a:ext cx="11784584" cy="4057904"/>
          </a:xfrm>
          <a:prstGeom prst="rect">
            <a:avLst/>
          </a:prstGeom>
        </p:spPr>
      </p:pic>
      <p:pic>
        <p:nvPicPr>
          <p:cNvPr id="10" name="Picture 2">
            <a:extLst>
              <a:ext uri="{FF2B5EF4-FFF2-40B4-BE49-F238E27FC236}">
                <a16:creationId xmlns:a16="http://schemas.microsoft.com/office/drawing/2014/main" id="{C7EA0FF3-F286-9AEC-3E00-A884A6FDD0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7896" y="2279394"/>
            <a:ext cx="915067" cy="1253516"/>
          </a:xfrm>
          <a:prstGeom prst="rect">
            <a:avLst/>
          </a:prstGeom>
        </p:spPr>
      </p:pic>
      <p:sp>
        <p:nvSpPr>
          <p:cNvPr id="12" name="TextBox 11">
            <a:extLst>
              <a:ext uri="{FF2B5EF4-FFF2-40B4-BE49-F238E27FC236}">
                <a16:creationId xmlns:a16="http://schemas.microsoft.com/office/drawing/2014/main" id="{680EF467-E439-1358-15E8-7893CD9FAAA9}"/>
              </a:ext>
            </a:extLst>
          </p:cNvPr>
          <p:cNvSpPr txBox="1"/>
          <p:nvPr/>
        </p:nvSpPr>
        <p:spPr>
          <a:xfrm>
            <a:off x="1832989" y="2279394"/>
            <a:ext cx="9702276" cy="2308324"/>
          </a:xfrm>
          <a:prstGeom prst="rect">
            <a:avLst/>
          </a:prstGeom>
          <a:noFill/>
        </p:spPr>
        <p:txBody>
          <a:bodyPr wrap="square">
            <a:spAutoFit/>
          </a:bodyPr>
          <a:lstStyle/>
          <a:p>
            <a:r>
              <a:rPr lang="en-US" sz="4800" b="1">
                <a:solidFill>
                  <a:schemeClr val="accent1">
                    <a:lumMod val="75000"/>
                  </a:schemeClr>
                </a:solidFill>
                <a:latin typeface="+mj-lt"/>
              </a:rPr>
              <a:t>Đọc đoạn từ đầu đến “ắp nắng</a:t>
            </a:r>
          </a:p>
          <a:p>
            <a:r>
              <a:rPr lang="en-US" sz="4800" b="1">
                <a:solidFill>
                  <a:schemeClr val="accent1">
                    <a:lumMod val="75000"/>
                  </a:schemeClr>
                </a:solidFill>
                <a:latin typeface="+mj-lt"/>
              </a:rPr>
              <a:t>xoè ra” và trả lời câu hỏi:</a:t>
            </a:r>
          </a:p>
          <a:p>
            <a:pPr algn="ctr"/>
            <a:r>
              <a:rPr lang="en-US" sz="4800" b="1">
                <a:solidFill>
                  <a:srgbClr val="FF0000"/>
                </a:solidFill>
                <a:latin typeface="+mj-lt"/>
              </a:rPr>
              <a:t>Tháng Năm có những gì đẹp?</a:t>
            </a:r>
            <a:endParaRPr lang="en-US" sz="4800" b="1" i="1" dirty="0">
              <a:solidFill>
                <a:srgbClr val="FF0000"/>
              </a:solidFill>
              <a:latin typeface="+mj-lt"/>
            </a:endParaRPr>
          </a:p>
        </p:txBody>
      </p:sp>
    </p:spTree>
    <p:extLst>
      <p:ext uri="{BB962C8B-B14F-4D97-AF65-F5344CB8AC3E}">
        <p14:creationId xmlns:p14="http://schemas.microsoft.com/office/powerpoint/2010/main" val="38042740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8183807-156D-3790-D322-011F10991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214" y="347471"/>
            <a:ext cx="12004786" cy="1467473"/>
          </a:xfrm>
          <a:prstGeom prst="rect">
            <a:avLst/>
          </a:prstGeom>
        </p:spPr>
      </p:pic>
      <p:pic>
        <p:nvPicPr>
          <p:cNvPr id="10" name="Picture 2">
            <a:extLst>
              <a:ext uri="{FF2B5EF4-FFF2-40B4-BE49-F238E27FC236}">
                <a16:creationId xmlns:a16="http://schemas.microsoft.com/office/drawing/2014/main" id="{E623E6A9-325B-7324-6CCF-A89A5D8078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38144"/>
            <a:ext cx="724433" cy="992374"/>
          </a:xfrm>
          <a:prstGeom prst="rect">
            <a:avLst/>
          </a:prstGeom>
        </p:spPr>
      </p:pic>
      <p:sp>
        <p:nvSpPr>
          <p:cNvPr id="15" name="TextBox 14">
            <a:extLst>
              <a:ext uri="{FF2B5EF4-FFF2-40B4-BE49-F238E27FC236}">
                <a16:creationId xmlns:a16="http://schemas.microsoft.com/office/drawing/2014/main" id="{C07AEE56-C823-2482-CCD4-52396B0EF49B}"/>
              </a:ext>
            </a:extLst>
          </p:cNvPr>
          <p:cNvSpPr txBox="1"/>
          <p:nvPr/>
        </p:nvSpPr>
        <p:spPr>
          <a:xfrm>
            <a:off x="648804" y="558753"/>
            <a:ext cx="1154319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F81BD">
                    <a:lumMod val="75000"/>
                  </a:srgbClr>
                </a:solidFill>
                <a:effectLst/>
                <a:uLnTx/>
                <a:uFillTx/>
                <a:latin typeface="Calibri"/>
                <a:ea typeface="+mn-ea"/>
                <a:cs typeface="+mn-cs"/>
              </a:rPr>
              <a:t>Đọc đoạn từ đầu đến “ắp nắng xoè ra” và trả lời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mn-cs"/>
              </a:rPr>
              <a:t>Tháng Năm có những gì đẹp?</a:t>
            </a:r>
            <a:endParaRPr kumimoji="0" lang="en-US" sz="3000" b="1" i="0" u="none" strike="noStrike" kern="1200" cap="none" spc="0" normalizeH="0" baseline="0" noProof="0" dirty="0" err="1">
              <a:ln>
                <a:noFill/>
              </a:ln>
              <a:solidFill>
                <a:srgbClr val="FF0000"/>
              </a:solidFill>
              <a:effectLst/>
              <a:uLnTx/>
              <a:uFillTx/>
              <a:latin typeface="Calibri"/>
              <a:ea typeface="+mn-ea"/>
              <a:cs typeface="+mn-cs"/>
            </a:endParaRPr>
          </a:p>
        </p:txBody>
      </p:sp>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1255" y="1593279"/>
            <a:ext cx="11543196" cy="5155864"/>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061363" y="2333685"/>
            <a:ext cx="10187208" cy="3970318"/>
          </a:xfrm>
          <a:prstGeom prst="rect">
            <a:avLst/>
          </a:prstGeom>
          <a:solidFill>
            <a:srgbClr val="FDE5A9"/>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Tháng Năm đẹp vì cảnh sắc thiên nhiên: cánh diều no gió vút cao; ve kêu râm ran; hoa phượng rực hồng; mùa gặt rơm phơi lấp cả đường làng; chim kêu; cá bơi rợp mặt sông; hạt ngô vừa gieo đã xanh mầm;... và hài hoà với hoạt động của con người: mồ hôi ướt vai áo; ướt cả thóc vàng; dấu chân thênh thang; bàn tay đầy ắp nắng xoè ra;...</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734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3">
            <a:extLst>
              <a:ext uri="{FF2B5EF4-FFF2-40B4-BE49-F238E27FC236}">
                <a16:creationId xmlns:a16="http://schemas.microsoft.com/office/drawing/2014/main" id="{F8B3CA47-4EA3-72E5-B980-57A6B8556D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4368" y="109727"/>
            <a:ext cx="7063883" cy="1439457"/>
          </a:xfrm>
          <a:prstGeom prst="rect">
            <a:avLst/>
          </a:prstGeom>
        </p:spPr>
      </p:pic>
      <p:sp>
        <p:nvSpPr>
          <p:cNvPr id="8" name="TextBox 7">
            <a:extLst>
              <a:ext uri="{FF2B5EF4-FFF2-40B4-BE49-F238E27FC236}">
                <a16:creationId xmlns:a16="http://schemas.microsoft.com/office/drawing/2014/main" id="{30922473-A78D-A50F-7A1A-21B150D93DDD}"/>
              </a:ext>
            </a:extLst>
          </p:cNvPr>
          <p:cNvSpPr txBox="1"/>
          <p:nvPr/>
        </p:nvSpPr>
        <p:spPr>
          <a:xfrm>
            <a:off x="3611880" y="0"/>
            <a:ext cx="5553123" cy="1200329"/>
          </a:xfrm>
          <a:prstGeom prst="rect">
            <a:avLst/>
          </a:prstGeom>
          <a:noFill/>
        </p:spPr>
        <p:txBody>
          <a:bodyPr wrap="none" rtlCol="0">
            <a:spAutoFit/>
          </a:bodyPr>
          <a:lstStyle/>
          <a:p>
            <a:r>
              <a:rPr lang="en-US" sz="7200">
                <a:solidFill>
                  <a:schemeClr val="accent5">
                    <a:lumMod val="75000"/>
                  </a:schemeClr>
                </a:solidFill>
                <a:latin typeface="#9Slide07 SVNBeachwood Sans" pitchFamily="2" charset="0"/>
              </a:rPr>
              <a:t>CÙNG TÌM HIỂU BÀI</a:t>
            </a:r>
          </a:p>
        </p:txBody>
      </p:sp>
      <p:pic>
        <p:nvPicPr>
          <p:cNvPr id="13" name="Picture 4">
            <a:extLst>
              <a:ext uri="{FF2B5EF4-FFF2-40B4-BE49-F238E27FC236}">
                <a16:creationId xmlns:a16="http://schemas.microsoft.com/office/drawing/2014/main" id="{E4563C3C-A563-5417-CB74-0F9A38D89B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990" y="1658910"/>
            <a:ext cx="11443954" cy="4030690"/>
          </a:xfrm>
          <a:prstGeom prst="rect">
            <a:avLst/>
          </a:prstGeom>
        </p:spPr>
      </p:pic>
      <p:sp>
        <p:nvSpPr>
          <p:cNvPr id="14" name="TextBox 13">
            <a:extLst>
              <a:ext uri="{FF2B5EF4-FFF2-40B4-BE49-F238E27FC236}">
                <a16:creationId xmlns:a16="http://schemas.microsoft.com/office/drawing/2014/main" id="{A96D409F-BE1E-BDDA-730E-4D7EB5440A70}"/>
              </a:ext>
            </a:extLst>
          </p:cNvPr>
          <p:cNvSpPr txBox="1"/>
          <p:nvPr/>
        </p:nvSpPr>
        <p:spPr>
          <a:xfrm>
            <a:off x="1381331" y="1872687"/>
            <a:ext cx="9702276" cy="3477875"/>
          </a:xfrm>
          <a:prstGeom prst="rect">
            <a:avLst/>
          </a:prstGeom>
          <a:noFill/>
        </p:spPr>
        <p:txBody>
          <a:bodyPr wrap="square">
            <a:spAutoFit/>
          </a:bodyPr>
          <a:lstStyle/>
          <a:p>
            <a:pPr algn="ctr"/>
            <a:r>
              <a:rPr lang="vi-VN" sz="4400" b="1">
                <a:solidFill>
                  <a:srgbClr val="002060"/>
                </a:solidFill>
                <a:latin typeface="+mj-lt"/>
              </a:rPr>
              <a:t>Đọc đoạn từ đầu đến “ắp nắng</a:t>
            </a:r>
          </a:p>
          <a:p>
            <a:pPr algn="ctr"/>
            <a:r>
              <a:rPr lang="vi-VN" sz="4400" b="1">
                <a:solidFill>
                  <a:srgbClr val="002060"/>
                </a:solidFill>
                <a:latin typeface="+mj-lt"/>
              </a:rPr>
              <a:t>xoè ra” và trả lời câu hỏi:</a:t>
            </a:r>
          </a:p>
          <a:p>
            <a:pPr algn="ctr"/>
            <a:r>
              <a:rPr lang="vi-VN" sz="4400" b="1">
                <a:solidFill>
                  <a:srgbClr val="FF0000"/>
                </a:solidFill>
                <a:latin typeface="+mj-lt"/>
              </a:rPr>
              <a:t>Cảnh vật và con người trong</a:t>
            </a:r>
          </a:p>
          <a:p>
            <a:pPr algn="ctr"/>
            <a:r>
              <a:rPr lang="vi-VN" sz="4400" b="1">
                <a:solidFill>
                  <a:srgbClr val="FF0000"/>
                </a:solidFill>
                <a:latin typeface="+mj-lt"/>
              </a:rPr>
              <a:t>đoạn thơ được tả bằng những từ</a:t>
            </a:r>
          </a:p>
          <a:p>
            <a:pPr algn="ctr"/>
            <a:r>
              <a:rPr lang="vi-VN" sz="4400" b="1">
                <a:solidFill>
                  <a:srgbClr val="FF0000"/>
                </a:solidFill>
                <a:latin typeface="+mj-lt"/>
              </a:rPr>
              <a:t>ngữ, hình ảnh nào?</a:t>
            </a:r>
            <a:endParaRPr lang="en-US" sz="4400" b="1" i="1">
              <a:solidFill>
                <a:srgbClr val="FF0000"/>
              </a:solidFill>
              <a:latin typeface="+mj-lt"/>
            </a:endParaRPr>
          </a:p>
        </p:txBody>
      </p:sp>
      <p:pic>
        <p:nvPicPr>
          <p:cNvPr id="15" name="Picture 18">
            <a:extLst>
              <a:ext uri="{FF2B5EF4-FFF2-40B4-BE49-F238E27FC236}">
                <a16:creationId xmlns:a16="http://schemas.microsoft.com/office/drawing/2014/main" id="{FA6A015E-E6BE-FB75-1C6E-688E1C61A7D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5199" y="2045328"/>
            <a:ext cx="1186859" cy="1273909"/>
          </a:xfrm>
          <a:prstGeom prst="rect">
            <a:avLst/>
          </a:prstGeom>
        </p:spPr>
      </p:pic>
    </p:spTree>
    <p:extLst>
      <p:ext uri="{BB962C8B-B14F-4D97-AF65-F5344CB8AC3E}">
        <p14:creationId xmlns:p14="http://schemas.microsoft.com/office/powerpoint/2010/main" val="3666957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797" y="2437171"/>
            <a:ext cx="11011489" cy="4036200"/>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417556" y="3185281"/>
            <a:ext cx="9235930" cy="2862322"/>
          </a:xfrm>
          <a:prstGeom prst="rect">
            <a:avLst/>
          </a:prstGeom>
          <a:solidFill>
            <a:srgbClr val="FDE5A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Cảnh vật và con người trong đoạn thơ được tả bằng các từ ngữ, hình ảnh: cánh diều no gió; ve kêu râm ran; hoa phượng rực hồng; cá bơi rợp mặt sông; dấu chân thênh thang; bàn tay đầy ắp nắng</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21621624-B31C-296F-9F84-8CEF9687D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255" y="246743"/>
            <a:ext cx="12469091" cy="1872343"/>
          </a:xfrm>
          <a:prstGeom prst="rect">
            <a:avLst/>
          </a:prstGeom>
        </p:spPr>
      </p:pic>
      <p:sp>
        <p:nvSpPr>
          <p:cNvPr id="4" name="TextBox 3">
            <a:extLst>
              <a:ext uri="{FF2B5EF4-FFF2-40B4-BE49-F238E27FC236}">
                <a16:creationId xmlns:a16="http://schemas.microsoft.com/office/drawing/2014/main" id="{6627AECE-E55C-BEF5-20DE-2FD7EB51D4E7}"/>
              </a:ext>
            </a:extLst>
          </p:cNvPr>
          <p:cNvSpPr txBox="1"/>
          <p:nvPr/>
        </p:nvSpPr>
        <p:spPr>
          <a:xfrm>
            <a:off x="206497" y="489372"/>
            <a:ext cx="1209633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Đọc đoạn từ đầu đến “ắp nắng</a:t>
            </a:r>
            <a:r>
              <a:rPr kumimoji="0" lang="en-US" sz="3000" b="1" i="0" u="none" strike="noStrike" kern="1200" cap="none" spc="0" normalizeH="0" baseline="0" noProof="0">
                <a:ln>
                  <a:noFill/>
                </a:ln>
                <a:solidFill>
                  <a:srgbClr val="002060"/>
                </a:solidFill>
                <a:effectLst/>
                <a:uLnTx/>
                <a:uFillTx/>
                <a:latin typeface="Calibri"/>
                <a:ea typeface="+mn-ea"/>
                <a:cs typeface="+mn-cs"/>
              </a:rPr>
              <a:t> </a:t>
            </a:r>
            <a:r>
              <a:rPr kumimoji="0" lang="vi-VN" sz="3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xoè ra” và trả lời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Cảnh vật và con người trong</a:t>
            </a:r>
            <a:r>
              <a:rPr kumimoji="0" lang="en-US" sz="3000" b="1" i="0" u="none" strike="noStrike" kern="1200" cap="none" spc="0" normalizeH="0" baseline="0" noProof="0">
                <a:ln>
                  <a:noFill/>
                </a:ln>
                <a:solidFill>
                  <a:srgbClr val="FF0000"/>
                </a:solidFill>
                <a:effectLst/>
                <a:uLnTx/>
                <a:uFillTx/>
                <a:latin typeface="Calibri"/>
                <a:ea typeface="+mn-ea"/>
                <a:cs typeface="+mn-cs"/>
              </a:rPr>
              <a:t> </a:t>
            </a:r>
            <a:r>
              <a:rPr kumimoji="0" lang="vi-VN" sz="3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đoạn thơ được tả bằng những từ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ngữ, hình ảnh nào?</a:t>
            </a:r>
          </a:p>
        </p:txBody>
      </p:sp>
      <p:pic>
        <p:nvPicPr>
          <p:cNvPr id="5" name="Picture 18">
            <a:extLst>
              <a:ext uri="{FF2B5EF4-FFF2-40B4-BE49-F238E27FC236}">
                <a16:creationId xmlns:a16="http://schemas.microsoft.com/office/drawing/2014/main" id="{154CAF31-923A-58C2-804B-5FA0C02DC2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8452"/>
            <a:ext cx="840214" cy="901839"/>
          </a:xfrm>
          <a:prstGeom prst="rect">
            <a:avLst/>
          </a:prstGeom>
        </p:spPr>
      </p:pic>
    </p:spTree>
    <p:extLst>
      <p:ext uri="{BB962C8B-B14F-4D97-AF65-F5344CB8AC3E}">
        <p14:creationId xmlns:p14="http://schemas.microsoft.com/office/powerpoint/2010/main" val="3083790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3">
            <a:extLst>
              <a:ext uri="{FF2B5EF4-FFF2-40B4-BE49-F238E27FC236}">
                <a16:creationId xmlns:a16="http://schemas.microsoft.com/office/drawing/2014/main" id="{F8B3CA47-4EA3-72E5-B980-57A6B8556D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4368" y="109727"/>
            <a:ext cx="7063883" cy="1439457"/>
          </a:xfrm>
          <a:prstGeom prst="rect">
            <a:avLst/>
          </a:prstGeom>
        </p:spPr>
      </p:pic>
      <p:sp>
        <p:nvSpPr>
          <p:cNvPr id="8" name="TextBox 7">
            <a:extLst>
              <a:ext uri="{FF2B5EF4-FFF2-40B4-BE49-F238E27FC236}">
                <a16:creationId xmlns:a16="http://schemas.microsoft.com/office/drawing/2014/main" id="{30922473-A78D-A50F-7A1A-21B150D93DDD}"/>
              </a:ext>
            </a:extLst>
          </p:cNvPr>
          <p:cNvSpPr txBox="1"/>
          <p:nvPr/>
        </p:nvSpPr>
        <p:spPr>
          <a:xfrm>
            <a:off x="3611880" y="0"/>
            <a:ext cx="5553123" cy="1200329"/>
          </a:xfrm>
          <a:prstGeom prst="rect">
            <a:avLst/>
          </a:prstGeom>
          <a:noFill/>
        </p:spPr>
        <p:txBody>
          <a:bodyPr wrap="none" rtlCol="0">
            <a:spAutoFit/>
          </a:bodyPr>
          <a:lstStyle/>
          <a:p>
            <a:r>
              <a:rPr lang="en-US" sz="7200">
                <a:solidFill>
                  <a:schemeClr val="accent5">
                    <a:lumMod val="75000"/>
                  </a:schemeClr>
                </a:solidFill>
                <a:latin typeface="#9Slide07 SVNBeachwood Sans" pitchFamily="2" charset="0"/>
              </a:rPr>
              <a:t>CÙNG TÌM HIỂU BÀI</a:t>
            </a:r>
          </a:p>
        </p:txBody>
      </p:sp>
      <p:pic>
        <p:nvPicPr>
          <p:cNvPr id="9" name="Picture 4">
            <a:extLst>
              <a:ext uri="{FF2B5EF4-FFF2-40B4-BE49-F238E27FC236}">
                <a16:creationId xmlns:a16="http://schemas.microsoft.com/office/drawing/2014/main" id="{E32BD26D-72C6-9EF2-3B50-1CDBD4ED49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3830" y="1773936"/>
            <a:ext cx="11443954" cy="3306064"/>
          </a:xfrm>
          <a:prstGeom prst="rect">
            <a:avLst/>
          </a:prstGeom>
        </p:spPr>
      </p:pic>
      <p:sp>
        <p:nvSpPr>
          <p:cNvPr id="12" name="TextBox 11">
            <a:extLst>
              <a:ext uri="{FF2B5EF4-FFF2-40B4-BE49-F238E27FC236}">
                <a16:creationId xmlns:a16="http://schemas.microsoft.com/office/drawing/2014/main" id="{680EF467-E439-1358-15E8-7893CD9FAAA9}"/>
              </a:ext>
            </a:extLst>
          </p:cNvPr>
          <p:cNvSpPr txBox="1"/>
          <p:nvPr/>
        </p:nvSpPr>
        <p:spPr>
          <a:xfrm>
            <a:off x="1625171" y="1987712"/>
            <a:ext cx="9702276" cy="2800767"/>
          </a:xfrm>
          <a:prstGeom prst="rect">
            <a:avLst/>
          </a:prstGeom>
          <a:noFill/>
        </p:spPr>
        <p:txBody>
          <a:bodyPr wrap="square">
            <a:spAutoFit/>
          </a:bodyPr>
          <a:lstStyle/>
          <a:p>
            <a:r>
              <a:rPr lang="en-US" sz="4400" b="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Đọc đoạn từ “Tháng Năm chim</a:t>
            </a:r>
          </a:p>
          <a:p>
            <a:r>
              <a:rPr lang="en-US" sz="4400" b="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kêu ngoài bãi” đến hết và trả lời câu hỏi:</a:t>
            </a:r>
          </a:p>
          <a:p>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Hình ảnh bàn tay xoè ra có những gì đáng yêu? Vì sao?</a:t>
            </a:r>
            <a:endParaRPr lang="en-US" sz="4400" b="1" i="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2EBA0E9-5ADB-4056-E9A7-052C5C5343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4471" y="1819195"/>
            <a:ext cx="1030403" cy="1106473"/>
          </a:xfrm>
          <a:prstGeom prst="rect">
            <a:avLst/>
          </a:prstGeom>
        </p:spPr>
      </p:pic>
    </p:spTree>
    <p:extLst>
      <p:ext uri="{BB962C8B-B14F-4D97-AF65-F5344CB8AC3E}">
        <p14:creationId xmlns:p14="http://schemas.microsoft.com/office/powerpoint/2010/main" val="4032158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186" y="1805014"/>
            <a:ext cx="11826559" cy="5025236"/>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084262" y="2547917"/>
            <a:ext cx="10289302" cy="3539430"/>
          </a:xfrm>
          <a:prstGeom prst="rect">
            <a:avLst/>
          </a:prstGeom>
          <a:solidFill>
            <a:srgbClr val="FDE5A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Vẻ đáng yêu của hình ảnh “bàn tay xoè ra”: gợi hình ảnh bàn tay xinh xắn của những bạn nhỏ vào những ngày hè. Các bạn xoè tay ra đón nắng, trông như đầy ắp ánh nắng trong tay, khi bàn tay “xoè ra” sẽ trông như những nụ, những bông hoa xinh xinh. Những bàn tay còn “xoè ra” cào cào, muồm muỗm, “chú dế cánh mềm” – những người bạn nhỏ thân thương của tuổi thơ</a:t>
            </a:r>
          </a:p>
        </p:txBody>
      </p:sp>
      <p:pic>
        <p:nvPicPr>
          <p:cNvPr id="3" name="Picture 4">
            <a:extLst>
              <a:ext uri="{FF2B5EF4-FFF2-40B4-BE49-F238E27FC236}">
                <a16:creationId xmlns:a16="http://schemas.microsoft.com/office/drawing/2014/main" id="{902E6878-1F3F-9F13-831D-758ED79A8C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5828" y="27750"/>
            <a:ext cx="11926171" cy="1689322"/>
          </a:xfrm>
          <a:prstGeom prst="rect">
            <a:avLst/>
          </a:prstGeom>
        </p:spPr>
      </p:pic>
      <p:sp>
        <p:nvSpPr>
          <p:cNvPr id="7" name="TextBox 6">
            <a:extLst>
              <a:ext uri="{FF2B5EF4-FFF2-40B4-BE49-F238E27FC236}">
                <a16:creationId xmlns:a16="http://schemas.microsoft.com/office/drawing/2014/main" id="{C16A321A-F728-C68D-B9E7-721B22EB85F1}"/>
              </a:ext>
            </a:extLst>
          </p:cNvPr>
          <p:cNvSpPr txBox="1"/>
          <p:nvPr/>
        </p:nvSpPr>
        <p:spPr>
          <a:xfrm>
            <a:off x="649958" y="182117"/>
            <a:ext cx="11290788"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Đọc đoạn từ “Tháng Năm chim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F81B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kêu ngoài bãi” đến hết và trả lời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Hình ảnh bàn tay xoè ra có những gì đáng yêu? Vì sao?</a:t>
            </a:r>
          </a:p>
        </p:txBody>
      </p:sp>
      <p:pic>
        <p:nvPicPr>
          <p:cNvPr id="8" name="Picture 5">
            <a:extLst>
              <a:ext uri="{FF2B5EF4-FFF2-40B4-BE49-F238E27FC236}">
                <a16:creationId xmlns:a16="http://schemas.microsoft.com/office/drawing/2014/main" id="{56313055-54FD-83B0-83F7-3C088AEAA4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186" y="27749"/>
            <a:ext cx="787025" cy="845127"/>
          </a:xfrm>
          <a:prstGeom prst="rect">
            <a:avLst/>
          </a:prstGeom>
        </p:spPr>
      </p:pic>
    </p:spTree>
    <p:extLst>
      <p:ext uri="{BB962C8B-B14F-4D97-AF65-F5344CB8AC3E}">
        <p14:creationId xmlns:p14="http://schemas.microsoft.com/office/powerpoint/2010/main" val="2141306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3">
            <a:extLst>
              <a:ext uri="{FF2B5EF4-FFF2-40B4-BE49-F238E27FC236}">
                <a16:creationId xmlns:a16="http://schemas.microsoft.com/office/drawing/2014/main" id="{F8B3CA47-4EA3-72E5-B980-57A6B8556D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4368" y="109727"/>
            <a:ext cx="7063883" cy="1439457"/>
          </a:xfrm>
          <a:prstGeom prst="rect">
            <a:avLst/>
          </a:prstGeom>
        </p:spPr>
      </p:pic>
      <p:sp>
        <p:nvSpPr>
          <p:cNvPr id="8" name="TextBox 7">
            <a:extLst>
              <a:ext uri="{FF2B5EF4-FFF2-40B4-BE49-F238E27FC236}">
                <a16:creationId xmlns:a16="http://schemas.microsoft.com/office/drawing/2014/main" id="{30922473-A78D-A50F-7A1A-21B150D93DDD}"/>
              </a:ext>
            </a:extLst>
          </p:cNvPr>
          <p:cNvSpPr txBox="1"/>
          <p:nvPr/>
        </p:nvSpPr>
        <p:spPr>
          <a:xfrm>
            <a:off x="3611880" y="0"/>
            <a:ext cx="5553123" cy="1200329"/>
          </a:xfrm>
          <a:prstGeom prst="rect">
            <a:avLst/>
          </a:prstGeom>
          <a:noFill/>
        </p:spPr>
        <p:txBody>
          <a:bodyPr wrap="none" rtlCol="0">
            <a:spAutoFit/>
          </a:bodyPr>
          <a:lstStyle/>
          <a:p>
            <a:r>
              <a:rPr lang="en-US" sz="7200">
                <a:solidFill>
                  <a:schemeClr val="accent5">
                    <a:lumMod val="75000"/>
                  </a:schemeClr>
                </a:solidFill>
                <a:latin typeface="#9Slide07 SVNBeachwood Sans" pitchFamily="2" charset="0"/>
              </a:rPr>
              <a:t>CÙNG TÌM HIỂU BÀI</a:t>
            </a:r>
          </a:p>
        </p:txBody>
      </p:sp>
      <p:pic>
        <p:nvPicPr>
          <p:cNvPr id="13" name="Picture 4">
            <a:extLst>
              <a:ext uri="{FF2B5EF4-FFF2-40B4-BE49-F238E27FC236}">
                <a16:creationId xmlns:a16="http://schemas.microsoft.com/office/drawing/2014/main" id="{E4563C3C-A563-5417-CB74-0F9A38D89B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3830" y="2052320"/>
            <a:ext cx="11443954" cy="3129280"/>
          </a:xfrm>
          <a:prstGeom prst="rect">
            <a:avLst/>
          </a:prstGeom>
        </p:spPr>
      </p:pic>
      <p:sp>
        <p:nvSpPr>
          <p:cNvPr id="14" name="TextBox 13">
            <a:extLst>
              <a:ext uri="{FF2B5EF4-FFF2-40B4-BE49-F238E27FC236}">
                <a16:creationId xmlns:a16="http://schemas.microsoft.com/office/drawing/2014/main" id="{A96D409F-BE1E-BDDA-730E-4D7EB5440A70}"/>
              </a:ext>
            </a:extLst>
          </p:cNvPr>
          <p:cNvSpPr txBox="1"/>
          <p:nvPr/>
        </p:nvSpPr>
        <p:spPr>
          <a:xfrm>
            <a:off x="1107001" y="2425682"/>
            <a:ext cx="10682943" cy="2123658"/>
          </a:xfrm>
          <a:prstGeom prst="rect">
            <a:avLst/>
          </a:prstGeom>
          <a:noFill/>
        </p:spPr>
        <p:txBody>
          <a:bodyPr wrap="square">
            <a:spAutoFit/>
          </a:bodyPr>
          <a:lstStyle/>
          <a:p>
            <a:pPr algn="ctr"/>
            <a:r>
              <a:rPr lang="vi-VN" sz="4400" b="1">
                <a:solidFill>
                  <a:srgbClr val="002060"/>
                </a:solidFill>
                <a:latin typeface="+mj-lt"/>
              </a:rPr>
              <a:t>Đọc đoạn từ “Tháng Năm chim</a:t>
            </a:r>
          </a:p>
          <a:p>
            <a:pPr algn="ctr"/>
            <a:r>
              <a:rPr lang="vi-VN" sz="4400" b="1">
                <a:solidFill>
                  <a:srgbClr val="002060"/>
                </a:solidFill>
                <a:latin typeface="+mj-lt"/>
              </a:rPr>
              <a:t>kêu ngoài bãi” đến hết và trả lời</a:t>
            </a:r>
            <a:r>
              <a:rPr lang="en-US" sz="4400" b="1">
                <a:solidFill>
                  <a:srgbClr val="002060"/>
                </a:solidFill>
                <a:latin typeface="+mj-lt"/>
              </a:rPr>
              <a:t> </a:t>
            </a:r>
            <a:r>
              <a:rPr lang="vi-VN" sz="4400" b="1">
                <a:solidFill>
                  <a:srgbClr val="002060"/>
                </a:solidFill>
                <a:latin typeface="+mj-lt"/>
              </a:rPr>
              <a:t>câu hỏi:</a:t>
            </a:r>
          </a:p>
          <a:p>
            <a:pPr algn="ctr"/>
            <a:r>
              <a:rPr lang="vi-VN" sz="4400" b="1">
                <a:solidFill>
                  <a:srgbClr val="FF0000"/>
                </a:solidFill>
                <a:latin typeface="+mj-lt"/>
              </a:rPr>
              <a:t>Khổ thơ cuối bài nói lên điều gì?</a:t>
            </a:r>
            <a:endParaRPr lang="en-US" sz="4400" b="1">
              <a:solidFill>
                <a:srgbClr val="FF0000"/>
              </a:solidFill>
              <a:latin typeface="+mj-lt"/>
            </a:endParaRPr>
          </a:p>
        </p:txBody>
      </p:sp>
      <p:pic>
        <p:nvPicPr>
          <p:cNvPr id="5" name="Picture 4">
            <a:extLst>
              <a:ext uri="{FF2B5EF4-FFF2-40B4-BE49-F238E27FC236}">
                <a16:creationId xmlns:a16="http://schemas.microsoft.com/office/drawing/2014/main" id="{7469F9C0-4D7B-D69A-797E-7BBF2EB13E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3830" y="2052320"/>
            <a:ext cx="1156692" cy="1318170"/>
          </a:xfrm>
          <a:prstGeom prst="rect">
            <a:avLst/>
          </a:prstGeom>
        </p:spPr>
      </p:pic>
    </p:spTree>
    <p:extLst>
      <p:ext uri="{BB962C8B-B14F-4D97-AF65-F5344CB8AC3E}">
        <p14:creationId xmlns:p14="http://schemas.microsoft.com/office/powerpoint/2010/main" val="105863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5">
            <a:extLst>
              <a:ext uri="{FF2B5EF4-FFF2-40B4-BE49-F238E27FC236}">
                <a16:creationId xmlns:a16="http://schemas.microsoft.com/office/drawing/2014/main" id="{C5E04CD7-D048-B068-57F0-F423E0F9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965" y="1805013"/>
            <a:ext cx="10703683" cy="4232929"/>
          </a:xfrm>
          <a:prstGeom prst="rect">
            <a:avLst/>
          </a:prstGeom>
        </p:spPr>
      </p:pic>
      <p:sp>
        <p:nvSpPr>
          <p:cNvPr id="20" name="TextBox 19">
            <a:extLst>
              <a:ext uri="{FF2B5EF4-FFF2-40B4-BE49-F238E27FC236}">
                <a16:creationId xmlns:a16="http://schemas.microsoft.com/office/drawing/2014/main" id="{2B5FF7D0-3D9F-AE17-EE6A-60FB74908D1C}"/>
              </a:ext>
            </a:extLst>
          </p:cNvPr>
          <p:cNvSpPr txBox="1"/>
          <p:nvPr/>
        </p:nvSpPr>
        <p:spPr>
          <a:xfrm>
            <a:off x="1687433" y="2640528"/>
            <a:ext cx="8589819" cy="2862322"/>
          </a:xfrm>
          <a:prstGeom prst="rect">
            <a:avLst/>
          </a:prstGeom>
          <a:solidFill>
            <a:srgbClr val="FDE5A9"/>
          </a:solidFill>
        </p:spPr>
        <p:txBody>
          <a:bodyPr wrap="square">
            <a:spAutoFit/>
          </a:bodyPr>
          <a:lstStyle/>
          <a:p>
            <a:r>
              <a:rPr lang="vi-VN" sz="3600" b="1">
                <a:solidFill>
                  <a:srgbClr val="000000"/>
                </a:solidFill>
                <a:latin typeface="Calibri" panose="020F0502020204030204" pitchFamily="34" charset="0"/>
                <a:ea typeface="Calibri" panose="020F0502020204030204" pitchFamily="34" charset="0"/>
                <a:cs typeface="Calibri" panose="020F0502020204030204" pitchFamily="34" charset="0"/>
              </a:rPr>
              <a:t>Khổ thơ nói lên sự gắn bó của tháng Năm với tuổi thơ. Tháng Năm như người bạn, làm ô che nắng cho các bạn, cùng các bạn chuẩn bị hành trang cho những bài học bổ ích, thú vị trong ngày hè sôi động</a:t>
            </a:r>
            <a:endParaRPr lang="vi-VN" sz="3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5B837FA7-D351-08BA-5C7C-B7987637C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0366" y="86135"/>
            <a:ext cx="11443954" cy="1660326"/>
          </a:xfrm>
          <a:prstGeom prst="rect">
            <a:avLst/>
          </a:prstGeom>
        </p:spPr>
      </p:pic>
      <p:sp>
        <p:nvSpPr>
          <p:cNvPr id="4" name="TextBox 3">
            <a:extLst>
              <a:ext uri="{FF2B5EF4-FFF2-40B4-BE49-F238E27FC236}">
                <a16:creationId xmlns:a16="http://schemas.microsoft.com/office/drawing/2014/main" id="{940EB837-622A-8BFD-03B9-34D9FD78B0E6}"/>
              </a:ext>
            </a:extLst>
          </p:cNvPr>
          <p:cNvSpPr txBox="1"/>
          <p:nvPr/>
        </p:nvSpPr>
        <p:spPr>
          <a:xfrm>
            <a:off x="803564" y="299911"/>
            <a:ext cx="10240419" cy="1477328"/>
          </a:xfrm>
          <a:prstGeom prst="rect">
            <a:avLst/>
          </a:prstGeom>
          <a:noFill/>
        </p:spPr>
        <p:txBody>
          <a:bodyPr wrap="square">
            <a:spAutoFit/>
          </a:bodyPr>
          <a:lstStyle/>
          <a:p>
            <a:pPr algn="ctr"/>
            <a:r>
              <a:rPr lang="vi-VN" sz="3000" b="1">
                <a:solidFill>
                  <a:srgbClr val="002060"/>
                </a:solidFill>
              </a:rPr>
              <a:t>Đọc đoạn từ “Tháng Năm chim</a:t>
            </a:r>
          </a:p>
          <a:p>
            <a:pPr algn="ctr"/>
            <a:r>
              <a:rPr lang="vi-VN" sz="3000" b="1">
                <a:solidFill>
                  <a:srgbClr val="002060"/>
                </a:solidFill>
              </a:rPr>
              <a:t>kêu ngoài bãi” đến hết và trả lời câu hỏi:</a:t>
            </a:r>
          </a:p>
          <a:p>
            <a:pPr algn="ctr"/>
            <a:r>
              <a:rPr lang="vi-VN" sz="3000" b="1">
                <a:solidFill>
                  <a:srgbClr val="FF0000"/>
                </a:solidFill>
              </a:rPr>
              <a:t>Khổ thơ cuối bài nói lên điều gì?</a:t>
            </a:r>
          </a:p>
        </p:txBody>
      </p:sp>
      <p:pic>
        <p:nvPicPr>
          <p:cNvPr id="5" name="Picture 4">
            <a:extLst>
              <a:ext uri="{FF2B5EF4-FFF2-40B4-BE49-F238E27FC236}">
                <a16:creationId xmlns:a16="http://schemas.microsoft.com/office/drawing/2014/main" id="{E8032ECF-385C-EF66-C9FF-CDCD879A60E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4730"/>
            <a:ext cx="977538" cy="1114005"/>
          </a:xfrm>
          <a:prstGeom prst="rect">
            <a:avLst/>
          </a:prstGeom>
        </p:spPr>
      </p:pic>
    </p:spTree>
    <p:extLst>
      <p:ext uri="{BB962C8B-B14F-4D97-AF65-F5344CB8AC3E}">
        <p14:creationId xmlns:p14="http://schemas.microsoft.com/office/powerpoint/2010/main" val="4019396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69AFF"/>
        </a:solidFill>
        <a:effectLst/>
      </p:bgPr>
    </p:bg>
    <p:spTree>
      <p:nvGrpSpPr>
        <p:cNvPr id="1" name=""/>
        <p:cNvGrpSpPr/>
        <p:nvPr/>
      </p:nvGrpSpPr>
      <p:grpSpPr>
        <a:xfrm>
          <a:off x="0" y="0"/>
          <a:ext cx="0" cy="0"/>
          <a:chOff x="0" y="0"/>
          <a:chExt cx="0" cy="0"/>
        </a:xfrm>
      </p:grpSpPr>
      <p:grpSp>
        <p:nvGrpSpPr>
          <p:cNvPr id="2" name="Group 2"/>
          <p:cNvGrpSpPr/>
          <p:nvPr/>
        </p:nvGrpSpPr>
        <p:grpSpPr>
          <a:xfrm>
            <a:off x="0" y="5784923"/>
            <a:ext cx="6217920" cy="1711302"/>
            <a:chOff x="0" y="0"/>
            <a:chExt cx="4166870" cy="1146810"/>
          </a:xfrm>
        </p:grpSpPr>
        <p:sp>
          <p:nvSpPr>
            <p:cNvPr id="3" name="Freeform 3"/>
            <p:cNvSpPr/>
            <p:nvPr/>
          </p:nvSpPr>
          <p:spPr>
            <a:xfrm>
              <a:off x="0" y="0"/>
              <a:ext cx="4168140" cy="1146810"/>
            </a:xfrm>
            <a:custGeom>
              <a:avLst/>
              <a:gdLst/>
              <a:ahLst/>
              <a:cxnLst/>
              <a:rect l="l" t="t" r="r" b="b"/>
              <a:pathLst>
                <a:path w="4168140" h="1146810">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146810"/>
                  </a:lnTo>
                  <a:lnTo>
                    <a:pt x="4166870" y="1146810"/>
                  </a:lnTo>
                  <a:lnTo>
                    <a:pt x="4166870" y="441960"/>
                  </a:lnTo>
                  <a:lnTo>
                    <a:pt x="4168140" y="441960"/>
                  </a:lnTo>
                  <a:lnTo>
                    <a:pt x="4166870" y="193040"/>
                  </a:lnTo>
                  <a:lnTo>
                    <a:pt x="4166870" y="193040"/>
                  </a:lnTo>
                  <a:close/>
                </a:path>
              </a:pathLst>
            </a:custGeom>
            <a:solidFill>
              <a:srgbClr val="3066C2"/>
            </a:solidFill>
          </p:spPr>
          <p:txBody>
            <a:bodyPr/>
            <a:lstStyle/>
            <a:p>
              <a:endParaRPr lang="en-US"/>
            </a:p>
          </p:txBody>
        </p:sp>
      </p:grpSp>
      <p:grpSp>
        <p:nvGrpSpPr>
          <p:cNvPr id="4" name="Group 4"/>
          <p:cNvGrpSpPr/>
          <p:nvPr/>
        </p:nvGrpSpPr>
        <p:grpSpPr>
          <a:xfrm>
            <a:off x="6186170" y="5920056"/>
            <a:ext cx="6217920" cy="1576168"/>
            <a:chOff x="0" y="0"/>
            <a:chExt cx="4166870" cy="1056252"/>
          </a:xfrm>
        </p:grpSpPr>
        <p:sp>
          <p:nvSpPr>
            <p:cNvPr id="5" name="Freeform 5"/>
            <p:cNvSpPr/>
            <p:nvPr/>
          </p:nvSpPr>
          <p:spPr>
            <a:xfrm>
              <a:off x="0" y="0"/>
              <a:ext cx="4168140" cy="1056252"/>
            </a:xfrm>
            <a:custGeom>
              <a:avLst/>
              <a:gdLst/>
              <a:ahLst/>
              <a:cxnLst/>
              <a:rect l="l" t="t" r="r" b="b"/>
              <a:pathLst>
                <a:path w="4168140" h="1056252">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6252"/>
                  </a:lnTo>
                  <a:lnTo>
                    <a:pt x="4166870" y="1056252"/>
                  </a:lnTo>
                  <a:lnTo>
                    <a:pt x="4166870" y="441960"/>
                  </a:lnTo>
                  <a:lnTo>
                    <a:pt x="4168140" y="441960"/>
                  </a:lnTo>
                  <a:lnTo>
                    <a:pt x="4166870" y="193040"/>
                  </a:lnTo>
                  <a:lnTo>
                    <a:pt x="4166870" y="193040"/>
                  </a:lnTo>
                  <a:close/>
                </a:path>
              </a:pathLst>
            </a:custGeom>
            <a:solidFill>
              <a:srgbClr val="3066C2"/>
            </a:solidFill>
          </p:spPr>
          <p:txBody>
            <a:bodyPr/>
            <a:lstStyle/>
            <a:p>
              <a:endParaRPr lang="en-US"/>
            </a:p>
          </p:txBody>
        </p:sp>
      </p:grpSp>
      <p:pic>
        <p:nvPicPr>
          <p:cNvPr id="6" name="Picture 6"/>
          <p:cNvPicPr>
            <a:picLocks noChangeAspect="1"/>
          </p:cNvPicPr>
          <p:nvPr/>
        </p:nvPicPr>
        <p:blipFill>
          <a:blip r:embed="rId2"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843358" y="4572858"/>
            <a:ext cx="3198941" cy="149834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398629" y="5385973"/>
            <a:ext cx="2295028" cy="238613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0269715" y="-1119240"/>
            <a:ext cx="2468880" cy="27432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8130224" y="-1023723"/>
            <a:ext cx="2215690" cy="230364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267" y="191947"/>
            <a:ext cx="781106" cy="859539"/>
          </a:xfrm>
          <a:prstGeom prst="rect">
            <a:avLst/>
          </a:prstGeom>
        </p:spPr>
      </p:pic>
      <p:pic>
        <p:nvPicPr>
          <p:cNvPr id="12" name="Picture 12"/>
          <p:cNvPicPr>
            <a:picLocks noChangeAspect="1"/>
          </p:cNvPicPr>
          <p:nvPr/>
        </p:nvPicPr>
        <p:blipFill>
          <a:blip r:embed="rId2" cstate="print">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56518" y="870604"/>
            <a:ext cx="3484635" cy="163215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5800">
            <a:off x="-1343883" y="3285872"/>
            <a:ext cx="4094040" cy="3744186"/>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5897" y="1002293"/>
            <a:ext cx="823523" cy="906215"/>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21" y="5385973"/>
            <a:ext cx="2300903" cy="2556559"/>
          </a:xfrm>
          <a:prstGeom prst="rect">
            <a:avLst/>
          </a:prstGeom>
        </p:spPr>
      </p:pic>
      <p:pic>
        <p:nvPicPr>
          <p:cNvPr id="18" name="Picture 17">
            <a:extLst>
              <a:ext uri="{FF2B5EF4-FFF2-40B4-BE49-F238E27FC236}">
                <a16:creationId xmlns:a16="http://schemas.microsoft.com/office/drawing/2014/main" id="{B319025B-87FB-2812-6E98-7DC8A290090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802722" y="4278585"/>
            <a:ext cx="1766113" cy="1451424"/>
          </a:xfrm>
          <a:prstGeom prst="rect">
            <a:avLst/>
          </a:prstGeom>
        </p:spPr>
      </p:pic>
      <p:sp>
        <p:nvSpPr>
          <p:cNvPr id="19" name="Cloud 18">
            <a:extLst>
              <a:ext uri="{FF2B5EF4-FFF2-40B4-BE49-F238E27FC236}">
                <a16:creationId xmlns:a16="http://schemas.microsoft.com/office/drawing/2014/main" id="{D267AF1F-54CE-A5F7-A97B-5DB9278259B3}"/>
              </a:ext>
            </a:extLst>
          </p:cNvPr>
          <p:cNvSpPr/>
          <p:nvPr/>
        </p:nvSpPr>
        <p:spPr>
          <a:xfrm>
            <a:off x="1299750" y="542528"/>
            <a:ext cx="9472830" cy="5533737"/>
          </a:xfrm>
          <a:prstGeom prst="cloud">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37CA86D-1271-713B-0234-C19A80E1285F}"/>
              </a:ext>
            </a:extLst>
          </p:cNvPr>
          <p:cNvSpPr txBox="1"/>
          <p:nvPr/>
        </p:nvSpPr>
        <p:spPr>
          <a:xfrm>
            <a:off x="3623257" y="1208462"/>
            <a:ext cx="4663456" cy="830997"/>
          </a:xfrm>
          <a:prstGeom prst="rect">
            <a:avLst/>
          </a:prstGeom>
          <a:noFill/>
        </p:spPr>
        <p:txBody>
          <a:bodyPr wrap="none" rtlCol="0">
            <a:spAutoFit/>
          </a:bodyPr>
          <a:lstStyle/>
          <a:p>
            <a:r>
              <a:rPr lang="en-US" sz="4800">
                <a:latin typeface="#9Slide07 SVNBeachwood Sans" pitchFamily="2" charset="0"/>
              </a:rPr>
              <a:t>Thứ...ngày...tháng..năm</a:t>
            </a:r>
          </a:p>
        </p:txBody>
      </p:sp>
      <p:pic>
        <p:nvPicPr>
          <p:cNvPr id="21" name="Picture 20">
            <a:extLst>
              <a:ext uri="{FF2B5EF4-FFF2-40B4-BE49-F238E27FC236}">
                <a16:creationId xmlns:a16="http://schemas.microsoft.com/office/drawing/2014/main" id="{EA06767A-510C-A5CE-6AE7-B088F2C43A4F}"/>
              </a:ext>
            </a:extLst>
          </p:cNvPr>
          <p:cNvPicPr>
            <a:picLocks noChangeAspect="1"/>
          </p:cNvPicPr>
          <p:nvPr/>
        </p:nvPicPr>
        <p:blipFill>
          <a:blip r:embed="rId18"/>
          <a:stretch>
            <a:fillRect/>
          </a:stretch>
        </p:blipFill>
        <p:spPr>
          <a:xfrm>
            <a:off x="3997999" y="2047415"/>
            <a:ext cx="3913971" cy="1261981"/>
          </a:xfrm>
          <a:prstGeom prst="rect">
            <a:avLst/>
          </a:prstGeom>
        </p:spPr>
      </p:pic>
      <p:sp>
        <p:nvSpPr>
          <p:cNvPr id="22" name="TextBox 21">
            <a:extLst>
              <a:ext uri="{FF2B5EF4-FFF2-40B4-BE49-F238E27FC236}">
                <a16:creationId xmlns:a16="http://schemas.microsoft.com/office/drawing/2014/main" id="{EABDAF02-72B3-146E-5EB0-6BA3106CC5D7}"/>
              </a:ext>
            </a:extLst>
          </p:cNvPr>
          <p:cNvSpPr txBox="1"/>
          <p:nvPr/>
        </p:nvSpPr>
        <p:spPr>
          <a:xfrm>
            <a:off x="2007403" y="3301898"/>
            <a:ext cx="8246104" cy="1938992"/>
          </a:xfrm>
          <a:prstGeom prst="rect">
            <a:avLst/>
          </a:prstGeom>
          <a:noFill/>
        </p:spPr>
        <p:txBody>
          <a:bodyPr wrap="none" rtlCol="0">
            <a:spAutoFit/>
          </a:bodyPr>
          <a:lstStyle/>
          <a:p>
            <a:pPr algn="ctr"/>
            <a:r>
              <a:rPr lang="en-US" sz="6000">
                <a:ln w="311150">
                  <a:solidFill>
                    <a:schemeClr val="bg1"/>
                  </a:solidFill>
                </a:ln>
                <a:solidFill>
                  <a:schemeClr val="accent5">
                    <a:lumMod val="50000"/>
                  </a:schemeClr>
                </a:solidFill>
                <a:effectLst>
                  <a:glow rad="63500">
                    <a:schemeClr val="accent5">
                      <a:satMod val="175000"/>
                      <a:alpha val="40000"/>
                    </a:schemeClr>
                  </a:glow>
                </a:effectLst>
                <a:latin typeface="SVN-Poky's" panose="020B0606040200020203" pitchFamily="34" charset="0"/>
                <a:ea typeface="LNTH-LuoLuoNotangYuanTi 1" pitchFamily="2" charset="-128"/>
                <a:cs typeface="LNTH-LuoLuoNotangYuanTi 1" pitchFamily="2" charset="-128"/>
              </a:rPr>
              <a:t>ÔN TẬP GIỮA HỌC KỲ II</a:t>
            </a:r>
          </a:p>
          <a:p>
            <a:pPr algn="ctr"/>
            <a:r>
              <a:rPr lang="en-US" sz="6000">
                <a:ln w="311150">
                  <a:solidFill>
                    <a:schemeClr val="bg1"/>
                  </a:solidFill>
                </a:ln>
                <a:solidFill>
                  <a:schemeClr val="accent5">
                    <a:lumMod val="50000"/>
                  </a:schemeClr>
                </a:solidFill>
                <a:effectLst>
                  <a:glow rad="63500">
                    <a:schemeClr val="accent5">
                      <a:satMod val="175000"/>
                      <a:alpha val="40000"/>
                    </a:schemeClr>
                  </a:glow>
                </a:effectLst>
                <a:latin typeface="SVN-Poky's" panose="020B0606040200020203" pitchFamily="34" charset="0"/>
                <a:ea typeface="LNTH-LuoLuoNotangYuanTi 1" pitchFamily="2" charset="-128"/>
                <a:cs typeface="LNTH-LuoLuoNotangYuanTi 1" pitchFamily="2" charset="-128"/>
              </a:rPr>
              <a:t>(TIẾT 1)</a:t>
            </a:r>
          </a:p>
        </p:txBody>
      </p:sp>
      <p:sp>
        <p:nvSpPr>
          <p:cNvPr id="23" name="TextBox 22">
            <a:extLst>
              <a:ext uri="{FF2B5EF4-FFF2-40B4-BE49-F238E27FC236}">
                <a16:creationId xmlns:a16="http://schemas.microsoft.com/office/drawing/2014/main" id="{09B36BF6-7926-DD5D-15A5-1CD229040E42}"/>
              </a:ext>
            </a:extLst>
          </p:cNvPr>
          <p:cNvSpPr txBox="1"/>
          <p:nvPr/>
        </p:nvSpPr>
        <p:spPr>
          <a:xfrm>
            <a:off x="2066101" y="3311191"/>
            <a:ext cx="8026493" cy="1938992"/>
          </a:xfrm>
          <a:prstGeom prst="rect">
            <a:avLst/>
          </a:prstGeom>
          <a:noFill/>
        </p:spPr>
        <p:txBody>
          <a:bodyPr wrap="none" rtlCol="0">
            <a:spAutoFit/>
          </a:bodyPr>
          <a:lstStyle/>
          <a:p>
            <a:pPr algn="ctr"/>
            <a:r>
              <a:rPr lang="en-US" sz="6000">
                <a:ln>
                  <a:solidFill>
                    <a:sysClr val="windowText" lastClr="000000"/>
                  </a:solidFill>
                </a:ln>
                <a:solidFill>
                  <a:srgbClr val="FFFF00"/>
                </a:solidFill>
                <a:latin typeface="SVN-Poky's" panose="020B0606040200020203" pitchFamily="34" charset="0"/>
                <a:ea typeface="LNTH-LuoLuoNotangYuanTi 1" pitchFamily="2" charset="-128"/>
                <a:cs typeface="LNTH-LuoLuoNotangYuanTi 1" pitchFamily="2" charset="-128"/>
              </a:rPr>
              <a:t>ÔN TẬP GIỮA HỌC KỲ II</a:t>
            </a:r>
          </a:p>
          <a:p>
            <a:pPr algn="ctr"/>
            <a:r>
              <a:rPr lang="en-US" sz="6000">
                <a:ln>
                  <a:solidFill>
                    <a:sysClr val="windowText" lastClr="000000"/>
                  </a:solidFill>
                </a:ln>
                <a:solidFill>
                  <a:srgbClr val="FFFF00"/>
                </a:solidFill>
                <a:latin typeface="SVN-Poky's" panose="020B0606040200020203" pitchFamily="34" charset="0"/>
                <a:ea typeface="LNTH-LuoLuoNotangYuanTi 1" pitchFamily="2" charset="-128"/>
                <a:cs typeface="LNTH-LuoLuoNotangYuanTi 1" pitchFamily="2" charset="-128"/>
              </a:rPr>
              <a:t>(TIẾT 1)</a:t>
            </a:r>
          </a:p>
        </p:txBody>
      </p:sp>
      <p:pic>
        <p:nvPicPr>
          <p:cNvPr id="25" name="Picture 11">
            <a:extLst>
              <a:ext uri="{FF2B5EF4-FFF2-40B4-BE49-F238E27FC236}">
                <a16:creationId xmlns:a16="http://schemas.microsoft.com/office/drawing/2014/main" id="{98489FDC-91B2-3205-8383-D843FCCEC43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86138" y="2673335"/>
            <a:ext cx="2390711" cy="22124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42" presetClass="path" presetSubtype="0" accel="50000" decel="50000" fill="hold" nodeType="withEffect">
                                  <p:stCondLst>
                                    <p:cond delay="0"/>
                                  </p:stCondLst>
                                  <p:childTnLst>
                                    <p:animMotion origin="layout" path="M -2.29167E-6 3.7037E-7 L -0.11575 -0.44167 " pathEditMode="relative" rAng="0" ptsTypes="AA">
                                      <p:cBhvr>
                                        <p:cTn id="33" dur="3700" fill="hold"/>
                                        <p:tgtEl>
                                          <p:spTgt spid="18"/>
                                        </p:tgtEl>
                                        <p:attrNameLst>
                                          <p:attrName>ppt_x</p:attrName>
                                          <p:attrName>ppt_y</p:attrName>
                                        </p:attrNameLst>
                                      </p:cBhvr>
                                      <p:rCtr x="-5794" y="-2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CD881947-867A-E973-C4E3-AFE5B5592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84" y="385322"/>
            <a:ext cx="10231063" cy="3107686"/>
          </a:xfrm>
          <a:prstGeom prst="rect">
            <a:avLst/>
          </a:prstGeom>
        </p:spPr>
      </p:pic>
      <p:pic>
        <p:nvPicPr>
          <p:cNvPr id="3" name="Picture 20">
            <a:extLst>
              <a:ext uri="{FF2B5EF4-FFF2-40B4-BE49-F238E27FC236}">
                <a16:creationId xmlns:a16="http://schemas.microsoft.com/office/drawing/2014/main" id="{7404E537-66DC-5DD8-343A-C3BDF85D67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8437" y="1802667"/>
            <a:ext cx="2436907" cy="4282106"/>
          </a:xfrm>
          <a:prstGeom prst="rect">
            <a:avLst/>
          </a:prstGeom>
        </p:spPr>
      </p:pic>
      <p:pic>
        <p:nvPicPr>
          <p:cNvPr id="4" name="Picture 12">
            <a:extLst>
              <a:ext uri="{FF2B5EF4-FFF2-40B4-BE49-F238E27FC236}">
                <a16:creationId xmlns:a16="http://schemas.microsoft.com/office/drawing/2014/main" id="{FD5A018F-5C16-CF48-EB4C-1D0E72D7E7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9260" flipH="1">
            <a:off x="9631218" y="3659395"/>
            <a:ext cx="2353913" cy="1010042"/>
          </a:xfrm>
          <a:prstGeom prst="rect">
            <a:avLst/>
          </a:prstGeom>
        </p:spPr>
      </p:pic>
      <p:sp>
        <p:nvSpPr>
          <p:cNvPr id="5" name="TextBox 4">
            <a:extLst>
              <a:ext uri="{FF2B5EF4-FFF2-40B4-BE49-F238E27FC236}">
                <a16:creationId xmlns:a16="http://schemas.microsoft.com/office/drawing/2014/main" id="{B380BEF3-7095-EC3B-A103-D6481962E212}"/>
              </a:ext>
            </a:extLst>
          </p:cNvPr>
          <p:cNvSpPr txBox="1"/>
          <p:nvPr/>
        </p:nvSpPr>
        <p:spPr>
          <a:xfrm rot="20974651">
            <a:off x="714958" y="809946"/>
            <a:ext cx="43962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Hoạt</a:t>
            </a: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  </a:t>
            </a:r>
            <a:r>
              <a:rPr lang="en-US" sz="7200" b="1"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rPr>
              <a:t>đ</a:t>
            </a:r>
            <a:r>
              <a:rPr kumimoji="0" lang="en-US" sz="7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rPr>
              <a:t>ộng</a:t>
            </a:r>
            <a:endPar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字魂59号-创粗黑"/>
              <a:cs typeface="+mn-cs"/>
            </a:endParaRPr>
          </a:p>
        </p:txBody>
      </p:sp>
      <p:sp>
        <p:nvSpPr>
          <p:cNvPr id="6" name="TextBox 5">
            <a:extLst>
              <a:ext uri="{FF2B5EF4-FFF2-40B4-BE49-F238E27FC236}">
                <a16:creationId xmlns:a16="http://schemas.microsoft.com/office/drawing/2014/main" id="{27AA87B1-3509-97D8-5362-7E7120A51EA7}"/>
              </a:ext>
            </a:extLst>
          </p:cNvPr>
          <p:cNvSpPr txBox="1"/>
          <p:nvPr/>
        </p:nvSpPr>
        <p:spPr>
          <a:xfrm>
            <a:off x="3735716" y="1622077"/>
            <a:ext cx="670523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L</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U</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Y</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Ệ</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N</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 </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Đ</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Ọ</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rPr>
              <a:t>C </a:t>
            </a:r>
            <a:r>
              <a:rPr lang="en-US" sz="8000" b="1">
                <a:ln w="28575">
                  <a:solidFill>
                    <a:srgbClr val="002060"/>
                  </a:solidFill>
                  <a:prstDash val="solid"/>
                </a:ln>
                <a:solidFill>
                  <a:schemeClr val="accent3"/>
                </a:solidFill>
                <a:effectLst>
                  <a:outerShdw blurRad="12700" dist="38100" dir="2700000" algn="tl" rotWithShape="0">
                    <a:srgbClr val="5B9BD5">
                      <a:lumMod val="60000"/>
                      <a:lumOff val="40000"/>
                    </a:srgbClr>
                  </a:outerShdw>
                </a:effectLst>
                <a:latin typeface="UVN Banh Mi" pitchFamily="2" charset="0"/>
                <a:ea typeface="字魂59号-创粗黑"/>
              </a:rPr>
              <a:t>L</a:t>
            </a:r>
            <a:r>
              <a:rPr lang="en-US" sz="8000" b="1">
                <a:ln w="28575">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VN Banh Mi" pitchFamily="2" charset="0"/>
                <a:ea typeface="字魂59号-创粗黑"/>
              </a:rPr>
              <a:t>Ạ</a:t>
            </a:r>
            <a:r>
              <a:rPr lang="en-US" sz="8000" b="1">
                <a:ln w="28575">
                  <a:solidFill>
                    <a:srgbClr val="002060"/>
                  </a:solidFill>
                  <a:prstDash val="solid"/>
                </a:ln>
                <a:solidFill>
                  <a:srgbClr val="4BACC6">
                    <a:lumMod val="60000"/>
                    <a:lumOff val="40000"/>
                  </a:srgbClr>
                </a:solidFill>
                <a:effectLst>
                  <a:outerShdw blurRad="12700" dist="38100" dir="2700000" algn="tl" rotWithShape="0">
                    <a:srgbClr val="5B9BD5">
                      <a:lumMod val="60000"/>
                      <a:lumOff val="40000"/>
                    </a:srgbClr>
                  </a:outerShdw>
                </a:effectLst>
                <a:latin typeface="UVN Banh Mi" pitchFamily="2" charset="0"/>
                <a:ea typeface="字魂59号-创粗黑"/>
              </a:rPr>
              <a:t>I</a:t>
            </a:r>
            <a:endParaRPr kumimoji="0" lang="en-US" sz="8000" b="1" i="0" u="none" strike="noStrike" kern="1200" cap="none" spc="0" normalizeH="0" baseline="0" noProof="0">
              <a:ln w="28575">
                <a:solidFill>
                  <a:srgbClr val="002060"/>
                </a:solidFill>
                <a:prstDash val="solid"/>
              </a:ln>
              <a:solidFill>
                <a:srgbClr val="4BACC6">
                  <a:lumMod val="60000"/>
                  <a:lumOff val="40000"/>
                </a:srgbClr>
              </a:solidFill>
              <a:effectLst>
                <a:outerShdw blurRad="12700" dist="38100" dir="2700000" algn="tl" rotWithShape="0">
                  <a:srgbClr val="5B9BD5">
                    <a:lumMod val="60000"/>
                    <a:lumOff val="40000"/>
                  </a:srgbClr>
                </a:outerShdw>
              </a:effectLst>
              <a:uLnTx/>
              <a:uFillTx/>
              <a:latin typeface="UVN Banh Mi" pitchFamily="2" charset="0"/>
              <a:ea typeface="字魂59号-创粗黑"/>
              <a:cs typeface="+mn-cs"/>
            </a:endParaRPr>
          </a:p>
        </p:txBody>
      </p:sp>
    </p:spTree>
    <p:extLst>
      <p:ext uri="{BB962C8B-B14F-4D97-AF65-F5344CB8AC3E}">
        <p14:creationId xmlns:p14="http://schemas.microsoft.com/office/powerpoint/2010/main" val="2888872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2.08333E-7 -3.7037E-7 L -2.08333E-7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2BD4FB94-A1B5-42E2-D781-133E4D43A6F9}"/>
              </a:ext>
            </a:extLst>
          </p:cNvPr>
          <p:cNvPicPr>
            <a:picLocks noChangeAspect="1"/>
          </p:cNvPicPr>
          <p:nvPr/>
        </p:nvPicPr>
        <p:blipFill>
          <a:blip r:embed="rId2"/>
          <a:srcRect/>
          <a:stretch>
            <a:fillRect/>
          </a:stretch>
        </p:blipFill>
        <p:spPr>
          <a:xfrm>
            <a:off x="47242" y="2764305"/>
            <a:ext cx="5520850" cy="4147539"/>
          </a:xfrm>
          <a:prstGeom prst="rect">
            <a:avLst/>
          </a:prstGeom>
        </p:spPr>
      </p:pic>
      <p:pic>
        <p:nvPicPr>
          <p:cNvPr id="3" name="Picture 40">
            <a:extLst>
              <a:ext uri="{FF2B5EF4-FFF2-40B4-BE49-F238E27FC236}">
                <a16:creationId xmlns:a16="http://schemas.microsoft.com/office/drawing/2014/main" id="{7AAF9040-C7B7-9F80-7BA0-3CF4B1428F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118" y="-216590"/>
            <a:ext cx="6741761" cy="3645195"/>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1367B33-E463-1B02-5C00-DB2CABD8A85E}"/>
              </a:ext>
            </a:extLst>
          </p:cNvPr>
          <p:cNvSpPr txBox="1"/>
          <p:nvPr/>
        </p:nvSpPr>
        <p:spPr>
          <a:xfrm>
            <a:off x="447811" y="209760"/>
            <a:ext cx="593389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51A59F"/>
                </a:solidFill>
                <a:effectLst/>
                <a:uLnTx/>
                <a:uFillTx/>
                <a:latin typeface="#9Slide07 SVNBeachwood Sans" pitchFamily="2" charset="0"/>
                <a:ea typeface="LNTH-LuoLuoNotangYuanTi 1" pitchFamily="2" charset="-128"/>
                <a:cs typeface="LNTH-LuoLuoNotangYuanTi 1" pitchFamily="2" charset="-128"/>
              </a:rPr>
              <a:t>L</a:t>
            </a:r>
            <a:r>
              <a:rPr kumimoji="0" lang="en-US" sz="8000" b="1" i="0" u="none" strike="noStrike" kern="1200" cap="none" spc="0" normalizeH="0" baseline="0" noProof="0" dirty="0" err="1">
                <a:ln>
                  <a:solidFill>
                    <a:prstClr val="black"/>
                  </a:solidFill>
                </a:ln>
                <a:solidFill>
                  <a:srgbClr val="6600FF"/>
                </a:solidFill>
                <a:effectLst/>
                <a:uLnTx/>
                <a:uFillTx/>
                <a:latin typeface="#9Slide07 SVNBeachwood Sans" pitchFamily="2" charset="0"/>
                <a:ea typeface="LNTH-LuoLuoNotangYuanTi 1" pitchFamily="2" charset="-128"/>
                <a:cs typeface="LNTH-LuoLuoNotangYuanTi 1" pitchFamily="2" charset="-128"/>
              </a:rPr>
              <a:t>u</a:t>
            </a:r>
            <a:r>
              <a:rPr kumimoji="0" lang="en-US" sz="8000" b="1" i="0" u="none" strike="noStrike" kern="1200" cap="none" spc="0" normalizeH="0" baseline="0" noProof="0" dirty="0" err="1">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y</a:t>
            </a:r>
            <a:r>
              <a:rPr kumimoji="0" lang="en-US" sz="8000" b="1" i="0" u="none" strike="noStrike" kern="1200" cap="none" spc="0" normalizeH="0" baseline="0" noProof="0" dirty="0" err="1">
                <a:ln>
                  <a:solidFill>
                    <a:prstClr val="black"/>
                  </a:solidFill>
                </a:ln>
                <a:solidFill>
                  <a:srgbClr val="E5790D"/>
                </a:solidFill>
                <a:effectLst/>
                <a:uLnTx/>
                <a:uFillTx/>
                <a:latin typeface="#9Slide07 SVNBeachwood Sans" pitchFamily="2" charset="0"/>
                <a:ea typeface="LNTH-LuoLuoNotangYuanTi 1" pitchFamily="2" charset="-128"/>
                <a:cs typeface="LNTH-LuoLuoNotangYuanTi 1" pitchFamily="2" charset="-128"/>
              </a:rPr>
              <a:t>ệ</a:t>
            </a:r>
            <a:r>
              <a:rPr kumimoji="0" lang="en-US" sz="8000" b="1" i="0" u="none" strike="noStrike" kern="1200" cap="none" spc="0" normalizeH="0" baseline="0" noProof="0" dirty="0" err="1">
                <a:ln>
                  <a:solidFill>
                    <a:prstClr val="black"/>
                  </a:solidFill>
                </a:ln>
                <a:solidFill>
                  <a:srgbClr val="00A2C8"/>
                </a:solidFill>
                <a:effectLst/>
                <a:uLnTx/>
                <a:uFillTx/>
                <a:latin typeface="#9Slide07 SVNBeachwood Sans" pitchFamily="2" charset="0"/>
                <a:ea typeface="LNTH-LuoLuoNotangYuanTi 1" pitchFamily="2" charset="-128"/>
                <a:cs typeface="LNTH-LuoLuoNotangYuanTi 1" pitchFamily="2" charset="-128"/>
              </a:rPr>
              <a:t>n</a:t>
            </a:r>
            <a:r>
              <a:rPr kumimoji="0" lang="en-US" sz="8000" b="1" i="0" u="none" strike="noStrike" kern="1200" cap="none" spc="0" normalizeH="0" baseline="0" noProof="0" dirty="0">
                <a:ln>
                  <a:solidFill>
                    <a:prstClr val="black"/>
                  </a:solidFill>
                </a:ln>
                <a:solidFill>
                  <a:srgbClr val="002D38"/>
                </a:solidFill>
                <a:effectLst/>
                <a:uLnTx/>
                <a:uFillTx/>
                <a:latin typeface="#9Slide07 SVNBeachwood Sans"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đ</a:t>
            </a:r>
            <a:r>
              <a:rPr kumimoji="0" lang="en-US" sz="8000" b="1" i="0" u="none" strike="noStrike" kern="1200" cap="none" spc="0" normalizeH="0" baseline="0" noProof="0" dirty="0" err="1">
                <a:ln>
                  <a:solidFill>
                    <a:prstClr val="black"/>
                  </a:solidFill>
                </a:ln>
                <a:solidFill>
                  <a:srgbClr val="FFECCD">
                    <a:lumMod val="75000"/>
                  </a:srgbClr>
                </a:solidFill>
                <a:effectLst/>
                <a:uLnTx/>
                <a:uFillTx/>
                <a:latin typeface="#9Slide07 SVNBeachwood Sans" pitchFamily="2" charset="0"/>
                <a:ea typeface="LNTH-LuoLuoNotangYuanTi 1" pitchFamily="2" charset="-128"/>
                <a:cs typeface="LNTH-LuoLuoNotangYuanTi 1" pitchFamily="2" charset="-128"/>
              </a:rPr>
              <a:t>ọ</a:t>
            </a:r>
            <a:r>
              <a:rPr kumimoji="0" lang="en-US" sz="8000" b="1" i="0" u="none" strike="noStrike" kern="1200" cap="none" spc="0" normalizeH="0" baseline="0" noProof="0" dirty="0" err="1">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c</a:t>
            </a:r>
            <a:r>
              <a:rPr kumimoji="0" lang="en-US" sz="8000" b="1" i="0" u="none" strike="noStrike" kern="1200" cap="none" spc="0" normalizeH="0" baseline="0" noProof="0" dirty="0">
                <a:ln>
                  <a:solidFill>
                    <a:prstClr val="black"/>
                  </a:solidFill>
                </a:ln>
                <a:solidFill>
                  <a:srgbClr val="002D38"/>
                </a:solidFill>
                <a:effectLst/>
                <a:uLnTx/>
                <a:uFillTx/>
                <a:latin typeface="#9Slide07 SVNBeachwood Sans"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86CE10"/>
                </a:solidFill>
                <a:effectLst/>
                <a:uLnTx/>
                <a:uFillTx/>
                <a:latin typeface="#9Slide07 SVNBeachwood Sans" pitchFamily="2" charset="0"/>
                <a:ea typeface="LNTH-LuoLuoNotangYuanTi 1" pitchFamily="2" charset="-128"/>
                <a:cs typeface="LNTH-LuoLuoNotangYuanTi 1" pitchFamily="2" charset="-128"/>
              </a:rPr>
              <a:t>t</a:t>
            </a:r>
            <a:r>
              <a:rPr kumimoji="0" lang="en-US" sz="8000" b="1" i="0" u="none" strike="noStrike" kern="1200" cap="none" spc="0" normalizeH="0" baseline="0" noProof="0" dirty="0" err="1">
                <a:ln>
                  <a:solidFill>
                    <a:prstClr val="black"/>
                  </a:solidFill>
                </a:ln>
                <a:solidFill>
                  <a:srgbClr val="81DB83"/>
                </a:solidFill>
                <a:effectLst/>
                <a:uLnTx/>
                <a:uFillTx/>
                <a:latin typeface="#9Slide07 SVNBeachwood Sans" pitchFamily="2" charset="0"/>
                <a:ea typeface="LNTH-LuoLuoNotangYuanTi 1" pitchFamily="2" charset="-128"/>
                <a:cs typeface="LNTH-LuoLuoNotangYuanTi 1" pitchFamily="2" charset="-128"/>
              </a:rPr>
              <a:t>r</a:t>
            </a:r>
            <a:r>
              <a:rPr kumimoji="0" lang="en-US" sz="8000" b="1" i="0" u="none" strike="noStrike" kern="1200" cap="none" spc="0" normalizeH="0" baseline="0" noProof="0" dirty="0" err="1">
                <a:ln>
                  <a:solidFill>
                    <a:prstClr val="black"/>
                  </a:solidFill>
                </a:ln>
                <a:solidFill>
                  <a:srgbClr val="FF8175">
                    <a:lumMod val="75000"/>
                  </a:srgbClr>
                </a:solidFill>
                <a:effectLst/>
                <a:uLnTx/>
                <a:uFillTx/>
                <a:latin typeface="#9Slide07 SVNBeachwood Sans" pitchFamily="2" charset="0"/>
                <a:ea typeface="LNTH-LuoLuoNotangYuanTi 1" pitchFamily="2" charset="-128"/>
                <a:cs typeface="LNTH-LuoLuoNotangYuanTi 1" pitchFamily="2" charset="-128"/>
              </a:rPr>
              <a:t>o</a:t>
            </a:r>
            <a:r>
              <a:rPr kumimoji="0" lang="en-US" sz="8000" b="1" i="0" u="none" strike="noStrike" kern="1200" cap="none" spc="0" normalizeH="0" baseline="0" noProof="0" dirty="0" err="1">
                <a:ln>
                  <a:solidFill>
                    <a:prstClr val="black"/>
                  </a:solidFill>
                </a:ln>
                <a:solidFill>
                  <a:srgbClr val="BDECBE">
                    <a:lumMod val="25000"/>
                  </a:srgbClr>
                </a:solidFill>
                <a:effectLst/>
                <a:uLnTx/>
                <a:uFillTx/>
                <a:latin typeface="#9Slide07 SVNBeachwood Sans" pitchFamily="2" charset="0"/>
                <a:ea typeface="LNTH-LuoLuoNotangYuanTi 1" pitchFamily="2" charset="-128"/>
                <a:cs typeface="LNTH-LuoLuoNotangYuanTi 1" pitchFamily="2" charset="-128"/>
              </a:rPr>
              <a:t>n</a:t>
            </a:r>
            <a:r>
              <a:rPr kumimoji="0" lang="en-US" sz="8000" b="1" i="0" u="none" strike="noStrike" kern="1200" cap="none" spc="0" normalizeH="0" baseline="0" noProof="0" dirty="0" err="1">
                <a:ln>
                  <a:solidFill>
                    <a:prstClr val="black"/>
                  </a:solidFill>
                </a:ln>
                <a:solidFill>
                  <a:srgbClr val="77C0EA">
                    <a:lumMod val="75000"/>
                  </a:srgbClr>
                </a:solidFill>
                <a:effectLst/>
                <a:uLnTx/>
                <a:uFillTx/>
                <a:latin typeface="#9Slide07 SVNBeachwood Sans" pitchFamily="2" charset="0"/>
                <a:ea typeface="LNTH-LuoLuoNotangYuanTi 1" pitchFamily="2" charset="-128"/>
                <a:cs typeface="LNTH-LuoLuoNotangYuanTi 1" pitchFamily="2" charset="-128"/>
              </a:rPr>
              <a:t>g</a:t>
            </a:r>
            <a:r>
              <a:rPr kumimoji="0" lang="en-US" sz="8000" b="1" i="0" u="none" strike="noStrike" kern="1200" cap="none" spc="0" normalizeH="0" baseline="0" noProof="0" dirty="0">
                <a:ln>
                  <a:solidFill>
                    <a:prstClr val="black"/>
                  </a:solidFill>
                </a:ln>
                <a:solidFill>
                  <a:srgbClr val="002D38"/>
                </a:solidFill>
                <a:effectLst/>
                <a:uLnTx/>
                <a:uFillTx/>
                <a:latin typeface="#9Slide07 SVNBeachwood Sans"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B51">
                    <a:lumMod val="75000"/>
                  </a:srgbClr>
                </a:solidFill>
                <a:effectLst/>
                <a:uLnTx/>
                <a:uFillTx/>
                <a:latin typeface="#9Slide07 SVNBeachwood Sans" pitchFamily="2" charset="0"/>
                <a:ea typeface="LNTH-LuoLuoNotangYuanTi 1" pitchFamily="2" charset="-128"/>
                <a:cs typeface="LNTH-LuoLuoNotangYuanTi 1" pitchFamily="2" charset="-128"/>
              </a:rPr>
              <a:t>n</a:t>
            </a:r>
            <a:r>
              <a:rPr kumimoji="0" lang="en-US" sz="8000" b="1" i="0" u="none" strike="noStrike" kern="1200" cap="none" spc="0" normalizeH="0" baseline="0" noProof="0" dirty="0" err="1">
                <a:ln>
                  <a:solidFill>
                    <a:prstClr val="black"/>
                  </a:solidFill>
                </a:ln>
                <a:solidFill>
                  <a:srgbClr val="002D38">
                    <a:lumMod val="75000"/>
                    <a:lumOff val="25000"/>
                  </a:srgbClr>
                </a:solidFill>
                <a:effectLst/>
                <a:uLnTx/>
                <a:uFillTx/>
                <a:latin typeface="#9Slide07 SVNBeachwood Sans" pitchFamily="2" charset="0"/>
                <a:ea typeface="LNTH-LuoLuoNotangYuanTi 1" pitchFamily="2" charset="-128"/>
                <a:cs typeface="LNTH-LuoLuoNotangYuanTi 1" pitchFamily="2" charset="-128"/>
              </a:rPr>
              <a:t>h</a:t>
            </a:r>
            <a:r>
              <a:rPr kumimoji="0" lang="en-US" sz="8000" b="1" i="0" u="none" strike="noStrike" kern="1200" cap="none" spc="0" normalizeH="0" baseline="0" noProof="0" dirty="0" err="1">
                <a:ln>
                  <a:solidFill>
                    <a:prstClr val="black"/>
                  </a:solidFill>
                </a:ln>
                <a:solidFill>
                  <a:srgbClr val="FF8175">
                    <a:lumMod val="75000"/>
                  </a:srgbClr>
                </a:solidFill>
                <a:effectLst/>
                <a:uLnTx/>
                <a:uFillTx/>
                <a:latin typeface="#9Slide07 SVNBeachwood Sans" pitchFamily="2" charset="0"/>
                <a:ea typeface="LNTH-LuoLuoNotangYuanTi 1" pitchFamily="2" charset="-128"/>
                <a:cs typeface="LNTH-LuoLuoNotangYuanTi 1" pitchFamily="2" charset="-128"/>
              </a:rPr>
              <a:t>ó</a:t>
            </a:r>
            <a:r>
              <a:rPr kumimoji="0" lang="en-US" sz="8000" b="1" i="0" u="none" strike="noStrike" kern="1200" cap="none" spc="0" normalizeH="0" baseline="0" noProof="0" dirty="0" err="1">
                <a:ln>
                  <a:solidFill>
                    <a:prstClr val="black"/>
                  </a:solidFill>
                </a:ln>
                <a:solidFill>
                  <a:srgbClr val="0070C0"/>
                </a:solidFill>
                <a:effectLst/>
                <a:uLnTx/>
                <a:uFillTx/>
                <a:latin typeface="#9Slide07 SVNBeachwood Sans" pitchFamily="2" charset="0"/>
                <a:ea typeface="LNTH-LuoLuoNotangYuanTi 1" pitchFamily="2" charset="-128"/>
                <a:cs typeface="LNTH-LuoLuoNotangYuanTi 1" pitchFamily="2" charset="-128"/>
              </a:rPr>
              <a:t>m</a:t>
            </a:r>
            <a:endParaRPr kumimoji="0" lang="en-US" sz="8000" b="1" i="0" u="none" strike="noStrike" kern="1200" cap="none" spc="0" normalizeH="0" baseline="0" noProof="0" dirty="0">
              <a:ln>
                <a:solidFill>
                  <a:prstClr val="black"/>
                </a:solidFill>
              </a:ln>
              <a:solidFill>
                <a:srgbClr val="0070C0"/>
              </a:solidFill>
              <a:effectLst/>
              <a:uLnTx/>
              <a:uFillTx/>
              <a:latin typeface="#9Slide07 SVNBeachwood Sans" pitchFamily="2" charset="0"/>
              <a:ea typeface="LNTH-LuoLuoNotangYuanTi 1" pitchFamily="2" charset="-128"/>
              <a:cs typeface="LNTH-LuoLuoNotangYuanTi 1" pitchFamily="2" charset="-128"/>
            </a:endParaRPr>
          </a:p>
        </p:txBody>
      </p:sp>
      <p:grpSp>
        <p:nvGrpSpPr>
          <p:cNvPr id="6" name="Group 5">
            <a:extLst>
              <a:ext uri="{FF2B5EF4-FFF2-40B4-BE49-F238E27FC236}">
                <a16:creationId xmlns:a16="http://schemas.microsoft.com/office/drawing/2014/main" id="{AF9232E9-9C9B-DD95-0FD3-A62CD185C98F}"/>
              </a:ext>
            </a:extLst>
          </p:cNvPr>
          <p:cNvGrpSpPr/>
          <p:nvPr/>
        </p:nvGrpSpPr>
        <p:grpSpPr>
          <a:xfrm>
            <a:off x="5981132" y="3885453"/>
            <a:ext cx="4860833" cy="2690012"/>
            <a:chOff x="2975205" y="1350149"/>
            <a:chExt cx="5491719" cy="3202185"/>
          </a:xfrm>
        </p:grpSpPr>
        <p:sp>
          <p:nvSpPr>
            <p:cNvPr id="18" name="Rectangle: Rounded Corners 17">
              <a:extLst>
                <a:ext uri="{FF2B5EF4-FFF2-40B4-BE49-F238E27FC236}">
                  <a16:creationId xmlns:a16="http://schemas.microsoft.com/office/drawing/2014/main" id="{C97D5D71-E173-3644-1E20-68B05041255A}"/>
                </a:ext>
              </a:extLst>
            </p:cNvPr>
            <p:cNvSpPr/>
            <p:nvPr/>
          </p:nvSpPr>
          <p:spPr>
            <a:xfrm>
              <a:off x="2975205" y="1724297"/>
              <a:ext cx="5491719" cy="2828037"/>
            </a:xfrm>
            <a:custGeom>
              <a:avLst/>
              <a:gdLst>
                <a:gd name="connsiteX0" fmla="*/ 0 w 5491719"/>
                <a:gd name="connsiteY0" fmla="*/ 570472 h 2828037"/>
                <a:gd name="connsiteX1" fmla="*/ 570472 w 5491719"/>
                <a:gd name="connsiteY1" fmla="*/ 0 h 2828037"/>
                <a:gd name="connsiteX2" fmla="*/ 1192011 w 5491719"/>
                <a:gd name="connsiteY2" fmla="*/ 0 h 2828037"/>
                <a:gd name="connsiteX3" fmla="*/ 1726535 w 5491719"/>
                <a:gd name="connsiteY3" fmla="*/ 0 h 2828037"/>
                <a:gd name="connsiteX4" fmla="*/ 2261059 w 5491719"/>
                <a:gd name="connsiteY4" fmla="*/ 0 h 2828037"/>
                <a:gd name="connsiteX5" fmla="*/ 2926106 w 5491719"/>
                <a:gd name="connsiteY5" fmla="*/ 0 h 2828037"/>
                <a:gd name="connsiteX6" fmla="*/ 3417122 w 5491719"/>
                <a:gd name="connsiteY6" fmla="*/ 0 h 2828037"/>
                <a:gd name="connsiteX7" fmla="*/ 3951646 w 5491719"/>
                <a:gd name="connsiteY7" fmla="*/ 0 h 2828037"/>
                <a:gd name="connsiteX8" fmla="*/ 4921247 w 5491719"/>
                <a:gd name="connsiteY8" fmla="*/ 0 h 2828037"/>
                <a:gd name="connsiteX9" fmla="*/ 5491719 w 5491719"/>
                <a:gd name="connsiteY9" fmla="*/ 570472 h 2828037"/>
                <a:gd name="connsiteX10" fmla="*/ 5491719 w 5491719"/>
                <a:gd name="connsiteY10" fmla="*/ 1149707 h 2828037"/>
                <a:gd name="connsiteX11" fmla="*/ 5491719 w 5491719"/>
                <a:gd name="connsiteY11" fmla="*/ 1712072 h 2828037"/>
                <a:gd name="connsiteX12" fmla="*/ 5491719 w 5491719"/>
                <a:gd name="connsiteY12" fmla="*/ 2257565 h 2828037"/>
                <a:gd name="connsiteX13" fmla="*/ 4921247 w 5491719"/>
                <a:gd name="connsiteY13" fmla="*/ 2828037 h 2828037"/>
                <a:gd name="connsiteX14" fmla="*/ 4299708 w 5491719"/>
                <a:gd name="connsiteY14" fmla="*/ 2828037 h 2828037"/>
                <a:gd name="connsiteX15" fmla="*/ 3678168 w 5491719"/>
                <a:gd name="connsiteY15" fmla="*/ 2828037 h 2828037"/>
                <a:gd name="connsiteX16" fmla="*/ 3013121 w 5491719"/>
                <a:gd name="connsiteY16" fmla="*/ 2828037 h 2828037"/>
                <a:gd name="connsiteX17" fmla="*/ 2391582 w 5491719"/>
                <a:gd name="connsiteY17" fmla="*/ 2828037 h 2828037"/>
                <a:gd name="connsiteX18" fmla="*/ 1813551 w 5491719"/>
                <a:gd name="connsiteY18" fmla="*/ 2828037 h 2828037"/>
                <a:gd name="connsiteX19" fmla="*/ 1235519 w 5491719"/>
                <a:gd name="connsiteY19" fmla="*/ 2828037 h 2828037"/>
                <a:gd name="connsiteX20" fmla="*/ 570472 w 5491719"/>
                <a:gd name="connsiteY20" fmla="*/ 2828037 h 2828037"/>
                <a:gd name="connsiteX21" fmla="*/ 0 w 5491719"/>
                <a:gd name="connsiteY21" fmla="*/ 2257565 h 2828037"/>
                <a:gd name="connsiteX22" fmla="*/ 0 w 5491719"/>
                <a:gd name="connsiteY22" fmla="*/ 1695201 h 2828037"/>
                <a:gd name="connsiteX23" fmla="*/ 0 w 5491719"/>
                <a:gd name="connsiteY23" fmla="*/ 1099094 h 2828037"/>
                <a:gd name="connsiteX24" fmla="*/ 0 w 5491719"/>
                <a:gd name="connsiteY24" fmla="*/ 570472 h 282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1719" h="2828037" fill="none" extrusionOk="0">
                  <a:moveTo>
                    <a:pt x="0" y="570472"/>
                  </a:moveTo>
                  <a:cubicBezTo>
                    <a:pt x="-19948" y="195916"/>
                    <a:pt x="272768" y="25413"/>
                    <a:pt x="570472" y="0"/>
                  </a:cubicBezTo>
                  <a:cubicBezTo>
                    <a:pt x="787020" y="9277"/>
                    <a:pt x="1029719" y="17896"/>
                    <a:pt x="1192011" y="0"/>
                  </a:cubicBezTo>
                  <a:cubicBezTo>
                    <a:pt x="1354303" y="-17896"/>
                    <a:pt x="1494903" y="-2164"/>
                    <a:pt x="1726535" y="0"/>
                  </a:cubicBezTo>
                  <a:cubicBezTo>
                    <a:pt x="1958167" y="2164"/>
                    <a:pt x="2126159" y="-20495"/>
                    <a:pt x="2261059" y="0"/>
                  </a:cubicBezTo>
                  <a:cubicBezTo>
                    <a:pt x="2395959" y="20495"/>
                    <a:pt x="2681765" y="-12067"/>
                    <a:pt x="2926106" y="0"/>
                  </a:cubicBezTo>
                  <a:cubicBezTo>
                    <a:pt x="3170447" y="12067"/>
                    <a:pt x="3176770" y="-16658"/>
                    <a:pt x="3417122" y="0"/>
                  </a:cubicBezTo>
                  <a:cubicBezTo>
                    <a:pt x="3657474" y="16658"/>
                    <a:pt x="3698382" y="25553"/>
                    <a:pt x="3951646" y="0"/>
                  </a:cubicBezTo>
                  <a:cubicBezTo>
                    <a:pt x="4204910" y="-25553"/>
                    <a:pt x="4605516" y="45489"/>
                    <a:pt x="4921247" y="0"/>
                  </a:cubicBezTo>
                  <a:cubicBezTo>
                    <a:pt x="5239328" y="-47159"/>
                    <a:pt x="5481788" y="218001"/>
                    <a:pt x="5491719" y="570472"/>
                  </a:cubicBezTo>
                  <a:cubicBezTo>
                    <a:pt x="5463440" y="798502"/>
                    <a:pt x="5519919" y="980821"/>
                    <a:pt x="5491719" y="1149707"/>
                  </a:cubicBezTo>
                  <a:cubicBezTo>
                    <a:pt x="5463519" y="1318593"/>
                    <a:pt x="5468146" y="1434523"/>
                    <a:pt x="5491719" y="1712072"/>
                  </a:cubicBezTo>
                  <a:cubicBezTo>
                    <a:pt x="5515292" y="1989621"/>
                    <a:pt x="5469333" y="2015067"/>
                    <a:pt x="5491719" y="2257565"/>
                  </a:cubicBezTo>
                  <a:cubicBezTo>
                    <a:pt x="5530245" y="2565796"/>
                    <a:pt x="5223586" y="2814681"/>
                    <a:pt x="4921247" y="2828037"/>
                  </a:cubicBezTo>
                  <a:cubicBezTo>
                    <a:pt x="4640324" y="2835353"/>
                    <a:pt x="4548891" y="2855399"/>
                    <a:pt x="4299708" y="2828037"/>
                  </a:cubicBezTo>
                  <a:cubicBezTo>
                    <a:pt x="4050525" y="2800675"/>
                    <a:pt x="3855339" y="2851393"/>
                    <a:pt x="3678168" y="2828037"/>
                  </a:cubicBezTo>
                  <a:cubicBezTo>
                    <a:pt x="3500997" y="2804681"/>
                    <a:pt x="3256337" y="2835016"/>
                    <a:pt x="3013121" y="2828037"/>
                  </a:cubicBezTo>
                  <a:cubicBezTo>
                    <a:pt x="2769905" y="2821058"/>
                    <a:pt x="2665656" y="2825311"/>
                    <a:pt x="2391582" y="2828037"/>
                  </a:cubicBezTo>
                  <a:cubicBezTo>
                    <a:pt x="2117508" y="2830763"/>
                    <a:pt x="1949261" y="2827532"/>
                    <a:pt x="1813551" y="2828037"/>
                  </a:cubicBezTo>
                  <a:cubicBezTo>
                    <a:pt x="1677841" y="2828542"/>
                    <a:pt x="1510338" y="2851626"/>
                    <a:pt x="1235519" y="2828037"/>
                  </a:cubicBezTo>
                  <a:cubicBezTo>
                    <a:pt x="960700" y="2804448"/>
                    <a:pt x="892386" y="2850439"/>
                    <a:pt x="570472" y="2828037"/>
                  </a:cubicBezTo>
                  <a:cubicBezTo>
                    <a:pt x="295144" y="2871339"/>
                    <a:pt x="13219" y="2575574"/>
                    <a:pt x="0" y="2257565"/>
                  </a:cubicBezTo>
                  <a:cubicBezTo>
                    <a:pt x="27775" y="2110368"/>
                    <a:pt x="-23894" y="1893965"/>
                    <a:pt x="0" y="1695201"/>
                  </a:cubicBezTo>
                  <a:cubicBezTo>
                    <a:pt x="23894" y="1496437"/>
                    <a:pt x="-528" y="1242910"/>
                    <a:pt x="0" y="1099094"/>
                  </a:cubicBezTo>
                  <a:cubicBezTo>
                    <a:pt x="528" y="955278"/>
                    <a:pt x="22663" y="760663"/>
                    <a:pt x="0" y="570472"/>
                  </a:cubicBezTo>
                  <a:close/>
                </a:path>
                <a:path w="5491719" h="2828037" stroke="0" extrusionOk="0">
                  <a:moveTo>
                    <a:pt x="0" y="570472"/>
                  </a:moveTo>
                  <a:cubicBezTo>
                    <a:pt x="693" y="276610"/>
                    <a:pt x="282349" y="48139"/>
                    <a:pt x="570472" y="0"/>
                  </a:cubicBezTo>
                  <a:cubicBezTo>
                    <a:pt x="869766" y="14988"/>
                    <a:pt x="1029670" y="-22624"/>
                    <a:pt x="1235519" y="0"/>
                  </a:cubicBezTo>
                  <a:cubicBezTo>
                    <a:pt x="1441368" y="22624"/>
                    <a:pt x="1608177" y="-7911"/>
                    <a:pt x="1770043" y="0"/>
                  </a:cubicBezTo>
                  <a:cubicBezTo>
                    <a:pt x="1931909" y="7911"/>
                    <a:pt x="2160239" y="4683"/>
                    <a:pt x="2304567" y="0"/>
                  </a:cubicBezTo>
                  <a:cubicBezTo>
                    <a:pt x="2448895" y="-4683"/>
                    <a:pt x="2781052" y="-833"/>
                    <a:pt x="2969614" y="0"/>
                  </a:cubicBezTo>
                  <a:cubicBezTo>
                    <a:pt x="3158176" y="833"/>
                    <a:pt x="3364964" y="-2370"/>
                    <a:pt x="3547645" y="0"/>
                  </a:cubicBezTo>
                  <a:cubicBezTo>
                    <a:pt x="3730326" y="2370"/>
                    <a:pt x="4104152" y="1627"/>
                    <a:pt x="4256200" y="0"/>
                  </a:cubicBezTo>
                  <a:cubicBezTo>
                    <a:pt x="4408248" y="-1627"/>
                    <a:pt x="4701773" y="-24250"/>
                    <a:pt x="4921247" y="0"/>
                  </a:cubicBezTo>
                  <a:cubicBezTo>
                    <a:pt x="5227269" y="4759"/>
                    <a:pt x="5539349" y="202684"/>
                    <a:pt x="5491719" y="570472"/>
                  </a:cubicBezTo>
                  <a:cubicBezTo>
                    <a:pt x="5466325" y="682514"/>
                    <a:pt x="5474186" y="912529"/>
                    <a:pt x="5491719" y="1099094"/>
                  </a:cubicBezTo>
                  <a:cubicBezTo>
                    <a:pt x="5509252" y="1285659"/>
                    <a:pt x="5462051" y="1398090"/>
                    <a:pt x="5491719" y="1695201"/>
                  </a:cubicBezTo>
                  <a:cubicBezTo>
                    <a:pt x="5521387" y="1992312"/>
                    <a:pt x="5465003" y="1997736"/>
                    <a:pt x="5491719" y="2257565"/>
                  </a:cubicBezTo>
                  <a:cubicBezTo>
                    <a:pt x="5492871" y="2557683"/>
                    <a:pt x="5220718" y="2798443"/>
                    <a:pt x="4921247" y="2828037"/>
                  </a:cubicBezTo>
                  <a:cubicBezTo>
                    <a:pt x="4794283" y="2841617"/>
                    <a:pt x="4651087" y="2831983"/>
                    <a:pt x="4430231" y="2828037"/>
                  </a:cubicBezTo>
                  <a:cubicBezTo>
                    <a:pt x="4209375" y="2824091"/>
                    <a:pt x="3931199" y="2797877"/>
                    <a:pt x="3721676" y="2828037"/>
                  </a:cubicBezTo>
                  <a:cubicBezTo>
                    <a:pt x="3512153" y="2858197"/>
                    <a:pt x="3318732" y="2835125"/>
                    <a:pt x="3143645" y="2828037"/>
                  </a:cubicBezTo>
                  <a:cubicBezTo>
                    <a:pt x="2968558" y="2820949"/>
                    <a:pt x="2759604" y="2828622"/>
                    <a:pt x="2565613" y="2828037"/>
                  </a:cubicBezTo>
                  <a:cubicBezTo>
                    <a:pt x="2371622" y="2827452"/>
                    <a:pt x="2119702" y="2813094"/>
                    <a:pt x="1857058" y="2828037"/>
                  </a:cubicBezTo>
                  <a:cubicBezTo>
                    <a:pt x="1594415" y="2842980"/>
                    <a:pt x="1367840" y="2848677"/>
                    <a:pt x="1192011" y="2828037"/>
                  </a:cubicBezTo>
                  <a:cubicBezTo>
                    <a:pt x="1016182" y="2807397"/>
                    <a:pt x="849651" y="2811796"/>
                    <a:pt x="570472" y="2828037"/>
                  </a:cubicBezTo>
                  <a:cubicBezTo>
                    <a:pt x="234059" y="2787774"/>
                    <a:pt x="13144" y="2609237"/>
                    <a:pt x="0" y="2257565"/>
                  </a:cubicBezTo>
                  <a:cubicBezTo>
                    <a:pt x="719" y="2035277"/>
                    <a:pt x="-2785" y="1914922"/>
                    <a:pt x="0" y="1695201"/>
                  </a:cubicBezTo>
                  <a:cubicBezTo>
                    <a:pt x="2785" y="1475480"/>
                    <a:pt x="-8906" y="1401200"/>
                    <a:pt x="0" y="1149707"/>
                  </a:cubicBezTo>
                  <a:cubicBezTo>
                    <a:pt x="8906" y="898214"/>
                    <a:pt x="5016" y="717028"/>
                    <a:pt x="0" y="57047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Rectangle: Rounded Corners 18">
              <a:extLst>
                <a:ext uri="{FF2B5EF4-FFF2-40B4-BE49-F238E27FC236}">
                  <a16:creationId xmlns:a16="http://schemas.microsoft.com/office/drawing/2014/main" id="{6A65DF6B-A455-873B-7494-087B3A3D4AAA}"/>
                </a:ext>
              </a:extLst>
            </p:cNvPr>
            <p:cNvSpPr/>
            <p:nvPr/>
          </p:nvSpPr>
          <p:spPr>
            <a:xfrm>
              <a:off x="4375747" y="1350149"/>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36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20" name="Picture 19">
              <a:extLst>
                <a:ext uri="{FF2B5EF4-FFF2-40B4-BE49-F238E27FC236}">
                  <a16:creationId xmlns:a16="http://schemas.microsoft.com/office/drawing/2014/main" id="{0DD6A7D0-C04C-E6D6-C984-84FF46CB2666}"/>
                </a:ext>
              </a:extLst>
            </p:cNvPr>
            <p:cNvPicPr>
              <a:picLocks noChangeAspect="1"/>
            </p:cNvPicPr>
            <p:nvPr/>
          </p:nvPicPr>
          <p:blipFill>
            <a:blip r:embed="rId5"/>
            <a:stretch>
              <a:fillRect/>
            </a:stretch>
          </p:blipFill>
          <p:spPr>
            <a:xfrm flipH="1">
              <a:off x="3155420" y="2397641"/>
              <a:ext cx="609091" cy="609091"/>
            </a:xfrm>
            <a:prstGeom prst="rect">
              <a:avLst/>
            </a:prstGeom>
          </p:spPr>
        </p:pic>
        <p:pic>
          <p:nvPicPr>
            <p:cNvPr id="21" name="Picture 20">
              <a:extLst>
                <a:ext uri="{FF2B5EF4-FFF2-40B4-BE49-F238E27FC236}">
                  <a16:creationId xmlns:a16="http://schemas.microsoft.com/office/drawing/2014/main" id="{C00565BB-5294-ED40-6CDA-7B9CFE697114}"/>
                </a:ext>
              </a:extLst>
            </p:cNvPr>
            <p:cNvPicPr>
              <a:picLocks noChangeAspect="1"/>
            </p:cNvPicPr>
            <p:nvPr/>
          </p:nvPicPr>
          <p:blipFill>
            <a:blip r:embed="rId5"/>
            <a:stretch>
              <a:fillRect/>
            </a:stretch>
          </p:blipFill>
          <p:spPr>
            <a:xfrm flipH="1">
              <a:off x="3132470" y="3000943"/>
              <a:ext cx="609091" cy="609091"/>
            </a:xfrm>
            <a:prstGeom prst="rect">
              <a:avLst/>
            </a:prstGeom>
          </p:spPr>
        </p:pic>
        <p:pic>
          <p:nvPicPr>
            <p:cNvPr id="22" name="Picture 21">
              <a:extLst>
                <a:ext uri="{FF2B5EF4-FFF2-40B4-BE49-F238E27FC236}">
                  <a16:creationId xmlns:a16="http://schemas.microsoft.com/office/drawing/2014/main" id="{DEFE545D-90C4-C7F5-868F-F1225E7F9436}"/>
                </a:ext>
              </a:extLst>
            </p:cNvPr>
            <p:cNvPicPr>
              <a:picLocks noChangeAspect="1"/>
            </p:cNvPicPr>
            <p:nvPr/>
          </p:nvPicPr>
          <p:blipFill>
            <a:blip r:embed="rId5"/>
            <a:stretch>
              <a:fillRect/>
            </a:stretch>
          </p:blipFill>
          <p:spPr>
            <a:xfrm flipH="1">
              <a:off x="3075433" y="3659861"/>
              <a:ext cx="609091" cy="609091"/>
            </a:xfrm>
            <a:prstGeom prst="rect">
              <a:avLst/>
            </a:prstGeom>
          </p:spPr>
        </p:pic>
      </p:grpSp>
      <p:sp>
        <p:nvSpPr>
          <p:cNvPr id="23" name="Rectangle: Rounded Corners 22">
            <a:extLst>
              <a:ext uri="{FF2B5EF4-FFF2-40B4-BE49-F238E27FC236}">
                <a16:creationId xmlns:a16="http://schemas.microsoft.com/office/drawing/2014/main" id="{08CC2307-6D04-DE40-4C87-95733F34E06D}"/>
              </a:ext>
            </a:extLst>
          </p:cNvPr>
          <p:cNvSpPr/>
          <p:nvPr/>
        </p:nvSpPr>
        <p:spPr>
          <a:xfrm>
            <a:off x="7477151" y="1317832"/>
            <a:ext cx="4570731" cy="2374045"/>
          </a:xfrm>
          <a:custGeom>
            <a:avLst/>
            <a:gdLst>
              <a:gd name="connsiteX0" fmla="*/ 0 w 4570731"/>
              <a:gd name="connsiteY0" fmla="*/ 478892 h 2374045"/>
              <a:gd name="connsiteX1" fmla="*/ 478892 w 4570731"/>
              <a:gd name="connsiteY1" fmla="*/ 0 h 2374045"/>
              <a:gd name="connsiteX2" fmla="*/ 1044920 w 4570731"/>
              <a:gd name="connsiteY2" fmla="*/ 0 h 2374045"/>
              <a:gd name="connsiteX3" fmla="*/ 1610949 w 4570731"/>
              <a:gd name="connsiteY3" fmla="*/ 0 h 2374045"/>
              <a:gd name="connsiteX4" fmla="*/ 2104718 w 4570731"/>
              <a:gd name="connsiteY4" fmla="*/ 0 h 2374045"/>
              <a:gd name="connsiteX5" fmla="*/ 2634617 w 4570731"/>
              <a:gd name="connsiteY5" fmla="*/ 0 h 2374045"/>
              <a:gd name="connsiteX6" fmla="*/ 3164516 w 4570731"/>
              <a:gd name="connsiteY6" fmla="*/ 0 h 2374045"/>
              <a:gd name="connsiteX7" fmla="*/ 4091839 w 4570731"/>
              <a:gd name="connsiteY7" fmla="*/ 0 h 2374045"/>
              <a:gd name="connsiteX8" fmla="*/ 4570731 w 4570731"/>
              <a:gd name="connsiteY8" fmla="*/ 478892 h 2374045"/>
              <a:gd name="connsiteX9" fmla="*/ 4570731 w 4570731"/>
              <a:gd name="connsiteY9" fmla="*/ 936816 h 2374045"/>
              <a:gd name="connsiteX10" fmla="*/ 4570731 w 4570731"/>
              <a:gd name="connsiteY10" fmla="*/ 1366416 h 2374045"/>
              <a:gd name="connsiteX11" fmla="*/ 4570731 w 4570731"/>
              <a:gd name="connsiteY11" fmla="*/ 1895153 h 2374045"/>
              <a:gd name="connsiteX12" fmla="*/ 4091839 w 4570731"/>
              <a:gd name="connsiteY12" fmla="*/ 2374045 h 2374045"/>
              <a:gd name="connsiteX13" fmla="*/ 3453552 w 4570731"/>
              <a:gd name="connsiteY13" fmla="*/ 2374045 h 2374045"/>
              <a:gd name="connsiteX14" fmla="*/ 2851394 w 4570731"/>
              <a:gd name="connsiteY14" fmla="*/ 2374045 h 2374045"/>
              <a:gd name="connsiteX15" fmla="*/ 2176977 w 4570731"/>
              <a:gd name="connsiteY15" fmla="*/ 2374045 h 2374045"/>
              <a:gd name="connsiteX16" fmla="*/ 1574819 w 4570731"/>
              <a:gd name="connsiteY16" fmla="*/ 2374045 h 2374045"/>
              <a:gd name="connsiteX17" fmla="*/ 478892 w 4570731"/>
              <a:gd name="connsiteY17" fmla="*/ 2374045 h 2374045"/>
              <a:gd name="connsiteX18" fmla="*/ 0 w 4570731"/>
              <a:gd name="connsiteY18" fmla="*/ 1895153 h 2374045"/>
              <a:gd name="connsiteX19" fmla="*/ 0 w 4570731"/>
              <a:gd name="connsiteY19" fmla="*/ 1423066 h 2374045"/>
              <a:gd name="connsiteX20" fmla="*/ 0 w 4570731"/>
              <a:gd name="connsiteY20" fmla="*/ 965142 h 2374045"/>
              <a:gd name="connsiteX21" fmla="*/ 0 w 4570731"/>
              <a:gd name="connsiteY21"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0731" h="2374045" fill="none" extrusionOk="0">
                <a:moveTo>
                  <a:pt x="0" y="478892"/>
                </a:moveTo>
                <a:cubicBezTo>
                  <a:pt x="7844" y="225518"/>
                  <a:pt x="182551" y="29158"/>
                  <a:pt x="478892" y="0"/>
                </a:cubicBezTo>
                <a:cubicBezTo>
                  <a:pt x="650377" y="12811"/>
                  <a:pt x="908982" y="14728"/>
                  <a:pt x="1044920" y="0"/>
                </a:cubicBezTo>
                <a:cubicBezTo>
                  <a:pt x="1180858" y="-14728"/>
                  <a:pt x="1471631" y="24066"/>
                  <a:pt x="1610949" y="0"/>
                </a:cubicBezTo>
                <a:cubicBezTo>
                  <a:pt x="1750267" y="-24066"/>
                  <a:pt x="1986899" y="16569"/>
                  <a:pt x="2104718" y="0"/>
                </a:cubicBezTo>
                <a:cubicBezTo>
                  <a:pt x="2222537" y="-16569"/>
                  <a:pt x="2476716" y="-16364"/>
                  <a:pt x="2634617" y="0"/>
                </a:cubicBezTo>
                <a:cubicBezTo>
                  <a:pt x="2792518" y="16364"/>
                  <a:pt x="3006883" y="-6690"/>
                  <a:pt x="3164516" y="0"/>
                </a:cubicBezTo>
                <a:cubicBezTo>
                  <a:pt x="3322149" y="6690"/>
                  <a:pt x="3690107" y="-5188"/>
                  <a:pt x="4091839" y="0"/>
                </a:cubicBezTo>
                <a:cubicBezTo>
                  <a:pt x="4377262" y="24135"/>
                  <a:pt x="4597225" y="183167"/>
                  <a:pt x="4570731" y="478892"/>
                </a:cubicBezTo>
                <a:cubicBezTo>
                  <a:pt x="4569749" y="673035"/>
                  <a:pt x="4564835" y="816995"/>
                  <a:pt x="4570731" y="936816"/>
                </a:cubicBezTo>
                <a:cubicBezTo>
                  <a:pt x="4576627" y="1056637"/>
                  <a:pt x="4591408" y="1196323"/>
                  <a:pt x="4570731" y="1366416"/>
                </a:cubicBezTo>
                <a:cubicBezTo>
                  <a:pt x="4550054" y="1536509"/>
                  <a:pt x="4555182" y="1779415"/>
                  <a:pt x="4570731" y="1895153"/>
                </a:cubicBezTo>
                <a:cubicBezTo>
                  <a:pt x="4583482" y="2159747"/>
                  <a:pt x="4362304" y="2384592"/>
                  <a:pt x="4091839" y="2374045"/>
                </a:cubicBezTo>
                <a:cubicBezTo>
                  <a:pt x="3921602" y="2400813"/>
                  <a:pt x="3663909" y="2344454"/>
                  <a:pt x="3453552" y="2374045"/>
                </a:cubicBezTo>
                <a:cubicBezTo>
                  <a:pt x="3243195" y="2403636"/>
                  <a:pt x="3123852" y="2346181"/>
                  <a:pt x="2851394" y="2374045"/>
                </a:cubicBezTo>
                <a:cubicBezTo>
                  <a:pt x="2578936" y="2401909"/>
                  <a:pt x="2420830" y="2379385"/>
                  <a:pt x="2176977" y="2374045"/>
                </a:cubicBezTo>
                <a:cubicBezTo>
                  <a:pt x="1933124" y="2368705"/>
                  <a:pt x="1806329" y="2346167"/>
                  <a:pt x="1574819" y="2374045"/>
                </a:cubicBezTo>
                <a:cubicBezTo>
                  <a:pt x="1343309" y="2401923"/>
                  <a:pt x="960862" y="2375899"/>
                  <a:pt x="478892" y="2374045"/>
                </a:cubicBezTo>
                <a:cubicBezTo>
                  <a:pt x="193769" y="2330459"/>
                  <a:pt x="-9101" y="2166799"/>
                  <a:pt x="0" y="1895153"/>
                </a:cubicBezTo>
                <a:cubicBezTo>
                  <a:pt x="5560" y="1792103"/>
                  <a:pt x="-16537" y="1578732"/>
                  <a:pt x="0" y="1423066"/>
                </a:cubicBezTo>
                <a:cubicBezTo>
                  <a:pt x="16537" y="1267400"/>
                  <a:pt x="-19686" y="1094593"/>
                  <a:pt x="0" y="965142"/>
                </a:cubicBezTo>
                <a:cubicBezTo>
                  <a:pt x="19686" y="835691"/>
                  <a:pt x="11637" y="595070"/>
                  <a:pt x="0" y="478892"/>
                </a:cubicBezTo>
                <a:close/>
              </a:path>
              <a:path w="4570731" h="2374045" stroke="0" extrusionOk="0">
                <a:moveTo>
                  <a:pt x="0" y="478892"/>
                </a:moveTo>
                <a:cubicBezTo>
                  <a:pt x="1648" y="264812"/>
                  <a:pt x="242370" y="49968"/>
                  <a:pt x="478892" y="0"/>
                </a:cubicBezTo>
                <a:cubicBezTo>
                  <a:pt x="730192" y="22090"/>
                  <a:pt x="873056" y="-16739"/>
                  <a:pt x="1117179" y="0"/>
                </a:cubicBezTo>
                <a:cubicBezTo>
                  <a:pt x="1361302" y="16739"/>
                  <a:pt x="1512952" y="1239"/>
                  <a:pt x="1647078" y="0"/>
                </a:cubicBezTo>
                <a:cubicBezTo>
                  <a:pt x="1781204" y="-1239"/>
                  <a:pt x="1999826" y="25106"/>
                  <a:pt x="2176977" y="0"/>
                </a:cubicBezTo>
                <a:cubicBezTo>
                  <a:pt x="2354128" y="-25106"/>
                  <a:pt x="2496846" y="29935"/>
                  <a:pt x="2815264" y="0"/>
                </a:cubicBezTo>
                <a:cubicBezTo>
                  <a:pt x="3133682" y="-29935"/>
                  <a:pt x="3103085" y="6166"/>
                  <a:pt x="3381293" y="0"/>
                </a:cubicBezTo>
                <a:cubicBezTo>
                  <a:pt x="3659501" y="-6166"/>
                  <a:pt x="3888275" y="30200"/>
                  <a:pt x="4091839" y="0"/>
                </a:cubicBezTo>
                <a:cubicBezTo>
                  <a:pt x="4373959" y="-53520"/>
                  <a:pt x="4586962" y="230423"/>
                  <a:pt x="4570731" y="478892"/>
                </a:cubicBezTo>
                <a:cubicBezTo>
                  <a:pt x="4577908" y="599295"/>
                  <a:pt x="4585933" y="778965"/>
                  <a:pt x="4570731" y="922654"/>
                </a:cubicBezTo>
                <a:cubicBezTo>
                  <a:pt x="4555529" y="1066343"/>
                  <a:pt x="4589901" y="1213230"/>
                  <a:pt x="4570731" y="1352253"/>
                </a:cubicBezTo>
                <a:cubicBezTo>
                  <a:pt x="4551561" y="1491276"/>
                  <a:pt x="4571231" y="1732560"/>
                  <a:pt x="4570731" y="1895153"/>
                </a:cubicBezTo>
                <a:cubicBezTo>
                  <a:pt x="4591701" y="2169960"/>
                  <a:pt x="4349407" y="2330695"/>
                  <a:pt x="4091839" y="2374045"/>
                </a:cubicBezTo>
                <a:cubicBezTo>
                  <a:pt x="3886537" y="2393618"/>
                  <a:pt x="3728717" y="2391226"/>
                  <a:pt x="3561940" y="2374045"/>
                </a:cubicBezTo>
                <a:cubicBezTo>
                  <a:pt x="3395163" y="2356864"/>
                  <a:pt x="3232130" y="2342834"/>
                  <a:pt x="2923653" y="2374045"/>
                </a:cubicBezTo>
                <a:cubicBezTo>
                  <a:pt x="2615176" y="2405256"/>
                  <a:pt x="2476599" y="2374689"/>
                  <a:pt x="2249236" y="2374045"/>
                </a:cubicBezTo>
                <a:cubicBezTo>
                  <a:pt x="2021873" y="2373401"/>
                  <a:pt x="1895849" y="2395681"/>
                  <a:pt x="1683208" y="2374045"/>
                </a:cubicBezTo>
                <a:cubicBezTo>
                  <a:pt x="1470567" y="2352409"/>
                  <a:pt x="1345301" y="2353081"/>
                  <a:pt x="1117179" y="2374045"/>
                </a:cubicBezTo>
                <a:cubicBezTo>
                  <a:pt x="889057" y="2395009"/>
                  <a:pt x="631233" y="2362083"/>
                  <a:pt x="478892" y="2374045"/>
                </a:cubicBezTo>
                <a:cubicBezTo>
                  <a:pt x="210651" y="2363540"/>
                  <a:pt x="24085" y="2142029"/>
                  <a:pt x="0" y="1895153"/>
                </a:cubicBezTo>
                <a:cubicBezTo>
                  <a:pt x="-11178" y="1774869"/>
                  <a:pt x="5572" y="1553149"/>
                  <a:pt x="0" y="1451391"/>
                </a:cubicBezTo>
                <a:cubicBezTo>
                  <a:pt x="-5572" y="1349633"/>
                  <a:pt x="11735" y="1117005"/>
                  <a:pt x="0" y="1007629"/>
                </a:cubicBezTo>
                <a:cubicBezTo>
                  <a:pt x="-11735" y="898253"/>
                  <a:pt x="23294" y="586097"/>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1.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2.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3.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ngắt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4" name="Rectangle: Rounded Corners 23">
            <a:extLst>
              <a:ext uri="{FF2B5EF4-FFF2-40B4-BE49-F238E27FC236}">
                <a16:creationId xmlns:a16="http://schemas.microsoft.com/office/drawing/2014/main" id="{9D0B1F05-E2EF-0A00-B799-15FF4981FE43}"/>
              </a:ext>
            </a:extLst>
          </p:cNvPr>
          <p:cNvSpPr/>
          <p:nvPr/>
        </p:nvSpPr>
        <p:spPr>
          <a:xfrm>
            <a:off x="8173105" y="1143793"/>
            <a:ext cx="2891619" cy="545609"/>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25" name="Picture 24">
            <a:extLst>
              <a:ext uri="{FF2B5EF4-FFF2-40B4-BE49-F238E27FC236}">
                <a16:creationId xmlns:a16="http://schemas.microsoft.com/office/drawing/2014/main" id="{D2F39548-2EF0-499D-493B-150EA431A68E}"/>
              </a:ext>
            </a:extLst>
          </p:cNvPr>
          <p:cNvPicPr>
            <a:picLocks noChangeAspect="1"/>
          </p:cNvPicPr>
          <p:nvPr/>
        </p:nvPicPr>
        <p:blipFill>
          <a:blip r:embed="rId6"/>
          <a:stretch>
            <a:fillRect/>
          </a:stretch>
        </p:blipFill>
        <p:spPr>
          <a:xfrm>
            <a:off x="9258654" y="1662337"/>
            <a:ext cx="469963" cy="469963"/>
          </a:xfrm>
          <a:prstGeom prst="rect">
            <a:avLst/>
          </a:prstGeom>
        </p:spPr>
      </p:pic>
      <p:pic>
        <p:nvPicPr>
          <p:cNvPr id="26" name="Picture 25">
            <a:extLst>
              <a:ext uri="{FF2B5EF4-FFF2-40B4-BE49-F238E27FC236}">
                <a16:creationId xmlns:a16="http://schemas.microsoft.com/office/drawing/2014/main" id="{EA82B27A-169A-3E85-461D-AD45682772C9}"/>
              </a:ext>
            </a:extLst>
          </p:cNvPr>
          <p:cNvPicPr>
            <a:picLocks noChangeAspect="1"/>
          </p:cNvPicPr>
          <p:nvPr/>
        </p:nvPicPr>
        <p:blipFill>
          <a:blip r:embed="rId7"/>
          <a:stretch>
            <a:fillRect/>
          </a:stretch>
        </p:blipFill>
        <p:spPr>
          <a:xfrm>
            <a:off x="10372002" y="1662337"/>
            <a:ext cx="469963" cy="469963"/>
          </a:xfrm>
          <a:prstGeom prst="rect">
            <a:avLst/>
          </a:prstGeom>
        </p:spPr>
      </p:pic>
      <p:pic>
        <p:nvPicPr>
          <p:cNvPr id="27" name="Picture 26">
            <a:extLst>
              <a:ext uri="{FF2B5EF4-FFF2-40B4-BE49-F238E27FC236}">
                <a16:creationId xmlns:a16="http://schemas.microsoft.com/office/drawing/2014/main" id="{02A35DD6-D411-3300-A145-4A79E82E447C}"/>
              </a:ext>
            </a:extLst>
          </p:cNvPr>
          <p:cNvPicPr>
            <a:picLocks noChangeAspect="1"/>
          </p:cNvPicPr>
          <p:nvPr/>
        </p:nvPicPr>
        <p:blipFill>
          <a:blip r:embed="rId8"/>
          <a:stretch>
            <a:fillRect/>
          </a:stretch>
        </p:blipFill>
        <p:spPr>
          <a:xfrm>
            <a:off x="10094620" y="2154874"/>
            <a:ext cx="469963" cy="469963"/>
          </a:xfrm>
          <a:prstGeom prst="rect">
            <a:avLst/>
          </a:prstGeom>
        </p:spPr>
      </p:pic>
      <p:pic>
        <p:nvPicPr>
          <p:cNvPr id="28" name="Picture 27">
            <a:extLst>
              <a:ext uri="{FF2B5EF4-FFF2-40B4-BE49-F238E27FC236}">
                <a16:creationId xmlns:a16="http://schemas.microsoft.com/office/drawing/2014/main" id="{4AAD6E21-7E4F-BBE5-7843-5F2C5107ABDF}"/>
              </a:ext>
            </a:extLst>
          </p:cNvPr>
          <p:cNvPicPr>
            <a:picLocks noChangeAspect="1"/>
          </p:cNvPicPr>
          <p:nvPr/>
        </p:nvPicPr>
        <p:blipFill>
          <a:blip r:embed="rId6"/>
          <a:stretch>
            <a:fillRect/>
          </a:stretch>
        </p:blipFill>
        <p:spPr>
          <a:xfrm>
            <a:off x="9537946" y="2154874"/>
            <a:ext cx="469963" cy="469963"/>
          </a:xfrm>
          <a:prstGeom prst="rect">
            <a:avLst/>
          </a:prstGeom>
        </p:spPr>
      </p:pic>
      <p:pic>
        <p:nvPicPr>
          <p:cNvPr id="29" name="Picture 28">
            <a:extLst>
              <a:ext uri="{FF2B5EF4-FFF2-40B4-BE49-F238E27FC236}">
                <a16:creationId xmlns:a16="http://schemas.microsoft.com/office/drawing/2014/main" id="{2C351626-68E4-A540-DE0E-B870C3C953C6}"/>
              </a:ext>
            </a:extLst>
          </p:cNvPr>
          <p:cNvPicPr>
            <a:picLocks noChangeAspect="1"/>
          </p:cNvPicPr>
          <p:nvPr/>
        </p:nvPicPr>
        <p:blipFill>
          <a:blip r:embed="rId7"/>
          <a:stretch>
            <a:fillRect/>
          </a:stretch>
        </p:blipFill>
        <p:spPr>
          <a:xfrm>
            <a:off x="10651294" y="2154874"/>
            <a:ext cx="469963" cy="469963"/>
          </a:xfrm>
          <a:prstGeom prst="rect">
            <a:avLst/>
          </a:prstGeom>
        </p:spPr>
      </p:pic>
      <p:pic>
        <p:nvPicPr>
          <p:cNvPr id="30" name="Picture 29">
            <a:extLst>
              <a:ext uri="{FF2B5EF4-FFF2-40B4-BE49-F238E27FC236}">
                <a16:creationId xmlns:a16="http://schemas.microsoft.com/office/drawing/2014/main" id="{DB44EA1E-13AA-ED07-6AE8-ED914D6140C8}"/>
              </a:ext>
            </a:extLst>
          </p:cNvPr>
          <p:cNvPicPr>
            <a:picLocks noChangeAspect="1"/>
          </p:cNvPicPr>
          <p:nvPr/>
        </p:nvPicPr>
        <p:blipFill>
          <a:blip r:embed="rId8"/>
          <a:stretch>
            <a:fillRect/>
          </a:stretch>
        </p:blipFill>
        <p:spPr>
          <a:xfrm>
            <a:off x="10177965" y="2958642"/>
            <a:ext cx="469963" cy="469963"/>
          </a:xfrm>
          <a:prstGeom prst="rect">
            <a:avLst/>
          </a:prstGeom>
        </p:spPr>
      </p:pic>
      <p:pic>
        <p:nvPicPr>
          <p:cNvPr id="31" name="Picture 30">
            <a:extLst>
              <a:ext uri="{FF2B5EF4-FFF2-40B4-BE49-F238E27FC236}">
                <a16:creationId xmlns:a16="http://schemas.microsoft.com/office/drawing/2014/main" id="{806938EA-97CC-0C0A-5529-87B71DA9E36F}"/>
              </a:ext>
            </a:extLst>
          </p:cNvPr>
          <p:cNvPicPr>
            <a:picLocks noChangeAspect="1"/>
          </p:cNvPicPr>
          <p:nvPr/>
        </p:nvPicPr>
        <p:blipFill>
          <a:blip r:embed="rId6"/>
          <a:stretch>
            <a:fillRect/>
          </a:stretch>
        </p:blipFill>
        <p:spPr>
          <a:xfrm>
            <a:off x="9678924" y="2950018"/>
            <a:ext cx="469963" cy="469963"/>
          </a:xfrm>
          <a:prstGeom prst="rect">
            <a:avLst/>
          </a:prstGeom>
        </p:spPr>
      </p:pic>
      <p:pic>
        <p:nvPicPr>
          <p:cNvPr id="32" name="Picture 31">
            <a:extLst>
              <a:ext uri="{FF2B5EF4-FFF2-40B4-BE49-F238E27FC236}">
                <a16:creationId xmlns:a16="http://schemas.microsoft.com/office/drawing/2014/main" id="{0AD8698A-3C9E-754B-CB4F-43E907BFA600}"/>
              </a:ext>
            </a:extLst>
          </p:cNvPr>
          <p:cNvPicPr>
            <a:picLocks noChangeAspect="1"/>
          </p:cNvPicPr>
          <p:nvPr/>
        </p:nvPicPr>
        <p:blipFill>
          <a:blip r:embed="rId7"/>
          <a:stretch>
            <a:fillRect/>
          </a:stretch>
        </p:blipFill>
        <p:spPr>
          <a:xfrm>
            <a:off x="10677006" y="2950018"/>
            <a:ext cx="469963" cy="469963"/>
          </a:xfrm>
          <a:prstGeom prst="rect">
            <a:avLst/>
          </a:prstGeom>
        </p:spPr>
      </p:pic>
      <p:pic>
        <p:nvPicPr>
          <p:cNvPr id="33" name="Picture 32">
            <a:extLst>
              <a:ext uri="{FF2B5EF4-FFF2-40B4-BE49-F238E27FC236}">
                <a16:creationId xmlns:a16="http://schemas.microsoft.com/office/drawing/2014/main" id="{41BF1857-D200-F9E1-2130-480C284FDC6F}"/>
              </a:ext>
            </a:extLst>
          </p:cNvPr>
          <p:cNvPicPr>
            <a:picLocks noChangeAspect="1"/>
          </p:cNvPicPr>
          <p:nvPr/>
        </p:nvPicPr>
        <p:blipFill>
          <a:blip r:embed="rId8"/>
          <a:stretch>
            <a:fillRect/>
          </a:stretch>
        </p:blipFill>
        <p:spPr>
          <a:xfrm>
            <a:off x="9815328" y="1662337"/>
            <a:ext cx="469963" cy="469963"/>
          </a:xfrm>
          <a:prstGeom prst="rect">
            <a:avLst/>
          </a:prstGeom>
        </p:spPr>
      </p:pic>
    </p:spTree>
    <p:extLst>
      <p:ext uri="{BB962C8B-B14F-4D97-AF65-F5344CB8AC3E}">
        <p14:creationId xmlns:p14="http://schemas.microsoft.com/office/powerpoint/2010/main" val="2981165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22" presetClass="entr" presetSubtype="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par>
                                <p:cTn id="36" presetID="2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par>
                                <p:cTn id="39" presetID="22" presetClass="entr" presetSubtype="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par>
                                <p:cTn id="42" presetID="22" presetClass="entr" presetSubtype="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par>
                                <p:cTn id="45" presetID="22" presetClass="entr" presetSubtype="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a:extLst>
              <a:ext uri="{FF2B5EF4-FFF2-40B4-BE49-F238E27FC236}">
                <a16:creationId xmlns:a16="http://schemas.microsoft.com/office/drawing/2014/main" id="{6E734A22-DF97-0761-E91B-E3FA8C2C01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272" y="-391539"/>
            <a:ext cx="8509142" cy="3268163"/>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486DA2C-D62A-E55A-B905-8A553E187714}"/>
              </a:ext>
            </a:extLst>
          </p:cNvPr>
          <p:cNvSpPr txBox="1"/>
          <p:nvPr/>
        </p:nvSpPr>
        <p:spPr>
          <a:xfrm>
            <a:off x="-153624" y="381690"/>
            <a:ext cx="936265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prstClr val="black"/>
                  </a:solidFill>
                </a:ln>
                <a:solidFill>
                  <a:srgbClr val="51A59F"/>
                </a:solidFill>
                <a:effectLst/>
                <a:uLnTx/>
                <a:uFillTx/>
                <a:latin typeface="#9Slide07 SVNBeachwood Sans" pitchFamily="2" charset="0"/>
                <a:ea typeface="LNTH-LuoLuoNotangYuanTi 1" pitchFamily="2" charset="-128"/>
                <a:cs typeface="LNTH-LuoLuoNotangYuanTi 1" pitchFamily="2" charset="-128"/>
              </a:rPr>
              <a:t>L</a:t>
            </a:r>
            <a:r>
              <a:rPr kumimoji="0" lang="en-US" sz="9600" b="1" i="0" u="none" strike="noStrike" kern="1200" cap="none" spc="0" normalizeH="0" baseline="0" noProof="0" dirty="0" err="1">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u</a:t>
            </a:r>
            <a:r>
              <a:rPr kumimoji="0" lang="en-US" sz="9600" b="1" i="0" u="none" strike="noStrike" kern="1200" cap="none" spc="0" normalizeH="0" baseline="0" noProof="0" dirty="0" err="1">
                <a:ln>
                  <a:solidFill>
                    <a:prstClr val="black"/>
                  </a:solidFill>
                </a:ln>
                <a:solidFill>
                  <a:srgbClr val="FF8175">
                    <a:lumMod val="50000"/>
                  </a:srgbClr>
                </a:solidFill>
                <a:effectLst/>
                <a:uLnTx/>
                <a:uFillTx/>
                <a:latin typeface="#9Slide07 SVNBeachwood Sans" pitchFamily="2" charset="0"/>
                <a:ea typeface="LNTH-LuoLuoNotangYuanTi 1" pitchFamily="2" charset="-128"/>
                <a:cs typeface="LNTH-LuoLuoNotangYuanTi 1" pitchFamily="2" charset="-128"/>
              </a:rPr>
              <a:t>y</a:t>
            </a:r>
            <a:r>
              <a:rPr kumimoji="0" lang="en-US" sz="9600" b="1" i="0" u="none" strike="noStrike" kern="1200" cap="none" spc="0" normalizeH="0" baseline="0" noProof="0" dirty="0" err="1">
                <a:ln>
                  <a:solidFill>
                    <a:prstClr val="black"/>
                  </a:solidFill>
                </a:ln>
                <a:solidFill>
                  <a:srgbClr val="E5790D"/>
                </a:solidFill>
                <a:effectLst/>
                <a:uLnTx/>
                <a:uFillTx/>
                <a:latin typeface="#9Slide07 SVNBeachwood Sans" pitchFamily="2" charset="0"/>
                <a:ea typeface="LNTH-LuoLuoNotangYuanTi 1" pitchFamily="2" charset="-128"/>
                <a:cs typeface="LNTH-LuoLuoNotangYuanTi 1" pitchFamily="2" charset="-128"/>
              </a:rPr>
              <a:t>ệ</a:t>
            </a:r>
            <a:r>
              <a:rPr kumimoji="0" lang="en-US" sz="9600" b="1" i="0" u="none" strike="noStrike" kern="1200" cap="none" spc="0" normalizeH="0" baseline="0" noProof="0" dirty="0" err="1">
                <a:ln>
                  <a:solidFill>
                    <a:prstClr val="black"/>
                  </a:solidFill>
                </a:ln>
                <a:solidFill>
                  <a:srgbClr val="00A2C8"/>
                </a:solidFill>
                <a:effectLst/>
                <a:uLnTx/>
                <a:uFillTx/>
                <a:latin typeface="#9Slide07 SVNBeachwood Sans" pitchFamily="2" charset="0"/>
                <a:ea typeface="LNTH-LuoLuoNotangYuanTi 1" pitchFamily="2" charset="-128"/>
                <a:cs typeface="LNTH-LuoLuoNotangYuanTi 1" pitchFamily="2" charset="-128"/>
              </a:rPr>
              <a:t>n</a:t>
            </a:r>
            <a:r>
              <a:rPr kumimoji="0" lang="en-US" sz="9600" b="1" i="0" u="none" strike="noStrike" kern="1200" cap="none" spc="0" normalizeH="0" baseline="0" noProof="0" dirty="0">
                <a:ln>
                  <a:solidFill>
                    <a:prstClr val="black"/>
                  </a:solidFill>
                </a:ln>
                <a:solidFill>
                  <a:srgbClr val="002D38"/>
                </a:solidFill>
                <a:effectLst/>
                <a:uLnTx/>
                <a:uFillTx/>
                <a:latin typeface="#9Slide07 SVNBeachwood Sans" pitchFamily="2" charset="0"/>
                <a:ea typeface="LNTH-LuoLuoNotangYuanTi 1" pitchFamily="2" charset="-128"/>
                <a:cs typeface="LNTH-LuoLuoNotangYuanTi 1" pitchFamily="2" charset="-128"/>
              </a:rPr>
              <a:t> </a:t>
            </a:r>
            <a:r>
              <a:rPr kumimoji="0" lang="en-US" sz="9600" b="1" i="0" u="none" strike="noStrike" kern="1200" cap="none" spc="0" normalizeH="0" baseline="0" noProof="0" dirty="0" err="1">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đ</a:t>
            </a:r>
            <a:r>
              <a:rPr kumimoji="0" lang="en-US" sz="9600" b="1" i="0" u="none" strike="noStrike" kern="1200" cap="none" spc="0" normalizeH="0" baseline="0" noProof="0" dirty="0" err="1">
                <a:ln>
                  <a:solidFill>
                    <a:prstClr val="black"/>
                  </a:solidFill>
                </a:ln>
                <a:solidFill>
                  <a:srgbClr val="FFECCD">
                    <a:lumMod val="75000"/>
                  </a:srgbClr>
                </a:solidFill>
                <a:effectLst/>
                <a:uLnTx/>
                <a:uFillTx/>
                <a:latin typeface="#9Slide07 SVNBeachwood Sans" pitchFamily="2" charset="0"/>
                <a:ea typeface="LNTH-LuoLuoNotangYuanTi 1" pitchFamily="2" charset="-128"/>
                <a:cs typeface="LNTH-LuoLuoNotangYuanTi 1" pitchFamily="2" charset="-128"/>
              </a:rPr>
              <a:t>ọ</a:t>
            </a:r>
            <a:r>
              <a:rPr kumimoji="0" lang="en-US" sz="9600" b="1" i="0" u="none" strike="noStrike" kern="1200" cap="none" spc="0" normalizeH="0" baseline="0" noProof="0" dirty="0" err="1">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c</a:t>
            </a:r>
            <a:r>
              <a:rPr kumimoji="0" lang="en-US" sz="9600" b="1" i="0" u="none" strike="noStrike" kern="1200" cap="none" spc="0" normalizeH="0" baseline="0" noProof="0" dirty="0">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 </a:t>
            </a:r>
            <a:r>
              <a:rPr kumimoji="0" lang="en-US" sz="9600" b="1" i="0" u="none" strike="noStrike" kern="1200" cap="none" spc="0" normalizeH="0" baseline="0" noProof="0" dirty="0" err="1">
                <a:ln>
                  <a:solidFill>
                    <a:prstClr val="black"/>
                  </a:solidFill>
                </a:ln>
                <a:solidFill>
                  <a:srgbClr val="00CCC5"/>
                </a:solidFill>
                <a:effectLst/>
                <a:uLnTx/>
                <a:uFillTx/>
                <a:latin typeface="#9Slide07 SVNBeachwood Sans" pitchFamily="2" charset="0"/>
                <a:ea typeface="LNTH-LuoLuoNotangYuanTi 1" pitchFamily="2" charset="-128"/>
                <a:cs typeface="LNTH-LuoLuoNotangYuanTi 1" pitchFamily="2" charset="-128"/>
              </a:rPr>
              <a:t>t</a:t>
            </a:r>
            <a:r>
              <a:rPr kumimoji="0" lang="en-US" sz="9600" b="1" i="0" u="none" strike="noStrike" kern="1200" cap="none" spc="0" normalizeH="0" baseline="0" noProof="0" dirty="0" err="1">
                <a:ln>
                  <a:solidFill>
                    <a:prstClr val="black"/>
                  </a:solidFill>
                </a:ln>
                <a:solidFill>
                  <a:srgbClr val="C00000">
                    <a:lumMod val="40000"/>
                    <a:lumOff val="60000"/>
                  </a:srgbClr>
                </a:solidFill>
                <a:effectLst/>
                <a:uLnTx/>
                <a:uFillTx/>
                <a:latin typeface="#9Slide07 SVNBeachwood Sans" pitchFamily="2" charset="0"/>
                <a:ea typeface="LNTH-LuoLuoNotangYuanTi 1" pitchFamily="2" charset="-128"/>
                <a:cs typeface="LNTH-LuoLuoNotangYuanTi 1" pitchFamily="2" charset="-128"/>
              </a:rPr>
              <a:t>r</a:t>
            </a:r>
            <a:r>
              <a:rPr kumimoji="0" lang="en-US" sz="9600" b="1" i="0" u="none" strike="noStrike" kern="1200" cap="none" spc="0" normalizeH="0" baseline="0" noProof="0" dirty="0" err="1">
                <a:ln>
                  <a:solidFill>
                    <a:prstClr val="black"/>
                  </a:solidFill>
                </a:ln>
                <a:solidFill>
                  <a:srgbClr val="E36C09">
                    <a:lumMod val="40000"/>
                    <a:lumOff val="60000"/>
                  </a:srgbClr>
                </a:solidFill>
                <a:effectLst/>
                <a:uLnTx/>
                <a:uFillTx/>
                <a:latin typeface="#9Slide07 SVNBeachwood Sans" pitchFamily="2" charset="0"/>
                <a:ea typeface="LNTH-LuoLuoNotangYuanTi 1" pitchFamily="2" charset="-128"/>
                <a:cs typeface="LNTH-LuoLuoNotangYuanTi 1" pitchFamily="2" charset="-128"/>
              </a:rPr>
              <a:t>ư</a:t>
            </a:r>
            <a:r>
              <a:rPr kumimoji="0" lang="en-US" sz="9600" b="1" i="0" u="none" strike="noStrike" kern="1200" cap="none" spc="0" normalizeH="0" baseline="0" noProof="0" dirty="0" err="1">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ớ</a:t>
            </a:r>
            <a:r>
              <a:rPr kumimoji="0" lang="en-US" sz="9600" b="1" i="0" u="none" strike="noStrike" kern="1200" cap="none" spc="0" normalizeH="0" baseline="0" noProof="0" dirty="0" err="1">
                <a:ln>
                  <a:solidFill>
                    <a:prstClr val="black"/>
                  </a:solidFill>
                </a:ln>
                <a:solidFill>
                  <a:srgbClr val="4BACC6">
                    <a:lumMod val="40000"/>
                    <a:lumOff val="60000"/>
                  </a:srgbClr>
                </a:solidFill>
                <a:effectLst/>
                <a:uLnTx/>
                <a:uFillTx/>
                <a:latin typeface="#9Slide07 SVNBeachwood Sans" pitchFamily="2" charset="0"/>
                <a:ea typeface="LNTH-LuoLuoNotangYuanTi 1" pitchFamily="2" charset="-128"/>
                <a:cs typeface="LNTH-LuoLuoNotangYuanTi 1" pitchFamily="2" charset="-128"/>
              </a:rPr>
              <a:t>c</a:t>
            </a:r>
            <a:r>
              <a:rPr kumimoji="0" lang="en-US" sz="9600" b="1" i="0" u="none" strike="noStrike" kern="1200" cap="none" spc="0" normalizeH="0" baseline="0" noProof="0" dirty="0">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 </a:t>
            </a:r>
            <a:r>
              <a:rPr kumimoji="0" lang="en-US" sz="9600" b="1" i="0" u="none" strike="noStrike" kern="1200" cap="none" spc="0" normalizeH="0" baseline="0" noProof="0" dirty="0" err="1">
                <a:ln>
                  <a:solidFill>
                    <a:prstClr val="black"/>
                  </a:solidFill>
                </a:ln>
                <a:solidFill>
                  <a:srgbClr val="7CBC00"/>
                </a:solidFill>
                <a:effectLst/>
                <a:uLnTx/>
                <a:uFillTx/>
                <a:latin typeface="#9Slide07 SVNBeachwood Sans" pitchFamily="2" charset="0"/>
                <a:ea typeface="LNTH-LuoLuoNotangYuanTi 1" pitchFamily="2" charset="-128"/>
                <a:cs typeface="LNTH-LuoLuoNotangYuanTi 1" pitchFamily="2" charset="-128"/>
              </a:rPr>
              <a:t>l</a:t>
            </a:r>
            <a:r>
              <a:rPr kumimoji="0" lang="en-US" sz="9600" b="1" i="0" u="none" strike="noStrike" kern="1200" cap="none" spc="0" normalizeH="0" baseline="0" noProof="0" dirty="0" err="1">
                <a:ln>
                  <a:solidFill>
                    <a:prstClr val="black"/>
                  </a:solidFill>
                </a:ln>
                <a:solidFill>
                  <a:srgbClr val="4BACC6">
                    <a:lumMod val="50000"/>
                  </a:srgbClr>
                </a:solidFill>
                <a:effectLst/>
                <a:uLnTx/>
                <a:uFillTx/>
                <a:latin typeface="#9Slide07 SVNBeachwood Sans" pitchFamily="2" charset="0"/>
                <a:ea typeface="LNTH-LuoLuoNotangYuanTi 1" pitchFamily="2" charset="-128"/>
                <a:cs typeface="LNTH-LuoLuoNotangYuanTi 1" pitchFamily="2" charset="-128"/>
              </a:rPr>
              <a:t>ớ</a:t>
            </a:r>
            <a:r>
              <a:rPr kumimoji="0" lang="en-US" sz="9600" b="1" i="0" u="none" strike="noStrike" kern="1200" cap="none" spc="0" normalizeH="0" baseline="0" noProof="0" dirty="0" err="1">
                <a:ln>
                  <a:solidFill>
                    <a:prstClr val="black"/>
                  </a:solidFill>
                </a:ln>
                <a:solidFill>
                  <a:srgbClr val="FFC000"/>
                </a:solidFill>
                <a:effectLst/>
                <a:uLnTx/>
                <a:uFillTx/>
                <a:latin typeface="#9Slide07 SVNBeachwood Sans" pitchFamily="2" charset="0"/>
                <a:ea typeface="LNTH-LuoLuoNotangYuanTi 1" pitchFamily="2" charset="-128"/>
                <a:cs typeface="LNTH-LuoLuoNotangYuanTi 1" pitchFamily="2" charset="-128"/>
              </a:rPr>
              <a:t>p</a:t>
            </a:r>
            <a:endParaRPr kumimoji="0" lang="en-US" sz="9600" b="1" i="0" u="none" strike="noStrike" kern="1200" cap="none" spc="0" normalizeH="0" baseline="0" noProof="0" dirty="0">
              <a:ln>
                <a:solidFill>
                  <a:prstClr val="black"/>
                </a:solidFill>
              </a:ln>
              <a:solidFill>
                <a:srgbClr val="FFC000"/>
              </a:solidFill>
              <a:effectLst/>
              <a:uLnTx/>
              <a:uFillTx/>
              <a:latin typeface="#9Slide07 SVNBeachwood Sans" pitchFamily="2" charset="0"/>
              <a:ea typeface="LNTH-LuoLuoNotangYuanTi 1" pitchFamily="2" charset="-128"/>
              <a:cs typeface="LNTH-LuoLuoNotangYuanTi 1" pitchFamily="2" charset="-128"/>
            </a:endParaRPr>
          </a:p>
        </p:txBody>
      </p:sp>
      <p:grpSp>
        <p:nvGrpSpPr>
          <p:cNvPr id="8" name="Group 7">
            <a:extLst>
              <a:ext uri="{FF2B5EF4-FFF2-40B4-BE49-F238E27FC236}">
                <a16:creationId xmlns:a16="http://schemas.microsoft.com/office/drawing/2014/main" id="{A9660416-12F3-C738-7EDA-C341E4E3F4B8}"/>
              </a:ext>
            </a:extLst>
          </p:cNvPr>
          <p:cNvGrpSpPr/>
          <p:nvPr/>
        </p:nvGrpSpPr>
        <p:grpSpPr>
          <a:xfrm>
            <a:off x="146637" y="3232636"/>
            <a:ext cx="8010144" cy="3376030"/>
            <a:chOff x="5119879" y="4287027"/>
            <a:chExt cx="6490424" cy="2503612"/>
          </a:xfrm>
        </p:grpSpPr>
        <p:grpSp>
          <p:nvGrpSpPr>
            <p:cNvPr id="9" name="Graphic 1068">
              <a:extLst>
                <a:ext uri="{FF2B5EF4-FFF2-40B4-BE49-F238E27FC236}">
                  <a16:creationId xmlns:a16="http://schemas.microsoft.com/office/drawing/2014/main" id="{F47B8584-C142-0376-82DD-337DD637D7CC}"/>
                </a:ext>
              </a:extLst>
            </p:cNvPr>
            <p:cNvGrpSpPr/>
            <p:nvPr/>
          </p:nvGrpSpPr>
          <p:grpSpPr>
            <a:xfrm>
              <a:off x="9359104" y="4373158"/>
              <a:ext cx="2251199" cy="2417481"/>
              <a:chOff x="8814612" y="1625020"/>
              <a:chExt cx="3381064" cy="3630802"/>
            </a:xfrm>
          </p:grpSpPr>
          <p:sp>
            <p:nvSpPr>
              <p:cNvPr id="183" name="Freeform: Shape 182">
                <a:extLst>
                  <a:ext uri="{FF2B5EF4-FFF2-40B4-BE49-F238E27FC236}">
                    <a16:creationId xmlns:a16="http://schemas.microsoft.com/office/drawing/2014/main" id="{5B4C4A2D-C534-8FE2-16FA-4F06660D53F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A80A648D-8F10-F5FE-DB19-18B808735DED}"/>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CE18AD52-6F99-16CD-8D9C-C22C6FCA87EE}"/>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6" name="Freeform: Shape 185">
                <a:extLst>
                  <a:ext uri="{FF2B5EF4-FFF2-40B4-BE49-F238E27FC236}">
                    <a16:creationId xmlns:a16="http://schemas.microsoft.com/office/drawing/2014/main" id="{594E254C-02FE-3441-9D11-DABA373B6868}"/>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7" name="Freeform: Shape 186">
                <a:extLst>
                  <a:ext uri="{FF2B5EF4-FFF2-40B4-BE49-F238E27FC236}">
                    <a16:creationId xmlns:a16="http://schemas.microsoft.com/office/drawing/2014/main" id="{C9DF0F00-9425-C78D-DE5E-952A785B0A10}"/>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F81F44E-A24F-17BC-90F4-BDD07D5E62B4}"/>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9" name="Freeform: Shape 188">
                <a:extLst>
                  <a:ext uri="{FF2B5EF4-FFF2-40B4-BE49-F238E27FC236}">
                    <a16:creationId xmlns:a16="http://schemas.microsoft.com/office/drawing/2014/main" id="{E625920D-2A16-903A-BC1B-8F2F5C60C2CE}"/>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0" name="Freeform: Shape 189">
                <a:extLst>
                  <a:ext uri="{FF2B5EF4-FFF2-40B4-BE49-F238E27FC236}">
                    <a16:creationId xmlns:a16="http://schemas.microsoft.com/office/drawing/2014/main" id="{57C9162F-56EB-F31B-BF73-3F630EB58117}"/>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2C219C97-2F2F-9985-D549-5FFE26A93F88}"/>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218AD6AA-0A1B-4F4E-C5E6-1CFC83C50541}"/>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9EA4CB30-F03A-C0D8-48FE-488A33EDD6EF}"/>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4" name="Freeform: Shape 193">
                <a:extLst>
                  <a:ext uri="{FF2B5EF4-FFF2-40B4-BE49-F238E27FC236}">
                    <a16:creationId xmlns:a16="http://schemas.microsoft.com/office/drawing/2014/main" id="{35A968D3-EF72-CD07-A8E4-D53B761328FF}"/>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B315C70-F8C3-1BD0-1867-6CA4FF302AC0}"/>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B91F4A9B-2A69-69E7-225E-AF3A2B4685BC}"/>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BD4601B7-27BB-0EDB-A23F-3A467A252B59}"/>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8" name="Freeform: Shape 197">
                <a:extLst>
                  <a:ext uri="{FF2B5EF4-FFF2-40B4-BE49-F238E27FC236}">
                    <a16:creationId xmlns:a16="http://schemas.microsoft.com/office/drawing/2014/main" id="{FBF13049-7E04-2BF9-5F6E-5260C0899AB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1BDDBC14-639B-5A9B-9148-DAB8D56F4B3B}"/>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0" name="Freeform: Shape 199">
                <a:extLst>
                  <a:ext uri="{FF2B5EF4-FFF2-40B4-BE49-F238E27FC236}">
                    <a16:creationId xmlns:a16="http://schemas.microsoft.com/office/drawing/2014/main" id="{0495B9B4-1C6D-6BC1-3E95-F71B53F12E86}"/>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8A0F3F26-AFD3-48B3-7AEE-957987886830}"/>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2" name="Freeform: Shape 201">
                <a:extLst>
                  <a:ext uri="{FF2B5EF4-FFF2-40B4-BE49-F238E27FC236}">
                    <a16:creationId xmlns:a16="http://schemas.microsoft.com/office/drawing/2014/main" id="{10F198CF-0319-18AE-DA6D-CE04843A8714}"/>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248F3244-1B0C-301B-B5B7-F7B16895237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4" name="Freeform: Shape 203">
                <a:extLst>
                  <a:ext uri="{FF2B5EF4-FFF2-40B4-BE49-F238E27FC236}">
                    <a16:creationId xmlns:a16="http://schemas.microsoft.com/office/drawing/2014/main" id="{1E51AC2F-214A-2BDC-77B5-1AAF4742153E}"/>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5" name="Freeform: Shape 204">
                <a:extLst>
                  <a:ext uri="{FF2B5EF4-FFF2-40B4-BE49-F238E27FC236}">
                    <a16:creationId xmlns:a16="http://schemas.microsoft.com/office/drawing/2014/main" id="{CC3E0C57-9473-6896-4312-17C9951D6BF0}"/>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6A47CB57-6381-20A9-0B87-D4594A721E1B}"/>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A70D06DB-23A7-8F60-172A-4C0680289226}"/>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D83D1410-2820-BBFF-DB8A-B39A4D86FA3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54AA04BA-8030-8027-9180-4B5023283883}"/>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8B3D5A26-E2B2-9DCD-C0F9-4E237AAF2627}"/>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CF57A85F-4921-EE0B-704C-EF2732EF33B6}"/>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C0D98DAB-86E5-F9CC-615D-D60D71E607B6}"/>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3" name="Freeform: Shape 212">
                <a:extLst>
                  <a:ext uri="{FF2B5EF4-FFF2-40B4-BE49-F238E27FC236}">
                    <a16:creationId xmlns:a16="http://schemas.microsoft.com/office/drawing/2014/main" id="{3DE0D7A6-DA15-9FE4-AE18-90532C76C660}"/>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4" name="Freeform: Shape 213">
                <a:extLst>
                  <a:ext uri="{FF2B5EF4-FFF2-40B4-BE49-F238E27FC236}">
                    <a16:creationId xmlns:a16="http://schemas.microsoft.com/office/drawing/2014/main" id="{3451F96F-E9BF-38C5-9A04-6AC280B5CF9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0076B7D9-AD7E-A312-AAEA-2769D378AF95}"/>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41DBAC19-7E88-BFBD-5C93-92B9E4FF3CA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448EE1BF-9C27-4EC7-36E4-C72B97BE6B89}"/>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81491E14-3A8E-8E03-AD9D-D594179F52C6}"/>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9" name="Freeform: Shape 218">
                <a:extLst>
                  <a:ext uri="{FF2B5EF4-FFF2-40B4-BE49-F238E27FC236}">
                    <a16:creationId xmlns:a16="http://schemas.microsoft.com/office/drawing/2014/main" id="{6B9D94FC-97A9-B928-DE5E-4ED60FDAAE30}"/>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0" name="Freeform: Shape 219">
                <a:extLst>
                  <a:ext uri="{FF2B5EF4-FFF2-40B4-BE49-F238E27FC236}">
                    <a16:creationId xmlns:a16="http://schemas.microsoft.com/office/drawing/2014/main" id="{B347E62E-0932-0465-AA31-4A778B41A38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1" name="Freeform: Shape 220">
                <a:extLst>
                  <a:ext uri="{FF2B5EF4-FFF2-40B4-BE49-F238E27FC236}">
                    <a16:creationId xmlns:a16="http://schemas.microsoft.com/office/drawing/2014/main" id="{DCDAEA55-E85D-1EC8-4849-5C8225AAAA9C}"/>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2" name="Freeform: Shape 221">
                <a:extLst>
                  <a:ext uri="{FF2B5EF4-FFF2-40B4-BE49-F238E27FC236}">
                    <a16:creationId xmlns:a16="http://schemas.microsoft.com/office/drawing/2014/main" id="{C2BE6E82-52C5-7A5C-CB11-83C2B7BFD874}"/>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3" name="Freeform: Shape 222">
                <a:extLst>
                  <a:ext uri="{FF2B5EF4-FFF2-40B4-BE49-F238E27FC236}">
                    <a16:creationId xmlns:a16="http://schemas.microsoft.com/office/drawing/2014/main" id="{9C0CDC25-9DF7-746B-4B2E-D385CAB862A5}"/>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B6A59024-8F38-C66A-05C2-5F23ECB1C388}"/>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5" name="Freeform: Shape 224">
                <a:extLst>
                  <a:ext uri="{FF2B5EF4-FFF2-40B4-BE49-F238E27FC236}">
                    <a16:creationId xmlns:a16="http://schemas.microsoft.com/office/drawing/2014/main" id="{D839AF52-116D-D839-04AA-87214173DC27}"/>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BA3BE9DB-BC4A-D3B3-5B42-927A2410F52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7" name="Freeform: Shape 226">
                <a:extLst>
                  <a:ext uri="{FF2B5EF4-FFF2-40B4-BE49-F238E27FC236}">
                    <a16:creationId xmlns:a16="http://schemas.microsoft.com/office/drawing/2014/main" id="{B80280D4-6485-FB13-B664-BEBEC404D5CD}"/>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8" name="Freeform: Shape 227">
                <a:extLst>
                  <a:ext uri="{FF2B5EF4-FFF2-40B4-BE49-F238E27FC236}">
                    <a16:creationId xmlns:a16="http://schemas.microsoft.com/office/drawing/2014/main" id="{ED1C518E-9829-6366-87CB-BF387E9FE288}"/>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9" name="Freeform: Shape 228">
                <a:extLst>
                  <a:ext uri="{FF2B5EF4-FFF2-40B4-BE49-F238E27FC236}">
                    <a16:creationId xmlns:a16="http://schemas.microsoft.com/office/drawing/2014/main" id="{255525D7-93AE-A99C-E430-A496BAB65FB1}"/>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0" name="Freeform: Shape 229">
                <a:extLst>
                  <a:ext uri="{FF2B5EF4-FFF2-40B4-BE49-F238E27FC236}">
                    <a16:creationId xmlns:a16="http://schemas.microsoft.com/office/drawing/2014/main" id="{8EB840C0-C6DA-0DF6-316D-D5DA5A2B948A}"/>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C8BA2F3B-CD9C-EB40-F027-041AD7B8B8E7}"/>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2" name="Freeform: Shape 231">
                <a:extLst>
                  <a:ext uri="{FF2B5EF4-FFF2-40B4-BE49-F238E27FC236}">
                    <a16:creationId xmlns:a16="http://schemas.microsoft.com/office/drawing/2014/main" id="{64EB16C3-B70B-4DBE-1187-E40A57A072ED}"/>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3469DC84-628B-DA13-3821-066C95468F3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4" name="Freeform: Shape 233">
                <a:extLst>
                  <a:ext uri="{FF2B5EF4-FFF2-40B4-BE49-F238E27FC236}">
                    <a16:creationId xmlns:a16="http://schemas.microsoft.com/office/drawing/2014/main" id="{C19DEC5D-E0B7-8323-EC0C-A4F6F56A6CC7}"/>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5" name="Freeform: Shape 234">
                <a:extLst>
                  <a:ext uri="{FF2B5EF4-FFF2-40B4-BE49-F238E27FC236}">
                    <a16:creationId xmlns:a16="http://schemas.microsoft.com/office/drawing/2014/main" id="{59655D86-DCF8-F06F-C790-712C95A7C28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36" name="Freeform: Shape 235">
                <a:extLst>
                  <a:ext uri="{FF2B5EF4-FFF2-40B4-BE49-F238E27FC236}">
                    <a16:creationId xmlns:a16="http://schemas.microsoft.com/office/drawing/2014/main" id="{748AF6CB-FB96-5768-616E-264AB74CA9E9}"/>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0" name="Graphic 1068">
              <a:extLst>
                <a:ext uri="{FF2B5EF4-FFF2-40B4-BE49-F238E27FC236}">
                  <a16:creationId xmlns:a16="http://schemas.microsoft.com/office/drawing/2014/main" id="{B2C20436-3008-284E-DC39-31436D48ED2D}"/>
                </a:ext>
              </a:extLst>
            </p:cNvPr>
            <p:cNvGrpSpPr/>
            <p:nvPr/>
          </p:nvGrpSpPr>
          <p:grpSpPr>
            <a:xfrm>
              <a:off x="5119879" y="4332869"/>
              <a:ext cx="1900796" cy="2432716"/>
              <a:chOff x="2916214" y="1602700"/>
              <a:chExt cx="2854795" cy="3653683"/>
            </a:xfrm>
          </p:grpSpPr>
          <p:sp>
            <p:nvSpPr>
              <p:cNvPr id="144" name="Freeform: Shape 143">
                <a:extLst>
                  <a:ext uri="{FF2B5EF4-FFF2-40B4-BE49-F238E27FC236}">
                    <a16:creationId xmlns:a16="http://schemas.microsoft.com/office/drawing/2014/main" id="{BDB3F61A-ED4A-8791-5AE7-D88C1793E79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3C0B7A3D-8D61-2F17-1AEC-879CC88EF572}"/>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C29D3791-7FD8-5EBB-AEBE-292FA46AA6F0}"/>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D471F470-FBA1-766C-D579-9EF19DD56602}"/>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F6419FC7-F359-E2D6-0F35-B00D4A764662}"/>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0BA5E53B-F950-168D-C0B0-B1A29D9AA6DA}"/>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A23A9DA6-D0E9-BC19-37D9-AABA30BFEEA3}"/>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CB1E451B-BDEB-81F3-323F-E2466E4406B2}"/>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E1DBB6F7-913F-8815-B634-E7CDF4DED55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C01D3DA5-11F8-A468-DE94-957AB468B8FF}"/>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79693A59-468E-61F7-E777-597E3DB07F74}"/>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E09424CF-ECA6-4CCC-51DE-6AABD576F4E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09575106-8B99-AF8B-A247-A1B6D16B9279}"/>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FD61C015-610A-25C8-7679-9B9074C5CFEA}"/>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ADC55606-CC93-937E-F2AD-A5EFF2683D87}"/>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9" name="Freeform: Shape 158">
                <a:extLst>
                  <a:ext uri="{FF2B5EF4-FFF2-40B4-BE49-F238E27FC236}">
                    <a16:creationId xmlns:a16="http://schemas.microsoft.com/office/drawing/2014/main" id="{1448B450-241B-82FE-ED4C-CA5905E2538A}"/>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E0517D74-2CA7-CBC8-484E-0F3D52F16310}"/>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96F3FAF1-D4B2-F8B9-77D9-3C8DA6E0391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9EBE9EA6-5E4C-B659-EFC1-AFE6F0184CEB}"/>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35B3CA40-AC78-657F-448B-66EE80954DB7}"/>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B4330CED-4C8E-8C46-D63F-F9D71B511A23}"/>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3F02C182-EA6A-85B8-AFB4-37954F42C6CE}"/>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5B791DB8-7160-DD92-18E3-784A936B25AF}"/>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6F9057F0-B5A8-4A71-F938-0CACE190BCF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Freeform: Shape 167">
                <a:extLst>
                  <a:ext uri="{FF2B5EF4-FFF2-40B4-BE49-F238E27FC236}">
                    <a16:creationId xmlns:a16="http://schemas.microsoft.com/office/drawing/2014/main" id="{E15FAF0B-9458-DD3C-3EEA-C0C5D3D559EB}"/>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9" name="Freeform: Shape 168">
                <a:extLst>
                  <a:ext uri="{FF2B5EF4-FFF2-40B4-BE49-F238E27FC236}">
                    <a16:creationId xmlns:a16="http://schemas.microsoft.com/office/drawing/2014/main" id="{EF831FAC-BDFD-ADAF-3893-3C1C50E7DF11}"/>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0" name="Freeform: Shape 169">
                <a:extLst>
                  <a:ext uri="{FF2B5EF4-FFF2-40B4-BE49-F238E27FC236}">
                    <a16:creationId xmlns:a16="http://schemas.microsoft.com/office/drawing/2014/main" id="{D55761AF-58F0-CEBB-8810-EFECAA98793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74A8F58B-E000-AD60-686D-3C9F048B9B1B}"/>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F0EBB6EE-7C94-AC85-FDC2-0D1E0A8152DA}"/>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BE5BF97A-9384-CD26-B0EF-15407A5E2212}"/>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38EE8DA5-80FB-8DF4-6444-FE711A9AD62F}"/>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1759E172-B754-9566-7304-4C3E8AFFE46D}"/>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40932D8B-ED5E-E3A2-5EF8-9469CBF57D34}"/>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FCF3112-FD86-DC06-73CB-A6B03CBD0CFC}"/>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9620357-0A61-5C5A-6383-859B86DB9286}"/>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34CEE15D-A8FB-A919-A2CB-85CC6F3E2D7B}"/>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A4110782-E6DC-1195-08BA-03BD1184882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F0B84E15-415B-A79A-A542-A018071D8701}"/>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2" name="Freeform: Shape 181">
                <a:extLst>
                  <a:ext uri="{FF2B5EF4-FFF2-40B4-BE49-F238E27FC236}">
                    <a16:creationId xmlns:a16="http://schemas.microsoft.com/office/drawing/2014/main" id="{12391FFB-25DC-00E4-65DC-866ECD03D9E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1" name="Graphic 1068">
              <a:extLst>
                <a:ext uri="{FF2B5EF4-FFF2-40B4-BE49-F238E27FC236}">
                  <a16:creationId xmlns:a16="http://schemas.microsoft.com/office/drawing/2014/main" id="{DD56F2C8-0291-4278-5807-4DBD3AC2C849}"/>
                </a:ext>
              </a:extLst>
            </p:cNvPr>
            <p:cNvGrpSpPr/>
            <p:nvPr/>
          </p:nvGrpSpPr>
          <p:grpSpPr>
            <a:xfrm>
              <a:off x="8112780" y="4287027"/>
              <a:ext cx="1682027" cy="2430897"/>
              <a:chOff x="-399" y="1606051"/>
              <a:chExt cx="2526227" cy="3650951"/>
            </a:xfrm>
          </p:grpSpPr>
          <p:sp>
            <p:nvSpPr>
              <p:cNvPr id="80" name="Freeform: Shape 79">
                <a:extLst>
                  <a:ext uri="{FF2B5EF4-FFF2-40B4-BE49-F238E27FC236}">
                    <a16:creationId xmlns:a16="http://schemas.microsoft.com/office/drawing/2014/main" id="{FF56A6F3-DB25-4511-5E01-FCE46C2A5243}"/>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AF748419-8B2A-3D69-937F-570DBBEAF9E2}"/>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3D47283E-8878-FF79-3A3E-70392544C570}"/>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7474FF51-A52F-0DE3-D93A-ED946F8B048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8A3D43D-9CB0-5EF0-25DE-E224E1728D96}"/>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6E9DAA4E-9889-42E2-5BF9-DC307F0CB9E4}"/>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D066B72D-E394-985A-2DE3-21F799E86734}"/>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7B6D65EF-1BFC-3385-E055-713DD8E04907}"/>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E7905494-1234-0348-A5CB-BE0D57EDE7C4}"/>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3696C5C8-957B-445B-DAD3-3A07AAD40E6A}"/>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A8216268-3714-2D84-B87B-3565D3831FED}"/>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809F152A-393B-799E-5174-77A71700D3AC}"/>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C3C3122C-CF02-08A1-3196-34AD617614FC}"/>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153260A2-3846-3C8E-AA6B-94AB0A2679BC}"/>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BF86710D-A213-84C5-A7B6-8747ECA7ACE3}"/>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BAC4BA9B-71A1-77D0-88CB-347B44C58731}"/>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73D790A3-7ADE-3130-6F82-040C6EC9E95D}"/>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0C30F4B4-04B2-E7DA-DD32-BC764E349ABC}"/>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67F58942-CBD1-C892-6FF2-9223136CED79}"/>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280E6A2E-933E-AA03-936B-D883611F221F}"/>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A9129D3E-1B45-C60F-253C-DD875E6BA9EB}"/>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id="{915A7FEA-24F7-E491-352C-0DABA1F83DBC}"/>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B291468E-CBC8-CFA0-C74D-7BF4A87DDED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A1B2E5BD-632C-2C70-99FC-C54FFEC0D91C}"/>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3E798174-E4FE-2F67-5E27-FBB33537ADB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7356CE23-7B47-17EA-FE03-12ACC3A8FDA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EF237852-4EA8-51C3-8494-BFBF3025E632}"/>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472233E2-B847-C23B-560D-3E3F814E85E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92632BC6-2939-09CB-33A2-BE482AE1CA87}"/>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5F49C403-1BD3-A00B-1F88-F3B2B225C0AB}"/>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F27E84C5-348A-559C-D3AA-8C7FC7E4DABF}"/>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59DA1865-63B1-1CE7-BFB4-5A5CE6B2067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51230C79-9E3A-D143-5326-80F5EDFCA4BF}"/>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0541A6D-FC4A-8761-F73B-569E918E2A0B}"/>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BB421426-202B-2836-0B38-797424B1BD40}"/>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16F1E79B-3B3A-7327-5E08-38C38CB42C45}"/>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6B3CF058-E159-1929-A53A-E75CCD5BC177}"/>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DE0B5558-EF3D-FECC-A833-FF83C8773137}"/>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EA2E5D8F-B69C-A762-BF1C-39E6D121A379}"/>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956A2F3F-1FC3-0D47-A74E-325829213A80}"/>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AB48553E-2895-4D27-7161-7C35EA2D4020}"/>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F8D59C9A-8CA5-3285-2255-4CC55413C76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B2A39724-0BEF-4A2C-290E-401D010C33A8}"/>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FF6F49F2-F9E8-8206-BDCC-099BEE3D70CC}"/>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8D5F2EDF-8B5B-7F33-4B57-061328331C21}"/>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AD903DF9-5024-B2D5-8DA3-54F191A1E9AB}"/>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3E06CE0E-B77B-8BC6-250D-6BB935981329}"/>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F993466E-EF17-C6BC-FFC1-5B062B47D3CB}"/>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BA9CCC56-DC57-DC15-A111-38815A43191F}"/>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CFE29B8-2C75-CD63-37E7-A4CBFE906B0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93CDC39A-4C3B-55EF-939F-C4D05E79109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449613E2-A0BF-DFCB-AA9F-BC16E7672FB3}"/>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72492A37-0FBE-E020-1634-25145F7C29A8}"/>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0BAEB03-5433-979D-29C7-C17557564985}"/>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4" name="Freeform: Shape 133">
                <a:extLst>
                  <a:ext uri="{FF2B5EF4-FFF2-40B4-BE49-F238E27FC236}">
                    <a16:creationId xmlns:a16="http://schemas.microsoft.com/office/drawing/2014/main" id="{A3DC0A98-16AF-B866-3DEE-8B3E7A239B2B}"/>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97FD2BEB-B75E-A221-F872-9FE5996E4F9C}"/>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6" name="Freeform: Shape 135">
                <a:extLst>
                  <a:ext uri="{FF2B5EF4-FFF2-40B4-BE49-F238E27FC236}">
                    <a16:creationId xmlns:a16="http://schemas.microsoft.com/office/drawing/2014/main" id="{BE69B307-5DE6-352D-C2DB-E46E53D915F3}"/>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45DA403A-53AB-5D38-5D19-0BD44771C7A5}"/>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8" name="Freeform: Shape 137">
                <a:extLst>
                  <a:ext uri="{FF2B5EF4-FFF2-40B4-BE49-F238E27FC236}">
                    <a16:creationId xmlns:a16="http://schemas.microsoft.com/office/drawing/2014/main" id="{CD76AA62-0BE3-79B2-4648-AE25BC88DF9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3EF2BED6-C4E7-09A1-1FBA-5F48C119F05D}"/>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0" name="Freeform: Shape 139">
                <a:extLst>
                  <a:ext uri="{FF2B5EF4-FFF2-40B4-BE49-F238E27FC236}">
                    <a16:creationId xmlns:a16="http://schemas.microsoft.com/office/drawing/2014/main" id="{3B4D4442-D466-2775-9443-8DC9730568E4}"/>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405C939-EE74-4581-406F-EF79A223D8A0}"/>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6C94CE2B-6CA4-5AD6-BA36-6BCDF3F37942}"/>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2B4BF5BD-121E-6DC6-6288-510265BFB96F}"/>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2" name="Graphic 1068">
              <a:extLst>
                <a:ext uri="{FF2B5EF4-FFF2-40B4-BE49-F238E27FC236}">
                  <a16:creationId xmlns:a16="http://schemas.microsoft.com/office/drawing/2014/main" id="{E49135D4-FB74-FECE-FA4E-62E51E40DC17}"/>
                </a:ext>
              </a:extLst>
            </p:cNvPr>
            <p:cNvGrpSpPr/>
            <p:nvPr/>
          </p:nvGrpSpPr>
          <p:grpSpPr>
            <a:xfrm>
              <a:off x="6653998" y="4348837"/>
              <a:ext cx="1678895" cy="2411490"/>
              <a:chOff x="6160880" y="1636652"/>
              <a:chExt cx="2521524" cy="3621804"/>
            </a:xfrm>
          </p:grpSpPr>
          <p:sp>
            <p:nvSpPr>
              <p:cNvPr id="13" name="Freeform: Shape 12">
                <a:extLst>
                  <a:ext uri="{FF2B5EF4-FFF2-40B4-BE49-F238E27FC236}">
                    <a16:creationId xmlns:a16="http://schemas.microsoft.com/office/drawing/2014/main" id="{CBBD89D6-ECC9-3527-9DFC-7D8373FBE579}"/>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597DB05E-B9B5-7902-25AB-E17555F45CEB}"/>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F5AF2E5D-709C-4F60-9844-98CF3A4AD63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5772E824-B820-E50B-3F1A-E148B0309441}"/>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F941AC0B-74C9-B693-66A3-436043607F3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1C5E2F6A-86B5-E1C2-616E-7DF64C76881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2CC5BE51-706D-EC46-627C-FEB151974A15}"/>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5FDA45D-43C7-9F48-C9BB-D23112CCEC8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17DBC744-1554-D275-DCB2-8123AF61B17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8B64EDF8-627F-91CF-3C3B-1F04AF06E305}"/>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7B5343BB-E049-4EA6-F018-340EBD56A2BE}"/>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9EB6761A-9374-5A58-49CE-543575516687}"/>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6C6C703-FD4E-B0F5-6591-6F61221B0A2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484B95A9-9D5D-9937-F0AD-80DF2A0271AC}"/>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717A6EF2-7457-B1DE-9C45-F0A2582CEA41}"/>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C6D0C88-7ABD-864E-328A-A1728D34BCD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BB5E2856-DEC2-EAFE-1998-F8F58F9F7C3F}"/>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EE837467-9CA8-B2D2-8C76-AB49167FE89D}"/>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17B7CC6-BEFE-D92C-B97F-75F667CA46BB}"/>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EEEF49CD-DF47-3302-3CA3-70712831228B}"/>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8DD54E1-11F7-F20E-5CC3-8DFF589EEF9E}"/>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5C9F8BA7-D35D-45CC-14F2-5B497B5117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C521A08E-F66E-2CB0-0E66-B218CA2932BC}"/>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05A25672-F0E0-53C3-D6BA-3F92F1877E20}"/>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423209FF-7680-40C9-5C88-D08883B6B053}"/>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0D64F035-E5E3-46E5-BC11-F5EBBA844BE8}"/>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5C119381-84DC-1660-7F7C-A13A6663D2E4}"/>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7362C71-BB85-089D-E3E9-A03FDF6C19E1}"/>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B76D6DD1-91BC-D6D8-C148-80D2907A038C}"/>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87EC85E3-6405-9C2A-8CF3-A76F04797546}"/>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ECD1CF6-AB18-D116-2D7F-70DFE221E258}"/>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F5492845-0DDA-0A29-1EA2-748E02D93FC5}"/>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87A14653-AFB1-E803-7CBD-84B40A3CC875}"/>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E9548D61-D5FA-208A-AC1A-673FE8A5B63A}"/>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6C409A87-7FE1-6B7D-2A6C-28C04BDB2D9C}"/>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85A9D415-C35A-D4CB-7B1D-5AC3E548608C}"/>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53B8E968-A899-2860-005F-A11B2448672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15A989B-C499-B147-A777-24B32F8633CA}"/>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4A632320-2C04-23E2-294C-69F553B217CF}"/>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F0877658-AFD1-BD20-FF9B-4E1C797CECDB}"/>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6589BF19-D69C-87EC-A37D-FD166CF46F4E}"/>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C037763-072E-2222-D806-6BFC9F857950}"/>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19B9885D-111B-F67C-BCB3-1DA87F9BD5B9}"/>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DC8677AF-EF67-188B-7478-7F763712B307}"/>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C20D8669-AD42-A5D3-B839-B3EA198A3629}"/>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6C3026B-4C3B-7D10-A377-EAF3A8E92A63}"/>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C3FD01AC-16C7-F5D6-7009-E6B62F300503}"/>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52E8EB76-CD1B-EE7C-F774-E7B7CAFBCB33}"/>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CC4B6557-7384-511E-B016-430E8E78D86A}"/>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86D6AB90-74AE-43E3-E900-D679DF1F1EB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F46717EC-D2F1-FEEA-D0E9-8BE303C55606}"/>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237" name="Rectangle: Rounded Corners 236">
            <a:extLst>
              <a:ext uri="{FF2B5EF4-FFF2-40B4-BE49-F238E27FC236}">
                <a16:creationId xmlns:a16="http://schemas.microsoft.com/office/drawing/2014/main" id="{9D7FCFE1-EE86-9ED8-03D1-D6897AF3E122}"/>
              </a:ext>
            </a:extLst>
          </p:cNvPr>
          <p:cNvSpPr/>
          <p:nvPr/>
        </p:nvSpPr>
        <p:spPr>
          <a:xfrm>
            <a:off x="6227425" y="2444109"/>
            <a:ext cx="5788846" cy="2787644"/>
          </a:xfrm>
          <a:custGeom>
            <a:avLst/>
            <a:gdLst>
              <a:gd name="connsiteX0" fmla="*/ 0 w 5788846"/>
              <a:gd name="connsiteY0" fmla="*/ 562324 h 2787644"/>
              <a:gd name="connsiteX1" fmla="*/ 562324 w 5788846"/>
              <a:gd name="connsiteY1" fmla="*/ 0 h 2787644"/>
              <a:gd name="connsiteX2" fmla="*/ 1228638 w 5788846"/>
              <a:gd name="connsiteY2" fmla="*/ 0 h 2787644"/>
              <a:gd name="connsiteX3" fmla="*/ 1801668 w 5788846"/>
              <a:gd name="connsiteY3" fmla="*/ 0 h 2787644"/>
              <a:gd name="connsiteX4" fmla="*/ 2374698 w 5788846"/>
              <a:gd name="connsiteY4" fmla="*/ 0 h 2787644"/>
              <a:gd name="connsiteX5" fmla="*/ 3087654 w 5788846"/>
              <a:gd name="connsiteY5" fmla="*/ 0 h 2787644"/>
              <a:gd name="connsiteX6" fmla="*/ 3614042 w 5788846"/>
              <a:gd name="connsiteY6" fmla="*/ 0 h 2787644"/>
              <a:gd name="connsiteX7" fmla="*/ 4187072 w 5788846"/>
              <a:gd name="connsiteY7" fmla="*/ 0 h 2787644"/>
              <a:gd name="connsiteX8" fmla="*/ 5226522 w 5788846"/>
              <a:gd name="connsiteY8" fmla="*/ 0 h 2787644"/>
              <a:gd name="connsiteX9" fmla="*/ 5788846 w 5788846"/>
              <a:gd name="connsiteY9" fmla="*/ 562324 h 2787644"/>
              <a:gd name="connsiteX10" fmla="*/ 5788846 w 5788846"/>
              <a:gd name="connsiteY10" fmla="*/ 1133286 h 2787644"/>
              <a:gd name="connsiteX11" fmla="*/ 5788846 w 5788846"/>
              <a:gd name="connsiteY11" fmla="*/ 1687618 h 2787644"/>
              <a:gd name="connsiteX12" fmla="*/ 5788846 w 5788846"/>
              <a:gd name="connsiteY12" fmla="*/ 2225320 h 2787644"/>
              <a:gd name="connsiteX13" fmla="*/ 5226522 w 5788846"/>
              <a:gd name="connsiteY13" fmla="*/ 2787644 h 2787644"/>
              <a:gd name="connsiteX14" fmla="*/ 4560208 w 5788846"/>
              <a:gd name="connsiteY14" fmla="*/ 2787644 h 2787644"/>
              <a:gd name="connsiteX15" fmla="*/ 3893894 w 5788846"/>
              <a:gd name="connsiteY15" fmla="*/ 2787644 h 2787644"/>
              <a:gd name="connsiteX16" fmla="*/ 3180938 w 5788846"/>
              <a:gd name="connsiteY16" fmla="*/ 2787644 h 2787644"/>
              <a:gd name="connsiteX17" fmla="*/ 2514624 w 5788846"/>
              <a:gd name="connsiteY17" fmla="*/ 2787644 h 2787644"/>
              <a:gd name="connsiteX18" fmla="*/ 1894952 w 5788846"/>
              <a:gd name="connsiteY18" fmla="*/ 2787644 h 2787644"/>
              <a:gd name="connsiteX19" fmla="*/ 1275280 w 5788846"/>
              <a:gd name="connsiteY19" fmla="*/ 2787644 h 2787644"/>
              <a:gd name="connsiteX20" fmla="*/ 562324 w 5788846"/>
              <a:gd name="connsiteY20" fmla="*/ 2787644 h 2787644"/>
              <a:gd name="connsiteX21" fmla="*/ 0 w 5788846"/>
              <a:gd name="connsiteY21" fmla="*/ 2225320 h 2787644"/>
              <a:gd name="connsiteX22" fmla="*/ 0 w 5788846"/>
              <a:gd name="connsiteY22" fmla="*/ 1670988 h 2787644"/>
              <a:gd name="connsiteX23" fmla="*/ 0 w 5788846"/>
              <a:gd name="connsiteY23" fmla="*/ 1083396 h 2787644"/>
              <a:gd name="connsiteX24" fmla="*/ 0 w 5788846"/>
              <a:gd name="connsiteY24" fmla="*/ 562324 h 278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8846" h="2787644" fill="none" extrusionOk="0">
                <a:moveTo>
                  <a:pt x="0" y="562324"/>
                </a:moveTo>
                <a:cubicBezTo>
                  <a:pt x="-23333" y="182174"/>
                  <a:pt x="277263" y="37334"/>
                  <a:pt x="562324" y="0"/>
                </a:cubicBezTo>
                <a:cubicBezTo>
                  <a:pt x="809674" y="4408"/>
                  <a:pt x="1065723" y="24753"/>
                  <a:pt x="1228638" y="0"/>
                </a:cubicBezTo>
                <a:cubicBezTo>
                  <a:pt x="1391553" y="-24753"/>
                  <a:pt x="1549171" y="-28381"/>
                  <a:pt x="1801668" y="0"/>
                </a:cubicBezTo>
                <a:cubicBezTo>
                  <a:pt x="2054165" y="28381"/>
                  <a:pt x="2148665" y="8203"/>
                  <a:pt x="2374698" y="0"/>
                </a:cubicBezTo>
                <a:cubicBezTo>
                  <a:pt x="2600731" y="-8203"/>
                  <a:pt x="2754605" y="-19519"/>
                  <a:pt x="3087654" y="0"/>
                </a:cubicBezTo>
                <a:cubicBezTo>
                  <a:pt x="3420703" y="19519"/>
                  <a:pt x="3420800" y="-24542"/>
                  <a:pt x="3614042" y="0"/>
                </a:cubicBezTo>
                <a:cubicBezTo>
                  <a:pt x="3807284" y="24542"/>
                  <a:pt x="4052665" y="-25575"/>
                  <a:pt x="4187072" y="0"/>
                </a:cubicBezTo>
                <a:cubicBezTo>
                  <a:pt x="4321479" y="25575"/>
                  <a:pt x="4927839" y="27519"/>
                  <a:pt x="5226522" y="0"/>
                </a:cubicBezTo>
                <a:cubicBezTo>
                  <a:pt x="5541853" y="-74506"/>
                  <a:pt x="5771431" y="186164"/>
                  <a:pt x="5788846" y="562324"/>
                </a:cubicBezTo>
                <a:cubicBezTo>
                  <a:pt x="5806840" y="722067"/>
                  <a:pt x="5808410" y="974324"/>
                  <a:pt x="5788846" y="1133286"/>
                </a:cubicBezTo>
                <a:cubicBezTo>
                  <a:pt x="5769282" y="1292248"/>
                  <a:pt x="5791576" y="1552525"/>
                  <a:pt x="5788846" y="1687618"/>
                </a:cubicBezTo>
                <a:cubicBezTo>
                  <a:pt x="5786116" y="1822711"/>
                  <a:pt x="5789763" y="2073426"/>
                  <a:pt x="5788846" y="2225320"/>
                </a:cubicBezTo>
                <a:cubicBezTo>
                  <a:pt x="5820218" y="2530320"/>
                  <a:pt x="5520150" y="2769869"/>
                  <a:pt x="5226522" y="2787644"/>
                </a:cubicBezTo>
                <a:cubicBezTo>
                  <a:pt x="4926558" y="2773590"/>
                  <a:pt x="4808302" y="2820237"/>
                  <a:pt x="4560208" y="2787644"/>
                </a:cubicBezTo>
                <a:cubicBezTo>
                  <a:pt x="4312114" y="2755051"/>
                  <a:pt x="4096963" y="2813588"/>
                  <a:pt x="3893894" y="2787644"/>
                </a:cubicBezTo>
                <a:cubicBezTo>
                  <a:pt x="3690825" y="2761700"/>
                  <a:pt x="3466746" y="2761290"/>
                  <a:pt x="3180938" y="2787644"/>
                </a:cubicBezTo>
                <a:cubicBezTo>
                  <a:pt x="2895130" y="2813998"/>
                  <a:pt x="2675861" y="2802868"/>
                  <a:pt x="2514624" y="2787644"/>
                </a:cubicBezTo>
                <a:cubicBezTo>
                  <a:pt x="2353387" y="2772420"/>
                  <a:pt x="2203701" y="2781867"/>
                  <a:pt x="1894952" y="2787644"/>
                </a:cubicBezTo>
                <a:cubicBezTo>
                  <a:pt x="1586203" y="2793421"/>
                  <a:pt x="1400798" y="2790245"/>
                  <a:pt x="1275280" y="2787644"/>
                </a:cubicBezTo>
                <a:cubicBezTo>
                  <a:pt x="1149762" y="2785043"/>
                  <a:pt x="796072" y="2773033"/>
                  <a:pt x="562324" y="2787644"/>
                </a:cubicBezTo>
                <a:cubicBezTo>
                  <a:pt x="301569" y="2841924"/>
                  <a:pt x="51580" y="2547378"/>
                  <a:pt x="0" y="2225320"/>
                </a:cubicBezTo>
                <a:cubicBezTo>
                  <a:pt x="17181" y="2082480"/>
                  <a:pt x="-19650" y="1941761"/>
                  <a:pt x="0" y="1670988"/>
                </a:cubicBezTo>
                <a:cubicBezTo>
                  <a:pt x="19650" y="1400215"/>
                  <a:pt x="9352" y="1279384"/>
                  <a:pt x="0" y="1083396"/>
                </a:cubicBezTo>
                <a:cubicBezTo>
                  <a:pt x="-9352" y="887408"/>
                  <a:pt x="3423" y="701986"/>
                  <a:pt x="0" y="562324"/>
                </a:cubicBezTo>
                <a:close/>
              </a:path>
              <a:path w="5788846" h="2787644" stroke="0" extrusionOk="0">
                <a:moveTo>
                  <a:pt x="0" y="562324"/>
                </a:moveTo>
                <a:cubicBezTo>
                  <a:pt x="559" y="268847"/>
                  <a:pt x="270552" y="33577"/>
                  <a:pt x="562324" y="0"/>
                </a:cubicBezTo>
                <a:cubicBezTo>
                  <a:pt x="854618" y="-25868"/>
                  <a:pt x="951571" y="21995"/>
                  <a:pt x="1275280" y="0"/>
                </a:cubicBezTo>
                <a:cubicBezTo>
                  <a:pt x="1598989" y="-21995"/>
                  <a:pt x="1636256" y="-12048"/>
                  <a:pt x="1848310" y="0"/>
                </a:cubicBezTo>
                <a:cubicBezTo>
                  <a:pt x="2060364" y="12048"/>
                  <a:pt x="2278412" y="-1812"/>
                  <a:pt x="2421340" y="0"/>
                </a:cubicBezTo>
                <a:cubicBezTo>
                  <a:pt x="2564268" y="1812"/>
                  <a:pt x="2874792" y="27643"/>
                  <a:pt x="3134296" y="0"/>
                </a:cubicBezTo>
                <a:cubicBezTo>
                  <a:pt x="3393800" y="-27643"/>
                  <a:pt x="3556966" y="-15343"/>
                  <a:pt x="3753968" y="0"/>
                </a:cubicBezTo>
                <a:cubicBezTo>
                  <a:pt x="3950970" y="15343"/>
                  <a:pt x="4307783" y="-7823"/>
                  <a:pt x="4513566" y="0"/>
                </a:cubicBezTo>
                <a:cubicBezTo>
                  <a:pt x="4719349" y="7823"/>
                  <a:pt x="4905762" y="-15650"/>
                  <a:pt x="5226522" y="0"/>
                </a:cubicBezTo>
                <a:cubicBezTo>
                  <a:pt x="5488004" y="25834"/>
                  <a:pt x="5819324" y="218022"/>
                  <a:pt x="5788846" y="562324"/>
                </a:cubicBezTo>
                <a:cubicBezTo>
                  <a:pt x="5805105" y="807833"/>
                  <a:pt x="5792339" y="869600"/>
                  <a:pt x="5788846" y="1083396"/>
                </a:cubicBezTo>
                <a:cubicBezTo>
                  <a:pt x="5785353" y="1297192"/>
                  <a:pt x="5797083" y="1394948"/>
                  <a:pt x="5788846" y="1670988"/>
                </a:cubicBezTo>
                <a:cubicBezTo>
                  <a:pt x="5780609" y="1947028"/>
                  <a:pt x="5784357" y="1979072"/>
                  <a:pt x="5788846" y="2225320"/>
                </a:cubicBezTo>
                <a:cubicBezTo>
                  <a:pt x="5794255" y="2465736"/>
                  <a:pt x="5502144" y="2721324"/>
                  <a:pt x="5226522" y="2787644"/>
                </a:cubicBezTo>
                <a:cubicBezTo>
                  <a:pt x="5004079" y="2782012"/>
                  <a:pt x="4897283" y="2813010"/>
                  <a:pt x="4700134" y="2787644"/>
                </a:cubicBezTo>
                <a:cubicBezTo>
                  <a:pt x="4502985" y="2762278"/>
                  <a:pt x="4234543" y="2820617"/>
                  <a:pt x="3940536" y="2787644"/>
                </a:cubicBezTo>
                <a:cubicBezTo>
                  <a:pt x="3646529" y="2754671"/>
                  <a:pt x="3521950" y="2800845"/>
                  <a:pt x="3320864" y="2787644"/>
                </a:cubicBezTo>
                <a:cubicBezTo>
                  <a:pt x="3119778" y="2774443"/>
                  <a:pt x="2885359" y="2813644"/>
                  <a:pt x="2701192" y="2787644"/>
                </a:cubicBezTo>
                <a:cubicBezTo>
                  <a:pt x="2517025" y="2761644"/>
                  <a:pt x="2204224" y="2787907"/>
                  <a:pt x="1941594" y="2787644"/>
                </a:cubicBezTo>
                <a:cubicBezTo>
                  <a:pt x="1678964" y="2787381"/>
                  <a:pt x="1473446" y="2801527"/>
                  <a:pt x="1228638" y="2787644"/>
                </a:cubicBezTo>
                <a:cubicBezTo>
                  <a:pt x="983830" y="2773761"/>
                  <a:pt x="888180" y="2775566"/>
                  <a:pt x="562324" y="2787644"/>
                </a:cubicBezTo>
                <a:cubicBezTo>
                  <a:pt x="229251" y="2745193"/>
                  <a:pt x="18965" y="2588707"/>
                  <a:pt x="0" y="2225320"/>
                </a:cubicBezTo>
                <a:cubicBezTo>
                  <a:pt x="-10801" y="1956672"/>
                  <a:pt x="-13266" y="1944667"/>
                  <a:pt x="0" y="1670988"/>
                </a:cubicBezTo>
                <a:cubicBezTo>
                  <a:pt x="13266" y="1397309"/>
                  <a:pt x="8395" y="1291438"/>
                  <a:pt x="0" y="1133286"/>
                </a:cubicBezTo>
                <a:cubicBezTo>
                  <a:pt x="-8395" y="975134"/>
                  <a:pt x="19216" y="834631"/>
                  <a:pt x="0" y="562324"/>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1.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2.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3.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ngắt</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32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200" b="0" i="0" u="none" strike="noStrike" kern="0" cap="none" spc="0" normalizeH="0" baseline="0" noProof="0" dirty="0" err="1">
                <a:ln>
                  <a:noFill/>
                </a:ln>
                <a:solidFill>
                  <a:srgbClr val="000000"/>
                </a:solidFill>
                <a:effectLst/>
                <a:uLnTx/>
                <a:uFillTx/>
                <a:latin typeface="UTM Duepuntozero" panose="02040603050506020204" pitchFamily="18" charset="0"/>
                <a:ea typeface="+mn-ea"/>
                <a:cs typeface="+mn-cs"/>
              </a:rPr>
              <a:t>chỗ</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rPr>
              <a:t>.</a:t>
            </a:r>
          </a:p>
        </p:txBody>
      </p:sp>
      <p:sp>
        <p:nvSpPr>
          <p:cNvPr id="238" name="Rectangle: Rounded Corners 237">
            <a:extLst>
              <a:ext uri="{FF2B5EF4-FFF2-40B4-BE49-F238E27FC236}">
                <a16:creationId xmlns:a16="http://schemas.microsoft.com/office/drawing/2014/main" id="{BBC331A4-40D7-088E-62EF-9A269A5B80DF}"/>
              </a:ext>
            </a:extLst>
          </p:cNvPr>
          <p:cNvSpPr/>
          <p:nvPr/>
        </p:nvSpPr>
        <p:spPr>
          <a:xfrm>
            <a:off x="7075317" y="2099214"/>
            <a:ext cx="3928777" cy="640663"/>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2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2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239" name="Picture 238">
            <a:extLst>
              <a:ext uri="{FF2B5EF4-FFF2-40B4-BE49-F238E27FC236}">
                <a16:creationId xmlns:a16="http://schemas.microsoft.com/office/drawing/2014/main" id="{7D2CE761-F09F-D465-26CE-98BF367C5060}"/>
              </a:ext>
            </a:extLst>
          </p:cNvPr>
          <p:cNvPicPr>
            <a:picLocks noChangeAspect="1"/>
          </p:cNvPicPr>
          <p:nvPr/>
        </p:nvPicPr>
        <p:blipFill>
          <a:blip r:embed="rId4"/>
          <a:stretch>
            <a:fillRect/>
          </a:stretch>
        </p:blipFill>
        <p:spPr>
          <a:xfrm>
            <a:off x="9239209" y="2849936"/>
            <a:ext cx="638528" cy="619351"/>
          </a:xfrm>
          <a:prstGeom prst="rect">
            <a:avLst/>
          </a:prstGeom>
        </p:spPr>
      </p:pic>
      <p:pic>
        <p:nvPicPr>
          <p:cNvPr id="240" name="Picture 239">
            <a:extLst>
              <a:ext uri="{FF2B5EF4-FFF2-40B4-BE49-F238E27FC236}">
                <a16:creationId xmlns:a16="http://schemas.microsoft.com/office/drawing/2014/main" id="{4D072861-3280-CC02-DADE-B252216769C7}"/>
              </a:ext>
            </a:extLst>
          </p:cNvPr>
          <p:cNvPicPr>
            <a:picLocks noChangeAspect="1"/>
          </p:cNvPicPr>
          <p:nvPr/>
        </p:nvPicPr>
        <p:blipFill>
          <a:blip r:embed="rId5"/>
          <a:stretch>
            <a:fillRect/>
          </a:stretch>
        </p:blipFill>
        <p:spPr>
          <a:xfrm>
            <a:off x="8446354" y="2854893"/>
            <a:ext cx="638528" cy="619351"/>
          </a:xfrm>
          <a:prstGeom prst="rect">
            <a:avLst/>
          </a:prstGeom>
        </p:spPr>
      </p:pic>
      <p:pic>
        <p:nvPicPr>
          <p:cNvPr id="241" name="Picture 240">
            <a:extLst>
              <a:ext uri="{FF2B5EF4-FFF2-40B4-BE49-F238E27FC236}">
                <a16:creationId xmlns:a16="http://schemas.microsoft.com/office/drawing/2014/main" id="{E6A72002-B49D-302A-ED34-7DAA2950F137}"/>
              </a:ext>
            </a:extLst>
          </p:cNvPr>
          <p:cNvPicPr>
            <a:picLocks noChangeAspect="1"/>
          </p:cNvPicPr>
          <p:nvPr/>
        </p:nvPicPr>
        <p:blipFill>
          <a:blip r:embed="rId6"/>
          <a:stretch>
            <a:fillRect/>
          </a:stretch>
        </p:blipFill>
        <p:spPr>
          <a:xfrm>
            <a:off x="10040760" y="2868353"/>
            <a:ext cx="638528" cy="619351"/>
          </a:xfrm>
          <a:prstGeom prst="rect">
            <a:avLst/>
          </a:prstGeom>
        </p:spPr>
      </p:pic>
      <p:pic>
        <p:nvPicPr>
          <p:cNvPr id="242" name="Picture 241">
            <a:extLst>
              <a:ext uri="{FF2B5EF4-FFF2-40B4-BE49-F238E27FC236}">
                <a16:creationId xmlns:a16="http://schemas.microsoft.com/office/drawing/2014/main" id="{75022340-86A6-4D25-6B47-FFB5939A323E}"/>
              </a:ext>
            </a:extLst>
          </p:cNvPr>
          <p:cNvPicPr>
            <a:picLocks noChangeAspect="1"/>
          </p:cNvPicPr>
          <p:nvPr/>
        </p:nvPicPr>
        <p:blipFill>
          <a:blip r:embed="rId4"/>
          <a:stretch>
            <a:fillRect/>
          </a:stretch>
        </p:blipFill>
        <p:spPr>
          <a:xfrm>
            <a:off x="9659566" y="3348783"/>
            <a:ext cx="638528" cy="619351"/>
          </a:xfrm>
          <a:prstGeom prst="rect">
            <a:avLst/>
          </a:prstGeom>
        </p:spPr>
      </p:pic>
      <p:pic>
        <p:nvPicPr>
          <p:cNvPr id="243" name="Picture 242">
            <a:extLst>
              <a:ext uri="{FF2B5EF4-FFF2-40B4-BE49-F238E27FC236}">
                <a16:creationId xmlns:a16="http://schemas.microsoft.com/office/drawing/2014/main" id="{9639DBC8-CD98-AB95-052E-FC3E84A0C2C2}"/>
              </a:ext>
            </a:extLst>
          </p:cNvPr>
          <p:cNvPicPr>
            <a:picLocks noChangeAspect="1"/>
          </p:cNvPicPr>
          <p:nvPr/>
        </p:nvPicPr>
        <p:blipFill>
          <a:blip r:embed="rId5"/>
          <a:stretch>
            <a:fillRect/>
          </a:stretch>
        </p:blipFill>
        <p:spPr>
          <a:xfrm>
            <a:off x="8890233" y="3338760"/>
            <a:ext cx="638528" cy="619351"/>
          </a:xfrm>
          <a:prstGeom prst="rect">
            <a:avLst/>
          </a:prstGeom>
        </p:spPr>
      </p:pic>
      <p:pic>
        <p:nvPicPr>
          <p:cNvPr id="244" name="Picture 243">
            <a:extLst>
              <a:ext uri="{FF2B5EF4-FFF2-40B4-BE49-F238E27FC236}">
                <a16:creationId xmlns:a16="http://schemas.microsoft.com/office/drawing/2014/main" id="{24D3EBC9-C9C5-4574-FFBB-26A7D012BDFE}"/>
              </a:ext>
            </a:extLst>
          </p:cNvPr>
          <p:cNvPicPr>
            <a:picLocks noChangeAspect="1"/>
          </p:cNvPicPr>
          <p:nvPr/>
        </p:nvPicPr>
        <p:blipFill>
          <a:blip r:embed="rId6"/>
          <a:stretch>
            <a:fillRect/>
          </a:stretch>
        </p:blipFill>
        <p:spPr>
          <a:xfrm>
            <a:off x="10549753" y="3348783"/>
            <a:ext cx="638528" cy="619351"/>
          </a:xfrm>
          <a:prstGeom prst="rect">
            <a:avLst/>
          </a:prstGeom>
        </p:spPr>
      </p:pic>
      <p:pic>
        <p:nvPicPr>
          <p:cNvPr id="245" name="Picture 244">
            <a:extLst>
              <a:ext uri="{FF2B5EF4-FFF2-40B4-BE49-F238E27FC236}">
                <a16:creationId xmlns:a16="http://schemas.microsoft.com/office/drawing/2014/main" id="{90DF3AFA-3490-A3E8-D6F9-A129F4265138}"/>
              </a:ext>
            </a:extLst>
          </p:cNvPr>
          <p:cNvPicPr>
            <a:picLocks noChangeAspect="1"/>
          </p:cNvPicPr>
          <p:nvPr/>
        </p:nvPicPr>
        <p:blipFill>
          <a:blip r:embed="rId4"/>
          <a:stretch>
            <a:fillRect/>
          </a:stretch>
        </p:blipFill>
        <p:spPr>
          <a:xfrm>
            <a:off x="9373088" y="3988736"/>
            <a:ext cx="638528" cy="619351"/>
          </a:xfrm>
          <a:prstGeom prst="rect">
            <a:avLst/>
          </a:prstGeom>
        </p:spPr>
      </p:pic>
      <p:pic>
        <p:nvPicPr>
          <p:cNvPr id="246" name="Picture 245">
            <a:extLst>
              <a:ext uri="{FF2B5EF4-FFF2-40B4-BE49-F238E27FC236}">
                <a16:creationId xmlns:a16="http://schemas.microsoft.com/office/drawing/2014/main" id="{99468B64-6A2A-43EE-D794-CCED6C922B7A}"/>
              </a:ext>
            </a:extLst>
          </p:cNvPr>
          <p:cNvPicPr>
            <a:picLocks noChangeAspect="1"/>
          </p:cNvPicPr>
          <p:nvPr/>
        </p:nvPicPr>
        <p:blipFill>
          <a:blip r:embed="rId5"/>
          <a:stretch>
            <a:fillRect/>
          </a:stretch>
        </p:blipFill>
        <p:spPr>
          <a:xfrm>
            <a:off x="8505757" y="4003998"/>
            <a:ext cx="638528" cy="619351"/>
          </a:xfrm>
          <a:prstGeom prst="rect">
            <a:avLst/>
          </a:prstGeom>
        </p:spPr>
      </p:pic>
      <p:pic>
        <p:nvPicPr>
          <p:cNvPr id="247" name="Picture 246">
            <a:extLst>
              <a:ext uri="{FF2B5EF4-FFF2-40B4-BE49-F238E27FC236}">
                <a16:creationId xmlns:a16="http://schemas.microsoft.com/office/drawing/2014/main" id="{3D7C7A8A-5584-DF01-4EFB-65A3E2CE3484}"/>
              </a:ext>
            </a:extLst>
          </p:cNvPr>
          <p:cNvPicPr>
            <a:picLocks noChangeAspect="1"/>
          </p:cNvPicPr>
          <p:nvPr/>
        </p:nvPicPr>
        <p:blipFill>
          <a:blip r:embed="rId6"/>
          <a:stretch>
            <a:fillRect/>
          </a:stretch>
        </p:blipFill>
        <p:spPr>
          <a:xfrm>
            <a:off x="10196666" y="3988993"/>
            <a:ext cx="638528" cy="619351"/>
          </a:xfrm>
          <a:prstGeom prst="rect">
            <a:avLst/>
          </a:prstGeom>
        </p:spPr>
      </p:pic>
    </p:spTree>
    <p:extLst>
      <p:ext uri="{BB962C8B-B14F-4D97-AF65-F5344CB8AC3E}">
        <p14:creationId xmlns:p14="http://schemas.microsoft.com/office/powerpoint/2010/main" val="278766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8"/>
                                        </p:tgtEl>
                                        <p:attrNameLst>
                                          <p:attrName>style.visibility</p:attrName>
                                        </p:attrNameLst>
                                      </p:cBhvr>
                                      <p:to>
                                        <p:strVal val="visible"/>
                                      </p:to>
                                    </p:set>
                                    <p:animEffect transition="in" filter="wipe(up)">
                                      <p:cBhvr>
                                        <p:cTn id="19" dur="500"/>
                                        <p:tgtEl>
                                          <p:spTgt spid="23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par>
                                <p:cTn id="23" presetID="22" presetClass="entr" presetSubtype="1" fill="hold" nodeType="withEffect">
                                  <p:stCondLst>
                                    <p:cond delay="0"/>
                                  </p:stCondLst>
                                  <p:childTnLst>
                                    <p:set>
                                      <p:cBhvr>
                                        <p:cTn id="24" dur="1" fill="hold">
                                          <p:stCondLst>
                                            <p:cond delay="0"/>
                                          </p:stCondLst>
                                        </p:cTn>
                                        <p:tgtEl>
                                          <p:spTgt spid="239"/>
                                        </p:tgtEl>
                                        <p:attrNameLst>
                                          <p:attrName>style.visibility</p:attrName>
                                        </p:attrNameLst>
                                      </p:cBhvr>
                                      <p:to>
                                        <p:strVal val="visible"/>
                                      </p:to>
                                    </p:set>
                                    <p:animEffect transition="in" filter="wipe(up)">
                                      <p:cBhvr>
                                        <p:cTn id="25" dur="500"/>
                                        <p:tgtEl>
                                          <p:spTgt spid="239"/>
                                        </p:tgtEl>
                                      </p:cBhvr>
                                    </p:animEffect>
                                  </p:childTnLst>
                                </p:cTn>
                              </p:par>
                              <p:par>
                                <p:cTn id="26" presetID="22" presetClass="entr" presetSubtype="1" fill="hold" nodeType="withEffect">
                                  <p:stCondLst>
                                    <p:cond delay="0"/>
                                  </p:stCondLst>
                                  <p:childTnLst>
                                    <p:set>
                                      <p:cBhvr>
                                        <p:cTn id="27" dur="1" fill="hold">
                                          <p:stCondLst>
                                            <p:cond delay="0"/>
                                          </p:stCondLst>
                                        </p:cTn>
                                        <p:tgtEl>
                                          <p:spTgt spid="240"/>
                                        </p:tgtEl>
                                        <p:attrNameLst>
                                          <p:attrName>style.visibility</p:attrName>
                                        </p:attrNameLst>
                                      </p:cBhvr>
                                      <p:to>
                                        <p:strVal val="visible"/>
                                      </p:to>
                                    </p:set>
                                    <p:animEffect transition="in" filter="wipe(up)">
                                      <p:cBhvr>
                                        <p:cTn id="28" dur="500"/>
                                        <p:tgtEl>
                                          <p:spTgt spid="240"/>
                                        </p:tgtEl>
                                      </p:cBhvr>
                                    </p:animEffect>
                                  </p:childTnLst>
                                </p:cTn>
                              </p:par>
                              <p:par>
                                <p:cTn id="29" presetID="22" presetClass="entr" presetSubtype="1" fill="hold" nodeType="withEffect">
                                  <p:stCondLst>
                                    <p:cond delay="0"/>
                                  </p:stCondLst>
                                  <p:childTnLst>
                                    <p:set>
                                      <p:cBhvr>
                                        <p:cTn id="30" dur="1" fill="hold">
                                          <p:stCondLst>
                                            <p:cond delay="0"/>
                                          </p:stCondLst>
                                        </p:cTn>
                                        <p:tgtEl>
                                          <p:spTgt spid="241"/>
                                        </p:tgtEl>
                                        <p:attrNameLst>
                                          <p:attrName>style.visibility</p:attrName>
                                        </p:attrNameLst>
                                      </p:cBhvr>
                                      <p:to>
                                        <p:strVal val="visible"/>
                                      </p:to>
                                    </p:set>
                                    <p:animEffect transition="in" filter="wipe(up)">
                                      <p:cBhvr>
                                        <p:cTn id="31" dur="500"/>
                                        <p:tgtEl>
                                          <p:spTgt spid="241"/>
                                        </p:tgtEl>
                                      </p:cBhvr>
                                    </p:animEffect>
                                  </p:childTnLst>
                                </p:cTn>
                              </p:par>
                              <p:par>
                                <p:cTn id="32" presetID="22" presetClass="entr" presetSubtype="1" fill="hold" nodeType="withEffect">
                                  <p:stCondLst>
                                    <p:cond delay="0"/>
                                  </p:stCondLst>
                                  <p:childTnLst>
                                    <p:set>
                                      <p:cBhvr>
                                        <p:cTn id="33" dur="1" fill="hold">
                                          <p:stCondLst>
                                            <p:cond delay="0"/>
                                          </p:stCondLst>
                                        </p:cTn>
                                        <p:tgtEl>
                                          <p:spTgt spid="243"/>
                                        </p:tgtEl>
                                        <p:attrNameLst>
                                          <p:attrName>style.visibility</p:attrName>
                                        </p:attrNameLst>
                                      </p:cBhvr>
                                      <p:to>
                                        <p:strVal val="visible"/>
                                      </p:to>
                                    </p:set>
                                    <p:animEffect transition="in" filter="wipe(up)">
                                      <p:cBhvr>
                                        <p:cTn id="34" dur="500"/>
                                        <p:tgtEl>
                                          <p:spTgt spid="243"/>
                                        </p:tgtEl>
                                      </p:cBhvr>
                                    </p:animEffect>
                                  </p:childTnLst>
                                </p:cTn>
                              </p:par>
                              <p:par>
                                <p:cTn id="35" presetID="22" presetClass="entr" presetSubtype="1" fill="hold" nodeType="withEffect">
                                  <p:stCondLst>
                                    <p:cond delay="0"/>
                                  </p:stCondLst>
                                  <p:childTnLst>
                                    <p:set>
                                      <p:cBhvr>
                                        <p:cTn id="36" dur="1" fill="hold">
                                          <p:stCondLst>
                                            <p:cond delay="0"/>
                                          </p:stCondLst>
                                        </p:cTn>
                                        <p:tgtEl>
                                          <p:spTgt spid="242"/>
                                        </p:tgtEl>
                                        <p:attrNameLst>
                                          <p:attrName>style.visibility</p:attrName>
                                        </p:attrNameLst>
                                      </p:cBhvr>
                                      <p:to>
                                        <p:strVal val="visible"/>
                                      </p:to>
                                    </p:set>
                                    <p:animEffect transition="in" filter="wipe(up)">
                                      <p:cBhvr>
                                        <p:cTn id="37" dur="500"/>
                                        <p:tgtEl>
                                          <p:spTgt spid="242"/>
                                        </p:tgtEl>
                                      </p:cBhvr>
                                    </p:animEffect>
                                  </p:childTnLst>
                                </p:cTn>
                              </p:par>
                              <p:par>
                                <p:cTn id="38" presetID="22" presetClass="entr" presetSubtype="1" fill="hold" nodeType="withEffect">
                                  <p:stCondLst>
                                    <p:cond delay="0"/>
                                  </p:stCondLst>
                                  <p:childTnLst>
                                    <p:set>
                                      <p:cBhvr>
                                        <p:cTn id="39" dur="1" fill="hold">
                                          <p:stCondLst>
                                            <p:cond delay="0"/>
                                          </p:stCondLst>
                                        </p:cTn>
                                        <p:tgtEl>
                                          <p:spTgt spid="244"/>
                                        </p:tgtEl>
                                        <p:attrNameLst>
                                          <p:attrName>style.visibility</p:attrName>
                                        </p:attrNameLst>
                                      </p:cBhvr>
                                      <p:to>
                                        <p:strVal val="visible"/>
                                      </p:to>
                                    </p:set>
                                    <p:animEffect transition="in" filter="wipe(up)">
                                      <p:cBhvr>
                                        <p:cTn id="40" dur="500"/>
                                        <p:tgtEl>
                                          <p:spTgt spid="244"/>
                                        </p:tgtEl>
                                      </p:cBhvr>
                                    </p:animEffect>
                                  </p:childTnLst>
                                </p:cTn>
                              </p:par>
                              <p:par>
                                <p:cTn id="41" presetID="22" presetClass="entr" presetSubtype="1" fill="hold" nodeType="withEffect">
                                  <p:stCondLst>
                                    <p:cond delay="0"/>
                                  </p:stCondLst>
                                  <p:childTnLst>
                                    <p:set>
                                      <p:cBhvr>
                                        <p:cTn id="42" dur="1" fill="hold">
                                          <p:stCondLst>
                                            <p:cond delay="0"/>
                                          </p:stCondLst>
                                        </p:cTn>
                                        <p:tgtEl>
                                          <p:spTgt spid="246"/>
                                        </p:tgtEl>
                                        <p:attrNameLst>
                                          <p:attrName>style.visibility</p:attrName>
                                        </p:attrNameLst>
                                      </p:cBhvr>
                                      <p:to>
                                        <p:strVal val="visible"/>
                                      </p:to>
                                    </p:set>
                                    <p:animEffect transition="in" filter="wipe(up)">
                                      <p:cBhvr>
                                        <p:cTn id="43" dur="500"/>
                                        <p:tgtEl>
                                          <p:spTgt spid="246"/>
                                        </p:tgtEl>
                                      </p:cBhvr>
                                    </p:animEffect>
                                  </p:childTnLst>
                                </p:cTn>
                              </p:par>
                              <p:par>
                                <p:cTn id="44" presetID="22" presetClass="entr" presetSubtype="1" fill="hold" nodeType="withEffect">
                                  <p:stCondLst>
                                    <p:cond delay="0"/>
                                  </p:stCondLst>
                                  <p:childTnLst>
                                    <p:set>
                                      <p:cBhvr>
                                        <p:cTn id="45" dur="1" fill="hold">
                                          <p:stCondLst>
                                            <p:cond delay="0"/>
                                          </p:stCondLst>
                                        </p:cTn>
                                        <p:tgtEl>
                                          <p:spTgt spid="245"/>
                                        </p:tgtEl>
                                        <p:attrNameLst>
                                          <p:attrName>style.visibility</p:attrName>
                                        </p:attrNameLst>
                                      </p:cBhvr>
                                      <p:to>
                                        <p:strVal val="visible"/>
                                      </p:to>
                                    </p:set>
                                    <p:animEffect transition="in" filter="wipe(up)">
                                      <p:cBhvr>
                                        <p:cTn id="46" dur="500"/>
                                        <p:tgtEl>
                                          <p:spTgt spid="245"/>
                                        </p:tgtEl>
                                      </p:cBhvr>
                                    </p:animEffect>
                                  </p:childTnLst>
                                </p:cTn>
                              </p:par>
                              <p:par>
                                <p:cTn id="47" presetID="22" presetClass="entr" presetSubtype="1" fill="hold" nodeType="withEffect">
                                  <p:stCondLst>
                                    <p:cond delay="0"/>
                                  </p:stCondLst>
                                  <p:childTnLst>
                                    <p:set>
                                      <p:cBhvr>
                                        <p:cTn id="48" dur="1" fill="hold">
                                          <p:stCondLst>
                                            <p:cond delay="0"/>
                                          </p:stCondLst>
                                        </p:cTn>
                                        <p:tgtEl>
                                          <p:spTgt spid="247"/>
                                        </p:tgtEl>
                                        <p:attrNameLst>
                                          <p:attrName>style.visibility</p:attrName>
                                        </p:attrNameLst>
                                      </p:cBhvr>
                                      <p:to>
                                        <p:strVal val="visible"/>
                                      </p:to>
                                    </p:set>
                                    <p:animEffect transition="in" filter="wipe(up)">
                                      <p:cBhvr>
                                        <p:cTn id="49"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7" grpId="0" animBg="1"/>
      <p:bldP spid="2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CD881947-867A-E973-C4E3-AFE5B5592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84" y="385322"/>
            <a:ext cx="10231063" cy="3107686"/>
          </a:xfrm>
          <a:prstGeom prst="rect">
            <a:avLst/>
          </a:prstGeom>
        </p:spPr>
      </p:pic>
      <p:pic>
        <p:nvPicPr>
          <p:cNvPr id="4" name="Picture 12">
            <a:extLst>
              <a:ext uri="{FF2B5EF4-FFF2-40B4-BE49-F238E27FC236}">
                <a16:creationId xmlns:a16="http://schemas.microsoft.com/office/drawing/2014/main" id="{FD5A018F-5C16-CF48-EB4C-1D0E72D7E7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9260" flipH="1">
            <a:off x="9631218" y="3659395"/>
            <a:ext cx="2353913" cy="1010042"/>
          </a:xfrm>
          <a:prstGeom prst="rect">
            <a:avLst/>
          </a:prstGeom>
        </p:spPr>
      </p:pic>
      <p:sp>
        <p:nvSpPr>
          <p:cNvPr id="6" name="TextBox 5">
            <a:extLst>
              <a:ext uri="{FF2B5EF4-FFF2-40B4-BE49-F238E27FC236}">
                <a16:creationId xmlns:a16="http://schemas.microsoft.com/office/drawing/2014/main" id="{27AA87B1-3509-97D8-5362-7E7120A51EA7}"/>
              </a:ext>
            </a:extLst>
          </p:cNvPr>
          <p:cNvSpPr txBox="1"/>
          <p:nvPr/>
        </p:nvSpPr>
        <p:spPr>
          <a:xfrm>
            <a:off x="1325849" y="960347"/>
            <a:ext cx="954030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28575">
                  <a:solidFill>
                    <a:srgbClr val="002060"/>
                  </a:solidFill>
                  <a:prstDash val="solid"/>
                </a:ln>
                <a:solidFill>
                  <a:srgbClr val="FF33CC"/>
                </a:solidFill>
                <a:effectLst>
                  <a:outerShdw blurRad="12700" dist="38100" dir="2700000" algn="tl" rotWithShape="0">
                    <a:srgbClr val="5B9BD5">
                      <a:lumMod val="60000"/>
                      <a:lumOff val="40000"/>
                    </a:srgbClr>
                  </a:outerShdw>
                </a:effectLst>
                <a:latin typeface="UVN Banh Mi" pitchFamily="2" charset="0"/>
                <a:ea typeface="字魂59号-创粗黑"/>
              </a:rPr>
              <a:t>BÌNH CHỌN NHÓM ĐỌC HAY NHẤT</a:t>
            </a:r>
            <a:endParaRPr kumimoji="0" lang="en-US" sz="6600" b="1" i="0" u="none" strike="noStrike" kern="1200" cap="none" spc="0" normalizeH="0" baseline="0" noProof="0">
              <a:ln w="28575">
                <a:solidFill>
                  <a:srgbClr val="002060"/>
                </a:solidFill>
                <a:prstDash val="solid"/>
              </a:ln>
              <a:solidFill>
                <a:srgbClr val="FF33CC"/>
              </a:solidFill>
              <a:effectLst>
                <a:outerShdw blurRad="12700" dist="38100" dir="2700000" algn="tl" rotWithShape="0">
                  <a:srgbClr val="5B9BD5">
                    <a:lumMod val="60000"/>
                    <a:lumOff val="40000"/>
                  </a:srgbClr>
                </a:outerShdw>
              </a:effectLst>
              <a:uLnTx/>
              <a:uFillTx/>
              <a:latin typeface="UVN Banh Mi" pitchFamily="2" charset="0"/>
              <a:ea typeface="字魂59号-创粗黑"/>
            </a:endParaRPr>
          </a:p>
        </p:txBody>
      </p:sp>
    </p:spTree>
    <p:extLst>
      <p:ext uri="{BB962C8B-B14F-4D97-AF65-F5344CB8AC3E}">
        <p14:creationId xmlns:p14="http://schemas.microsoft.com/office/powerpoint/2010/main" val="2765081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0 2.59259E-6 L 0 -0.07222 " pathEditMode="relative" rAng="0" ptsTypes="AA">
                                      <p:cBhvr>
                                        <p:cTn id="12" dur="250" accel="50000" decel="50000" autoRev="1" fill="hold">
                                          <p:stCondLst>
                                            <p:cond delay="0"/>
                                          </p:stCondLst>
                                        </p:cTn>
                                        <p:tgtEl>
                                          <p:spTgt spid="6"/>
                                        </p:tgtEl>
                                        <p:attrNameLst>
                                          <p:attrName>ppt_x</p:attrName>
                                          <p:attrName>ppt_y</p:attrName>
                                        </p:attrNameLst>
                                      </p:cBhvr>
                                      <p:rCtr x="0" y="-3611"/>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80299" y="18745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453896" y="708603"/>
            <a:ext cx="741578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9Slide07 SVNBeachwood Sans" pitchFamily="2" charset="0"/>
                <a:ea typeface="+mn-ea"/>
                <a:cs typeface="+mn-cs"/>
              </a:rPr>
              <a:t>Chia sẻ</a:t>
            </a:r>
            <a:r>
              <a:rPr kumimoji="0" lang="en-US" sz="8800" b="0" i="0" u="none" strike="noStrike" kern="1200" cap="none" spc="0" normalizeH="0" noProof="0">
                <a:ln>
                  <a:noFill/>
                </a:ln>
                <a:solidFill>
                  <a:srgbClr val="FF0000"/>
                </a:solidFill>
                <a:effectLst/>
                <a:uLnTx/>
                <a:uFillTx/>
                <a:latin typeface="#9Slide07 SVNBeachwood Sans" pitchFamily="2" charset="0"/>
                <a:ea typeface="+mn-ea"/>
                <a:cs typeface="+mn-cs"/>
              </a:rPr>
              <a:t> về bài đọc</a:t>
            </a:r>
            <a:endParaRPr kumimoji="0" lang="en-US" sz="8800" b="0" i="0" u="none" strike="noStrike" kern="1200" cap="none" spc="0" normalizeH="0" baseline="0" noProof="0">
              <a:ln>
                <a:noFill/>
              </a:ln>
              <a:solidFill>
                <a:srgbClr val="FF00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3957647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a:extLst>
              <a:ext uri="{FF2B5EF4-FFF2-40B4-BE49-F238E27FC236}">
                <a16:creationId xmlns:a16="http://schemas.microsoft.com/office/drawing/2014/main" id="{6E734A22-DF97-0761-E91B-E3FA8C2C01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272" y="-391539"/>
            <a:ext cx="8509142" cy="3268163"/>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486DA2C-D62A-E55A-B905-8A553E187714}"/>
              </a:ext>
            </a:extLst>
          </p:cNvPr>
          <p:cNvSpPr txBox="1"/>
          <p:nvPr/>
        </p:nvSpPr>
        <p:spPr>
          <a:xfrm>
            <a:off x="-153624" y="381690"/>
            <a:ext cx="936265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prstClr val="black"/>
                  </a:solidFill>
                </a:ln>
                <a:solidFill>
                  <a:srgbClr val="51A59F"/>
                </a:solidFill>
                <a:effectLst/>
                <a:uLnTx/>
                <a:uFillTx/>
                <a:latin typeface="#9Slide07 SVNBeachwood Sans" pitchFamily="2" charset="0"/>
                <a:ea typeface="LNTH-LuoLuoNotangYuanTi 1" pitchFamily="2" charset="-128"/>
                <a:cs typeface="LNTH-LuoLuoNotangYuanTi 1" pitchFamily="2" charset="-128"/>
              </a:rPr>
              <a:t>T</a:t>
            </a:r>
            <a:r>
              <a:rPr kumimoji="0" lang="en-US" sz="9600" b="1" i="0" u="none" strike="noStrike" kern="1200" cap="none" spc="0" normalizeH="0" baseline="0" noProof="0">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r</a:t>
            </a:r>
            <a:r>
              <a:rPr kumimoji="0" lang="en-US" sz="9600" b="1" i="0" u="none" strike="noStrike" kern="1200" cap="none" spc="0" normalizeH="0" baseline="0" noProof="0">
                <a:ln>
                  <a:solidFill>
                    <a:prstClr val="black"/>
                  </a:solidFill>
                </a:ln>
                <a:solidFill>
                  <a:srgbClr val="FF8175">
                    <a:lumMod val="50000"/>
                  </a:srgbClr>
                </a:solidFill>
                <a:effectLst/>
                <a:uLnTx/>
                <a:uFillTx/>
                <a:latin typeface="#9Slide07 SVNBeachwood Sans" pitchFamily="2" charset="0"/>
                <a:ea typeface="LNTH-LuoLuoNotangYuanTi 1" pitchFamily="2" charset="-128"/>
                <a:cs typeface="LNTH-LuoLuoNotangYuanTi 1" pitchFamily="2" charset="-128"/>
              </a:rPr>
              <a:t>a</a:t>
            </a:r>
            <a:r>
              <a:rPr kumimoji="0" lang="en-US" sz="9600" b="1" i="0" u="none" strike="noStrike" kern="1200" cap="none" spc="0" normalizeH="0" baseline="0" noProof="0">
                <a:ln>
                  <a:solidFill>
                    <a:prstClr val="black"/>
                  </a:solidFill>
                </a:ln>
                <a:solidFill>
                  <a:srgbClr val="E5790D"/>
                </a:solidFill>
                <a:effectLst/>
                <a:uLnTx/>
                <a:uFillTx/>
                <a:latin typeface="#9Slide07 SVNBeachwood Sans" pitchFamily="2" charset="0"/>
                <a:ea typeface="LNTH-LuoLuoNotangYuanTi 1" pitchFamily="2" charset="-128"/>
                <a:cs typeface="LNTH-LuoLuoNotangYuanTi 1" pitchFamily="2" charset="-128"/>
              </a:rPr>
              <a:t>o</a:t>
            </a:r>
            <a:r>
              <a:rPr kumimoji="0" lang="en-US" sz="9600" b="1" i="0" u="none" strike="noStrike" kern="1200" cap="none" spc="0" normalizeH="0" baseline="0" noProof="0">
                <a:ln>
                  <a:solidFill>
                    <a:prstClr val="black"/>
                  </a:solidFill>
                </a:ln>
                <a:solidFill>
                  <a:srgbClr val="002D38"/>
                </a:solidFill>
                <a:effectLst/>
                <a:uLnTx/>
                <a:uFillTx/>
                <a:latin typeface="#9Slide07 SVNBeachwood Sans" pitchFamily="2" charset="0"/>
                <a:ea typeface="LNTH-LuoLuoNotangYuanTi 1" pitchFamily="2" charset="-128"/>
                <a:cs typeface="LNTH-LuoLuoNotangYuanTi 1" pitchFamily="2" charset="-128"/>
              </a:rPr>
              <a:t> </a:t>
            </a:r>
            <a:r>
              <a:rPr kumimoji="0" lang="en-US" sz="9600" b="1" i="0" u="none" strike="noStrike" kern="1200" cap="none" spc="0" normalizeH="0" baseline="0" noProof="0">
                <a:ln>
                  <a:solidFill>
                    <a:prstClr val="black"/>
                  </a:solidFill>
                </a:ln>
                <a:solidFill>
                  <a:srgbClr val="FF0066"/>
                </a:solidFill>
                <a:effectLst/>
                <a:uLnTx/>
                <a:uFillTx/>
                <a:latin typeface="#9Slide07 SVNBeachwood Sans" pitchFamily="2" charset="0"/>
                <a:ea typeface="LNTH-LuoLuoNotangYuanTi 1" pitchFamily="2" charset="-128"/>
                <a:cs typeface="LNTH-LuoLuoNotangYuanTi 1" pitchFamily="2" charset="-128"/>
              </a:rPr>
              <a:t>đ</a:t>
            </a:r>
            <a:r>
              <a:rPr lang="en-US" sz="9600" b="1" noProof="0">
                <a:ln>
                  <a:solidFill>
                    <a:prstClr val="black"/>
                  </a:solidFill>
                </a:ln>
                <a:solidFill>
                  <a:srgbClr val="FFECCD">
                    <a:lumMod val="75000"/>
                  </a:srgbClr>
                </a:solidFill>
                <a:latin typeface="#9Slide07 SVNBeachwood Sans" pitchFamily="2" charset="0"/>
                <a:ea typeface="LNTH-LuoLuoNotangYuanTi 1" pitchFamily="2" charset="-128"/>
                <a:cs typeface="LNTH-LuoLuoNotangYuanTi 1" pitchFamily="2" charset="-128"/>
              </a:rPr>
              <a:t>ổ</a:t>
            </a:r>
            <a:r>
              <a:rPr kumimoji="0" lang="en-US" sz="9600" b="1" i="0" u="none" strike="noStrike" kern="1200" cap="none" spc="0" normalizeH="0" baseline="0" noProof="0">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i </a:t>
            </a:r>
            <a:r>
              <a:rPr kumimoji="0" lang="en-US" sz="9600" b="1" i="0" u="none" strike="noStrike" kern="1200" cap="none" spc="0" normalizeH="0" baseline="0" noProof="0">
                <a:ln>
                  <a:solidFill>
                    <a:prstClr val="black"/>
                  </a:solidFill>
                </a:ln>
                <a:solidFill>
                  <a:srgbClr val="00CCC5"/>
                </a:solidFill>
                <a:effectLst/>
                <a:uLnTx/>
                <a:uFillTx/>
                <a:latin typeface="#9Slide07 SVNBeachwood Sans" pitchFamily="2" charset="0"/>
                <a:ea typeface="LNTH-LuoLuoNotangYuanTi 1" pitchFamily="2" charset="-128"/>
                <a:cs typeface="LNTH-LuoLuoNotangYuanTi 1" pitchFamily="2" charset="-128"/>
              </a:rPr>
              <a:t>v</a:t>
            </a:r>
            <a:r>
              <a:rPr lang="en-US" sz="9600" b="1" noProof="0">
                <a:ln>
                  <a:solidFill>
                    <a:prstClr val="black"/>
                  </a:solidFill>
                </a:ln>
                <a:solidFill>
                  <a:srgbClr val="E36C09">
                    <a:lumMod val="40000"/>
                    <a:lumOff val="60000"/>
                  </a:srgbClr>
                </a:solidFill>
                <a:latin typeface="#9Slide07 SVNBeachwood Sans" pitchFamily="2" charset="0"/>
                <a:ea typeface="LNTH-LuoLuoNotangYuanTi 1" pitchFamily="2" charset="-128"/>
                <a:cs typeface="LNTH-LuoLuoNotangYuanTi 1" pitchFamily="2" charset="-128"/>
              </a:rPr>
              <a:t>ớ</a:t>
            </a:r>
            <a:r>
              <a:rPr kumimoji="0" lang="en-US" sz="9600" b="1" i="0" u="none" strike="noStrike" kern="1200" cap="none" spc="0" normalizeH="0" baseline="0" noProof="0">
                <a:ln>
                  <a:solidFill>
                    <a:prstClr val="black"/>
                  </a:solidFill>
                </a:ln>
                <a:solidFill>
                  <a:srgbClr val="AF37A6"/>
                </a:solidFill>
                <a:effectLst/>
                <a:uLnTx/>
                <a:uFillTx/>
                <a:latin typeface="#9Slide07 SVNBeachwood Sans" pitchFamily="2" charset="0"/>
                <a:ea typeface="LNTH-LuoLuoNotangYuanTi 1" pitchFamily="2" charset="-128"/>
                <a:cs typeface="LNTH-LuoLuoNotangYuanTi 1" pitchFamily="2" charset="-128"/>
              </a:rPr>
              <a:t>i </a:t>
            </a:r>
            <a:r>
              <a:rPr kumimoji="0" lang="en-US" sz="9600" b="1" i="0" u="none" strike="noStrike" kern="1200" cap="none" spc="0" normalizeH="0" baseline="0" noProof="0">
                <a:ln>
                  <a:solidFill>
                    <a:prstClr val="black"/>
                  </a:solidFill>
                </a:ln>
                <a:solidFill>
                  <a:srgbClr val="7CBC00"/>
                </a:solidFill>
                <a:effectLst/>
                <a:uLnTx/>
                <a:uFillTx/>
                <a:latin typeface="#9Slide07 SVNBeachwood Sans" pitchFamily="2" charset="0"/>
                <a:ea typeface="LNTH-LuoLuoNotangYuanTi 1" pitchFamily="2" charset="-128"/>
                <a:cs typeface="LNTH-LuoLuoNotangYuanTi 1" pitchFamily="2" charset="-128"/>
              </a:rPr>
              <a:t>b</a:t>
            </a:r>
            <a:r>
              <a:rPr lang="en-US" sz="9600" b="1">
                <a:ln>
                  <a:solidFill>
                    <a:prstClr val="black"/>
                  </a:solidFill>
                </a:ln>
                <a:solidFill>
                  <a:srgbClr val="4BACC6">
                    <a:lumMod val="50000"/>
                  </a:srgbClr>
                </a:solidFill>
                <a:latin typeface="#9Slide07 SVNBeachwood Sans" pitchFamily="2" charset="0"/>
                <a:ea typeface="LNTH-LuoLuoNotangYuanTi 1" pitchFamily="2" charset="-128"/>
                <a:cs typeface="LNTH-LuoLuoNotangYuanTi 1" pitchFamily="2" charset="-128"/>
              </a:rPr>
              <a:t>ạ</a:t>
            </a:r>
            <a:r>
              <a:rPr kumimoji="0" lang="en-US" sz="9600" b="1" i="0" u="none" strike="noStrike" kern="1200" cap="none" spc="0" normalizeH="0" baseline="0" noProof="0">
                <a:ln>
                  <a:solidFill>
                    <a:prstClr val="black"/>
                  </a:solidFill>
                </a:ln>
                <a:solidFill>
                  <a:srgbClr val="FFC000"/>
                </a:solidFill>
                <a:effectLst/>
                <a:uLnTx/>
                <a:uFillTx/>
                <a:latin typeface="#9Slide07 SVNBeachwood Sans" pitchFamily="2" charset="0"/>
                <a:ea typeface="LNTH-LuoLuoNotangYuanTi 1" pitchFamily="2" charset="-128"/>
                <a:cs typeface="LNTH-LuoLuoNotangYuanTi 1" pitchFamily="2" charset="-128"/>
              </a:rPr>
              <a:t>n</a:t>
            </a:r>
            <a:endParaRPr kumimoji="0" lang="en-US" sz="9600" b="1" i="0" u="none" strike="noStrike" kern="1200" cap="none" spc="0" normalizeH="0" baseline="0" noProof="0" dirty="0">
              <a:ln>
                <a:solidFill>
                  <a:prstClr val="black"/>
                </a:solidFill>
              </a:ln>
              <a:solidFill>
                <a:srgbClr val="FFC000"/>
              </a:solidFill>
              <a:effectLst/>
              <a:uLnTx/>
              <a:uFillTx/>
              <a:latin typeface="#9Slide07 SVNBeachwood Sans" pitchFamily="2" charset="0"/>
              <a:ea typeface="LNTH-LuoLuoNotangYuanTi 1" pitchFamily="2" charset="-128"/>
              <a:cs typeface="LNTH-LuoLuoNotangYuanTi 1" pitchFamily="2" charset="-128"/>
            </a:endParaRPr>
          </a:p>
        </p:txBody>
      </p:sp>
      <p:grpSp>
        <p:nvGrpSpPr>
          <p:cNvPr id="10" name="Graphic 1068">
            <a:extLst>
              <a:ext uri="{FF2B5EF4-FFF2-40B4-BE49-F238E27FC236}">
                <a16:creationId xmlns:a16="http://schemas.microsoft.com/office/drawing/2014/main" id="{B2C20436-3008-284E-DC39-31436D48ED2D}"/>
              </a:ext>
            </a:extLst>
          </p:cNvPr>
          <p:cNvGrpSpPr/>
          <p:nvPr/>
        </p:nvGrpSpPr>
        <p:grpSpPr>
          <a:xfrm>
            <a:off x="146637" y="3294452"/>
            <a:ext cx="2345864" cy="3280429"/>
            <a:chOff x="2916214" y="1602700"/>
            <a:chExt cx="2854795" cy="3653683"/>
          </a:xfrm>
        </p:grpSpPr>
        <p:sp>
          <p:nvSpPr>
            <p:cNvPr id="144" name="Freeform: Shape 143">
              <a:extLst>
                <a:ext uri="{FF2B5EF4-FFF2-40B4-BE49-F238E27FC236}">
                  <a16:creationId xmlns:a16="http://schemas.microsoft.com/office/drawing/2014/main" id="{BDB3F61A-ED4A-8791-5AE7-D88C1793E79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3C0B7A3D-8D61-2F17-1AEC-879CC88EF572}"/>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C29D3791-7FD8-5EBB-AEBE-292FA46AA6F0}"/>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D471F470-FBA1-766C-D579-9EF19DD56602}"/>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F6419FC7-F359-E2D6-0F35-B00D4A764662}"/>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0BA5E53B-F950-168D-C0B0-B1A29D9AA6DA}"/>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A23A9DA6-D0E9-BC19-37D9-AABA30BFEEA3}"/>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CB1E451B-BDEB-81F3-323F-E2466E4406B2}"/>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E1DBB6F7-913F-8815-B634-E7CDF4DED55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C01D3DA5-11F8-A468-DE94-957AB468B8FF}"/>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79693A59-468E-61F7-E777-597E3DB07F74}"/>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E09424CF-ECA6-4CCC-51DE-6AABD576F4E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09575106-8B99-AF8B-A247-A1B6D16B9279}"/>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FD61C015-610A-25C8-7679-9B9074C5CFEA}"/>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ADC55606-CC93-937E-F2AD-A5EFF2683D87}"/>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9" name="Freeform: Shape 158">
              <a:extLst>
                <a:ext uri="{FF2B5EF4-FFF2-40B4-BE49-F238E27FC236}">
                  <a16:creationId xmlns:a16="http://schemas.microsoft.com/office/drawing/2014/main" id="{1448B450-241B-82FE-ED4C-CA5905E2538A}"/>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E0517D74-2CA7-CBC8-484E-0F3D52F16310}"/>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96F3FAF1-D4B2-F8B9-77D9-3C8DA6E0391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9EBE9EA6-5E4C-B659-EFC1-AFE6F0184CEB}"/>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35B3CA40-AC78-657F-448B-66EE80954DB7}"/>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B4330CED-4C8E-8C46-D63F-F9D71B511A23}"/>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3F02C182-EA6A-85B8-AFB4-37954F42C6CE}"/>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5B791DB8-7160-DD92-18E3-784A936B25AF}"/>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6F9057F0-B5A8-4A71-F938-0CACE190BCF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Freeform: Shape 167">
              <a:extLst>
                <a:ext uri="{FF2B5EF4-FFF2-40B4-BE49-F238E27FC236}">
                  <a16:creationId xmlns:a16="http://schemas.microsoft.com/office/drawing/2014/main" id="{E15FAF0B-9458-DD3C-3EEA-C0C5D3D559EB}"/>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9" name="Freeform: Shape 168">
              <a:extLst>
                <a:ext uri="{FF2B5EF4-FFF2-40B4-BE49-F238E27FC236}">
                  <a16:creationId xmlns:a16="http://schemas.microsoft.com/office/drawing/2014/main" id="{EF831FAC-BDFD-ADAF-3893-3C1C50E7DF11}"/>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0" name="Freeform: Shape 169">
              <a:extLst>
                <a:ext uri="{FF2B5EF4-FFF2-40B4-BE49-F238E27FC236}">
                  <a16:creationId xmlns:a16="http://schemas.microsoft.com/office/drawing/2014/main" id="{D55761AF-58F0-CEBB-8810-EFECAA98793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74A8F58B-E000-AD60-686D-3C9F048B9B1B}"/>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F0EBB6EE-7C94-AC85-FDC2-0D1E0A8152DA}"/>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BE5BF97A-9384-CD26-B0EF-15407A5E2212}"/>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38EE8DA5-80FB-8DF4-6444-FE711A9AD62F}"/>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1759E172-B754-9566-7304-4C3E8AFFE46D}"/>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40932D8B-ED5E-E3A2-5EF8-9469CBF57D34}"/>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FCF3112-FD86-DC06-73CB-A6B03CBD0CFC}"/>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9620357-0A61-5C5A-6383-859B86DB9286}"/>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34CEE15D-A8FB-A919-A2CB-85CC6F3E2D7B}"/>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A4110782-E6DC-1195-08BA-03BD1184882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F0B84E15-415B-A79A-A542-A018071D8701}"/>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2" name="Freeform: Shape 181">
              <a:extLst>
                <a:ext uri="{FF2B5EF4-FFF2-40B4-BE49-F238E27FC236}">
                  <a16:creationId xmlns:a16="http://schemas.microsoft.com/office/drawing/2014/main" id="{12391FFB-25DC-00E4-65DC-866ECD03D9E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2" name="Graphic 1068">
            <a:extLst>
              <a:ext uri="{FF2B5EF4-FFF2-40B4-BE49-F238E27FC236}">
                <a16:creationId xmlns:a16="http://schemas.microsoft.com/office/drawing/2014/main" id="{E49135D4-FB74-FECE-FA4E-62E51E40DC17}"/>
              </a:ext>
            </a:extLst>
          </p:cNvPr>
          <p:cNvGrpSpPr/>
          <p:nvPr/>
        </p:nvGrpSpPr>
        <p:grpSpPr>
          <a:xfrm>
            <a:off x="2039967" y="3315985"/>
            <a:ext cx="2072005" cy="3251807"/>
            <a:chOff x="6160880" y="1636652"/>
            <a:chExt cx="2521524" cy="3621804"/>
          </a:xfrm>
        </p:grpSpPr>
        <p:sp>
          <p:nvSpPr>
            <p:cNvPr id="13" name="Freeform: Shape 12">
              <a:extLst>
                <a:ext uri="{FF2B5EF4-FFF2-40B4-BE49-F238E27FC236}">
                  <a16:creationId xmlns:a16="http://schemas.microsoft.com/office/drawing/2014/main" id="{CBBD89D6-ECC9-3527-9DFC-7D8373FBE579}"/>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597DB05E-B9B5-7902-25AB-E17555F45CEB}"/>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F5AF2E5D-709C-4F60-9844-98CF3A4AD63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5772E824-B820-E50B-3F1A-E148B0309441}"/>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F941AC0B-74C9-B693-66A3-436043607F3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1C5E2F6A-86B5-E1C2-616E-7DF64C76881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2CC5BE51-706D-EC46-627C-FEB151974A15}"/>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5FDA45D-43C7-9F48-C9BB-D23112CCEC8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17DBC744-1554-D275-DCB2-8123AF61B17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8B64EDF8-627F-91CF-3C3B-1F04AF06E305}"/>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7B5343BB-E049-4EA6-F018-340EBD56A2BE}"/>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9EB6761A-9374-5A58-49CE-543575516687}"/>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6C6C703-FD4E-B0F5-6591-6F61221B0A2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484B95A9-9D5D-9937-F0AD-80DF2A0271AC}"/>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717A6EF2-7457-B1DE-9C45-F0A2582CEA41}"/>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C6D0C88-7ABD-864E-328A-A1728D34BCD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BB5E2856-DEC2-EAFE-1998-F8F58F9F7C3F}"/>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EE837467-9CA8-B2D2-8C76-AB49167FE89D}"/>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17B7CC6-BEFE-D92C-B97F-75F667CA46BB}"/>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EEEF49CD-DF47-3302-3CA3-70712831228B}"/>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8DD54E1-11F7-F20E-5CC3-8DFF589EEF9E}"/>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5C9F8BA7-D35D-45CC-14F2-5B497B5117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C521A08E-F66E-2CB0-0E66-B218CA2932BC}"/>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05A25672-F0E0-53C3-D6BA-3F92F1877E20}"/>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423209FF-7680-40C9-5C88-D08883B6B053}"/>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0D64F035-E5E3-46E5-BC11-F5EBBA844BE8}"/>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5C119381-84DC-1660-7F7C-A13A6663D2E4}"/>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7362C71-BB85-089D-E3E9-A03FDF6C19E1}"/>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B76D6DD1-91BC-D6D8-C148-80D2907A038C}"/>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87EC85E3-6405-9C2A-8CF3-A76F04797546}"/>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ECD1CF6-AB18-D116-2D7F-70DFE221E258}"/>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F5492845-0DDA-0A29-1EA2-748E02D93FC5}"/>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87A14653-AFB1-E803-7CBD-84B40A3CC875}"/>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E9548D61-D5FA-208A-AC1A-673FE8A5B63A}"/>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6C409A87-7FE1-6B7D-2A6C-28C04BDB2D9C}"/>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85A9D415-C35A-D4CB-7B1D-5AC3E548608C}"/>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53B8E968-A899-2860-005F-A11B2448672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15A989B-C499-B147-A777-24B32F8633CA}"/>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4A632320-2C04-23E2-294C-69F553B217CF}"/>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F0877658-AFD1-BD20-FF9B-4E1C797CECDB}"/>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6589BF19-D69C-87EC-A37D-FD166CF46F4E}"/>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C037763-072E-2222-D806-6BFC9F857950}"/>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19B9885D-111B-F67C-BCB3-1DA87F9BD5B9}"/>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DC8677AF-EF67-188B-7478-7F763712B307}"/>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C20D8669-AD42-A5D3-B839-B3EA198A3629}"/>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6C3026B-4C3B-7D10-A377-EAF3A8E92A63}"/>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C3FD01AC-16C7-F5D6-7009-E6B62F300503}"/>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52E8EB76-CD1B-EE7C-F774-E7B7CAFBCB33}"/>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CC4B6557-7384-511E-B016-430E8E78D86A}"/>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86D6AB90-74AE-43E3-E900-D679DF1F1EB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F46717EC-D2F1-FEEA-D0E9-8BE303C55606}"/>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37" name="Rectangle: Rounded Corners 236">
            <a:extLst>
              <a:ext uri="{FF2B5EF4-FFF2-40B4-BE49-F238E27FC236}">
                <a16:creationId xmlns:a16="http://schemas.microsoft.com/office/drawing/2014/main" id="{9D7FCFE1-EE86-9ED8-03D1-D6897AF3E122}"/>
              </a:ext>
            </a:extLst>
          </p:cNvPr>
          <p:cNvSpPr/>
          <p:nvPr/>
        </p:nvSpPr>
        <p:spPr>
          <a:xfrm>
            <a:off x="4391241" y="2459865"/>
            <a:ext cx="7537523" cy="3256141"/>
          </a:xfrm>
          <a:custGeom>
            <a:avLst/>
            <a:gdLst>
              <a:gd name="connsiteX0" fmla="*/ 0 w 7537523"/>
              <a:gd name="connsiteY0" fmla="*/ 656829 h 3256141"/>
              <a:gd name="connsiteX1" fmla="*/ 656829 w 7537523"/>
              <a:gd name="connsiteY1" fmla="*/ 0 h 3256141"/>
              <a:gd name="connsiteX2" fmla="*/ 1286131 w 7537523"/>
              <a:gd name="connsiteY2" fmla="*/ 0 h 3256141"/>
              <a:gd name="connsiteX3" fmla="*/ 1790956 w 7537523"/>
              <a:gd name="connsiteY3" fmla="*/ 0 h 3256141"/>
              <a:gd name="connsiteX4" fmla="*/ 2358019 w 7537523"/>
              <a:gd name="connsiteY4" fmla="*/ 0 h 3256141"/>
              <a:gd name="connsiteX5" fmla="*/ 3174037 w 7537523"/>
              <a:gd name="connsiteY5" fmla="*/ 0 h 3256141"/>
              <a:gd name="connsiteX6" fmla="*/ 3678861 w 7537523"/>
              <a:gd name="connsiteY6" fmla="*/ 0 h 3256141"/>
              <a:gd name="connsiteX7" fmla="*/ 4183686 w 7537523"/>
              <a:gd name="connsiteY7" fmla="*/ 0 h 3256141"/>
              <a:gd name="connsiteX8" fmla="*/ 4688510 w 7537523"/>
              <a:gd name="connsiteY8" fmla="*/ 0 h 3256141"/>
              <a:gd name="connsiteX9" fmla="*/ 5380051 w 7537523"/>
              <a:gd name="connsiteY9" fmla="*/ 0 h 3256141"/>
              <a:gd name="connsiteX10" fmla="*/ 6071592 w 7537523"/>
              <a:gd name="connsiteY10" fmla="*/ 0 h 3256141"/>
              <a:gd name="connsiteX11" fmla="*/ 6880694 w 7537523"/>
              <a:gd name="connsiteY11" fmla="*/ 0 h 3256141"/>
              <a:gd name="connsiteX12" fmla="*/ 7537523 w 7537523"/>
              <a:gd name="connsiteY12" fmla="*/ 656829 h 3256141"/>
              <a:gd name="connsiteX13" fmla="*/ 7537523 w 7537523"/>
              <a:gd name="connsiteY13" fmla="*/ 1265474 h 3256141"/>
              <a:gd name="connsiteX14" fmla="*/ 7537523 w 7537523"/>
              <a:gd name="connsiteY14" fmla="*/ 1932393 h 3256141"/>
              <a:gd name="connsiteX15" fmla="*/ 7537523 w 7537523"/>
              <a:gd name="connsiteY15" fmla="*/ 2599312 h 3256141"/>
              <a:gd name="connsiteX16" fmla="*/ 6880694 w 7537523"/>
              <a:gd name="connsiteY16" fmla="*/ 3256141 h 3256141"/>
              <a:gd name="connsiteX17" fmla="*/ 6126915 w 7537523"/>
              <a:gd name="connsiteY17" fmla="*/ 3256141 h 3256141"/>
              <a:gd name="connsiteX18" fmla="*/ 5497613 w 7537523"/>
              <a:gd name="connsiteY18" fmla="*/ 3256141 h 3256141"/>
              <a:gd name="connsiteX19" fmla="*/ 4930550 w 7537523"/>
              <a:gd name="connsiteY19" fmla="*/ 3256141 h 3256141"/>
              <a:gd name="connsiteX20" fmla="*/ 4425725 w 7537523"/>
              <a:gd name="connsiteY20" fmla="*/ 3256141 h 3256141"/>
              <a:gd name="connsiteX21" fmla="*/ 3609707 w 7537523"/>
              <a:gd name="connsiteY21" fmla="*/ 3256141 h 3256141"/>
              <a:gd name="connsiteX22" fmla="*/ 2918167 w 7537523"/>
              <a:gd name="connsiteY22" fmla="*/ 3256141 h 3256141"/>
              <a:gd name="connsiteX23" fmla="*/ 2288865 w 7537523"/>
              <a:gd name="connsiteY23" fmla="*/ 3256141 h 3256141"/>
              <a:gd name="connsiteX24" fmla="*/ 1535086 w 7537523"/>
              <a:gd name="connsiteY24" fmla="*/ 3256141 h 3256141"/>
              <a:gd name="connsiteX25" fmla="*/ 656829 w 7537523"/>
              <a:gd name="connsiteY25" fmla="*/ 3256141 h 3256141"/>
              <a:gd name="connsiteX26" fmla="*/ 0 w 7537523"/>
              <a:gd name="connsiteY26" fmla="*/ 2599312 h 3256141"/>
              <a:gd name="connsiteX27" fmla="*/ 0 w 7537523"/>
              <a:gd name="connsiteY27" fmla="*/ 1990667 h 3256141"/>
              <a:gd name="connsiteX28" fmla="*/ 0 w 7537523"/>
              <a:gd name="connsiteY28" fmla="*/ 1362598 h 3256141"/>
              <a:gd name="connsiteX29" fmla="*/ 0 w 7537523"/>
              <a:gd name="connsiteY29" fmla="*/ 656829 h 325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37523" h="3256141" fill="none" extrusionOk="0">
                <a:moveTo>
                  <a:pt x="0" y="656829"/>
                </a:moveTo>
                <a:cubicBezTo>
                  <a:pt x="-32550" y="285056"/>
                  <a:pt x="272319" y="24"/>
                  <a:pt x="656829" y="0"/>
                </a:cubicBezTo>
                <a:cubicBezTo>
                  <a:pt x="857414" y="-29141"/>
                  <a:pt x="987551" y="28853"/>
                  <a:pt x="1286131" y="0"/>
                </a:cubicBezTo>
                <a:cubicBezTo>
                  <a:pt x="1584711" y="-28853"/>
                  <a:pt x="1671262" y="-4004"/>
                  <a:pt x="1790956" y="0"/>
                </a:cubicBezTo>
                <a:cubicBezTo>
                  <a:pt x="1910650" y="4004"/>
                  <a:pt x="2089390" y="-11782"/>
                  <a:pt x="2358019" y="0"/>
                </a:cubicBezTo>
                <a:cubicBezTo>
                  <a:pt x="2626648" y="11782"/>
                  <a:pt x="2824652" y="5501"/>
                  <a:pt x="3174037" y="0"/>
                </a:cubicBezTo>
                <a:cubicBezTo>
                  <a:pt x="3523422" y="-5501"/>
                  <a:pt x="3556082" y="-12613"/>
                  <a:pt x="3678861" y="0"/>
                </a:cubicBezTo>
                <a:cubicBezTo>
                  <a:pt x="3801640" y="12613"/>
                  <a:pt x="4066881" y="-15440"/>
                  <a:pt x="4183686" y="0"/>
                </a:cubicBezTo>
                <a:cubicBezTo>
                  <a:pt x="4300491" y="15440"/>
                  <a:pt x="4567020" y="-15805"/>
                  <a:pt x="4688510" y="0"/>
                </a:cubicBezTo>
                <a:cubicBezTo>
                  <a:pt x="4810000" y="15805"/>
                  <a:pt x="5200995" y="-21322"/>
                  <a:pt x="5380051" y="0"/>
                </a:cubicBezTo>
                <a:cubicBezTo>
                  <a:pt x="5559107" y="21322"/>
                  <a:pt x="5889557" y="21656"/>
                  <a:pt x="6071592" y="0"/>
                </a:cubicBezTo>
                <a:cubicBezTo>
                  <a:pt x="6253627" y="-21656"/>
                  <a:pt x="6558180" y="-14849"/>
                  <a:pt x="6880694" y="0"/>
                </a:cubicBezTo>
                <a:cubicBezTo>
                  <a:pt x="7275621" y="-69213"/>
                  <a:pt x="7548086" y="218420"/>
                  <a:pt x="7537523" y="656829"/>
                </a:cubicBezTo>
                <a:cubicBezTo>
                  <a:pt x="7563181" y="847567"/>
                  <a:pt x="7518581" y="1043581"/>
                  <a:pt x="7537523" y="1265474"/>
                </a:cubicBezTo>
                <a:cubicBezTo>
                  <a:pt x="7556465" y="1487367"/>
                  <a:pt x="7554822" y="1672436"/>
                  <a:pt x="7537523" y="1932393"/>
                </a:cubicBezTo>
                <a:cubicBezTo>
                  <a:pt x="7520224" y="2192350"/>
                  <a:pt x="7524138" y="2405068"/>
                  <a:pt x="7537523" y="2599312"/>
                </a:cubicBezTo>
                <a:cubicBezTo>
                  <a:pt x="7505975" y="2967137"/>
                  <a:pt x="7301903" y="3252396"/>
                  <a:pt x="6880694" y="3256141"/>
                </a:cubicBezTo>
                <a:cubicBezTo>
                  <a:pt x="6552111" y="3251932"/>
                  <a:pt x="6472236" y="3257525"/>
                  <a:pt x="6126915" y="3256141"/>
                </a:cubicBezTo>
                <a:cubicBezTo>
                  <a:pt x="5781594" y="3254757"/>
                  <a:pt x="5733708" y="3272879"/>
                  <a:pt x="5497613" y="3256141"/>
                </a:cubicBezTo>
                <a:cubicBezTo>
                  <a:pt x="5261518" y="3239403"/>
                  <a:pt x="5199443" y="3273316"/>
                  <a:pt x="4930550" y="3256141"/>
                </a:cubicBezTo>
                <a:cubicBezTo>
                  <a:pt x="4661657" y="3238966"/>
                  <a:pt x="4528675" y="3242021"/>
                  <a:pt x="4425725" y="3256141"/>
                </a:cubicBezTo>
                <a:cubicBezTo>
                  <a:pt x="4322776" y="3270261"/>
                  <a:pt x="3891462" y="3264777"/>
                  <a:pt x="3609707" y="3256141"/>
                </a:cubicBezTo>
                <a:cubicBezTo>
                  <a:pt x="3327952" y="3247505"/>
                  <a:pt x="3230233" y="3271414"/>
                  <a:pt x="2918167" y="3256141"/>
                </a:cubicBezTo>
                <a:cubicBezTo>
                  <a:pt x="2606101" y="3240868"/>
                  <a:pt x="2484858" y="3261609"/>
                  <a:pt x="2288865" y="3256141"/>
                </a:cubicBezTo>
                <a:cubicBezTo>
                  <a:pt x="2092872" y="3250673"/>
                  <a:pt x="1730810" y="3226494"/>
                  <a:pt x="1535086" y="3256141"/>
                </a:cubicBezTo>
                <a:cubicBezTo>
                  <a:pt x="1339362" y="3285788"/>
                  <a:pt x="833365" y="3226010"/>
                  <a:pt x="656829" y="3256141"/>
                </a:cubicBezTo>
                <a:cubicBezTo>
                  <a:pt x="282540" y="3343726"/>
                  <a:pt x="51427" y="2972938"/>
                  <a:pt x="0" y="2599312"/>
                </a:cubicBezTo>
                <a:cubicBezTo>
                  <a:pt x="28239" y="2320478"/>
                  <a:pt x="-17808" y="2279704"/>
                  <a:pt x="0" y="1990667"/>
                </a:cubicBezTo>
                <a:cubicBezTo>
                  <a:pt x="17808" y="1701630"/>
                  <a:pt x="2546" y="1621609"/>
                  <a:pt x="0" y="1362598"/>
                </a:cubicBezTo>
                <a:cubicBezTo>
                  <a:pt x="-2546" y="1103587"/>
                  <a:pt x="10550" y="798499"/>
                  <a:pt x="0" y="656829"/>
                </a:cubicBezTo>
                <a:close/>
              </a:path>
              <a:path w="7537523" h="3256141" stroke="0" extrusionOk="0">
                <a:moveTo>
                  <a:pt x="0" y="656829"/>
                </a:moveTo>
                <a:cubicBezTo>
                  <a:pt x="578" y="311760"/>
                  <a:pt x="303950" y="17652"/>
                  <a:pt x="656829" y="0"/>
                </a:cubicBezTo>
                <a:cubicBezTo>
                  <a:pt x="864392" y="21202"/>
                  <a:pt x="1259604" y="21046"/>
                  <a:pt x="1410608" y="0"/>
                </a:cubicBezTo>
                <a:cubicBezTo>
                  <a:pt x="1561612" y="-21046"/>
                  <a:pt x="1838612" y="7877"/>
                  <a:pt x="1977671" y="0"/>
                </a:cubicBezTo>
                <a:cubicBezTo>
                  <a:pt x="2116730" y="-7877"/>
                  <a:pt x="2403006" y="-3469"/>
                  <a:pt x="2544735" y="0"/>
                </a:cubicBezTo>
                <a:cubicBezTo>
                  <a:pt x="2686464" y="3469"/>
                  <a:pt x="3147025" y="34631"/>
                  <a:pt x="3298514" y="0"/>
                </a:cubicBezTo>
                <a:cubicBezTo>
                  <a:pt x="3450003" y="-34631"/>
                  <a:pt x="3653324" y="-21745"/>
                  <a:pt x="3927816" y="0"/>
                </a:cubicBezTo>
                <a:cubicBezTo>
                  <a:pt x="4202308" y="21745"/>
                  <a:pt x="4517979" y="3720"/>
                  <a:pt x="4743834" y="0"/>
                </a:cubicBezTo>
                <a:cubicBezTo>
                  <a:pt x="4969689" y="-3720"/>
                  <a:pt x="5231652" y="-8767"/>
                  <a:pt x="5559852" y="0"/>
                </a:cubicBezTo>
                <a:cubicBezTo>
                  <a:pt x="5888052" y="8767"/>
                  <a:pt x="6338846" y="-26372"/>
                  <a:pt x="6880694" y="0"/>
                </a:cubicBezTo>
                <a:cubicBezTo>
                  <a:pt x="7225745" y="-7955"/>
                  <a:pt x="7504762" y="293784"/>
                  <a:pt x="7537523" y="656829"/>
                </a:cubicBezTo>
                <a:cubicBezTo>
                  <a:pt x="7559643" y="928776"/>
                  <a:pt x="7534387" y="1051403"/>
                  <a:pt x="7537523" y="1304323"/>
                </a:cubicBezTo>
                <a:cubicBezTo>
                  <a:pt x="7540659" y="1557243"/>
                  <a:pt x="7528324" y="1779421"/>
                  <a:pt x="7537523" y="1951818"/>
                </a:cubicBezTo>
                <a:cubicBezTo>
                  <a:pt x="7546722" y="2124215"/>
                  <a:pt x="7530600" y="2453252"/>
                  <a:pt x="7537523" y="2599312"/>
                </a:cubicBezTo>
                <a:cubicBezTo>
                  <a:pt x="7593990" y="2969048"/>
                  <a:pt x="7246581" y="3272081"/>
                  <a:pt x="6880694" y="3256141"/>
                </a:cubicBezTo>
                <a:cubicBezTo>
                  <a:pt x="6594915" y="3257102"/>
                  <a:pt x="6450492" y="3227135"/>
                  <a:pt x="6126915" y="3256141"/>
                </a:cubicBezTo>
                <a:cubicBezTo>
                  <a:pt x="5803338" y="3285147"/>
                  <a:pt x="5669171" y="3254048"/>
                  <a:pt x="5497613" y="3256141"/>
                </a:cubicBezTo>
                <a:cubicBezTo>
                  <a:pt x="5326055" y="3258234"/>
                  <a:pt x="5074456" y="3232522"/>
                  <a:pt x="4868311" y="3256141"/>
                </a:cubicBezTo>
                <a:cubicBezTo>
                  <a:pt x="4662166" y="3279760"/>
                  <a:pt x="4293628" y="3285530"/>
                  <a:pt x="4052293" y="3256141"/>
                </a:cubicBezTo>
                <a:cubicBezTo>
                  <a:pt x="3810958" y="3226752"/>
                  <a:pt x="3669002" y="3291322"/>
                  <a:pt x="3298514" y="3256141"/>
                </a:cubicBezTo>
                <a:cubicBezTo>
                  <a:pt x="2928026" y="3220960"/>
                  <a:pt x="2877184" y="3226062"/>
                  <a:pt x="2669212" y="3256141"/>
                </a:cubicBezTo>
                <a:cubicBezTo>
                  <a:pt x="2461240" y="3286220"/>
                  <a:pt x="2345532" y="3280902"/>
                  <a:pt x="2102149" y="3256141"/>
                </a:cubicBezTo>
                <a:cubicBezTo>
                  <a:pt x="1858766" y="3231380"/>
                  <a:pt x="1798958" y="3276445"/>
                  <a:pt x="1535086" y="3256141"/>
                </a:cubicBezTo>
                <a:cubicBezTo>
                  <a:pt x="1271214" y="3235837"/>
                  <a:pt x="852743" y="3276256"/>
                  <a:pt x="656829" y="3256141"/>
                </a:cubicBezTo>
                <a:cubicBezTo>
                  <a:pt x="333772" y="3312374"/>
                  <a:pt x="-8670" y="2970005"/>
                  <a:pt x="0" y="2599312"/>
                </a:cubicBezTo>
                <a:cubicBezTo>
                  <a:pt x="28550" y="2407924"/>
                  <a:pt x="26320" y="2141446"/>
                  <a:pt x="0" y="1971242"/>
                </a:cubicBezTo>
                <a:cubicBezTo>
                  <a:pt x="-26320" y="1801038"/>
                  <a:pt x="-26326" y="1609031"/>
                  <a:pt x="0" y="1343173"/>
                </a:cubicBezTo>
                <a:cubicBezTo>
                  <a:pt x="26326" y="1077315"/>
                  <a:pt x="25893" y="822947"/>
                  <a:pt x="0" y="656829"/>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2" name="Rectangle 1"/>
          <p:cNvSpPr/>
          <p:nvPr/>
        </p:nvSpPr>
        <p:spPr>
          <a:xfrm>
            <a:off x="4773450" y="2573834"/>
            <a:ext cx="6773104" cy="3039678"/>
          </a:xfrm>
          <a:prstGeom prst="rect">
            <a:avLst/>
          </a:prstGeom>
        </p:spPr>
        <p:txBody>
          <a:bodyPr wrap="square">
            <a:spAutoFit/>
          </a:bodyPr>
          <a:lstStyle/>
          <a:p>
            <a:pPr lvl="0" algn="just">
              <a:lnSpc>
                <a:spcPct val="110000"/>
              </a:lnSpc>
              <a:defRPr/>
            </a:pPr>
            <a:r>
              <a:rPr lang="vi-VN" sz="4400" b="1" kern="0">
                <a:solidFill>
                  <a:srgbClr val="000000"/>
                </a:solidFill>
                <a:latin typeface="UTM Duepuntozero" panose="02040603050506020204" pitchFamily="18" charset="0"/>
              </a:rPr>
              <a:t>a. Những hình ảnh trong bài thơ mà em thích.</a:t>
            </a:r>
          </a:p>
          <a:p>
            <a:pPr lvl="0" algn="just">
              <a:lnSpc>
                <a:spcPct val="110000"/>
              </a:lnSpc>
              <a:defRPr/>
            </a:pPr>
            <a:r>
              <a:rPr lang="vi-VN" sz="4400" b="1" kern="0">
                <a:solidFill>
                  <a:srgbClr val="000000"/>
                </a:solidFill>
                <a:latin typeface="UTM Duepuntozero" panose="02040603050506020204" pitchFamily="18" charset="0"/>
              </a:rPr>
              <a:t>b. Tác dụng của việc sử dụng điệp từ, điệp ngữ trong bài thơ.</a:t>
            </a:r>
            <a:endParaRPr lang="en-US" sz="4400" b="1" kern="0" dirty="0">
              <a:solidFill>
                <a:srgbClr val="000000"/>
              </a:solidFill>
              <a:latin typeface="UTM Duepuntozero" panose="02040603050506020204" pitchFamily="18" charset="0"/>
            </a:endParaRPr>
          </a:p>
        </p:txBody>
      </p:sp>
    </p:spTree>
    <p:extLst>
      <p:ext uri="{BB962C8B-B14F-4D97-AF65-F5344CB8AC3E}">
        <p14:creationId xmlns:p14="http://schemas.microsoft.com/office/powerpoint/2010/main" val="2450923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up)">
                                      <p:cBhvr>
                                        <p:cTn id="10" dur="500"/>
                                        <p:tgtEl>
                                          <p:spTgt spid="2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7"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0">
            <a:extLst>
              <a:ext uri="{FF2B5EF4-FFF2-40B4-BE49-F238E27FC236}">
                <a16:creationId xmlns:a16="http://schemas.microsoft.com/office/drawing/2014/main" id="{6E734A22-DF97-0761-E91B-E3FA8C2C01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70945" y="-217370"/>
            <a:ext cx="5592055" cy="1895526"/>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486DA2C-D62A-E55A-B905-8A553E187714}"/>
              </a:ext>
            </a:extLst>
          </p:cNvPr>
          <p:cNvSpPr txBox="1"/>
          <p:nvPr/>
        </p:nvSpPr>
        <p:spPr>
          <a:xfrm>
            <a:off x="3532297" y="-54394"/>
            <a:ext cx="512740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solidFill>
                    <a:prstClr val="black"/>
                  </a:solidFill>
                </a:ln>
                <a:solidFill>
                  <a:srgbClr val="51A59F"/>
                </a:solidFill>
                <a:effectLst/>
                <a:uLnTx/>
                <a:uFillTx/>
                <a:latin typeface="#9Slide07 SVNBeachwood Sans" pitchFamily="2" charset="0"/>
                <a:ea typeface="LNTH-LuoLuoNotangYuanTi 1" pitchFamily="2" charset="-128"/>
                <a:cs typeface="LNTH-LuoLuoNotangYuanTi 1" pitchFamily="2" charset="-128"/>
              </a:rPr>
              <a:t>G</a:t>
            </a:r>
            <a:r>
              <a:rPr lang="en-US" sz="8000" b="1" noProof="0">
                <a:ln>
                  <a:solidFill>
                    <a:prstClr val="black"/>
                  </a:solidFill>
                </a:ln>
                <a:solidFill>
                  <a:srgbClr val="FF0066"/>
                </a:solidFill>
                <a:latin typeface="#9Slide07 SVNBeachwood Sans" pitchFamily="2" charset="0"/>
                <a:ea typeface="LNTH-LuoLuoNotangYuanTi 1" pitchFamily="2" charset="-128"/>
                <a:cs typeface="LNTH-LuoLuoNotangYuanTi 1" pitchFamily="2" charset="-128"/>
              </a:rPr>
              <a:t>ợ</a:t>
            </a:r>
            <a:r>
              <a:rPr kumimoji="0" lang="en-US" sz="8000" b="1" i="0" u="none" strike="noStrike" kern="1200" cap="none" spc="0" normalizeH="0" baseline="0" noProof="0">
                <a:ln>
                  <a:solidFill>
                    <a:prstClr val="black"/>
                  </a:solidFill>
                </a:ln>
                <a:solidFill>
                  <a:srgbClr val="FF8175">
                    <a:lumMod val="50000"/>
                  </a:srgbClr>
                </a:solidFill>
                <a:effectLst/>
                <a:uLnTx/>
                <a:uFillTx/>
                <a:latin typeface="#9Slide07 SVNBeachwood Sans" pitchFamily="2" charset="0"/>
                <a:ea typeface="LNTH-LuoLuoNotangYuanTi 1" pitchFamily="2" charset="-128"/>
                <a:cs typeface="LNTH-LuoLuoNotangYuanTi 1" pitchFamily="2" charset="-128"/>
              </a:rPr>
              <a:t>i </a:t>
            </a:r>
            <a:r>
              <a:rPr lang="en-US" sz="8000" b="1">
                <a:ln>
                  <a:solidFill>
                    <a:prstClr val="black"/>
                  </a:solidFill>
                </a:ln>
                <a:solidFill>
                  <a:srgbClr val="FFC000"/>
                </a:solidFill>
                <a:latin typeface="#9Slide07 SVNBeachwood Sans" pitchFamily="2" charset="0"/>
                <a:ea typeface="LNTH-LuoLuoNotangYuanTi 1" pitchFamily="2" charset="-128"/>
                <a:cs typeface="LNTH-LuoLuoNotangYuanTi 1" pitchFamily="2" charset="-128"/>
              </a:rPr>
              <a:t>ý</a:t>
            </a:r>
            <a:endParaRPr kumimoji="0" lang="en-US" sz="8000" b="1" i="0" u="none" strike="noStrike" kern="1200" cap="none" spc="0" normalizeH="0" baseline="0" noProof="0" dirty="0">
              <a:ln>
                <a:solidFill>
                  <a:prstClr val="black"/>
                </a:solidFill>
              </a:ln>
              <a:solidFill>
                <a:srgbClr val="FFC000"/>
              </a:solidFill>
              <a:effectLst/>
              <a:uLnTx/>
              <a:uFillTx/>
              <a:latin typeface="#9Slide07 SVNBeachwood Sans" pitchFamily="2" charset="0"/>
              <a:ea typeface="LNTH-LuoLuoNotangYuanTi 1" pitchFamily="2" charset="-128"/>
              <a:cs typeface="LNTH-LuoLuoNotangYuanTi 1" pitchFamily="2" charset="-128"/>
            </a:endParaRPr>
          </a:p>
        </p:txBody>
      </p:sp>
      <p:sp>
        <p:nvSpPr>
          <p:cNvPr id="237" name="Rectangle: Rounded Corners 236">
            <a:extLst>
              <a:ext uri="{FF2B5EF4-FFF2-40B4-BE49-F238E27FC236}">
                <a16:creationId xmlns:a16="http://schemas.microsoft.com/office/drawing/2014/main" id="{9D7FCFE1-EE86-9ED8-03D1-D6897AF3E122}"/>
              </a:ext>
            </a:extLst>
          </p:cNvPr>
          <p:cNvSpPr/>
          <p:nvPr/>
        </p:nvSpPr>
        <p:spPr>
          <a:xfrm>
            <a:off x="1569101" y="1678156"/>
            <a:ext cx="9432397" cy="4789103"/>
          </a:xfrm>
          <a:custGeom>
            <a:avLst/>
            <a:gdLst>
              <a:gd name="connsiteX0" fmla="*/ 0 w 9432397"/>
              <a:gd name="connsiteY0" fmla="*/ 966058 h 4789103"/>
              <a:gd name="connsiteX1" fmla="*/ 966058 w 9432397"/>
              <a:gd name="connsiteY1" fmla="*/ 0 h 4789103"/>
              <a:gd name="connsiteX2" fmla="*/ 1422893 w 9432397"/>
              <a:gd name="connsiteY2" fmla="*/ 0 h 4789103"/>
              <a:gd name="connsiteX3" fmla="*/ 2254743 w 9432397"/>
              <a:gd name="connsiteY3" fmla="*/ 0 h 4789103"/>
              <a:gd name="connsiteX4" fmla="*/ 2936586 w 9432397"/>
              <a:gd name="connsiteY4" fmla="*/ 0 h 4789103"/>
              <a:gd name="connsiteX5" fmla="*/ 3618430 w 9432397"/>
              <a:gd name="connsiteY5" fmla="*/ 0 h 4789103"/>
              <a:gd name="connsiteX6" fmla="*/ 4375277 w 9432397"/>
              <a:gd name="connsiteY6" fmla="*/ 0 h 4789103"/>
              <a:gd name="connsiteX7" fmla="*/ 5057120 w 9432397"/>
              <a:gd name="connsiteY7" fmla="*/ 0 h 4789103"/>
              <a:gd name="connsiteX8" fmla="*/ 5663961 w 9432397"/>
              <a:gd name="connsiteY8" fmla="*/ 0 h 4789103"/>
              <a:gd name="connsiteX9" fmla="*/ 6270802 w 9432397"/>
              <a:gd name="connsiteY9" fmla="*/ 0 h 4789103"/>
              <a:gd name="connsiteX10" fmla="*/ 6727637 w 9432397"/>
              <a:gd name="connsiteY10" fmla="*/ 0 h 4789103"/>
              <a:gd name="connsiteX11" fmla="*/ 7334478 w 9432397"/>
              <a:gd name="connsiteY11" fmla="*/ 0 h 4789103"/>
              <a:gd name="connsiteX12" fmla="*/ 7866317 w 9432397"/>
              <a:gd name="connsiteY12" fmla="*/ 0 h 4789103"/>
              <a:gd name="connsiteX13" fmla="*/ 8466339 w 9432397"/>
              <a:gd name="connsiteY13" fmla="*/ 0 h 4789103"/>
              <a:gd name="connsiteX14" fmla="*/ 9432397 w 9432397"/>
              <a:gd name="connsiteY14" fmla="*/ 966058 h 4789103"/>
              <a:gd name="connsiteX15" fmla="*/ 9432397 w 9432397"/>
              <a:gd name="connsiteY15" fmla="*/ 1566025 h 4789103"/>
              <a:gd name="connsiteX16" fmla="*/ 9432397 w 9432397"/>
              <a:gd name="connsiteY16" fmla="*/ 2165993 h 4789103"/>
              <a:gd name="connsiteX17" fmla="*/ 9432397 w 9432397"/>
              <a:gd name="connsiteY17" fmla="*/ 2737390 h 4789103"/>
              <a:gd name="connsiteX18" fmla="*/ 9432397 w 9432397"/>
              <a:gd name="connsiteY18" fmla="*/ 3280217 h 4789103"/>
              <a:gd name="connsiteX19" fmla="*/ 9432397 w 9432397"/>
              <a:gd name="connsiteY19" fmla="*/ 3823045 h 4789103"/>
              <a:gd name="connsiteX20" fmla="*/ 8466339 w 9432397"/>
              <a:gd name="connsiteY20" fmla="*/ 4789103 h 4789103"/>
              <a:gd name="connsiteX21" fmla="*/ 7859498 w 9432397"/>
              <a:gd name="connsiteY21" fmla="*/ 4789103 h 4789103"/>
              <a:gd name="connsiteX22" fmla="*/ 7327660 w 9432397"/>
              <a:gd name="connsiteY22" fmla="*/ 4789103 h 4789103"/>
              <a:gd name="connsiteX23" fmla="*/ 6870825 w 9432397"/>
              <a:gd name="connsiteY23" fmla="*/ 4789103 h 4789103"/>
              <a:gd name="connsiteX24" fmla="*/ 6038975 w 9432397"/>
              <a:gd name="connsiteY24" fmla="*/ 4789103 h 4789103"/>
              <a:gd name="connsiteX25" fmla="*/ 5507137 w 9432397"/>
              <a:gd name="connsiteY25" fmla="*/ 4789103 h 4789103"/>
              <a:gd name="connsiteX26" fmla="*/ 4975299 w 9432397"/>
              <a:gd name="connsiteY26" fmla="*/ 4789103 h 4789103"/>
              <a:gd name="connsiteX27" fmla="*/ 4143450 w 9432397"/>
              <a:gd name="connsiteY27" fmla="*/ 4789103 h 4789103"/>
              <a:gd name="connsiteX28" fmla="*/ 3686614 w 9432397"/>
              <a:gd name="connsiteY28" fmla="*/ 4789103 h 4789103"/>
              <a:gd name="connsiteX29" fmla="*/ 2929768 w 9432397"/>
              <a:gd name="connsiteY29" fmla="*/ 4789103 h 4789103"/>
              <a:gd name="connsiteX30" fmla="*/ 2247924 w 9432397"/>
              <a:gd name="connsiteY30" fmla="*/ 4789103 h 4789103"/>
              <a:gd name="connsiteX31" fmla="*/ 966058 w 9432397"/>
              <a:gd name="connsiteY31" fmla="*/ 4789103 h 4789103"/>
              <a:gd name="connsiteX32" fmla="*/ 0 w 9432397"/>
              <a:gd name="connsiteY32" fmla="*/ 3823045 h 4789103"/>
              <a:gd name="connsiteX33" fmla="*/ 0 w 9432397"/>
              <a:gd name="connsiteY33" fmla="*/ 3337357 h 4789103"/>
              <a:gd name="connsiteX34" fmla="*/ 0 w 9432397"/>
              <a:gd name="connsiteY34" fmla="*/ 2708820 h 4789103"/>
              <a:gd name="connsiteX35" fmla="*/ 0 w 9432397"/>
              <a:gd name="connsiteY35" fmla="*/ 2165993 h 4789103"/>
              <a:gd name="connsiteX36" fmla="*/ 0 w 9432397"/>
              <a:gd name="connsiteY36" fmla="*/ 1623165 h 4789103"/>
              <a:gd name="connsiteX37" fmla="*/ 0 w 9432397"/>
              <a:gd name="connsiteY37" fmla="*/ 966058 h 478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32397" h="4789103" fill="none" extrusionOk="0">
                <a:moveTo>
                  <a:pt x="0" y="966058"/>
                </a:moveTo>
                <a:cubicBezTo>
                  <a:pt x="-94100" y="475060"/>
                  <a:pt x="454745" y="-107459"/>
                  <a:pt x="966058" y="0"/>
                </a:cubicBezTo>
                <a:cubicBezTo>
                  <a:pt x="1155091" y="14059"/>
                  <a:pt x="1264267" y="9418"/>
                  <a:pt x="1422893" y="0"/>
                </a:cubicBezTo>
                <a:cubicBezTo>
                  <a:pt x="1581520" y="-9418"/>
                  <a:pt x="1926761" y="35084"/>
                  <a:pt x="2254743" y="0"/>
                </a:cubicBezTo>
                <a:cubicBezTo>
                  <a:pt x="2582725" y="-35084"/>
                  <a:pt x="2687471" y="-32161"/>
                  <a:pt x="2936586" y="0"/>
                </a:cubicBezTo>
                <a:cubicBezTo>
                  <a:pt x="3185701" y="32161"/>
                  <a:pt x="3418400" y="25285"/>
                  <a:pt x="3618430" y="0"/>
                </a:cubicBezTo>
                <a:cubicBezTo>
                  <a:pt x="3818460" y="-25285"/>
                  <a:pt x="4139151" y="829"/>
                  <a:pt x="4375277" y="0"/>
                </a:cubicBezTo>
                <a:cubicBezTo>
                  <a:pt x="4611403" y="-829"/>
                  <a:pt x="4898027" y="25054"/>
                  <a:pt x="5057120" y="0"/>
                </a:cubicBezTo>
                <a:cubicBezTo>
                  <a:pt x="5216213" y="-25054"/>
                  <a:pt x="5407344" y="5695"/>
                  <a:pt x="5663961" y="0"/>
                </a:cubicBezTo>
                <a:cubicBezTo>
                  <a:pt x="5920578" y="-5695"/>
                  <a:pt x="6097988" y="-6531"/>
                  <a:pt x="6270802" y="0"/>
                </a:cubicBezTo>
                <a:cubicBezTo>
                  <a:pt x="6443616" y="6531"/>
                  <a:pt x="6610851" y="8573"/>
                  <a:pt x="6727637" y="0"/>
                </a:cubicBezTo>
                <a:cubicBezTo>
                  <a:pt x="6844424" y="-8573"/>
                  <a:pt x="7087358" y="-3237"/>
                  <a:pt x="7334478" y="0"/>
                </a:cubicBezTo>
                <a:cubicBezTo>
                  <a:pt x="7581598" y="3237"/>
                  <a:pt x="7664685" y="-17858"/>
                  <a:pt x="7866317" y="0"/>
                </a:cubicBezTo>
                <a:cubicBezTo>
                  <a:pt x="8067949" y="17858"/>
                  <a:pt x="8199816" y="22594"/>
                  <a:pt x="8466339" y="0"/>
                </a:cubicBezTo>
                <a:cubicBezTo>
                  <a:pt x="8966204" y="102793"/>
                  <a:pt x="9502612" y="528558"/>
                  <a:pt x="9432397" y="966058"/>
                </a:cubicBezTo>
                <a:cubicBezTo>
                  <a:pt x="9443883" y="1262793"/>
                  <a:pt x="9418726" y="1328352"/>
                  <a:pt x="9432397" y="1566025"/>
                </a:cubicBezTo>
                <a:cubicBezTo>
                  <a:pt x="9446068" y="1803698"/>
                  <a:pt x="9436924" y="1906590"/>
                  <a:pt x="9432397" y="2165993"/>
                </a:cubicBezTo>
                <a:cubicBezTo>
                  <a:pt x="9427870" y="2425396"/>
                  <a:pt x="9430298" y="2490208"/>
                  <a:pt x="9432397" y="2737390"/>
                </a:cubicBezTo>
                <a:cubicBezTo>
                  <a:pt x="9434496" y="2984572"/>
                  <a:pt x="9431004" y="3127607"/>
                  <a:pt x="9432397" y="3280217"/>
                </a:cubicBezTo>
                <a:cubicBezTo>
                  <a:pt x="9433790" y="3432827"/>
                  <a:pt x="9443135" y="3671077"/>
                  <a:pt x="9432397" y="3823045"/>
                </a:cubicBezTo>
                <a:cubicBezTo>
                  <a:pt x="9462957" y="4276958"/>
                  <a:pt x="8957995" y="4813829"/>
                  <a:pt x="8466339" y="4789103"/>
                </a:cubicBezTo>
                <a:cubicBezTo>
                  <a:pt x="8297494" y="4766413"/>
                  <a:pt x="8002341" y="4771969"/>
                  <a:pt x="7859498" y="4789103"/>
                </a:cubicBezTo>
                <a:cubicBezTo>
                  <a:pt x="7716655" y="4806237"/>
                  <a:pt x="7515156" y="4795724"/>
                  <a:pt x="7327660" y="4789103"/>
                </a:cubicBezTo>
                <a:cubicBezTo>
                  <a:pt x="7140164" y="4782482"/>
                  <a:pt x="7030094" y="4809352"/>
                  <a:pt x="6870825" y="4789103"/>
                </a:cubicBezTo>
                <a:cubicBezTo>
                  <a:pt x="6711556" y="4768854"/>
                  <a:pt x="6247054" y="4774790"/>
                  <a:pt x="6038975" y="4789103"/>
                </a:cubicBezTo>
                <a:cubicBezTo>
                  <a:pt x="5830896" y="4803417"/>
                  <a:pt x="5673343" y="4810516"/>
                  <a:pt x="5507137" y="4789103"/>
                </a:cubicBezTo>
                <a:cubicBezTo>
                  <a:pt x="5340931" y="4767690"/>
                  <a:pt x="5097452" y="4783953"/>
                  <a:pt x="4975299" y="4789103"/>
                </a:cubicBezTo>
                <a:cubicBezTo>
                  <a:pt x="4853146" y="4794253"/>
                  <a:pt x="4322241" y="4786932"/>
                  <a:pt x="4143450" y="4789103"/>
                </a:cubicBezTo>
                <a:cubicBezTo>
                  <a:pt x="3964659" y="4791274"/>
                  <a:pt x="3795279" y="4788639"/>
                  <a:pt x="3686614" y="4789103"/>
                </a:cubicBezTo>
                <a:cubicBezTo>
                  <a:pt x="3577949" y="4789567"/>
                  <a:pt x="3253021" y="4808551"/>
                  <a:pt x="2929768" y="4789103"/>
                </a:cubicBezTo>
                <a:cubicBezTo>
                  <a:pt x="2606515" y="4769655"/>
                  <a:pt x="2414981" y="4783605"/>
                  <a:pt x="2247924" y="4789103"/>
                </a:cubicBezTo>
                <a:cubicBezTo>
                  <a:pt x="2080867" y="4794601"/>
                  <a:pt x="1347740" y="4731527"/>
                  <a:pt x="966058" y="4789103"/>
                </a:cubicBezTo>
                <a:cubicBezTo>
                  <a:pt x="429707" y="4879024"/>
                  <a:pt x="-67847" y="4373030"/>
                  <a:pt x="0" y="3823045"/>
                </a:cubicBezTo>
                <a:cubicBezTo>
                  <a:pt x="-23351" y="3723795"/>
                  <a:pt x="-12229" y="3538316"/>
                  <a:pt x="0" y="3337357"/>
                </a:cubicBezTo>
                <a:cubicBezTo>
                  <a:pt x="12229" y="3136398"/>
                  <a:pt x="19408" y="2989682"/>
                  <a:pt x="0" y="2708820"/>
                </a:cubicBezTo>
                <a:cubicBezTo>
                  <a:pt x="-19408" y="2427958"/>
                  <a:pt x="12891" y="2428805"/>
                  <a:pt x="0" y="2165993"/>
                </a:cubicBezTo>
                <a:cubicBezTo>
                  <a:pt x="-12891" y="1903181"/>
                  <a:pt x="-14776" y="1890839"/>
                  <a:pt x="0" y="1623165"/>
                </a:cubicBezTo>
                <a:cubicBezTo>
                  <a:pt x="14776" y="1355491"/>
                  <a:pt x="23814" y="1170649"/>
                  <a:pt x="0" y="966058"/>
                </a:cubicBezTo>
                <a:close/>
              </a:path>
              <a:path w="9432397" h="4789103" stroke="0" extrusionOk="0">
                <a:moveTo>
                  <a:pt x="0" y="966058"/>
                </a:moveTo>
                <a:cubicBezTo>
                  <a:pt x="2705" y="515226"/>
                  <a:pt x="447354" y="26508"/>
                  <a:pt x="966058" y="0"/>
                </a:cubicBezTo>
                <a:cubicBezTo>
                  <a:pt x="1121122" y="-30620"/>
                  <a:pt x="1468467" y="-9090"/>
                  <a:pt x="1722905" y="0"/>
                </a:cubicBezTo>
                <a:cubicBezTo>
                  <a:pt x="1977343" y="9090"/>
                  <a:pt x="2098133" y="-8626"/>
                  <a:pt x="2254743" y="0"/>
                </a:cubicBezTo>
                <a:cubicBezTo>
                  <a:pt x="2411353" y="8626"/>
                  <a:pt x="2529934" y="-25085"/>
                  <a:pt x="2786581" y="0"/>
                </a:cubicBezTo>
                <a:cubicBezTo>
                  <a:pt x="3043228" y="25085"/>
                  <a:pt x="3379102" y="8725"/>
                  <a:pt x="3543427" y="0"/>
                </a:cubicBezTo>
                <a:cubicBezTo>
                  <a:pt x="3707752" y="-8725"/>
                  <a:pt x="3971015" y="5910"/>
                  <a:pt x="4150268" y="0"/>
                </a:cubicBezTo>
                <a:cubicBezTo>
                  <a:pt x="4329521" y="-5910"/>
                  <a:pt x="4665563" y="13818"/>
                  <a:pt x="4982118" y="0"/>
                </a:cubicBezTo>
                <a:cubicBezTo>
                  <a:pt x="5298673" y="-13818"/>
                  <a:pt x="5523917" y="-18194"/>
                  <a:pt x="5813967" y="0"/>
                </a:cubicBezTo>
                <a:cubicBezTo>
                  <a:pt x="6104017" y="18194"/>
                  <a:pt x="6331475" y="-1858"/>
                  <a:pt x="6570813" y="0"/>
                </a:cubicBezTo>
                <a:cubicBezTo>
                  <a:pt x="6810151" y="1858"/>
                  <a:pt x="6956143" y="-20736"/>
                  <a:pt x="7102652" y="0"/>
                </a:cubicBezTo>
                <a:cubicBezTo>
                  <a:pt x="7249161" y="20736"/>
                  <a:pt x="7377062" y="-21127"/>
                  <a:pt x="7559487" y="0"/>
                </a:cubicBezTo>
                <a:cubicBezTo>
                  <a:pt x="7741913" y="21127"/>
                  <a:pt x="8183549" y="-5460"/>
                  <a:pt x="8466339" y="0"/>
                </a:cubicBezTo>
                <a:cubicBezTo>
                  <a:pt x="9012683" y="6303"/>
                  <a:pt x="9418832" y="347510"/>
                  <a:pt x="9432397" y="966058"/>
                </a:cubicBezTo>
                <a:cubicBezTo>
                  <a:pt x="9430345" y="1090066"/>
                  <a:pt x="9413358" y="1335049"/>
                  <a:pt x="9432397" y="1480316"/>
                </a:cubicBezTo>
                <a:cubicBezTo>
                  <a:pt x="9451436" y="1625583"/>
                  <a:pt x="9461298" y="1830433"/>
                  <a:pt x="9432397" y="2080283"/>
                </a:cubicBezTo>
                <a:cubicBezTo>
                  <a:pt x="9403496" y="2330133"/>
                  <a:pt x="9459299" y="2562273"/>
                  <a:pt x="9432397" y="2708820"/>
                </a:cubicBezTo>
                <a:cubicBezTo>
                  <a:pt x="9405495" y="2855367"/>
                  <a:pt x="9410481" y="3113655"/>
                  <a:pt x="9432397" y="3251648"/>
                </a:cubicBezTo>
                <a:cubicBezTo>
                  <a:pt x="9454313" y="3389641"/>
                  <a:pt x="9408243" y="3671184"/>
                  <a:pt x="9432397" y="3823045"/>
                </a:cubicBezTo>
                <a:cubicBezTo>
                  <a:pt x="9345070" y="4411364"/>
                  <a:pt x="9003971" y="4736074"/>
                  <a:pt x="8466339" y="4789103"/>
                </a:cubicBezTo>
                <a:cubicBezTo>
                  <a:pt x="8285176" y="4789272"/>
                  <a:pt x="8038752" y="4790906"/>
                  <a:pt x="7784495" y="4789103"/>
                </a:cubicBezTo>
                <a:cubicBezTo>
                  <a:pt x="7530238" y="4787300"/>
                  <a:pt x="7441641" y="4815490"/>
                  <a:pt x="7252657" y="4789103"/>
                </a:cubicBezTo>
                <a:cubicBezTo>
                  <a:pt x="7063673" y="4762716"/>
                  <a:pt x="6904251" y="4785133"/>
                  <a:pt x="6720819" y="4789103"/>
                </a:cubicBezTo>
                <a:cubicBezTo>
                  <a:pt x="6537387" y="4793073"/>
                  <a:pt x="6079246" y="4769912"/>
                  <a:pt x="5888970" y="4789103"/>
                </a:cubicBezTo>
                <a:cubicBezTo>
                  <a:pt x="5698694" y="4808294"/>
                  <a:pt x="5422825" y="4784090"/>
                  <a:pt x="5282129" y="4789103"/>
                </a:cubicBezTo>
                <a:cubicBezTo>
                  <a:pt x="5141433" y="4794116"/>
                  <a:pt x="4856340" y="4806994"/>
                  <a:pt x="4450279" y="4789103"/>
                </a:cubicBezTo>
                <a:cubicBezTo>
                  <a:pt x="4044218" y="4771213"/>
                  <a:pt x="4025733" y="4790212"/>
                  <a:pt x="3618430" y="4789103"/>
                </a:cubicBezTo>
                <a:cubicBezTo>
                  <a:pt x="3211127" y="4787994"/>
                  <a:pt x="3307543" y="4797046"/>
                  <a:pt x="3011589" y="4789103"/>
                </a:cubicBezTo>
                <a:cubicBezTo>
                  <a:pt x="2715635" y="4781160"/>
                  <a:pt x="2758135" y="4784683"/>
                  <a:pt x="2554754" y="4789103"/>
                </a:cubicBezTo>
                <a:cubicBezTo>
                  <a:pt x="2351373" y="4793523"/>
                  <a:pt x="2247677" y="4780332"/>
                  <a:pt x="2022916" y="4789103"/>
                </a:cubicBezTo>
                <a:cubicBezTo>
                  <a:pt x="1798155" y="4797874"/>
                  <a:pt x="1270445" y="4736613"/>
                  <a:pt x="966058" y="4789103"/>
                </a:cubicBezTo>
                <a:cubicBezTo>
                  <a:pt x="481105" y="4793949"/>
                  <a:pt x="25063" y="4287663"/>
                  <a:pt x="0" y="3823045"/>
                </a:cubicBezTo>
                <a:cubicBezTo>
                  <a:pt x="-10544" y="3707336"/>
                  <a:pt x="18358" y="3507738"/>
                  <a:pt x="0" y="3251648"/>
                </a:cubicBezTo>
                <a:cubicBezTo>
                  <a:pt x="-18358" y="2995558"/>
                  <a:pt x="-4515" y="2894171"/>
                  <a:pt x="0" y="2623110"/>
                </a:cubicBezTo>
                <a:cubicBezTo>
                  <a:pt x="4515" y="2352049"/>
                  <a:pt x="-6666" y="2286230"/>
                  <a:pt x="0" y="2137423"/>
                </a:cubicBezTo>
                <a:cubicBezTo>
                  <a:pt x="6666" y="1988616"/>
                  <a:pt x="-21646" y="1811946"/>
                  <a:pt x="0" y="1651735"/>
                </a:cubicBezTo>
                <a:cubicBezTo>
                  <a:pt x="21646" y="1491524"/>
                  <a:pt x="24262" y="1211269"/>
                  <a:pt x="0" y="96605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2" name="Rectangle 1"/>
          <p:cNvSpPr/>
          <p:nvPr/>
        </p:nvSpPr>
        <p:spPr>
          <a:xfrm>
            <a:off x="1915972" y="2020730"/>
            <a:ext cx="8679374" cy="4405245"/>
          </a:xfrm>
          <a:prstGeom prst="rect">
            <a:avLst/>
          </a:prstGeom>
        </p:spPr>
        <p:txBody>
          <a:bodyPr wrap="square">
            <a:spAutoFit/>
          </a:bodyPr>
          <a:lstStyle/>
          <a:p>
            <a:pPr lvl="0" algn="just">
              <a:lnSpc>
                <a:spcPct val="110000"/>
              </a:lnSpc>
              <a:defRPr/>
            </a:pPr>
            <a:r>
              <a:rPr lang="vi-VN" sz="3200" kern="0">
                <a:solidFill>
                  <a:srgbClr val="000000"/>
                </a:solidFill>
                <a:latin typeface="UTM Duepuntozero" panose="02040603050506020204" pitchFamily="18" charset="0"/>
              </a:rPr>
              <a:t>a. </a:t>
            </a:r>
            <a:r>
              <a:rPr lang="en-US" sz="3200" kern="0">
                <a:solidFill>
                  <a:srgbClr val="000000"/>
                </a:solidFill>
                <a:latin typeface="UTM Duepuntozero" panose="02040603050506020204" pitchFamily="18" charset="0"/>
              </a:rPr>
              <a:t>Em t</a:t>
            </a:r>
            <a:r>
              <a:rPr lang="vi-VN" sz="3200" kern="0">
                <a:solidFill>
                  <a:srgbClr val="000000"/>
                </a:solidFill>
                <a:latin typeface="UTM Duepuntozero" panose="02040603050506020204" pitchFamily="18" charset="0"/>
              </a:rPr>
              <a:t>hích hình ảnh của cánh diều vút cao giữa tầng không và bông hoa phượng rực hồng. Chúng mang đến một cảm giác tự do và sự sống động của mùa xuân.</a:t>
            </a:r>
          </a:p>
          <a:p>
            <a:pPr lvl="0" algn="just">
              <a:lnSpc>
                <a:spcPct val="110000"/>
              </a:lnSpc>
              <a:defRPr/>
            </a:pPr>
            <a:r>
              <a:rPr lang="vi-VN" sz="3200" kern="0">
                <a:solidFill>
                  <a:srgbClr val="000000"/>
                </a:solidFill>
                <a:latin typeface="UTM Duepuntozero" panose="02040603050506020204" pitchFamily="18" charset="0"/>
              </a:rPr>
              <a:t>b. Việc sử dụng điệp từ và điệp ngữ trong bài thơ tạo ra những hình ảnh sâu sắc và mạnh mẽ, giúp tạo nên không khí và cảm xúc của mùa xuân. Đồng thời, chúng cũng truyền đạt những ý nghĩa sâu sắc về cuộc sống và tình yêu thiên nhiên.</a:t>
            </a:r>
            <a:endParaRPr lang="en-US" sz="3200" kern="0" dirty="0">
              <a:solidFill>
                <a:srgbClr val="000000"/>
              </a:solidFill>
              <a:latin typeface="UTM Duepuntozero" panose="02040603050506020204" pitchFamily="18" charset="0"/>
            </a:endParaRPr>
          </a:p>
        </p:txBody>
      </p:sp>
      <p:grpSp>
        <p:nvGrpSpPr>
          <p:cNvPr id="10" name="Graphic 1068">
            <a:extLst>
              <a:ext uri="{FF2B5EF4-FFF2-40B4-BE49-F238E27FC236}">
                <a16:creationId xmlns:a16="http://schemas.microsoft.com/office/drawing/2014/main" id="{B2C20436-3008-284E-DC39-31436D48ED2D}"/>
              </a:ext>
            </a:extLst>
          </p:cNvPr>
          <p:cNvGrpSpPr/>
          <p:nvPr/>
        </p:nvGrpSpPr>
        <p:grpSpPr>
          <a:xfrm>
            <a:off x="121465" y="4534265"/>
            <a:ext cx="1487071" cy="2079503"/>
            <a:chOff x="2916214" y="1602700"/>
            <a:chExt cx="2854795" cy="3653683"/>
          </a:xfrm>
        </p:grpSpPr>
        <p:sp>
          <p:nvSpPr>
            <p:cNvPr id="144" name="Freeform: Shape 143">
              <a:extLst>
                <a:ext uri="{FF2B5EF4-FFF2-40B4-BE49-F238E27FC236}">
                  <a16:creationId xmlns:a16="http://schemas.microsoft.com/office/drawing/2014/main" id="{BDB3F61A-ED4A-8791-5AE7-D88C1793E79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3C0B7A3D-8D61-2F17-1AEC-879CC88EF572}"/>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C29D3791-7FD8-5EBB-AEBE-292FA46AA6F0}"/>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D471F470-FBA1-766C-D579-9EF19DD56602}"/>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F6419FC7-F359-E2D6-0F35-B00D4A764662}"/>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9" name="Freeform: Shape 148">
              <a:extLst>
                <a:ext uri="{FF2B5EF4-FFF2-40B4-BE49-F238E27FC236}">
                  <a16:creationId xmlns:a16="http://schemas.microsoft.com/office/drawing/2014/main" id="{0BA5E53B-F950-168D-C0B0-B1A29D9AA6DA}"/>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A23A9DA6-D0E9-BC19-37D9-AABA30BFEEA3}"/>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CB1E451B-BDEB-81F3-323F-E2466E4406B2}"/>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E1DBB6F7-913F-8815-B634-E7CDF4DED55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C01D3DA5-11F8-A468-DE94-957AB468B8FF}"/>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79693A59-468E-61F7-E777-597E3DB07F74}"/>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E09424CF-ECA6-4CCC-51DE-6AABD576F4EA}"/>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09575106-8B99-AF8B-A247-A1B6D16B9279}"/>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FD61C015-610A-25C8-7679-9B9074C5CFEA}"/>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ADC55606-CC93-937E-F2AD-A5EFF2683D87}"/>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9" name="Freeform: Shape 158">
              <a:extLst>
                <a:ext uri="{FF2B5EF4-FFF2-40B4-BE49-F238E27FC236}">
                  <a16:creationId xmlns:a16="http://schemas.microsoft.com/office/drawing/2014/main" id="{1448B450-241B-82FE-ED4C-CA5905E2538A}"/>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E0517D74-2CA7-CBC8-484E-0F3D52F16310}"/>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96F3FAF1-D4B2-F8B9-77D9-3C8DA6E0391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9EBE9EA6-5E4C-B659-EFC1-AFE6F0184CEB}"/>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35B3CA40-AC78-657F-448B-66EE80954DB7}"/>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4" name="Freeform: Shape 163">
              <a:extLst>
                <a:ext uri="{FF2B5EF4-FFF2-40B4-BE49-F238E27FC236}">
                  <a16:creationId xmlns:a16="http://schemas.microsoft.com/office/drawing/2014/main" id="{B4330CED-4C8E-8C46-D63F-F9D71B511A23}"/>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3F02C182-EA6A-85B8-AFB4-37954F42C6CE}"/>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5B791DB8-7160-DD92-18E3-784A936B25AF}"/>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6F9057F0-B5A8-4A71-F938-0CACE190BCF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8" name="Freeform: Shape 167">
              <a:extLst>
                <a:ext uri="{FF2B5EF4-FFF2-40B4-BE49-F238E27FC236}">
                  <a16:creationId xmlns:a16="http://schemas.microsoft.com/office/drawing/2014/main" id="{E15FAF0B-9458-DD3C-3EEA-C0C5D3D559EB}"/>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9" name="Freeform: Shape 168">
              <a:extLst>
                <a:ext uri="{FF2B5EF4-FFF2-40B4-BE49-F238E27FC236}">
                  <a16:creationId xmlns:a16="http://schemas.microsoft.com/office/drawing/2014/main" id="{EF831FAC-BDFD-ADAF-3893-3C1C50E7DF11}"/>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0" name="Freeform: Shape 169">
              <a:extLst>
                <a:ext uri="{FF2B5EF4-FFF2-40B4-BE49-F238E27FC236}">
                  <a16:creationId xmlns:a16="http://schemas.microsoft.com/office/drawing/2014/main" id="{D55761AF-58F0-CEBB-8810-EFECAA98793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74A8F58B-E000-AD60-686D-3C9F048B9B1B}"/>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F0EBB6EE-7C94-AC85-FDC2-0D1E0A8152DA}"/>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BE5BF97A-9384-CD26-B0EF-15407A5E2212}"/>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38EE8DA5-80FB-8DF4-6444-FE711A9AD62F}"/>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1759E172-B754-9566-7304-4C3E8AFFE46D}"/>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40932D8B-ED5E-E3A2-5EF8-9469CBF57D34}"/>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FCF3112-FD86-DC06-73CB-A6B03CBD0CFC}"/>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9620357-0A61-5C5A-6383-859B86DB9286}"/>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34CEE15D-A8FB-A919-A2CB-85CC6F3E2D7B}"/>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A4110782-E6DC-1195-08BA-03BD1184882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F0B84E15-415B-A79A-A542-A018071D8701}"/>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2" name="Freeform: Shape 181">
              <a:extLst>
                <a:ext uri="{FF2B5EF4-FFF2-40B4-BE49-F238E27FC236}">
                  <a16:creationId xmlns:a16="http://schemas.microsoft.com/office/drawing/2014/main" id="{12391FFB-25DC-00E4-65DC-866ECD03D9E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2" name="Graphic 1068">
            <a:extLst>
              <a:ext uri="{FF2B5EF4-FFF2-40B4-BE49-F238E27FC236}">
                <a16:creationId xmlns:a16="http://schemas.microsoft.com/office/drawing/2014/main" id="{E49135D4-FB74-FECE-FA4E-62E51E40DC17}"/>
              </a:ext>
            </a:extLst>
          </p:cNvPr>
          <p:cNvGrpSpPr/>
          <p:nvPr/>
        </p:nvGrpSpPr>
        <p:grpSpPr>
          <a:xfrm>
            <a:off x="10680376" y="4478359"/>
            <a:ext cx="1465140" cy="2299392"/>
            <a:chOff x="6160880" y="1636652"/>
            <a:chExt cx="2521524" cy="3621804"/>
          </a:xfrm>
        </p:grpSpPr>
        <p:sp>
          <p:nvSpPr>
            <p:cNvPr id="13" name="Freeform: Shape 12">
              <a:extLst>
                <a:ext uri="{FF2B5EF4-FFF2-40B4-BE49-F238E27FC236}">
                  <a16:creationId xmlns:a16="http://schemas.microsoft.com/office/drawing/2014/main" id="{CBBD89D6-ECC9-3527-9DFC-7D8373FBE579}"/>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597DB05E-B9B5-7902-25AB-E17555F45CEB}"/>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F5AF2E5D-709C-4F60-9844-98CF3A4AD63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5772E824-B820-E50B-3F1A-E148B0309441}"/>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F941AC0B-74C9-B693-66A3-436043607F3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1C5E2F6A-86B5-E1C2-616E-7DF64C76881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2CC5BE51-706D-EC46-627C-FEB151974A15}"/>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95FDA45D-43C7-9F48-C9BB-D23112CCEC8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17DBC744-1554-D275-DCB2-8123AF61B17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8B64EDF8-627F-91CF-3C3B-1F04AF06E305}"/>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7B5343BB-E049-4EA6-F018-340EBD56A2BE}"/>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9EB6761A-9374-5A58-49CE-543575516687}"/>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86C6C703-FD4E-B0F5-6591-6F61221B0A2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484B95A9-9D5D-9937-F0AD-80DF2A0271AC}"/>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717A6EF2-7457-B1DE-9C45-F0A2582CEA41}"/>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C6D0C88-7ABD-864E-328A-A1728D34BCD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BB5E2856-DEC2-EAFE-1998-F8F58F9F7C3F}"/>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EE837467-9CA8-B2D2-8C76-AB49167FE89D}"/>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17B7CC6-BEFE-D92C-B97F-75F667CA46BB}"/>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EEEF49CD-DF47-3302-3CA3-70712831228B}"/>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8DD54E1-11F7-F20E-5CC3-8DFF589EEF9E}"/>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5C9F8BA7-D35D-45CC-14F2-5B497B5117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C521A08E-F66E-2CB0-0E66-B218CA2932BC}"/>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05A25672-F0E0-53C3-D6BA-3F92F1877E20}"/>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423209FF-7680-40C9-5C88-D08883B6B053}"/>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0D64F035-E5E3-46E5-BC11-F5EBBA844BE8}"/>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5C119381-84DC-1660-7F7C-A13A6663D2E4}"/>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7362C71-BB85-089D-E3E9-A03FDF6C19E1}"/>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B76D6DD1-91BC-D6D8-C148-80D2907A038C}"/>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87EC85E3-6405-9C2A-8CF3-A76F04797546}"/>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1ECD1CF6-AB18-D116-2D7F-70DFE221E258}"/>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F5492845-0DDA-0A29-1EA2-748E02D93FC5}"/>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87A14653-AFB1-E803-7CBD-84B40A3CC875}"/>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E9548D61-D5FA-208A-AC1A-673FE8A5B63A}"/>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6C409A87-7FE1-6B7D-2A6C-28C04BDB2D9C}"/>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85A9D415-C35A-D4CB-7B1D-5AC3E548608C}"/>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53B8E968-A899-2860-005F-A11B2448672E}"/>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15A989B-C499-B147-A777-24B32F8633CA}"/>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4A632320-2C04-23E2-294C-69F553B217CF}"/>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F0877658-AFD1-BD20-FF9B-4E1C797CECDB}"/>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6589BF19-D69C-87EC-A37D-FD166CF46F4E}"/>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CC037763-072E-2222-D806-6BFC9F857950}"/>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19B9885D-111B-F67C-BCB3-1DA87F9BD5B9}"/>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DC8677AF-EF67-188B-7478-7F763712B307}"/>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C20D8669-AD42-A5D3-B839-B3EA198A3629}"/>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6C3026B-4C3B-7D10-A377-EAF3A8E92A63}"/>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C3FD01AC-16C7-F5D6-7009-E6B62F300503}"/>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52E8EB76-CD1B-EE7C-F774-E7B7CAFBCB33}"/>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CC4B6557-7384-511E-B016-430E8E78D86A}"/>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86D6AB90-74AE-43E3-E900-D679DF1F1EB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F46717EC-D2F1-FEEA-D0E9-8BE303C55606}"/>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756289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up)">
                                      <p:cBhvr>
                                        <p:cTn id="10" dur="500"/>
                                        <p:tgtEl>
                                          <p:spTgt spid="2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27389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260186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755268" y="2633862"/>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9508471" y="2633862"/>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sp>
        <p:nvSpPr>
          <p:cNvPr id="12" name="TextBox 11">
            <a:extLst>
              <a:ext uri="{FF2B5EF4-FFF2-40B4-BE49-F238E27FC236}">
                <a16:creationId xmlns:a16="http://schemas.microsoft.com/office/drawing/2014/main" id="{3F557693-49EA-20C9-0123-039EEB882C7A}"/>
              </a:ext>
            </a:extLst>
          </p:cNvPr>
          <p:cNvSpPr txBox="1"/>
          <p:nvPr/>
        </p:nvSpPr>
        <p:spPr>
          <a:xfrm>
            <a:off x="2577840" y="2367171"/>
            <a:ext cx="683004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6">
                    <a:lumMod val="50000"/>
                  </a:schemeClr>
                </a:solidFill>
                <a:effectLst/>
                <a:uLnTx/>
                <a:uFillTx/>
                <a:latin typeface="SVN-Poky's" panose="020B0606040200020203" pitchFamily="34" charset="0"/>
                <a:ea typeface="LNTH-LuoLuoNotangYuanTi 1" pitchFamily="2" charset="-128"/>
                <a:cs typeface="LNTH-LuoLuoNotangYuanTi 1" pitchFamily="2" charset="-128"/>
              </a:rPr>
              <a:t>XIN CHÀO VÀ HẸN GẶP LẠI!</a:t>
            </a:r>
          </a:p>
        </p:txBody>
      </p:sp>
    </p:spTree>
    <p:extLst>
      <p:ext uri="{BB962C8B-B14F-4D97-AF65-F5344CB8AC3E}">
        <p14:creationId xmlns:p14="http://schemas.microsoft.com/office/powerpoint/2010/main" val="1569862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9Slide07 SVNBeachwood Sans" pitchFamily="2" charset="0"/>
                <a:ea typeface="+mn-ea"/>
                <a:cs typeface="+mn-cs"/>
              </a:rPr>
              <a:t>khởi</a:t>
            </a:r>
            <a:r>
              <a:rPr kumimoji="0" lang="en-US" sz="6600" b="0" i="0" u="none" strike="noStrike" kern="1200" cap="none" spc="0" normalizeH="0" noProof="0">
                <a:ln>
                  <a:noFill/>
                </a:ln>
                <a:solidFill>
                  <a:srgbClr val="FF0000"/>
                </a:solidFill>
                <a:effectLst/>
                <a:uLnTx/>
                <a:uFillTx/>
                <a:latin typeface="#9Slide07 SVNBeachwood Sans" pitchFamily="2" charset="0"/>
                <a:ea typeface="+mn-ea"/>
                <a:cs typeface="+mn-cs"/>
              </a:rPr>
              <a:t> động</a:t>
            </a:r>
            <a:endParaRPr kumimoji="0" lang="en-US" sz="6600" b="0" i="0" u="none" strike="noStrike" kern="1200" cap="none" spc="0" normalizeH="0" baseline="0" noProof="0">
              <a:ln>
                <a:noFill/>
              </a:ln>
              <a:solidFill>
                <a:srgbClr val="FF00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419729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CF7DAE58-5113-13C3-7FF8-1B5C65364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849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2123658"/>
          </a:xfrm>
          <a:prstGeom prst="rect">
            <a:avLst/>
          </a:prstGeom>
          <a:noFill/>
        </p:spPr>
        <p:txBody>
          <a:bodyPr wrap="square" rtlCol="0">
            <a:spAutoFit/>
          </a:bodyPr>
          <a:lstStyle/>
          <a:p>
            <a:pPr algn="ctr"/>
            <a:r>
              <a:rPr lang="en-US" sz="6600">
                <a:solidFill>
                  <a:srgbClr val="FF0000"/>
                </a:solidFill>
                <a:latin typeface="#9Slide07 SVNBeachwood Sans" pitchFamily="2" charset="0"/>
              </a:rPr>
              <a:t>ÔN LUYỆN ĐỌC THÀNH TIẾNG VÀ ĐỌC HIỂU</a:t>
            </a:r>
          </a:p>
        </p:txBody>
      </p:sp>
    </p:spTree>
    <p:extLst>
      <p:ext uri="{BB962C8B-B14F-4D97-AF65-F5344CB8AC3E}">
        <p14:creationId xmlns:p14="http://schemas.microsoft.com/office/powerpoint/2010/main" val="358464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FD5A018F-5C16-CF48-EB4C-1D0E72D7E7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9260" flipH="1">
            <a:off x="9265528" y="1123177"/>
            <a:ext cx="2353913" cy="1010042"/>
          </a:xfrm>
          <a:prstGeom prst="rect">
            <a:avLst/>
          </a:prstGeom>
        </p:spPr>
      </p:pic>
      <p:pic>
        <p:nvPicPr>
          <p:cNvPr id="7" name="Picture 17">
            <a:extLst>
              <a:ext uri="{FF2B5EF4-FFF2-40B4-BE49-F238E27FC236}">
                <a16:creationId xmlns:a16="http://schemas.microsoft.com/office/drawing/2014/main" id="{808CCD92-AA93-27F4-3637-005621B4CD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04968" y="-399376"/>
            <a:ext cx="6050965" cy="2762990"/>
          </a:xfrm>
          <a:prstGeom prst="rect">
            <a:avLst/>
          </a:prstGeom>
        </p:spPr>
      </p:pic>
      <p:sp>
        <p:nvSpPr>
          <p:cNvPr id="8" name="TextBox 7">
            <a:extLst>
              <a:ext uri="{FF2B5EF4-FFF2-40B4-BE49-F238E27FC236}">
                <a16:creationId xmlns:a16="http://schemas.microsoft.com/office/drawing/2014/main" id="{760C9638-26DF-8F14-EBAF-82C8E076607A}"/>
              </a:ext>
            </a:extLst>
          </p:cNvPr>
          <p:cNvSpPr txBox="1"/>
          <p:nvPr/>
        </p:nvSpPr>
        <p:spPr>
          <a:xfrm>
            <a:off x="3541958" y="863686"/>
            <a:ext cx="4976983" cy="1015663"/>
          </a:xfrm>
          <a:prstGeom prst="rect">
            <a:avLst/>
          </a:prstGeom>
          <a:noFill/>
        </p:spPr>
        <p:txBody>
          <a:bodyPr wrap="square">
            <a:spAutoFit/>
          </a:bodyPr>
          <a:lstStyle/>
          <a:p>
            <a:pPr algn="ctr"/>
            <a:r>
              <a:rPr lang="en-US" sz="6000" b="1" dirty="0" err="1">
                <a:ln w="9525">
                  <a:solidFill>
                    <a:prstClr val="white"/>
                  </a:solidFill>
                  <a:prstDash val="solid"/>
                </a:ln>
                <a:solidFill>
                  <a:schemeClr val="accent5">
                    <a:lumMod val="50000"/>
                  </a:schemeClr>
                </a:solidFill>
                <a:effectLst>
                  <a:outerShdw blurRad="12700" dist="38100" dir="2700000" algn="tl" rotWithShape="0">
                    <a:srgbClr val="5B9BD5">
                      <a:lumMod val="60000"/>
                      <a:lumOff val="40000"/>
                    </a:srgbClr>
                  </a:outerShdw>
                </a:effectLst>
                <a:latin typeface="UVN Banh Mi" pitchFamily="2" charset="0"/>
              </a:rPr>
              <a:t>Đọc</a:t>
            </a:r>
            <a:r>
              <a:rPr lang="en-US" sz="6000" b="1" dirty="0">
                <a:ln w="9525">
                  <a:solidFill>
                    <a:prstClr val="white"/>
                  </a:solidFill>
                  <a:prstDash val="solid"/>
                </a:ln>
                <a:solidFill>
                  <a:schemeClr val="accent5">
                    <a:lumMod val="50000"/>
                  </a:schemeClr>
                </a:solidFill>
                <a:effectLst>
                  <a:outerShdw blurRad="12700" dist="38100" dir="2700000" algn="tl" rotWithShape="0">
                    <a:srgbClr val="5B9BD5">
                      <a:lumMod val="60000"/>
                      <a:lumOff val="40000"/>
                    </a:srgbClr>
                  </a:outerShdw>
                </a:effectLst>
                <a:latin typeface="UVN Banh Mi" pitchFamily="2" charset="0"/>
              </a:rPr>
              <a:t> </a:t>
            </a:r>
            <a:r>
              <a:rPr lang="en-US" sz="6000" b="1" dirty="0" err="1">
                <a:ln w="9525">
                  <a:solidFill>
                    <a:prstClr val="white"/>
                  </a:solidFill>
                  <a:prstDash val="solid"/>
                </a:ln>
                <a:solidFill>
                  <a:schemeClr val="accent5">
                    <a:lumMod val="50000"/>
                  </a:schemeClr>
                </a:solidFill>
                <a:effectLst>
                  <a:outerShdw blurRad="12700" dist="38100" dir="2700000" algn="tl" rotWithShape="0">
                    <a:srgbClr val="5B9BD5">
                      <a:lumMod val="60000"/>
                      <a:lumOff val="40000"/>
                    </a:srgbClr>
                  </a:outerShdw>
                </a:effectLst>
                <a:latin typeface="UVN Banh Mi" pitchFamily="2" charset="0"/>
              </a:rPr>
              <a:t>mẫu</a:t>
            </a:r>
            <a:endParaRPr lang="en-US" sz="6000" b="1" dirty="0">
              <a:ln w="9525">
                <a:solidFill>
                  <a:prstClr val="white"/>
                </a:solidFill>
                <a:prstDash val="solid"/>
              </a:ln>
              <a:solidFill>
                <a:schemeClr val="accent5">
                  <a:lumMod val="50000"/>
                </a:schemeClr>
              </a:solidFill>
              <a:effectLst>
                <a:outerShdw blurRad="12700" dist="38100" dir="2700000" algn="tl" rotWithShape="0">
                  <a:srgbClr val="5B9BD5">
                    <a:lumMod val="60000"/>
                    <a:lumOff val="40000"/>
                  </a:srgbClr>
                </a:outerShdw>
              </a:effectLst>
              <a:latin typeface="UVN Banh Mi" pitchFamily="2" charset="0"/>
            </a:endParaRPr>
          </a:p>
        </p:txBody>
      </p:sp>
      <p:grpSp>
        <p:nvGrpSpPr>
          <p:cNvPr id="9" name="Group 8">
            <a:extLst>
              <a:ext uri="{FF2B5EF4-FFF2-40B4-BE49-F238E27FC236}">
                <a16:creationId xmlns:a16="http://schemas.microsoft.com/office/drawing/2014/main" id="{83C5938C-AE34-D1CE-C44F-77D3EC404ED0}"/>
              </a:ext>
            </a:extLst>
          </p:cNvPr>
          <p:cNvGrpSpPr/>
          <p:nvPr/>
        </p:nvGrpSpPr>
        <p:grpSpPr>
          <a:xfrm>
            <a:off x="212640" y="1895547"/>
            <a:ext cx="4976983" cy="2317236"/>
            <a:chOff x="-249982" y="1882269"/>
            <a:chExt cx="3422188" cy="1712826"/>
          </a:xfrm>
        </p:grpSpPr>
        <p:sp>
          <p:nvSpPr>
            <p:cNvPr id="10" name="Rectangle: Rounded Corners 9">
              <a:extLst>
                <a:ext uri="{FF2B5EF4-FFF2-40B4-BE49-F238E27FC236}">
                  <a16:creationId xmlns:a16="http://schemas.microsoft.com/office/drawing/2014/main" id="{3D08572B-D546-2BBB-2387-8C571D15EF3A}"/>
                </a:ext>
              </a:extLst>
            </p:cNvPr>
            <p:cNvSpPr/>
            <p:nvPr/>
          </p:nvSpPr>
          <p:spPr>
            <a:xfrm>
              <a:off x="316571" y="2432528"/>
              <a:ext cx="2855635" cy="1162567"/>
            </a:xfrm>
            <a:custGeom>
              <a:avLst/>
              <a:gdLst>
                <a:gd name="connsiteX0" fmla="*/ 0 w 2855635"/>
                <a:gd name="connsiteY0" fmla="*/ 283910 h 1162567"/>
                <a:gd name="connsiteX1" fmla="*/ 283910 w 2855635"/>
                <a:gd name="connsiteY1" fmla="*/ 0 h 1162567"/>
                <a:gd name="connsiteX2" fmla="*/ 2571725 w 2855635"/>
                <a:gd name="connsiteY2" fmla="*/ 0 h 1162567"/>
                <a:gd name="connsiteX3" fmla="*/ 2855635 w 2855635"/>
                <a:gd name="connsiteY3" fmla="*/ 283910 h 1162567"/>
                <a:gd name="connsiteX4" fmla="*/ 2855635 w 2855635"/>
                <a:gd name="connsiteY4" fmla="*/ 878657 h 1162567"/>
                <a:gd name="connsiteX5" fmla="*/ 2571725 w 2855635"/>
                <a:gd name="connsiteY5" fmla="*/ 1162567 h 1162567"/>
                <a:gd name="connsiteX6" fmla="*/ 283910 w 2855635"/>
                <a:gd name="connsiteY6" fmla="*/ 1162567 h 1162567"/>
                <a:gd name="connsiteX7" fmla="*/ 0 w 2855635"/>
                <a:gd name="connsiteY7" fmla="*/ 878657 h 1162567"/>
                <a:gd name="connsiteX8" fmla="*/ 0 w 2855635"/>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7"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8910" y="530135"/>
                    <a:pt x="2821320" y="752789"/>
                    <a:pt x="2855635" y="878657"/>
                  </a:cubicBezTo>
                  <a:cubicBezTo>
                    <a:pt x="2861015" y="1031387"/>
                    <a:pt x="2745192" y="1144497"/>
                    <a:pt x="2571725" y="1162567"/>
                  </a:cubicBezTo>
                  <a:cubicBezTo>
                    <a:pt x="2113564" y="1240092"/>
                    <a:pt x="787242" y="1118864"/>
                    <a:pt x="283910" y="1162567"/>
                  </a:cubicBezTo>
                  <a:cubicBezTo>
                    <a:pt x="110929" y="1158083"/>
                    <a:pt x="-13467" y="1035272"/>
                    <a:pt x="0" y="878657"/>
                  </a:cubicBezTo>
                  <a:cubicBezTo>
                    <a:pt x="8374" y="651430"/>
                    <a:pt x="-29749" y="569341"/>
                    <a:pt x="0" y="283910"/>
                  </a:cubicBezTo>
                  <a:close/>
                </a:path>
                <a:path w="2855635" h="1162567"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64625" y="507746"/>
                    <a:pt x="2844641" y="618417"/>
                    <a:pt x="2855635" y="878657"/>
                  </a:cubicBezTo>
                  <a:cubicBezTo>
                    <a:pt x="2860075" y="1030179"/>
                    <a:pt x="2714697" y="1148793"/>
                    <a:pt x="2571725" y="1162567"/>
                  </a:cubicBezTo>
                  <a:cubicBezTo>
                    <a:pt x="1517577" y="1102661"/>
                    <a:pt x="746900" y="1245081"/>
                    <a:pt x="283910" y="1162567"/>
                  </a:cubicBezTo>
                  <a:cubicBezTo>
                    <a:pt x="113773" y="1165864"/>
                    <a:pt x="-7462" y="1043029"/>
                    <a:pt x="0" y="878657"/>
                  </a:cubicBezTo>
                  <a:cubicBezTo>
                    <a:pt x="21431" y="735764"/>
                    <a:pt x="48167" y="40511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err="1">
                  <a:solidFill>
                    <a:srgbClr val="002060"/>
                  </a:solidFill>
                  <a:latin typeface="UTM Duepuntozero" panose="02040603050506020204" pitchFamily="18" charset="0"/>
                </a:rPr>
                <a:t>Mắt</a:t>
              </a:r>
              <a:r>
                <a:rPr lang="en-US" sz="4800" b="1" kern="0" dirty="0">
                  <a:solidFill>
                    <a:srgbClr val="002060"/>
                  </a:solidFill>
                  <a:latin typeface="UTM Duepuntozero" panose="02040603050506020204" pitchFamily="18" charset="0"/>
                </a:rPr>
                <a:t> </a:t>
              </a:r>
              <a:r>
                <a:rPr lang="en-US" sz="4800" b="1" kern="0" dirty="0" err="1">
                  <a:solidFill>
                    <a:srgbClr val="002060"/>
                  </a:solidFill>
                  <a:latin typeface="UTM Duepuntozero" panose="02040603050506020204" pitchFamily="18" charset="0"/>
                </a:rPr>
                <a:t>dõi</a:t>
              </a:r>
              <a:endParaRPr lang="en-US" sz="4800" b="1" kern="0"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C11715AA-C7F6-161A-2989-0C117FE3D493}"/>
                </a:ext>
              </a:extLst>
            </p:cNvPr>
            <p:cNvPicPr>
              <a:picLocks noChangeAspect="1"/>
            </p:cNvPicPr>
            <p:nvPr/>
          </p:nvPicPr>
          <p:blipFill>
            <a:blip r:embed="rId6"/>
            <a:stretch>
              <a:fillRect/>
            </a:stretch>
          </p:blipFill>
          <p:spPr>
            <a:xfrm>
              <a:off x="-249982" y="1882269"/>
              <a:ext cx="947057" cy="947057"/>
            </a:xfrm>
            <a:prstGeom prst="rect">
              <a:avLst/>
            </a:prstGeom>
          </p:spPr>
        </p:pic>
      </p:grpSp>
      <p:grpSp>
        <p:nvGrpSpPr>
          <p:cNvPr id="12" name="Group 11">
            <a:extLst>
              <a:ext uri="{FF2B5EF4-FFF2-40B4-BE49-F238E27FC236}">
                <a16:creationId xmlns:a16="http://schemas.microsoft.com/office/drawing/2014/main" id="{57B1AC82-F892-6D07-72F1-285107EEF5B3}"/>
              </a:ext>
            </a:extLst>
          </p:cNvPr>
          <p:cNvGrpSpPr/>
          <p:nvPr/>
        </p:nvGrpSpPr>
        <p:grpSpPr>
          <a:xfrm>
            <a:off x="4019485" y="4350481"/>
            <a:ext cx="4153029" cy="1961157"/>
            <a:chOff x="4424729" y="3902060"/>
            <a:chExt cx="3397434" cy="1559458"/>
          </a:xfrm>
        </p:grpSpPr>
        <p:sp>
          <p:nvSpPr>
            <p:cNvPr id="13" name="Rectangle: Rounded Corners 12">
              <a:extLst>
                <a:ext uri="{FF2B5EF4-FFF2-40B4-BE49-F238E27FC236}">
                  <a16:creationId xmlns:a16="http://schemas.microsoft.com/office/drawing/2014/main" id="{472081FB-49A7-0454-9DE4-9613FFDAB88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a:solidFill>
                    <a:srgbClr val="002060"/>
                  </a:solidFill>
                  <a:latin typeface="UTM Duepuntozero" panose="02040603050506020204" pitchFamily="18" charset="0"/>
                </a:rPr>
                <a:t>Tai </a:t>
              </a:r>
              <a:r>
                <a:rPr lang="en-US" sz="4800" b="1" kern="0" dirty="0" err="1">
                  <a:solidFill>
                    <a:srgbClr val="002060"/>
                  </a:solidFill>
                  <a:latin typeface="UTM Duepuntozero" panose="02040603050506020204" pitchFamily="18" charset="0"/>
                </a:rPr>
                <a:t>nghe</a:t>
              </a:r>
              <a:endParaRPr lang="en-US" sz="4800" b="1" kern="0"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0A4CCE12-A5B3-C3FC-16C7-5C62D6C653DF}"/>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1B3D39C6-1636-15F2-1AAC-FAF278D322BC}"/>
              </a:ext>
            </a:extLst>
          </p:cNvPr>
          <p:cNvGrpSpPr/>
          <p:nvPr/>
        </p:nvGrpSpPr>
        <p:grpSpPr>
          <a:xfrm>
            <a:off x="7111728" y="2722822"/>
            <a:ext cx="4345704" cy="1922330"/>
            <a:chOff x="5487228" y="2400942"/>
            <a:chExt cx="3442539" cy="1380738"/>
          </a:xfrm>
        </p:grpSpPr>
        <p:sp>
          <p:nvSpPr>
            <p:cNvPr id="16" name="Rectangle: Rounded Corners 15">
              <a:extLst>
                <a:ext uri="{FF2B5EF4-FFF2-40B4-BE49-F238E27FC236}">
                  <a16:creationId xmlns:a16="http://schemas.microsoft.com/office/drawing/2014/main" id="{813BD485-F80C-756D-8EA9-0E8ED67EC9A3}"/>
                </a:ext>
              </a:extLst>
            </p:cNvPr>
            <p:cNvSpPr/>
            <p:nvPr/>
          </p:nvSpPr>
          <p:spPr>
            <a:xfrm>
              <a:off x="6074132" y="2619114"/>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defRPr/>
              </a:pPr>
              <a:r>
                <a:rPr lang="en-US" sz="4800" b="1" kern="0" dirty="0">
                  <a:solidFill>
                    <a:srgbClr val="002060"/>
                  </a:solidFill>
                  <a:latin typeface="UTM Duepuntozero" panose="02040603050506020204" pitchFamily="18" charset="0"/>
                </a:rPr>
                <a:t>Tay </a:t>
              </a:r>
              <a:r>
                <a:rPr lang="en-US" sz="4800" b="1" kern="0" dirty="0" err="1">
                  <a:solidFill>
                    <a:srgbClr val="002060"/>
                  </a:solidFill>
                  <a:latin typeface="UTM Duepuntozero" panose="02040603050506020204" pitchFamily="18" charset="0"/>
                </a:rPr>
                <a:t>dò</a:t>
              </a:r>
              <a:endParaRPr lang="en-US" sz="4800" b="1" kern="0"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9D27569F-F58F-30A1-825A-C2BD59679860}"/>
                </a:ext>
              </a:extLst>
            </p:cNvPr>
            <p:cNvPicPr>
              <a:picLocks noChangeAspect="1"/>
            </p:cNvPicPr>
            <p:nvPr/>
          </p:nvPicPr>
          <p:blipFill>
            <a:blip r:embed="rId8"/>
            <a:stretch>
              <a:fillRect/>
            </a:stretch>
          </p:blipFill>
          <p:spPr>
            <a:xfrm>
              <a:off x="5487228" y="2400942"/>
              <a:ext cx="1023707" cy="1023707"/>
            </a:xfrm>
            <a:prstGeom prst="rect">
              <a:avLst/>
            </a:prstGeom>
          </p:spPr>
        </p:pic>
      </p:grpSp>
    </p:spTree>
    <p:extLst>
      <p:ext uri="{BB962C8B-B14F-4D97-AF65-F5344CB8AC3E}">
        <p14:creationId xmlns:p14="http://schemas.microsoft.com/office/powerpoint/2010/main" val="13689549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006008" cy="6858000"/>
          </a:xfrm>
          <a:prstGeom prst="rect">
            <a:avLst/>
          </a:prstGeom>
        </p:spPr>
      </p:pic>
      <p:sp>
        <p:nvSpPr>
          <p:cNvPr id="2" name="TextBox 1">
            <a:extLst>
              <a:ext uri="{FF2B5EF4-FFF2-40B4-BE49-F238E27FC236}">
                <a16:creationId xmlns:a16="http://schemas.microsoft.com/office/drawing/2014/main" id="{FB2DFB8E-F189-4D01-CB3D-5B3D2C694BC8}"/>
              </a:ext>
            </a:extLst>
          </p:cNvPr>
          <p:cNvSpPr txBox="1"/>
          <p:nvPr/>
        </p:nvSpPr>
        <p:spPr>
          <a:xfrm>
            <a:off x="4656338" y="156362"/>
            <a:ext cx="2281394" cy="646331"/>
          </a:xfrm>
          <a:prstGeom prst="rect">
            <a:avLst/>
          </a:prstGeom>
          <a:noFill/>
        </p:spPr>
        <p:txBody>
          <a:bodyPr wrap="none" rtlCol="0">
            <a:spAutoFit/>
          </a:bodyPr>
          <a:lstStyle/>
          <a:p>
            <a:r>
              <a:rPr lang="en-US" sz="3600" b="1">
                <a:solidFill>
                  <a:srgbClr val="FF0000"/>
                </a:solidFill>
                <a:latin typeface="#9Slide02 Noi dung rat dai" panose="02000000000000000000" pitchFamily="2" charset="0"/>
                <a:ea typeface="#9Slide02 Noi dung rat dai" panose="02000000000000000000" pitchFamily="2" charset="0"/>
              </a:rPr>
              <a:t>Tháng Năm</a:t>
            </a:r>
          </a:p>
        </p:txBody>
      </p:sp>
      <p:sp>
        <p:nvSpPr>
          <p:cNvPr id="7" name="TextBox 6">
            <a:extLst>
              <a:ext uri="{FF2B5EF4-FFF2-40B4-BE49-F238E27FC236}">
                <a16:creationId xmlns:a16="http://schemas.microsoft.com/office/drawing/2014/main" id="{5693125D-0C41-A417-532B-30BC71E9A511}"/>
              </a:ext>
            </a:extLst>
          </p:cNvPr>
          <p:cNvSpPr txBox="1"/>
          <p:nvPr/>
        </p:nvSpPr>
        <p:spPr>
          <a:xfrm>
            <a:off x="879664" y="754486"/>
            <a:ext cx="4657044" cy="6555641"/>
          </a:xfrm>
          <a:prstGeom prst="rect">
            <a:avLst/>
          </a:prstGeom>
          <a:noFill/>
        </p:spPr>
        <p:txBody>
          <a:bodyPr wrap="none" rtlCol="0">
            <a:spAutoFit/>
          </a:bodyPr>
          <a:lstStyle/>
          <a:p>
            <a:r>
              <a:rPr lang="vi-VN" sz="2700" b="1">
                <a:latin typeface="#9Slide02 Noi dung rat dai" panose="02000000000000000000" pitchFamily="2" charset="0"/>
                <a:ea typeface="#9Slide02 Noi dung rat dai" panose="02000000000000000000" pitchFamily="2" charset="0"/>
              </a:rPr>
              <a:t>Tháng Năm cánh diều no gió</a:t>
            </a:r>
          </a:p>
          <a:p>
            <a:r>
              <a:rPr lang="vi-VN" sz="2700" b="1">
                <a:latin typeface="#9Slide02 Noi dung rat dai" panose="02000000000000000000" pitchFamily="2" charset="0"/>
                <a:ea typeface="#9Slide02 Noi dung rat dai" panose="02000000000000000000" pitchFamily="2" charset="0"/>
              </a:rPr>
              <a:t>Vút cao đến giữa tầng không</a:t>
            </a:r>
          </a:p>
          <a:p>
            <a:r>
              <a:rPr lang="vi-VN" sz="2700" b="1">
                <a:latin typeface="#9Slide02 Noi dung rat dai" panose="02000000000000000000" pitchFamily="2" charset="0"/>
                <a:ea typeface="#9Slide02 Noi dung rat dai" panose="02000000000000000000" pitchFamily="2" charset="0"/>
              </a:rPr>
              <a:t>Ve kêu râm ran lối nhỏ</a:t>
            </a:r>
          </a:p>
          <a:p>
            <a:r>
              <a:rPr lang="vi-VN" sz="2700" b="1">
                <a:latin typeface="#9Slide02 Noi dung rat dai" panose="02000000000000000000" pitchFamily="2" charset="0"/>
                <a:ea typeface="#9Slide02 Noi dung rat dai" panose="02000000000000000000" pitchFamily="2" charset="0"/>
              </a:rPr>
              <a:t>Gọi bông hoa phượng rực hồng.</a:t>
            </a:r>
            <a:endParaRPr lang="en-US" sz="2700" b="1">
              <a:latin typeface="#9Slide02 Noi dung rat dai" panose="02000000000000000000" pitchFamily="2" charset="0"/>
              <a:ea typeface="#9Slide02 Noi dung rat dai" panose="02000000000000000000" pitchFamily="2" charset="0"/>
            </a:endParaRPr>
          </a:p>
          <a:p>
            <a:endParaRPr lang="vi-VN" sz="2700" b="1">
              <a:latin typeface="#9Slide02 Noi dung rat dai" panose="02000000000000000000" pitchFamily="2" charset="0"/>
              <a:ea typeface="#9Slide02 Noi dung rat dai" panose="02000000000000000000" pitchFamily="2" charset="0"/>
            </a:endParaRPr>
          </a:p>
          <a:p>
            <a:r>
              <a:rPr lang="vi-VN" sz="2700" b="1">
                <a:latin typeface="#9Slide02 Noi dung rat dai" panose="02000000000000000000" pitchFamily="2" charset="0"/>
                <a:ea typeface="#9Slide02 Noi dung rat dai" panose="02000000000000000000" pitchFamily="2" charset="0"/>
              </a:rPr>
              <a:t>Tháng Năm bước vào mùa gặt</a:t>
            </a:r>
          </a:p>
          <a:p>
            <a:r>
              <a:rPr lang="vi-VN" sz="2700" b="1">
                <a:latin typeface="#9Slide02 Noi dung rat dai" panose="02000000000000000000" pitchFamily="2" charset="0"/>
                <a:ea typeface="#9Slide02 Noi dung rat dai" panose="02000000000000000000" pitchFamily="2" charset="0"/>
              </a:rPr>
              <a:t>Rơm phơi lấp cả đường làng</a:t>
            </a:r>
          </a:p>
          <a:p>
            <a:r>
              <a:rPr lang="vi-VN" sz="2700" b="1">
                <a:latin typeface="#9Slide02 Noi dung rat dai" panose="02000000000000000000" pitchFamily="2" charset="0"/>
                <a:ea typeface="#9Slide02 Noi dung rat dai" panose="02000000000000000000" pitchFamily="2" charset="0"/>
              </a:rPr>
              <a:t>Mồ hôi ướt đầm vai áo</a:t>
            </a:r>
          </a:p>
          <a:p>
            <a:r>
              <a:rPr lang="vi-VN" sz="2700" b="1">
                <a:latin typeface="#9Slide02 Noi dung rat dai" panose="02000000000000000000" pitchFamily="2" charset="0"/>
                <a:ea typeface="#9Slide02 Noi dung rat dai" panose="02000000000000000000" pitchFamily="2" charset="0"/>
              </a:rPr>
              <a:t>Ướt sang cả hạt thóc vàng.</a:t>
            </a:r>
            <a:endParaRPr lang="en-US" sz="2700" b="1">
              <a:latin typeface="#9Slide02 Noi dung rat dai" panose="02000000000000000000" pitchFamily="2" charset="0"/>
              <a:ea typeface="#9Slide02 Noi dung rat dai" panose="02000000000000000000" pitchFamily="2" charset="0"/>
            </a:endParaRPr>
          </a:p>
          <a:p>
            <a:endParaRPr lang="en-US" sz="2700" b="1">
              <a:latin typeface="#9Slide02 Noi dung rat dai" panose="02000000000000000000" pitchFamily="2" charset="0"/>
              <a:ea typeface="#9Slide02 Noi dung rat dai" panose="02000000000000000000" pitchFamily="2" charset="0"/>
            </a:endParaRPr>
          </a:p>
          <a:p>
            <a:r>
              <a:rPr lang="vi-VN" sz="2700" b="1">
                <a:latin typeface="#9Slide02 Noi dung rat dai" panose="02000000000000000000" pitchFamily="2" charset="0"/>
                <a:ea typeface="#9Slide02 Noi dung rat dai" panose="02000000000000000000" pitchFamily="2" charset="0"/>
              </a:rPr>
              <a:t>Tháng Năm chim kêu ngoài bãi</a:t>
            </a:r>
          </a:p>
          <a:p>
            <a:r>
              <a:rPr lang="vi-VN" sz="2700" b="1">
                <a:latin typeface="#9Slide02 Noi dung rat dai" panose="02000000000000000000" pitchFamily="2" charset="0"/>
                <a:ea typeface="#9Slide02 Noi dung rat dai" panose="02000000000000000000" pitchFamily="2" charset="0"/>
              </a:rPr>
              <a:t>Cá bơi rợp phía mặt sông</a:t>
            </a:r>
          </a:p>
          <a:p>
            <a:r>
              <a:rPr lang="vi-VN" sz="2700" b="1">
                <a:latin typeface="#9Slide02 Noi dung rat dai" panose="02000000000000000000" pitchFamily="2" charset="0"/>
                <a:ea typeface="#9Slide02 Noi dung rat dai" panose="02000000000000000000" pitchFamily="2" charset="0"/>
              </a:rPr>
              <a:t>Hạt ngô vừa tra xuống đất</a:t>
            </a:r>
          </a:p>
          <a:p>
            <a:r>
              <a:rPr lang="vi-VN" sz="2700" b="1">
                <a:latin typeface="#9Slide02 Noi dung rat dai" panose="02000000000000000000" pitchFamily="2" charset="0"/>
                <a:ea typeface="#9Slide02 Noi dung rat dai" panose="02000000000000000000" pitchFamily="2" charset="0"/>
              </a:rPr>
              <a:t>Qua đêm đã nảy xanh mầm.</a:t>
            </a:r>
          </a:p>
          <a:p>
            <a:endParaRPr lang="en-US" sz="2700" b="1">
              <a:latin typeface="#9Slide02 Noi dung rat dai" panose="02000000000000000000" pitchFamily="2" charset="0"/>
              <a:ea typeface="#9Slide02 Noi dung rat dai" panose="02000000000000000000" pitchFamily="2" charset="0"/>
            </a:endParaRPr>
          </a:p>
        </p:txBody>
      </p:sp>
      <p:sp>
        <p:nvSpPr>
          <p:cNvPr id="9" name="TextBox 8">
            <a:extLst>
              <a:ext uri="{FF2B5EF4-FFF2-40B4-BE49-F238E27FC236}">
                <a16:creationId xmlns:a16="http://schemas.microsoft.com/office/drawing/2014/main" id="{72D05D0D-0B49-9008-BA1A-A7204D4DF648}"/>
              </a:ext>
            </a:extLst>
          </p:cNvPr>
          <p:cNvSpPr txBox="1"/>
          <p:nvPr/>
        </p:nvSpPr>
        <p:spPr>
          <a:xfrm>
            <a:off x="6462688" y="317864"/>
            <a:ext cx="4378122" cy="2246769"/>
          </a:xfrm>
          <a:prstGeom prst="rect">
            <a:avLst/>
          </a:prstGeom>
          <a:noFill/>
        </p:spPr>
        <p:txBody>
          <a:bodyPr wrap="none" rtlCol="0">
            <a:spAutoFit/>
          </a:bodyPr>
          <a:lstStyle/>
          <a:p>
            <a:endParaRPr lang="en-US" sz="2700" b="1">
              <a:latin typeface="#9Slide02 Noi dung rat dai" panose="02000000000000000000" pitchFamily="2" charset="0"/>
              <a:ea typeface="#9Slide02 Noi dung rat dai" panose="02000000000000000000" pitchFamily="2" charset="0"/>
            </a:endParaRPr>
          </a:p>
          <a:p>
            <a:r>
              <a:rPr lang="en-US" sz="2700" b="1">
                <a:latin typeface="#9Slide02 Noi dung rat dai" panose="02000000000000000000" pitchFamily="2" charset="0"/>
                <a:ea typeface="#9Slide02 Noi dung rat dai" panose="02000000000000000000" pitchFamily="2" charset="0"/>
              </a:rPr>
              <a:t>Tháng Năm cất tiếng thì thầm</a:t>
            </a:r>
          </a:p>
          <a:p>
            <a:r>
              <a:rPr lang="en-US" sz="2700" b="1">
                <a:latin typeface="#9Slide02 Noi dung rat dai" panose="02000000000000000000" pitchFamily="2" charset="0"/>
                <a:ea typeface="#9Slide02 Noi dung rat dai" panose="02000000000000000000" pitchFamily="2" charset="0"/>
              </a:rPr>
              <a:t>Rủ nhau sánh vai mùa hạ</a:t>
            </a:r>
          </a:p>
          <a:p>
            <a:r>
              <a:rPr lang="en-US" sz="2700" b="1">
                <a:latin typeface="#9Slide02 Noi dung rat dai" panose="02000000000000000000" pitchFamily="2" charset="0"/>
                <a:ea typeface="#9Slide02 Noi dung rat dai" panose="02000000000000000000" pitchFamily="2" charset="0"/>
              </a:rPr>
              <a:t>Dấu chân thênh thang đến lạ</a:t>
            </a:r>
          </a:p>
          <a:p>
            <a:r>
              <a:rPr lang="en-US" sz="2700" b="1">
                <a:latin typeface="#9Slide02 Noi dung rat dai" panose="02000000000000000000" pitchFamily="2" charset="0"/>
                <a:ea typeface="#9Slide02 Noi dung rat dai" panose="02000000000000000000" pitchFamily="2" charset="0"/>
              </a:rPr>
              <a:t>Bàn tay ắp nắng xoè ra.</a:t>
            </a:r>
          </a:p>
        </p:txBody>
      </p:sp>
      <p:sp>
        <p:nvSpPr>
          <p:cNvPr id="6" name="TextBox 5">
            <a:extLst>
              <a:ext uri="{FF2B5EF4-FFF2-40B4-BE49-F238E27FC236}">
                <a16:creationId xmlns:a16="http://schemas.microsoft.com/office/drawing/2014/main" id="{C0CCE553-81CB-41F6-9A11-440FC79F2D6F}"/>
              </a:ext>
            </a:extLst>
          </p:cNvPr>
          <p:cNvSpPr txBox="1"/>
          <p:nvPr/>
        </p:nvSpPr>
        <p:spPr>
          <a:xfrm>
            <a:off x="6462688" y="2726135"/>
            <a:ext cx="5380864" cy="4401205"/>
          </a:xfrm>
          <a:prstGeom prst="rect">
            <a:avLst/>
          </a:prstGeom>
          <a:noFill/>
        </p:spPr>
        <p:txBody>
          <a:bodyPr wrap="square" rtlCol="0">
            <a:spAutoFit/>
          </a:bodyPr>
          <a:lstStyle/>
          <a:p>
            <a:r>
              <a:rPr lang="vi-VN" sz="2700" b="1">
                <a:latin typeface="#9Slide02 Noi dung rat dai" panose="02000000000000000000" pitchFamily="2" charset="0"/>
                <a:ea typeface="#9Slide02 Noi dung rat dai" panose="02000000000000000000" pitchFamily="2" charset="0"/>
              </a:rPr>
              <a:t>Xoè ra thêm nụ, thêm hoa</a:t>
            </a:r>
          </a:p>
          <a:p>
            <a:r>
              <a:rPr lang="vi-VN" sz="2700" b="1">
                <a:latin typeface="#9Slide02 Noi dung rat dai" panose="02000000000000000000" pitchFamily="2" charset="0"/>
                <a:ea typeface="#9Slide02 Noi dung rat dai" panose="02000000000000000000" pitchFamily="2" charset="0"/>
              </a:rPr>
              <a:t>Xoè ra cào cào, muồm muỗm</a:t>
            </a:r>
          </a:p>
          <a:p>
            <a:r>
              <a:rPr lang="vi-VN" sz="2700" b="1">
                <a:latin typeface="#9Slide02 Noi dung rat dai" panose="02000000000000000000" pitchFamily="2" charset="0"/>
                <a:ea typeface="#9Slide02 Noi dung rat dai" panose="02000000000000000000" pitchFamily="2" charset="0"/>
              </a:rPr>
              <a:t>Xoè ra chú dế cánh mềm</a:t>
            </a:r>
          </a:p>
          <a:p>
            <a:r>
              <a:rPr lang="vi-VN" sz="2700" b="1">
                <a:latin typeface="#9Slide02 Noi dung rat dai" panose="02000000000000000000" pitchFamily="2" charset="0"/>
                <a:ea typeface="#9Slide02 Noi dung rat dai" panose="02000000000000000000" pitchFamily="2" charset="0"/>
              </a:rPr>
              <a:t>Trái na mắt tròn thơm lựng…</a:t>
            </a:r>
            <a:endParaRPr lang="en-US" sz="2700" b="1">
              <a:latin typeface="#9Slide02 Noi dung rat dai" panose="02000000000000000000" pitchFamily="2" charset="0"/>
              <a:ea typeface="#9Slide02 Noi dung rat dai" panose="02000000000000000000" pitchFamily="2" charset="0"/>
            </a:endParaRPr>
          </a:p>
          <a:p>
            <a:endParaRPr lang="vi-VN" sz="2700" b="1">
              <a:latin typeface="#9Slide02 Noi dung rat dai" panose="02000000000000000000" pitchFamily="2" charset="0"/>
              <a:ea typeface="#9Slide02 Noi dung rat dai" panose="02000000000000000000" pitchFamily="2" charset="0"/>
            </a:endParaRPr>
          </a:p>
          <a:p>
            <a:r>
              <a:rPr lang="vi-VN" sz="2700" b="1">
                <a:latin typeface="#9Slide02 Noi dung rat dai" panose="02000000000000000000" pitchFamily="2" charset="0"/>
                <a:ea typeface="#9Slide02 Noi dung rat dai" panose="02000000000000000000" pitchFamily="2" charset="0"/>
              </a:rPr>
              <a:t>Tháng Năm toả bừng mây trắng</a:t>
            </a:r>
          </a:p>
          <a:p>
            <a:r>
              <a:rPr lang="vi-VN" sz="2700" b="1">
                <a:latin typeface="#9Slide02 Noi dung rat dai" panose="02000000000000000000" pitchFamily="2" charset="0"/>
                <a:ea typeface="#9Slide02 Noi dung rat dai" panose="02000000000000000000" pitchFamily="2" charset="0"/>
              </a:rPr>
              <a:t>Làm ô che nắng học bài</a:t>
            </a:r>
          </a:p>
          <a:p>
            <a:r>
              <a:rPr lang="vi-VN" sz="2700" b="1">
                <a:latin typeface="#9Slide02 Noi dung rat dai" panose="02000000000000000000" pitchFamily="2" charset="0"/>
                <a:ea typeface="#9Slide02 Noi dung rat dai" panose="02000000000000000000" pitchFamily="2" charset="0"/>
              </a:rPr>
              <a:t>Rạng ngời bao nhiêu trang sách</a:t>
            </a:r>
          </a:p>
          <a:p>
            <a:r>
              <a:rPr lang="vi-VN" sz="2700" b="1">
                <a:latin typeface="#9Slide02 Noi dung rat dai" panose="02000000000000000000" pitchFamily="2" charset="0"/>
                <a:ea typeface="#9Slide02 Noi dung rat dai" panose="02000000000000000000" pitchFamily="2" charset="0"/>
              </a:rPr>
              <a:t>Cùng em mở cửa tương lai.</a:t>
            </a:r>
          </a:p>
          <a:p>
            <a:r>
              <a:rPr lang="en-US" sz="2700" b="1">
                <a:latin typeface="#9Slide02 Noi dung rat dai" panose="02000000000000000000" pitchFamily="2" charset="0"/>
                <a:ea typeface="#9Slide02 Noi dung rat dai" panose="02000000000000000000" pitchFamily="2" charset="0"/>
              </a:rPr>
              <a:t>			</a:t>
            </a:r>
            <a:r>
              <a:rPr lang="vi-VN" sz="2700" b="1">
                <a:latin typeface="#9Slide02 Noi dung rat dai" panose="02000000000000000000" pitchFamily="2" charset="0"/>
                <a:ea typeface="#9Slide02 Noi dung rat dai" panose="02000000000000000000" pitchFamily="2" charset="0"/>
              </a:rPr>
              <a:t>Đoàn Văn Mật</a:t>
            </a:r>
            <a:endParaRPr lang="en-US" sz="2700" b="1">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4238584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CD881947-867A-E973-C4E3-AFE5B5592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84" y="385322"/>
            <a:ext cx="10231063" cy="3107686"/>
          </a:xfrm>
          <a:prstGeom prst="rect">
            <a:avLst/>
          </a:prstGeom>
        </p:spPr>
      </p:pic>
      <p:pic>
        <p:nvPicPr>
          <p:cNvPr id="3" name="Picture 20">
            <a:extLst>
              <a:ext uri="{FF2B5EF4-FFF2-40B4-BE49-F238E27FC236}">
                <a16:creationId xmlns:a16="http://schemas.microsoft.com/office/drawing/2014/main" id="{7404E537-66DC-5DD8-343A-C3BDF85D67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8437" y="1802667"/>
            <a:ext cx="2436907" cy="4282106"/>
          </a:xfrm>
          <a:prstGeom prst="rect">
            <a:avLst/>
          </a:prstGeom>
        </p:spPr>
      </p:pic>
      <p:pic>
        <p:nvPicPr>
          <p:cNvPr id="4" name="Picture 12">
            <a:extLst>
              <a:ext uri="{FF2B5EF4-FFF2-40B4-BE49-F238E27FC236}">
                <a16:creationId xmlns:a16="http://schemas.microsoft.com/office/drawing/2014/main" id="{FD5A018F-5C16-CF48-EB4C-1D0E72D7E7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9260" flipH="1">
            <a:off x="9631218" y="3659395"/>
            <a:ext cx="2353913" cy="1010042"/>
          </a:xfrm>
          <a:prstGeom prst="rect">
            <a:avLst/>
          </a:prstGeom>
        </p:spPr>
      </p:pic>
      <p:sp>
        <p:nvSpPr>
          <p:cNvPr id="5" name="TextBox 4">
            <a:extLst>
              <a:ext uri="{FF2B5EF4-FFF2-40B4-BE49-F238E27FC236}">
                <a16:creationId xmlns:a16="http://schemas.microsoft.com/office/drawing/2014/main" id="{B380BEF3-7095-EC3B-A103-D6481962E212}"/>
              </a:ext>
            </a:extLst>
          </p:cNvPr>
          <p:cNvSpPr txBox="1"/>
          <p:nvPr/>
        </p:nvSpPr>
        <p:spPr>
          <a:xfrm rot="20974651">
            <a:off x="714958" y="809946"/>
            <a:ext cx="4396237" cy="1200329"/>
          </a:xfrm>
          <a:prstGeom prst="rect">
            <a:avLst/>
          </a:prstGeom>
          <a:noFill/>
        </p:spPr>
        <p:txBody>
          <a:bodyPr wrap="square" rtlCol="0">
            <a:spAutoFit/>
          </a:bodyPr>
          <a:lstStyle/>
          <a:p>
            <a:pPr algn="ct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rPr>
              <a:t>Hoạt</a:t>
            </a:r>
            <a:r>
              <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rPr>
              <a:t>  </a:t>
            </a:r>
            <a:r>
              <a:rPr lang="en-US" sz="7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rPr>
              <a:t>động</a:t>
            </a:r>
            <a:endParaRPr lang="en-US" sz="7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字魂59号-创粗黑"/>
            </a:endParaRPr>
          </a:p>
        </p:txBody>
      </p:sp>
      <p:sp>
        <p:nvSpPr>
          <p:cNvPr id="6" name="TextBox 5">
            <a:extLst>
              <a:ext uri="{FF2B5EF4-FFF2-40B4-BE49-F238E27FC236}">
                <a16:creationId xmlns:a16="http://schemas.microsoft.com/office/drawing/2014/main" id="{27AA87B1-3509-97D8-5362-7E7120A51EA7}"/>
              </a:ext>
            </a:extLst>
          </p:cNvPr>
          <p:cNvSpPr txBox="1"/>
          <p:nvPr/>
        </p:nvSpPr>
        <p:spPr>
          <a:xfrm>
            <a:off x="4028324" y="525394"/>
            <a:ext cx="6705239" cy="2554545"/>
          </a:xfrm>
          <a:prstGeom prst="rect">
            <a:avLst/>
          </a:prstGeom>
          <a:noFill/>
        </p:spPr>
        <p:txBody>
          <a:bodyPr wrap="square">
            <a:spAutoFit/>
          </a:bodyPr>
          <a:lstStyle/>
          <a:p>
            <a:pPr algn="ctr"/>
            <a:r>
              <a:rPr lang="en-US" sz="80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ea typeface="字魂59号-创粗黑"/>
              </a:rPr>
              <a:t>L</a:t>
            </a:r>
            <a:r>
              <a:rPr lang="en-US" sz="8000" b="1">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UVN Banh Mi" pitchFamily="2" charset="0"/>
                <a:ea typeface="字魂59号-创粗黑"/>
              </a:rPr>
              <a:t>U</a:t>
            </a:r>
            <a:r>
              <a:rPr lang="en-US" sz="8000" b="1">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UVN Banh Mi" pitchFamily="2" charset="0"/>
                <a:ea typeface="字魂59号-创粗黑"/>
              </a:rPr>
              <a:t>Y</a:t>
            </a:r>
            <a:r>
              <a:rPr lang="en-US" sz="80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ea typeface="字魂59号-创粗黑"/>
              </a:rPr>
              <a:t>Ệ</a:t>
            </a:r>
            <a:r>
              <a:rPr lang="en-US" sz="8000" b="1">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UVN Banh Mi" pitchFamily="2" charset="0"/>
                <a:ea typeface="字魂59号-创粗黑"/>
              </a:rPr>
              <a:t>N</a:t>
            </a:r>
            <a:r>
              <a:rPr lang="en-US" sz="8000" b="1">
                <a:ln w="28575">
                  <a:solidFill>
                    <a:srgbClr val="002060"/>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字魂59号-创粗黑"/>
              </a:rPr>
              <a:t> </a:t>
            </a:r>
            <a:r>
              <a:rPr lang="en-US" sz="8000" b="1">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UVN Banh Mi" pitchFamily="2" charset="0"/>
                <a:ea typeface="字魂59号-创粗黑"/>
              </a:rPr>
              <a:t>Đ</a:t>
            </a:r>
            <a:r>
              <a:rPr lang="en-US" sz="80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UVN Banh Mi" pitchFamily="2" charset="0"/>
                <a:ea typeface="字魂59号-创粗黑"/>
              </a:rPr>
              <a:t>Ọ</a:t>
            </a:r>
            <a:r>
              <a:rPr lang="en-US" sz="80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UVN Banh Mi" pitchFamily="2" charset="0"/>
                <a:ea typeface="字魂59号-创粗黑"/>
              </a:rPr>
              <a:t>C</a:t>
            </a:r>
          </a:p>
          <a:p>
            <a:pPr algn="ctr"/>
            <a:r>
              <a:rPr lang="en-US" sz="8000" b="1">
                <a:ln w="28575">
                  <a:solidFill>
                    <a:srgbClr val="002060"/>
                  </a:solidFill>
                  <a:prstDash val="solid"/>
                </a:ln>
                <a:solidFill>
                  <a:schemeClr val="accent5">
                    <a:lumMod val="60000"/>
                    <a:lumOff val="40000"/>
                  </a:schemeClr>
                </a:solidFill>
                <a:effectLst>
                  <a:outerShdw blurRad="12700" dist="38100" dir="2700000" algn="tl" rotWithShape="0">
                    <a:srgbClr val="5B9BD5">
                      <a:lumMod val="60000"/>
                      <a:lumOff val="40000"/>
                    </a:srgbClr>
                  </a:outerShdw>
                </a:effectLst>
                <a:latin typeface="UVN Banh Mi" pitchFamily="2" charset="0"/>
                <a:ea typeface="字魂59号-创粗黑"/>
              </a:rPr>
              <a:t>NỐI TIẾP ĐOẠN</a:t>
            </a:r>
            <a:endParaRPr lang="en-US" sz="8000" b="1" dirty="0">
              <a:ln w="28575">
                <a:solidFill>
                  <a:srgbClr val="002060"/>
                </a:solidFill>
                <a:prstDash val="solid"/>
              </a:ln>
              <a:solidFill>
                <a:schemeClr val="accent5">
                  <a:lumMod val="60000"/>
                  <a:lumOff val="40000"/>
                </a:schemeClr>
              </a:solidFill>
              <a:effectLst>
                <a:outerShdw blurRad="12700" dist="38100" dir="2700000" algn="tl" rotWithShape="0">
                  <a:srgbClr val="5B9BD5">
                    <a:lumMod val="60000"/>
                    <a:lumOff val="40000"/>
                  </a:srgbClr>
                </a:outerShdw>
              </a:effectLst>
              <a:latin typeface="UVN Banh Mi" pitchFamily="2" charset="0"/>
              <a:ea typeface="字魂59号-创粗黑"/>
            </a:endParaRPr>
          </a:p>
        </p:txBody>
      </p:sp>
    </p:spTree>
    <p:extLst>
      <p:ext uri="{BB962C8B-B14F-4D97-AF65-F5344CB8AC3E}">
        <p14:creationId xmlns:p14="http://schemas.microsoft.com/office/powerpoint/2010/main" val="157368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1.45833E-6 -1.48148E-6 L 1.45833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3"/>
                                        </p:tgtEl>
                                        <p:attrNameLst>
                                          <p:attrName>r</p:attrName>
                                        </p:attrNameLst>
                                      </p:cBhvr>
                                    </p:animRot>
                                    <p:animRot by="-240000">
                                      <p:cBhvr>
                                        <p:cTn id="26" dur="200" fill="hold">
                                          <p:stCondLst>
                                            <p:cond delay="200"/>
                                          </p:stCondLst>
                                        </p:cTn>
                                        <p:tgtEl>
                                          <p:spTgt spid="3"/>
                                        </p:tgtEl>
                                        <p:attrNameLst>
                                          <p:attrName>r</p:attrName>
                                        </p:attrNameLst>
                                      </p:cBhvr>
                                    </p:animRot>
                                    <p:animRot by="240000">
                                      <p:cBhvr>
                                        <p:cTn id="27" dur="200" fill="hold">
                                          <p:stCondLst>
                                            <p:cond delay="400"/>
                                          </p:stCondLst>
                                        </p:cTn>
                                        <p:tgtEl>
                                          <p:spTgt spid="3"/>
                                        </p:tgtEl>
                                        <p:attrNameLst>
                                          <p:attrName>r</p:attrName>
                                        </p:attrNameLst>
                                      </p:cBhvr>
                                    </p:animRot>
                                    <p:animRot by="-240000">
                                      <p:cBhvr>
                                        <p:cTn id="28" dur="200" fill="hold">
                                          <p:stCondLst>
                                            <p:cond delay="600"/>
                                          </p:stCondLst>
                                        </p:cTn>
                                        <p:tgtEl>
                                          <p:spTgt spid="3"/>
                                        </p:tgtEl>
                                        <p:attrNameLst>
                                          <p:attrName>r</p:attrName>
                                        </p:attrNameLst>
                                      </p:cBhvr>
                                    </p:animRot>
                                    <p:animRot by="120000">
                                      <p:cBhvr>
                                        <p:cTn id="29"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2BD4FB94-A1B5-42E2-D781-133E4D43A6F9}"/>
              </a:ext>
            </a:extLst>
          </p:cNvPr>
          <p:cNvPicPr>
            <a:picLocks noChangeAspect="1"/>
          </p:cNvPicPr>
          <p:nvPr/>
        </p:nvPicPr>
        <p:blipFill>
          <a:blip r:embed="rId2"/>
          <a:srcRect/>
          <a:stretch>
            <a:fillRect/>
          </a:stretch>
        </p:blipFill>
        <p:spPr>
          <a:xfrm>
            <a:off x="47242" y="2764305"/>
            <a:ext cx="5520850" cy="4147539"/>
          </a:xfrm>
          <a:prstGeom prst="rect">
            <a:avLst/>
          </a:prstGeom>
        </p:spPr>
      </p:pic>
      <p:pic>
        <p:nvPicPr>
          <p:cNvPr id="3" name="Picture 40">
            <a:extLst>
              <a:ext uri="{FF2B5EF4-FFF2-40B4-BE49-F238E27FC236}">
                <a16:creationId xmlns:a16="http://schemas.microsoft.com/office/drawing/2014/main" id="{7AAF9040-C7B7-9F80-7BA0-3CF4B1428F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118" y="-216590"/>
            <a:ext cx="6741761" cy="3645195"/>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1367B33-E463-1B02-5C00-DB2CABD8A85E}"/>
              </a:ext>
            </a:extLst>
          </p:cNvPr>
          <p:cNvSpPr txBox="1"/>
          <p:nvPr/>
        </p:nvSpPr>
        <p:spPr>
          <a:xfrm>
            <a:off x="447811" y="209760"/>
            <a:ext cx="5933890" cy="2554545"/>
          </a:xfrm>
          <a:prstGeom prst="rect">
            <a:avLst/>
          </a:prstGeom>
          <a:noFill/>
        </p:spPr>
        <p:txBody>
          <a:bodyPr wrap="square">
            <a:spAutoFit/>
          </a:bodyPr>
          <a:lstStyle/>
          <a:p>
            <a:pPr algn="ctr">
              <a:defRPr/>
            </a:pPr>
            <a:r>
              <a:rPr lang="en-US" sz="8000" b="1" dirty="0" err="1">
                <a:ln>
                  <a:solidFill>
                    <a:prstClr val="black"/>
                  </a:solidFill>
                </a:ln>
                <a:solidFill>
                  <a:srgbClr val="51A59F"/>
                </a:solidFill>
                <a:latin typeface="#9Slide07 SVNBeachwood Sans" pitchFamily="2" charset="0"/>
                <a:ea typeface="LNTH-LuoLuoNotangYuanTi 1" pitchFamily="2" charset="-128"/>
                <a:cs typeface="LNTH-LuoLuoNotangYuanTi 1" pitchFamily="2" charset="-128"/>
              </a:rPr>
              <a:t>L</a:t>
            </a:r>
            <a:r>
              <a:rPr lang="en-US" sz="8000" b="1" dirty="0" err="1">
                <a:ln>
                  <a:solidFill>
                    <a:prstClr val="black"/>
                  </a:solidFill>
                </a:ln>
                <a:solidFill>
                  <a:srgbClr val="6600FF"/>
                </a:solidFill>
                <a:latin typeface="#9Slide07 SVNBeachwood Sans" pitchFamily="2" charset="0"/>
                <a:ea typeface="LNTH-LuoLuoNotangYuanTi 1" pitchFamily="2" charset="-128"/>
                <a:cs typeface="LNTH-LuoLuoNotangYuanTi 1" pitchFamily="2" charset="-128"/>
              </a:rPr>
              <a:t>u</a:t>
            </a:r>
            <a:r>
              <a:rPr lang="en-US" sz="8000" b="1" dirty="0" err="1">
                <a:ln>
                  <a:solidFill>
                    <a:prstClr val="black"/>
                  </a:solidFill>
                </a:ln>
                <a:solidFill>
                  <a:srgbClr val="FF0066"/>
                </a:solidFill>
                <a:latin typeface="#9Slide07 SVNBeachwood Sans" pitchFamily="2" charset="0"/>
                <a:ea typeface="LNTH-LuoLuoNotangYuanTi 1" pitchFamily="2" charset="-128"/>
                <a:cs typeface="LNTH-LuoLuoNotangYuanTi 1" pitchFamily="2" charset="-128"/>
              </a:rPr>
              <a:t>y</a:t>
            </a:r>
            <a:r>
              <a:rPr lang="en-US" sz="8000" b="1" dirty="0" err="1">
                <a:ln>
                  <a:solidFill>
                    <a:prstClr val="black"/>
                  </a:solidFill>
                </a:ln>
                <a:solidFill>
                  <a:srgbClr val="E5790D"/>
                </a:solidFill>
                <a:latin typeface="#9Slide07 SVNBeachwood Sans" pitchFamily="2" charset="0"/>
                <a:ea typeface="LNTH-LuoLuoNotangYuanTi 1" pitchFamily="2" charset="-128"/>
                <a:cs typeface="LNTH-LuoLuoNotangYuanTi 1" pitchFamily="2" charset="-128"/>
              </a:rPr>
              <a:t>ệ</a:t>
            </a:r>
            <a:r>
              <a:rPr lang="en-US" sz="8000" b="1" dirty="0" err="1">
                <a:ln>
                  <a:solidFill>
                    <a:prstClr val="black"/>
                  </a:solidFill>
                </a:ln>
                <a:solidFill>
                  <a:srgbClr val="00A2C8"/>
                </a:solidFill>
                <a:latin typeface="#9Slide07 SVNBeachwood Sans" pitchFamily="2" charset="0"/>
                <a:ea typeface="LNTH-LuoLuoNotangYuanTi 1" pitchFamily="2" charset="-128"/>
                <a:cs typeface="LNTH-LuoLuoNotangYuanTi 1" pitchFamily="2" charset="-128"/>
              </a:rPr>
              <a:t>n</a:t>
            </a:r>
            <a:r>
              <a:rPr lang="en-US" sz="8000" b="1" dirty="0">
                <a:ln>
                  <a:solidFill>
                    <a:prstClr val="black"/>
                  </a:solidFill>
                </a:ln>
                <a:solidFill>
                  <a:srgbClr val="002D38"/>
                </a:solidFill>
                <a:latin typeface="#9Slide07 SVNBeachwood Sans" pitchFamily="2" charset="0"/>
                <a:ea typeface="LNTH-LuoLuoNotangYuanTi 1" pitchFamily="2" charset="-128"/>
                <a:cs typeface="LNTH-LuoLuoNotangYuanTi 1" pitchFamily="2" charset="-128"/>
              </a:rPr>
              <a:t> </a:t>
            </a:r>
            <a:r>
              <a:rPr lang="en-US" sz="8000" b="1" dirty="0" err="1">
                <a:ln>
                  <a:solidFill>
                    <a:prstClr val="black"/>
                  </a:solidFill>
                </a:ln>
                <a:solidFill>
                  <a:srgbClr val="FF0066"/>
                </a:solidFill>
                <a:latin typeface="#9Slide07 SVNBeachwood Sans" pitchFamily="2" charset="0"/>
                <a:ea typeface="LNTH-LuoLuoNotangYuanTi 1" pitchFamily="2" charset="-128"/>
                <a:cs typeface="LNTH-LuoLuoNotangYuanTi 1" pitchFamily="2" charset="-128"/>
              </a:rPr>
              <a:t>đ</a:t>
            </a:r>
            <a:r>
              <a:rPr lang="en-US" sz="8000" b="1" dirty="0" err="1">
                <a:ln>
                  <a:solidFill>
                    <a:prstClr val="black"/>
                  </a:solidFill>
                </a:ln>
                <a:solidFill>
                  <a:srgbClr val="FFECCD">
                    <a:lumMod val="75000"/>
                  </a:srgbClr>
                </a:solidFill>
                <a:latin typeface="#9Slide07 SVNBeachwood Sans" pitchFamily="2" charset="0"/>
                <a:ea typeface="LNTH-LuoLuoNotangYuanTi 1" pitchFamily="2" charset="-128"/>
                <a:cs typeface="LNTH-LuoLuoNotangYuanTi 1" pitchFamily="2" charset="-128"/>
              </a:rPr>
              <a:t>ọ</a:t>
            </a:r>
            <a:r>
              <a:rPr lang="en-US" sz="8000" b="1" dirty="0" err="1">
                <a:ln>
                  <a:solidFill>
                    <a:prstClr val="black"/>
                  </a:solidFill>
                </a:ln>
                <a:solidFill>
                  <a:srgbClr val="AF37A6"/>
                </a:solidFill>
                <a:latin typeface="#9Slide07 SVNBeachwood Sans" pitchFamily="2" charset="0"/>
                <a:ea typeface="LNTH-LuoLuoNotangYuanTi 1" pitchFamily="2" charset="-128"/>
                <a:cs typeface="LNTH-LuoLuoNotangYuanTi 1" pitchFamily="2" charset="-128"/>
              </a:rPr>
              <a:t>c</a:t>
            </a:r>
            <a:r>
              <a:rPr lang="en-US" sz="8000" b="1" dirty="0">
                <a:ln>
                  <a:solidFill>
                    <a:prstClr val="black"/>
                  </a:solidFill>
                </a:ln>
                <a:solidFill>
                  <a:srgbClr val="002D38"/>
                </a:solidFill>
                <a:latin typeface="#9Slide07 SVNBeachwood Sans" pitchFamily="2" charset="0"/>
                <a:ea typeface="LNTH-LuoLuoNotangYuanTi 1" pitchFamily="2" charset="-128"/>
                <a:cs typeface="LNTH-LuoLuoNotangYuanTi 1" pitchFamily="2" charset="-128"/>
              </a:rPr>
              <a:t> </a:t>
            </a:r>
            <a:r>
              <a:rPr lang="en-US" sz="8000" b="1" dirty="0" err="1">
                <a:ln>
                  <a:solidFill>
                    <a:prstClr val="black"/>
                  </a:solidFill>
                </a:ln>
                <a:solidFill>
                  <a:srgbClr val="86CE10"/>
                </a:solidFill>
                <a:latin typeface="#9Slide07 SVNBeachwood Sans" pitchFamily="2" charset="0"/>
                <a:ea typeface="LNTH-LuoLuoNotangYuanTi 1" pitchFamily="2" charset="-128"/>
                <a:cs typeface="LNTH-LuoLuoNotangYuanTi 1" pitchFamily="2" charset="-128"/>
              </a:rPr>
              <a:t>t</a:t>
            </a:r>
            <a:r>
              <a:rPr lang="en-US" sz="8000" b="1" dirty="0" err="1">
                <a:ln>
                  <a:solidFill>
                    <a:prstClr val="black"/>
                  </a:solidFill>
                </a:ln>
                <a:solidFill>
                  <a:srgbClr val="81DB83"/>
                </a:solidFill>
                <a:latin typeface="#9Slide07 SVNBeachwood Sans" pitchFamily="2" charset="0"/>
                <a:ea typeface="LNTH-LuoLuoNotangYuanTi 1" pitchFamily="2" charset="-128"/>
                <a:cs typeface="LNTH-LuoLuoNotangYuanTi 1" pitchFamily="2" charset="-128"/>
              </a:rPr>
              <a:t>r</a:t>
            </a:r>
            <a:r>
              <a:rPr lang="en-US" sz="8000" b="1" dirty="0" err="1">
                <a:ln>
                  <a:solidFill>
                    <a:prstClr val="black"/>
                  </a:solidFill>
                </a:ln>
                <a:solidFill>
                  <a:srgbClr val="FF8175">
                    <a:lumMod val="75000"/>
                  </a:srgbClr>
                </a:solidFill>
                <a:latin typeface="#9Slide07 SVNBeachwood Sans" pitchFamily="2" charset="0"/>
                <a:ea typeface="LNTH-LuoLuoNotangYuanTi 1" pitchFamily="2" charset="-128"/>
                <a:cs typeface="LNTH-LuoLuoNotangYuanTi 1" pitchFamily="2" charset="-128"/>
              </a:rPr>
              <a:t>o</a:t>
            </a:r>
            <a:r>
              <a:rPr lang="en-US" sz="8000" b="1" dirty="0" err="1">
                <a:ln>
                  <a:solidFill>
                    <a:prstClr val="black"/>
                  </a:solidFill>
                </a:ln>
                <a:solidFill>
                  <a:srgbClr val="BDECBE">
                    <a:lumMod val="25000"/>
                  </a:srgbClr>
                </a:solidFill>
                <a:latin typeface="#9Slide07 SVNBeachwood Sans" pitchFamily="2" charset="0"/>
                <a:ea typeface="LNTH-LuoLuoNotangYuanTi 1" pitchFamily="2" charset="-128"/>
                <a:cs typeface="LNTH-LuoLuoNotangYuanTi 1" pitchFamily="2" charset="-128"/>
              </a:rPr>
              <a:t>n</a:t>
            </a:r>
            <a:r>
              <a:rPr lang="en-US" sz="8000" b="1" dirty="0" err="1">
                <a:ln>
                  <a:solidFill>
                    <a:prstClr val="black"/>
                  </a:solidFill>
                </a:ln>
                <a:solidFill>
                  <a:srgbClr val="77C0EA">
                    <a:lumMod val="75000"/>
                  </a:srgbClr>
                </a:solidFill>
                <a:latin typeface="#9Slide07 SVNBeachwood Sans" pitchFamily="2" charset="0"/>
                <a:ea typeface="LNTH-LuoLuoNotangYuanTi 1" pitchFamily="2" charset="-128"/>
                <a:cs typeface="LNTH-LuoLuoNotangYuanTi 1" pitchFamily="2" charset="-128"/>
              </a:rPr>
              <a:t>g</a:t>
            </a:r>
            <a:r>
              <a:rPr lang="en-US" sz="8000" b="1" dirty="0">
                <a:ln>
                  <a:solidFill>
                    <a:prstClr val="black"/>
                  </a:solidFill>
                </a:ln>
                <a:solidFill>
                  <a:srgbClr val="002D38"/>
                </a:solidFill>
                <a:latin typeface="#9Slide07 SVNBeachwood Sans" pitchFamily="2" charset="0"/>
                <a:ea typeface="LNTH-LuoLuoNotangYuanTi 1" pitchFamily="2" charset="-128"/>
                <a:cs typeface="LNTH-LuoLuoNotangYuanTi 1" pitchFamily="2" charset="-128"/>
              </a:rPr>
              <a:t> </a:t>
            </a:r>
            <a:r>
              <a:rPr lang="en-US" sz="8000" b="1" dirty="0" err="1">
                <a:ln>
                  <a:solidFill>
                    <a:prstClr val="black"/>
                  </a:solidFill>
                </a:ln>
                <a:solidFill>
                  <a:srgbClr val="FFCB51">
                    <a:lumMod val="75000"/>
                  </a:srgbClr>
                </a:solidFill>
                <a:latin typeface="#9Slide07 SVNBeachwood Sans" pitchFamily="2" charset="0"/>
                <a:ea typeface="LNTH-LuoLuoNotangYuanTi 1" pitchFamily="2" charset="-128"/>
                <a:cs typeface="LNTH-LuoLuoNotangYuanTi 1" pitchFamily="2" charset="-128"/>
              </a:rPr>
              <a:t>n</a:t>
            </a:r>
            <a:r>
              <a:rPr lang="en-US" sz="8000" b="1" dirty="0" err="1">
                <a:ln>
                  <a:solidFill>
                    <a:prstClr val="black"/>
                  </a:solidFill>
                </a:ln>
                <a:solidFill>
                  <a:srgbClr val="002D38">
                    <a:lumMod val="75000"/>
                    <a:lumOff val="25000"/>
                  </a:srgbClr>
                </a:solidFill>
                <a:latin typeface="#9Slide07 SVNBeachwood Sans" pitchFamily="2" charset="0"/>
                <a:ea typeface="LNTH-LuoLuoNotangYuanTi 1" pitchFamily="2" charset="-128"/>
                <a:cs typeface="LNTH-LuoLuoNotangYuanTi 1" pitchFamily="2" charset="-128"/>
              </a:rPr>
              <a:t>h</a:t>
            </a:r>
            <a:r>
              <a:rPr lang="en-US" sz="8000" b="1" dirty="0" err="1">
                <a:ln>
                  <a:solidFill>
                    <a:prstClr val="black"/>
                  </a:solidFill>
                </a:ln>
                <a:solidFill>
                  <a:srgbClr val="FF8175">
                    <a:lumMod val="75000"/>
                  </a:srgbClr>
                </a:solidFill>
                <a:latin typeface="#9Slide07 SVNBeachwood Sans" pitchFamily="2" charset="0"/>
                <a:ea typeface="LNTH-LuoLuoNotangYuanTi 1" pitchFamily="2" charset="-128"/>
                <a:cs typeface="LNTH-LuoLuoNotangYuanTi 1" pitchFamily="2" charset="-128"/>
              </a:rPr>
              <a:t>ó</a:t>
            </a:r>
            <a:r>
              <a:rPr lang="en-US" sz="8000" b="1" dirty="0" err="1">
                <a:ln>
                  <a:solidFill>
                    <a:prstClr val="black"/>
                  </a:solidFill>
                </a:ln>
                <a:solidFill>
                  <a:srgbClr val="0070C0"/>
                </a:solidFill>
                <a:latin typeface="#9Slide07 SVNBeachwood Sans" pitchFamily="2" charset="0"/>
                <a:ea typeface="LNTH-LuoLuoNotangYuanTi 1" pitchFamily="2" charset="-128"/>
                <a:cs typeface="LNTH-LuoLuoNotangYuanTi 1" pitchFamily="2" charset="-128"/>
              </a:rPr>
              <a:t>m</a:t>
            </a:r>
            <a:endParaRPr lang="en-US" sz="8000" b="1" dirty="0">
              <a:ln>
                <a:solidFill>
                  <a:prstClr val="black"/>
                </a:solidFill>
              </a:ln>
              <a:solidFill>
                <a:srgbClr val="0070C0"/>
              </a:solidFill>
              <a:latin typeface="#9Slide07 SVNBeachwood Sans" pitchFamily="2" charset="0"/>
              <a:ea typeface="LNTH-LuoLuoNotangYuanTi 1" pitchFamily="2" charset="-128"/>
              <a:cs typeface="LNTH-LuoLuoNotangYuanTi 1" pitchFamily="2" charset="-128"/>
            </a:endParaRPr>
          </a:p>
        </p:txBody>
      </p:sp>
      <p:grpSp>
        <p:nvGrpSpPr>
          <p:cNvPr id="6" name="Group 5">
            <a:extLst>
              <a:ext uri="{FF2B5EF4-FFF2-40B4-BE49-F238E27FC236}">
                <a16:creationId xmlns:a16="http://schemas.microsoft.com/office/drawing/2014/main" id="{AF9232E9-9C9B-DD95-0FD3-A62CD185C98F}"/>
              </a:ext>
            </a:extLst>
          </p:cNvPr>
          <p:cNvGrpSpPr/>
          <p:nvPr/>
        </p:nvGrpSpPr>
        <p:grpSpPr>
          <a:xfrm>
            <a:off x="5981132" y="3885453"/>
            <a:ext cx="4860833" cy="2690012"/>
            <a:chOff x="2975205" y="1350149"/>
            <a:chExt cx="5491719" cy="3202185"/>
          </a:xfrm>
        </p:grpSpPr>
        <p:sp>
          <p:nvSpPr>
            <p:cNvPr id="18" name="Rectangle: Rounded Corners 17">
              <a:extLst>
                <a:ext uri="{FF2B5EF4-FFF2-40B4-BE49-F238E27FC236}">
                  <a16:creationId xmlns:a16="http://schemas.microsoft.com/office/drawing/2014/main" id="{C97D5D71-E173-3644-1E20-68B05041255A}"/>
                </a:ext>
              </a:extLst>
            </p:cNvPr>
            <p:cNvSpPr/>
            <p:nvPr/>
          </p:nvSpPr>
          <p:spPr>
            <a:xfrm>
              <a:off x="2975205" y="1724297"/>
              <a:ext cx="5491719" cy="2828037"/>
            </a:xfrm>
            <a:custGeom>
              <a:avLst/>
              <a:gdLst>
                <a:gd name="connsiteX0" fmla="*/ 0 w 5491719"/>
                <a:gd name="connsiteY0" fmla="*/ 570472 h 2828037"/>
                <a:gd name="connsiteX1" fmla="*/ 570472 w 5491719"/>
                <a:gd name="connsiteY1" fmla="*/ 0 h 2828037"/>
                <a:gd name="connsiteX2" fmla="*/ 1192011 w 5491719"/>
                <a:gd name="connsiteY2" fmla="*/ 0 h 2828037"/>
                <a:gd name="connsiteX3" fmla="*/ 1726535 w 5491719"/>
                <a:gd name="connsiteY3" fmla="*/ 0 h 2828037"/>
                <a:gd name="connsiteX4" fmla="*/ 2261059 w 5491719"/>
                <a:gd name="connsiteY4" fmla="*/ 0 h 2828037"/>
                <a:gd name="connsiteX5" fmla="*/ 2926106 w 5491719"/>
                <a:gd name="connsiteY5" fmla="*/ 0 h 2828037"/>
                <a:gd name="connsiteX6" fmla="*/ 3417122 w 5491719"/>
                <a:gd name="connsiteY6" fmla="*/ 0 h 2828037"/>
                <a:gd name="connsiteX7" fmla="*/ 3951646 w 5491719"/>
                <a:gd name="connsiteY7" fmla="*/ 0 h 2828037"/>
                <a:gd name="connsiteX8" fmla="*/ 4921247 w 5491719"/>
                <a:gd name="connsiteY8" fmla="*/ 0 h 2828037"/>
                <a:gd name="connsiteX9" fmla="*/ 5491719 w 5491719"/>
                <a:gd name="connsiteY9" fmla="*/ 570472 h 2828037"/>
                <a:gd name="connsiteX10" fmla="*/ 5491719 w 5491719"/>
                <a:gd name="connsiteY10" fmla="*/ 1149707 h 2828037"/>
                <a:gd name="connsiteX11" fmla="*/ 5491719 w 5491719"/>
                <a:gd name="connsiteY11" fmla="*/ 1712072 h 2828037"/>
                <a:gd name="connsiteX12" fmla="*/ 5491719 w 5491719"/>
                <a:gd name="connsiteY12" fmla="*/ 2257565 h 2828037"/>
                <a:gd name="connsiteX13" fmla="*/ 4921247 w 5491719"/>
                <a:gd name="connsiteY13" fmla="*/ 2828037 h 2828037"/>
                <a:gd name="connsiteX14" fmla="*/ 4299708 w 5491719"/>
                <a:gd name="connsiteY14" fmla="*/ 2828037 h 2828037"/>
                <a:gd name="connsiteX15" fmla="*/ 3678168 w 5491719"/>
                <a:gd name="connsiteY15" fmla="*/ 2828037 h 2828037"/>
                <a:gd name="connsiteX16" fmla="*/ 3013121 w 5491719"/>
                <a:gd name="connsiteY16" fmla="*/ 2828037 h 2828037"/>
                <a:gd name="connsiteX17" fmla="*/ 2391582 w 5491719"/>
                <a:gd name="connsiteY17" fmla="*/ 2828037 h 2828037"/>
                <a:gd name="connsiteX18" fmla="*/ 1813551 w 5491719"/>
                <a:gd name="connsiteY18" fmla="*/ 2828037 h 2828037"/>
                <a:gd name="connsiteX19" fmla="*/ 1235519 w 5491719"/>
                <a:gd name="connsiteY19" fmla="*/ 2828037 h 2828037"/>
                <a:gd name="connsiteX20" fmla="*/ 570472 w 5491719"/>
                <a:gd name="connsiteY20" fmla="*/ 2828037 h 2828037"/>
                <a:gd name="connsiteX21" fmla="*/ 0 w 5491719"/>
                <a:gd name="connsiteY21" fmla="*/ 2257565 h 2828037"/>
                <a:gd name="connsiteX22" fmla="*/ 0 w 5491719"/>
                <a:gd name="connsiteY22" fmla="*/ 1695201 h 2828037"/>
                <a:gd name="connsiteX23" fmla="*/ 0 w 5491719"/>
                <a:gd name="connsiteY23" fmla="*/ 1099094 h 2828037"/>
                <a:gd name="connsiteX24" fmla="*/ 0 w 5491719"/>
                <a:gd name="connsiteY24" fmla="*/ 570472 h 282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1719" h="2828037" fill="none" extrusionOk="0">
                  <a:moveTo>
                    <a:pt x="0" y="570472"/>
                  </a:moveTo>
                  <a:cubicBezTo>
                    <a:pt x="-19948" y="195916"/>
                    <a:pt x="272768" y="25413"/>
                    <a:pt x="570472" y="0"/>
                  </a:cubicBezTo>
                  <a:cubicBezTo>
                    <a:pt x="787020" y="9277"/>
                    <a:pt x="1029719" y="17896"/>
                    <a:pt x="1192011" y="0"/>
                  </a:cubicBezTo>
                  <a:cubicBezTo>
                    <a:pt x="1354303" y="-17896"/>
                    <a:pt x="1494903" y="-2164"/>
                    <a:pt x="1726535" y="0"/>
                  </a:cubicBezTo>
                  <a:cubicBezTo>
                    <a:pt x="1958167" y="2164"/>
                    <a:pt x="2126159" y="-20495"/>
                    <a:pt x="2261059" y="0"/>
                  </a:cubicBezTo>
                  <a:cubicBezTo>
                    <a:pt x="2395959" y="20495"/>
                    <a:pt x="2681765" y="-12067"/>
                    <a:pt x="2926106" y="0"/>
                  </a:cubicBezTo>
                  <a:cubicBezTo>
                    <a:pt x="3170447" y="12067"/>
                    <a:pt x="3176770" y="-16658"/>
                    <a:pt x="3417122" y="0"/>
                  </a:cubicBezTo>
                  <a:cubicBezTo>
                    <a:pt x="3657474" y="16658"/>
                    <a:pt x="3698382" y="25553"/>
                    <a:pt x="3951646" y="0"/>
                  </a:cubicBezTo>
                  <a:cubicBezTo>
                    <a:pt x="4204910" y="-25553"/>
                    <a:pt x="4605516" y="45489"/>
                    <a:pt x="4921247" y="0"/>
                  </a:cubicBezTo>
                  <a:cubicBezTo>
                    <a:pt x="5239328" y="-47159"/>
                    <a:pt x="5481788" y="218001"/>
                    <a:pt x="5491719" y="570472"/>
                  </a:cubicBezTo>
                  <a:cubicBezTo>
                    <a:pt x="5463440" y="798502"/>
                    <a:pt x="5519919" y="980821"/>
                    <a:pt x="5491719" y="1149707"/>
                  </a:cubicBezTo>
                  <a:cubicBezTo>
                    <a:pt x="5463519" y="1318593"/>
                    <a:pt x="5468146" y="1434523"/>
                    <a:pt x="5491719" y="1712072"/>
                  </a:cubicBezTo>
                  <a:cubicBezTo>
                    <a:pt x="5515292" y="1989621"/>
                    <a:pt x="5469333" y="2015067"/>
                    <a:pt x="5491719" y="2257565"/>
                  </a:cubicBezTo>
                  <a:cubicBezTo>
                    <a:pt x="5530245" y="2565796"/>
                    <a:pt x="5223586" y="2814681"/>
                    <a:pt x="4921247" y="2828037"/>
                  </a:cubicBezTo>
                  <a:cubicBezTo>
                    <a:pt x="4640324" y="2835353"/>
                    <a:pt x="4548891" y="2855399"/>
                    <a:pt x="4299708" y="2828037"/>
                  </a:cubicBezTo>
                  <a:cubicBezTo>
                    <a:pt x="4050525" y="2800675"/>
                    <a:pt x="3855339" y="2851393"/>
                    <a:pt x="3678168" y="2828037"/>
                  </a:cubicBezTo>
                  <a:cubicBezTo>
                    <a:pt x="3500997" y="2804681"/>
                    <a:pt x="3256337" y="2835016"/>
                    <a:pt x="3013121" y="2828037"/>
                  </a:cubicBezTo>
                  <a:cubicBezTo>
                    <a:pt x="2769905" y="2821058"/>
                    <a:pt x="2665656" y="2825311"/>
                    <a:pt x="2391582" y="2828037"/>
                  </a:cubicBezTo>
                  <a:cubicBezTo>
                    <a:pt x="2117508" y="2830763"/>
                    <a:pt x="1949261" y="2827532"/>
                    <a:pt x="1813551" y="2828037"/>
                  </a:cubicBezTo>
                  <a:cubicBezTo>
                    <a:pt x="1677841" y="2828542"/>
                    <a:pt x="1510338" y="2851626"/>
                    <a:pt x="1235519" y="2828037"/>
                  </a:cubicBezTo>
                  <a:cubicBezTo>
                    <a:pt x="960700" y="2804448"/>
                    <a:pt x="892386" y="2850439"/>
                    <a:pt x="570472" y="2828037"/>
                  </a:cubicBezTo>
                  <a:cubicBezTo>
                    <a:pt x="295144" y="2871339"/>
                    <a:pt x="13219" y="2575574"/>
                    <a:pt x="0" y="2257565"/>
                  </a:cubicBezTo>
                  <a:cubicBezTo>
                    <a:pt x="27775" y="2110368"/>
                    <a:pt x="-23894" y="1893965"/>
                    <a:pt x="0" y="1695201"/>
                  </a:cubicBezTo>
                  <a:cubicBezTo>
                    <a:pt x="23894" y="1496437"/>
                    <a:pt x="-528" y="1242910"/>
                    <a:pt x="0" y="1099094"/>
                  </a:cubicBezTo>
                  <a:cubicBezTo>
                    <a:pt x="528" y="955278"/>
                    <a:pt x="22663" y="760663"/>
                    <a:pt x="0" y="570472"/>
                  </a:cubicBezTo>
                  <a:close/>
                </a:path>
                <a:path w="5491719" h="2828037" stroke="0" extrusionOk="0">
                  <a:moveTo>
                    <a:pt x="0" y="570472"/>
                  </a:moveTo>
                  <a:cubicBezTo>
                    <a:pt x="693" y="276610"/>
                    <a:pt x="282349" y="48139"/>
                    <a:pt x="570472" y="0"/>
                  </a:cubicBezTo>
                  <a:cubicBezTo>
                    <a:pt x="869766" y="14988"/>
                    <a:pt x="1029670" y="-22624"/>
                    <a:pt x="1235519" y="0"/>
                  </a:cubicBezTo>
                  <a:cubicBezTo>
                    <a:pt x="1441368" y="22624"/>
                    <a:pt x="1608177" y="-7911"/>
                    <a:pt x="1770043" y="0"/>
                  </a:cubicBezTo>
                  <a:cubicBezTo>
                    <a:pt x="1931909" y="7911"/>
                    <a:pt x="2160239" y="4683"/>
                    <a:pt x="2304567" y="0"/>
                  </a:cubicBezTo>
                  <a:cubicBezTo>
                    <a:pt x="2448895" y="-4683"/>
                    <a:pt x="2781052" y="-833"/>
                    <a:pt x="2969614" y="0"/>
                  </a:cubicBezTo>
                  <a:cubicBezTo>
                    <a:pt x="3158176" y="833"/>
                    <a:pt x="3364964" y="-2370"/>
                    <a:pt x="3547645" y="0"/>
                  </a:cubicBezTo>
                  <a:cubicBezTo>
                    <a:pt x="3730326" y="2370"/>
                    <a:pt x="4104152" y="1627"/>
                    <a:pt x="4256200" y="0"/>
                  </a:cubicBezTo>
                  <a:cubicBezTo>
                    <a:pt x="4408248" y="-1627"/>
                    <a:pt x="4701773" y="-24250"/>
                    <a:pt x="4921247" y="0"/>
                  </a:cubicBezTo>
                  <a:cubicBezTo>
                    <a:pt x="5227269" y="4759"/>
                    <a:pt x="5539349" y="202684"/>
                    <a:pt x="5491719" y="570472"/>
                  </a:cubicBezTo>
                  <a:cubicBezTo>
                    <a:pt x="5466325" y="682514"/>
                    <a:pt x="5474186" y="912529"/>
                    <a:pt x="5491719" y="1099094"/>
                  </a:cubicBezTo>
                  <a:cubicBezTo>
                    <a:pt x="5509252" y="1285659"/>
                    <a:pt x="5462051" y="1398090"/>
                    <a:pt x="5491719" y="1695201"/>
                  </a:cubicBezTo>
                  <a:cubicBezTo>
                    <a:pt x="5521387" y="1992312"/>
                    <a:pt x="5465003" y="1997736"/>
                    <a:pt x="5491719" y="2257565"/>
                  </a:cubicBezTo>
                  <a:cubicBezTo>
                    <a:pt x="5492871" y="2557683"/>
                    <a:pt x="5220718" y="2798443"/>
                    <a:pt x="4921247" y="2828037"/>
                  </a:cubicBezTo>
                  <a:cubicBezTo>
                    <a:pt x="4794283" y="2841617"/>
                    <a:pt x="4651087" y="2831983"/>
                    <a:pt x="4430231" y="2828037"/>
                  </a:cubicBezTo>
                  <a:cubicBezTo>
                    <a:pt x="4209375" y="2824091"/>
                    <a:pt x="3931199" y="2797877"/>
                    <a:pt x="3721676" y="2828037"/>
                  </a:cubicBezTo>
                  <a:cubicBezTo>
                    <a:pt x="3512153" y="2858197"/>
                    <a:pt x="3318732" y="2835125"/>
                    <a:pt x="3143645" y="2828037"/>
                  </a:cubicBezTo>
                  <a:cubicBezTo>
                    <a:pt x="2968558" y="2820949"/>
                    <a:pt x="2759604" y="2828622"/>
                    <a:pt x="2565613" y="2828037"/>
                  </a:cubicBezTo>
                  <a:cubicBezTo>
                    <a:pt x="2371622" y="2827452"/>
                    <a:pt x="2119702" y="2813094"/>
                    <a:pt x="1857058" y="2828037"/>
                  </a:cubicBezTo>
                  <a:cubicBezTo>
                    <a:pt x="1594415" y="2842980"/>
                    <a:pt x="1367840" y="2848677"/>
                    <a:pt x="1192011" y="2828037"/>
                  </a:cubicBezTo>
                  <a:cubicBezTo>
                    <a:pt x="1016182" y="2807397"/>
                    <a:pt x="849651" y="2811796"/>
                    <a:pt x="570472" y="2828037"/>
                  </a:cubicBezTo>
                  <a:cubicBezTo>
                    <a:pt x="234059" y="2787774"/>
                    <a:pt x="13144" y="2609237"/>
                    <a:pt x="0" y="2257565"/>
                  </a:cubicBezTo>
                  <a:cubicBezTo>
                    <a:pt x="719" y="2035277"/>
                    <a:pt x="-2785" y="1914922"/>
                    <a:pt x="0" y="1695201"/>
                  </a:cubicBezTo>
                  <a:cubicBezTo>
                    <a:pt x="2785" y="1475480"/>
                    <a:pt x="-8906" y="1401200"/>
                    <a:pt x="0" y="1149707"/>
                  </a:cubicBezTo>
                  <a:cubicBezTo>
                    <a:pt x="8906" y="898214"/>
                    <a:pt x="5016" y="717028"/>
                    <a:pt x="0" y="57047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endParaRPr kumimoji="0" lang="vi-VN" sz="2800" b="0" i="0" u="none" strike="noStrike" kern="0" cap="none" spc="0" normalizeH="0" baseline="0" noProof="0" dirty="0">
                <a:ln>
                  <a:noFill/>
                </a:ln>
                <a:solidFill>
                  <a:srgbClr val="000000"/>
                </a:solidFill>
                <a:effectLst/>
                <a:uLnTx/>
                <a:uFillTx/>
              </a:endParaRPr>
            </a:p>
          </p:txBody>
        </p:sp>
        <p:sp>
          <p:nvSpPr>
            <p:cNvPr id="19" name="Rectangle: Rounded Corners 18">
              <a:extLst>
                <a:ext uri="{FF2B5EF4-FFF2-40B4-BE49-F238E27FC236}">
                  <a16:creationId xmlns:a16="http://schemas.microsoft.com/office/drawing/2014/main" id="{6A65DF6B-A455-873B-7494-087B3A3D4AAA}"/>
                </a:ext>
              </a:extLst>
            </p:cNvPr>
            <p:cNvSpPr/>
            <p:nvPr/>
          </p:nvSpPr>
          <p:spPr>
            <a:xfrm>
              <a:off x="4375747" y="1350149"/>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Yêu</a:t>
              </a:r>
              <a:r>
                <a:rPr kumimoji="0" lang="en-US" sz="3600" b="1" i="0" u="none" strike="noStrike" kern="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 cầu</a:t>
              </a:r>
              <a:endParaRPr kumimoji="0" lang="en-US" sz="36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0DD6A7D0-C04C-E6D6-C984-84FF46CB2666}"/>
                </a:ext>
              </a:extLst>
            </p:cNvPr>
            <p:cNvPicPr>
              <a:picLocks noChangeAspect="1"/>
            </p:cNvPicPr>
            <p:nvPr/>
          </p:nvPicPr>
          <p:blipFill>
            <a:blip r:embed="rId5"/>
            <a:stretch>
              <a:fillRect/>
            </a:stretch>
          </p:blipFill>
          <p:spPr>
            <a:xfrm flipH="1">
              <a:off x="3155420" y="2397641"/>
              <a:ext cx="609091" cy="609091"/>
            </a:xfrm>
            <a:prstGeom prst="rect">
              <a:avLst/>
            </a:prstGeom>
          </p:spPr>
        </p:pic>
        <p:pic>
          <p:nvPicPr>
            <p:cNvPr id="21" name="Picture 20">
              <a:extLst>
                <a:ext uri="{FF2B5EF4-FFF2-40B4-BE49-F238E27FC236}">
                  <a16:creationId xmlns:a16="http://schemas.microsoft.com/office/drawing/2014/main" id="{C00565BB-5294-ED40-6CDA-7B9CFE697114}"/>
                </a:ext>
              </a:extLst>
            </p:cNvPr>
            <p:cNvPicPr>
              <a:picLocks noChangeAspect="1"/>
            </p:cNvPicPr>
            <p:nvPr/>
          </p:nvPicPr>
          <p:blipFill>
            <a:blip r:embed="rId5"/>
            <a:stretch>
              <a:fillRect/>
            </a:stretch>
          </p:blipFill>
          <p:spPr>
            <a:xfrm flipH="1">
              <a:off x="3132470" y="3000943"/>
              <a:ext cx="609091" cy="609091"/>
            </a:xfrm>
            <a:prstGeom prst="rect">
              <a:avLst/>
            </a:prstGeom>
          </p:spPr>
        </p:pic>
        <p:pic>
          <p:nvPicPr>
            <p:cNvPr id="22" name="Picture 21">
              <a:extLst>
                <a:ext uri="{FF2B5EF4-FFF2-40B4-BE49-F238E27FC236}">
                  <a16:creationId xmlns:a16="http://schemas.microsoft.com/office/drawing/2014/main" id="{DEFE545D-90C4-C7F5-868F-F1225E7F9436}"/>
                </a:ext>
              </a:extLst>
            </p:cNvPr>
            <p:cNvPicPr>
              <a:picLocks noChangeAspect="1"/>
            </p:cNvPicPr>
            <p:nvPr/>
          </p:nvPicPr>
          <p:blipFill>
            <a:blip r:embed="rId5"/>
            <a:stretch>
              <a:fillRect/>
            </a:stretch>
          </p:blipFill>
          <p:spPr>
            <a:xfrm flipH="1">
              <a:off x="3075433" y="3659861"/>
              <a:ext cx="609091" cy="609091"/>
            </a:xfrm>
            <a:prstGeom prst="rect">
              <a:avLst/>
            </a:prstGeom>
          </p:spPr>
        </p:pic>
      </p:grpSp>
      <p:sp>
        <p:nvSpPr>
          <p:cNvPr id="23" name="Rectangle: Rounded Corners 22">
            <a:extLst>
              <a:ext uri="{FF2B5EF4-FFF2-40B4-BE49-F238E27FC236}">
                <a16:creationId xmlns:a16="http://schemas.microsoft.com/office/drawing/2014/main" id="{08CC2307-6D04-DE40-4C87-95733F34E06D}"/>
              </a:ext>
            </a:extLst>
          </p:cNvPr>
          <p:cNvSpPr/>
          <p:nvPr/>
        </p:nvSpPr>
        <p:spPr>
          <a:xfrm>
            <a:off x="7477151" y="1317832"/>
            <a:ext cx="4570731" cy="2374045"/>
          </a:xfrm>
          <a:custGeom>
            <a:avLst/>
            <a:gdLst>
              <a:gd name="connsiteX0" fmla="*/ 0 w 4570731"/>
              <a:gd name="connsiteY0" fmla="*/ 478892 h 2374045"/>
              <a:gd name="connsiteX1" fmla="*/ 478892 w 4570731"/>
              <a:gd name="connsiteY1" fmla="*/ 0 h 2374045"/>
              <a:gd name="connsiteX2" fmla="*/ 1044920 w 4570731"/>
              <a:gd name="connsiteY2" fmla="*/ 0 h 2374045"/>
              <a:gd name="connsiteX3" fmla="*/ 1610949 w 4570731"/>
              <a:gd name="connsiteY3" fmla="*/ 0 h 2374045"/>
              <a:gd name="connsiteX4" fmla="*/ 2104718 w 4570731"/>
              <a:gd name="connsiteY4" fmla="*/ 0 h 2374045"/>
              <a:gd name="connsiteX5" fmla="*/ 2634617 w 4570731"/>
              <a:gd name="connsiteY5" fmla="*/ 0 h 2374045"/>
              <a:gd name="connsiteX6" fmla="*/ 3164516 w 4570731"/>
              <a:gd name="connsiteY6" fmla="*/ 0 h 2374045"/>
              <a:gd name="connsiteX7" fmla="*/ 4091839 w 4570731"/>
              <a:gd name="connsiteY7" fmla="*/ 0 h 2374045"/>
              <a:gd name="connsiteX8" fmla="*/ 4570731 w 4570731"/>
              <a:gd name="connsiteY8" fmla="*/ 478892 h 2374045"/>
              <a:gd name="connsiteX9" fmla="*/ 4570731 w 4570731"/>
              <a:gd name="connsiteY9" fmla="*/ 936816 h 2374045"/>
              <a:gd name="connsiteX10" fmla="*/ 4570731 w 4570731"/>
              <a:gd name="connsiteY10" fmla="*/ 1366416 h 2374045"/>
              <a:gd name="connsiteX11" fmla="*/ 4570731 w 4570731"/>
              <a:gd name="connsiteY11" fmla="*/ 1895153 h 2374045"/>
              <a:gd name="connsiteX12" fmla="*/ 4091839 w 4570731"/>
              <a:gd name="connsiteY12" fmla="*/ 2374045 h 2374045"/>
              <a:gd name="connsiteX13" fmla="*/ 3453552 w 4570731"/>
              <a:gd name="connsiteY13" fmla="*/ 2374045 h 2374045"/>
              <a:gd name="connsiteX14" fmla="*/ 2851394 w 4570731"/>
              <a:gd name="connsiteY14" fmla="*/ 2374045 h 2374045"/>
              <a:gd name="connsiteX15" fmla="*/ 2176977 w 4570731"/>
              <a:gd name="connsiteY15" fmla="*/ 2374045 h 2374045"/>
              <a:gd name="connsiteX16" fmla="*/ 1574819 w 4570731"/>
              <a:gd name="connsiteY16" fmla="*/ 2374045 h 2374045"/>
              <a:gd name="connsiteX17" fmla="*/ 478892 w 4570731"/>
              <a:gd name="connsiteY17" fmla="*/ 2374045 h 2374045"/>
              <a:gd name="connsiteX18" fmla="*/ 0 w 4570731"/>
              <a:gd name="connsiteY18" fmla="*/ 1895153 h 2374045"/>
              <a:gd name="connsiteX19" fmla="*/ 0 w 4570731"/>
              <a:gd name="connsiteY19" fmla="*/ 1423066 h 2374045"/>
              <a:gd name="connsiteX20" fmla="*/ 0 w 4570731"/>
              <a:gd name="connsiteY20" fmla="*/ 965142 h 2374045"/>
              <a:gd name="connsiteX21" fmla="*/ 0 w 4570731"/>
              <a:gd name="connsiteY21"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0731" h="2374045" fill="none" extrusionOk="0">
                <a:moveTo>
                  <a:pt x="0" y="478892"/>
                </a:moveTo>
                <a:cubicBezTo>
                  <a:pt x="7844" y="225518"/>
                  <a:pt x="182551" y="29158"/>
                  <a:pt x="478892" y="0"/>
                </a:cubicBezTo>
                <a:cubicBezTo>
                  <a:pt x="650377" y="12811"/>
                  <a:pt x="908982" y="14728"/>
                  <a:pt x="1044920" y="0"/>
                </a:cubicBezTo>
                <a:cubicBezTo>
                  <a:pt x="1180858" y="-14728"/>
                  <a:pt x="1471631" y="24066"/>
                  <a:pt x="1610949" y="0"/>
                </a:cubicBezTo>
                <a:cubicBezTo>
                  <a:pt x="1750267" y="-24066"/>
                  <a:pt x="1986899" y="16569"/>
                  <a:pt x="2104718" y="0"/>
                </a:cubicBezTo>
                <a:cubicBezTo>
                  <a:pt x="2222537" y="-16569"/>
                  <a:pt x="2476716" y="-16364"/>
                  <a:pt x="2634617" y="0"/>
                </a:cubicBezTo>
                <a:cubicBezTo>
                  <a:pt x="2792518" y="16364"/>
                  <a:pt x="3006883" y="-6690"/>
                  <a:pt x="3164516" y="0"/>
                </a:cubicBezTo>
                <a:cubicBezTo>
                  <a:pt x="3322149" y="6690"/>
                  <a:pt x="3690107" y="-5188"/>
                  <a:pt x="4091839" y="0"/>
                </a:cubicBezTo>
                <a:cubicBezTo>
                  <a:pt x="4377262" y="24135"/>
                  <a:pt x="4597225" y="183167"/>
                  <a:pt x="4570731" y="478892"/>
                </a:cubicBezTo>
                <a:cubicBezTo>
                  <a:pt x="4569749" y="673035"/>
                  <a:pt x="4564835" y="816995"/>
                  <a:pt x="4570731" y="936816"/>
                </a:cubicBezTo>
                <a:cubicBezTo>
                  <a:pt x="4576627" y="1056637"/>
                  <a:pt x="4591408" y="1196323"/>
                  <a:pt x="4570731" y="1366416"/>
                </a:cubicBezTo>
                <a:cubicBezTo>
                  <a:pt x="4550054" y="1536509"/>
                  <a:pt x="4555182" y="1779415"/>
                  <a:pt x="4570731" y="1895153"/>
                </a:cubicBezTo>
                <a:cubicBezTo>
                  <a:pt x="4583482" y="2159747"/>
                  <a:pt x="4362304" y="2384592"/>
                  <a:pt x="4091839" y="2374045"/>
                </a:cubicBezTo>
                <a:cubicBezTo>
                  <a:pt x="3921602" y="2400813"/>
                  <a:pt x="3663909" y="2344454"/>
                  <a:pt x="3453552" y="2374045"/>
                </a:cubicBezTo>
                <a:cubicBezTo>
                  <a:pt x="3243195" y="2403636"/>
                  <a:pt x="3123852" y="2346181"/>
                  <a:pt x="2851394" y="2374045"/>
                </a:cubicBezTo>
                <a:cubicBezTo>
                  <a:pt x="2578936" y="2401909"/>
                  <a:pt x="2420830" y="2379385"/>
                  <a:pt x="2176977" y="2374045"/>
                </a:cubicBezTo>
                <a:cubicBezTo>
                  <a:pt x="1933124" y="2368705"/>
                  <a:pt x="1806329" y="2346167"/>
                  <a:pt x="1574819" y="2374045"/>
                </a:cubicBezTo>
                <a:cubicBezTo>
                  <a:pt x="1343309" y="2401923"/>
                  <a:pt x="960862" y="2375899"/>
                  <a:pt x="478892" y="2374045"/>
                </a:cubicBezTo>
                <a:cubicBezTo>
                  <a:pt x="193769" y="2330459"/>
                  <a:pt x="-9101" y="2166799"/>
                  <a:pt x="0" y="1895153"/>
                </a:cubicBezTo>
                <a:cubicBezTo>
                  <a:pt x="5560" y="1792103"/>
                  <a:pt x="-16537" y="1578732"/>
                  <a:pt x="0" y="1423066"/>
                </a:cubicBezTo>
                <a:cubicBezTo>
                  <a:pt x="16537" y="1267400"/>
                  <a:pt x="-19686" y="1094593"/>
                  <a:pt x="0" y="965142"/>
                </a:cubicBezTo>
                <a:cubicBezTo>
                  <a:pt x="19686" y="835691"/>
                  <a:pt x="11637" y="595070"/>
                  <a:pt x="0" y="478892"/>
                </a:cubicBezTo>
                <a:close/>
              </a:path>
              <a:path w="4570731" h="2374045" stroke="0" extrusionOk="0">
                <a:moveTo>
                  <a:pt x="0" y="478892"/>
                </a:moveTo>
                <a:cubicBezTo>
                  <a:pt x="1648" y="264812"/>
                  <a:pt x="242370" y="49968"/>
                  <a:pt x="478892" y="0"/>
                </a:cubicBezTo>
                <a:cubicBezTo>
                  <a:pt x="730192" y="22090"/>
                  <a:pt x="873056" y="-16739"/>
                  <a:pt x="1117179" y="0"/>
                </a:cubicBezTo>
                <a:cubicBezTo>
                  <a:pt x="1361302" y="16739"/>
                  <a:pt x="1512952" y="1239"/>
                  <a:pt x="1647078" y="0"/>
                </a:cubicBezTo>
                <a:cubicBezTo>
                  <a:pt x="1781204" y="-1239"/>
                  <a:pt x="1999826" y="25106"/>
                  <a:pt x="2176977" y="0"/>
                </a:cubicBezTo>
                <a:cubicBezTo>
                  <a:pt x="2354128" y="-25106"/>
                  <a:pt x="2496846" y="29935"/>
                  <a:pt x="2815264" y="0"/>
                </a:cubicBezTo>
                <a:cubicBezTo>
                  <a:pt x="3133682" y="-29935"/>
                  <a:pt x="3103085" y="6166"/>
                  <a:pt x="3381293" y="0"/>
                </a:cubicBezTo>
                <a:cubicBezTo>
                  <a:pt x="3659501" y="-6166"/>
                  <a:pt x="3888275" y="30200"/>
                  <a:pt x="4091839" y="0"/>
                </a:cubicBezTo>
                <a:cubicBezTo>
                  <a:pt x="4373959" y="-53520"/>
                  <a:pt x="4586962" y="230423"/>
                  <a:pt x="4570731" y="478892"/>
                </a:cubicBezTo>
                <a:cubicBezTo>
                  <a:pt x="4577908" y="599295"/>
                  <a:pt x="4585933" y="778965"/>
                  <a:pt x="4570731" y="922654"/>
                </a:cubicBezTo>
                <a:cubicBezTo>
                  <a:pt x="4555529" y="1066343"/>
                  <a:pt x="4589901" y="1213230"/>
                  <a:pt x="4570731" y="1352253"/>
                </a:cubicBezTo>
                <a:cubicBezTo>
                  <a:pt x="4551561" y="1491276"/>
                  <a:pt x="4571231" y="1732560"/>
                  <a:pt x="4570731" y="1895153"/>
                </a:cubicBezTo>
                <a:cubicBezTo>
                  <a:pt x="4591701" y="2169960"/>
                  <a:pt x="4349407" y="2330695"/>
                  <a:pt x="4091839" y="2374045"/>
                </a:cubicBezTo>
                <a:cubicBezTo>
                  <a:pt x="3886537" y="2393618"/>
                  <a:pt x="3728717" y="2391226"/>
                  <a:pt x="3561940" y="2374045"/>
                </a:cubicBezTo>
                <a:cubicBezTo>
                  <a:pt x="3395163" y="2356864"/>
                  <a:pt x="3232130" y="2342834"/>
                  <a:pt x="2923653" y="2374045"/>
                </a:cubicBezTo>
                <a:cubicBezTo>
                  <a:pt x="2615176" y="2405256"/>
                  <a:pt x="2476599" y="2374689"/>
                  <a:pt x="2249236" y="2374045"/>
                </a:cubicBezTo>
                <a:cubicBezTo>
                  <a:pt x="2021873" y="2373401"/>
                  <a:pt x="1895849" y="2395681"/>
                  <a:pt x="1683208" y="2374045"/>
                </a:cubicBezTo>
                <a:cubicBezTo>
                  <a:pt x="1470567" y="2352409"/>
                  <a:pt x="1345301" y="2353081"/>
                  <a:pt x="1117179" y="2374045"/>
                </a:cubicBezTo>
                <a:cubicBezTo>
                  <a:pt x="889057" y="2395009"/>
                  <a:pt x="631233" y="2362083"/>
                  <a:pt x="478892" y="2374045"/>
                </a:cubicBezTo>
                <a:cubicBezTo>
                  <a:pt x="210651" y="2363540"/>
                  <a:pt x="24085" y="2142029"/>
                  <a:pt x="0" y="1895153"/>
                </a:cubicBezTo>
                <a:cubicBezTo>
                  <a:pt x="-11178" y="1774869"/>
                  <a:pt x="5572" y="1553149"/>
                  <a:pt x="0" y="1451391"/>
                </a:cubicBezTo>
                <a:cubicBezTo>
                  <a:pt x="-5572" y="1349633"/>
                  <a:pt x="11735" y="1117005"/>
                  <a:pt x="0" y="1007629"/>
                </a:cubicBezTo>
                <a:cubicBezTo>
                  <a:pt x="-11735" y="898253"/>
                  <a:pt x="23294" y="586097"/>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endParaRPr lang="en-US" sz="2800" kern="0" dirty="0">
              <a:solidFill>
                <a:srgbClr val="000000"/>
              </a:solidFill>
              <a:latin typeface="UTM Duepuntozero" panose="02040603050506020204" pitchFamily="18" charset="0"/>
            </a:endParaRPr>
          </a:p>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p>
          <a:p>
            <a:pPr algn="just">
              <a:lnSpc>
                <a:spcPct val="110000"/>
              </a:lnSpc>
              <a:defRPr/>
            </a:pP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24" name="Rectangle: Rounded Corners 23">
            <a:extLst>
              <a:ext uri="{FF2B5EF4-FFF2-40B4-BE49-F238E27FC236}">
                <a16:creationId xmlns:a16="http://schemas.microsoft.com/office/drawing/2014/main" id="{9D0B1F05-E2EF-0A00-B799-15FF4981FE43}"/>
              </a:ext>
            </a:extLst>
          </p:cNvPr>
          <p:cNvSpPr/>
          <p:nvPr/>
        </p:nvSpPr>
        <p:spPr>
          <a:xfrm>
            <a:off x="8173105" y="1143793"/>
            <a:ext cx="2891619" cy="545609"/>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2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2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25" name="Picture 24">
            <a:extLst>
              <a:ext uri="{FF2B5EF4-FFF2-40B4-BE49-F238E27FC236}">
                <a16:creationId xmlns:a16="http://schemas.microsoft.com/office/drawing/2014/main" id="{D2F39548-2EF0-499D-493B-150EA431A68E}"/>
              </a:ext>
            </a:extLst>
          </p:cNvPr>
          <p:cNvPicPr>
            <a:picLocks noChangeAspect="1"/>
          </p:cNvPicPr>
          <p:nvPr/>
        </p:nvPicPr>
        <p:blipFill>
          <a:blip r:embed="rId6"/>
          <a:stretch>
            <a:fillRect/>
          </a:stretch>
        </p:blipFill>
        <p:spPr>
          <a:xfrm>
            <a:off x="9258654" y="1662337"/>
            <a:ext cx="469963" cy="469963"/>
          </a:xfrm>
          <a:prstGeom prst="rect">
            <a:avLst/>
          </a:prstGeom>
        </p:spPr>
      </p:pic>
      <p:pic>
        <p:nvPicPr>
          <p:cNvPr id="26" name="Picture 25">
            <a:extLst>
              <a:ext uri="{FF2B5EF4-FFF2-40B4-BE49-F238E27FC236}">
                <a16:creationId xmlns:a16="http://schemas.microsoft.com/office/drawing/2014/main" id="{EA82B27A-169A-3E85-461D-AD45682772C9}"/>
              </a:ext>
            </a:extLst>
          </p:cNvPr>
          <p:cNvPicPr>
            <a:picLocks noChangeAspect="1"/>
          </p:cNvPicPr>
          <p:nvPr/>
        </p:nvPicPr>
        <p:blipFill>
          <a:blip r:embed="rId7"/>
          <a:stretch>
            <a:fillRect/>
          </a:stretch>
        </p:blipFill>
        <p:spPr>
          <a:xfrm>
            <a:off x="10372002" y="1662337"/>
            <a:ext cx="469963" cy="469963"/>
          </a:xfrm>
          <a:prstGeom prst="rect">
            <a:avLst/>
          </a:prstGeom>
        </p:spPr>
      </p:pic>
      <p:pic>
        <p:nvPicPr>
          <p:cNvPr id="27" name="Picture 26">
            <a:extLst>
              <a:ext uri="{FF2B5EF4-FFF2-40B4-BE49-F238E27FC236}">
                <a16:creationId xmlns:a16="http://schemas.microsoft.com/office/drawing/2014/main" id="{02A35DD6-D411-3300-A145-4A79E82E447C}"/>
              </a:ext>
            </a:extLst>
          </p:cNvPr>
          <p:cNvPicPr>
            <a:picLocks noChangeAspect="1"/>
          </p:cNvPicPr>
          <p:nvPr/>
        </p:nvPicPr>
        <p:blipFill>
          <a:blip r:embed="rId8"/>
          <a:stretch>
            <a:fillRect/>
          </a:stretch>
        </p:blipFill>
        <p:spPr>
          <a:xfrm>
            <a:off x="10094620" y="2154874"/>
            <a:ext cx="469963" cy="469963"/>
          </a:xfrm>
          <a:prstGeom prst="rect">
            <a:avLst/>
          </a:prstGeom>
        </p:spPr>
      </p:pic>
      <p:pic>
        <p:nvPicPr>
          <p:cNvPr id="28" name="Picture 27">
            <a:extLst>
              <a:ext uri="{FF2B5EF4-FFF2-40B4-BE49-F238E27FC236}">
                <a16:creationId xmlns:a16="http://schemas.microsoft.com/office/drawing/2014/main" id="{4AAD6E21-7E4F-BBE5-7843-5F2C5107ABDF}"/>
              </a:ext>
            </a:extLst>
          </p:cNvPr>
          <p:cNvPicPr>
            <a:picLocks noChangeAspect="1"/>
          </p:cNvPicPr>
          <p:nvPr/>
        </p:nvPicPr>
        <p:blipFill>
          <a:blip r:embed="rId6"/>
          <a:stretch>
            <a:fillRect/>
          </a:stretch>
        </p:blipFill>
        <p:spPr>
          <a:xfrm>
            <a:off x="9537946" y="2154874"/>
            <a:ext cx="469963" cy="469963"/>
          </a:xfrm>
          <a:prstGeom prst="rect">
            <a:avLst/>
          </a:prstGeom>
        </p:spPr>
      </p:pic>
      <p:pic>
        <p:nvPicPr>
          <p:cNvPr id="29" name="Picture 28">
            <a:extLst>
              <a:ext uri="{FF2B5EF4-FFF2-40B4-BE49-F238E27FC236}">
                <a16:creationId xmlns:a16="http://schemas.microsoft.com/office/drawing/2014/main" id="{2C351626-68E4-A540-DE0E-B870C3C953C6}"/>
              </a:ext>
            </a:extLst>
          </p:cNvPr>
          <p:cNvPicPr>
            <a:picLocks noChangeAspect="1"/>
          </p:cNvPicPr>
          <p:nvPr/>
        </p:nvPicPr>
        <p:blipFill>
          <a:blip r:embed="rId7"/>
          <a:stretch>
            <a:fillRect/>
          </a:stretch>
        </p:blipFill>
        <p:spPr>
          <a:xfrm>
            <a:off x="10651294" y="2154874"/>
            <a:ext cx="469963" cy="469963"/>
          </a:xfrm>
          <a:prstGeom prst="rect">
            <a:avLst/>
          </a:prstGeom>
        </p:spPr>
      </p:pic>
      <p:pic>
        <p:nvPicPr>
          <p:cNvPr id="30" name="Picture 29">
            <a:extLst>
              <a:ext uri="{FF2B5EF4-FFF2-40B4-BE49-F238E27FC236}">
                <a16:creationId xmlns:a16="http://schemas.microsoft.com/office/drawing/2014/main" id="{DB44EA1E-13AA-ED07-6AE8-ED914D6140C8}"/>
              </a:ext>
            </a:extLst>
          </p:cNvPr>
          <p:cNvPicPr>
            <a:picLocks noChangeAspect="1"/>
          </p:cNvPicPr>
          <p:nvPr/>
        </p:nvPicPr>
        <p:blipFill>
          <a:blip r:embed="rId8"/>
          <a:stretch>
            <a:fillRect/>
          </a:stretch>
        </p:blipFill>
        <p:spPr>
          <a:xfrm>
            <a:off x="10177965" y="2958642"/>
            <a:ext cx="469963" cy="469963"/>
          </a:xfrm>
          <a:prstGeom prst="rect">
            <a:avLst/>
          </a:prstGeom>
        </p:spPr>
      </p:pic>
      <p:pic>
        <p:nvPicPr>
          <p:cNvPr id="31" name="Picture 30">
            <a:extLst>
              <a:ext uri="{FF2B5EF4-FFF2-40B4-BE49-F238E27FC236}">
                <a16:creationId xmlns:a16="http://schemas.microsoft.com/office/drawing/2014/main" id="{806938EA-97CC-0C0A-5529-87B71DA9E36F}"/>
              </a:ext>
            </a:extLst>
          </p:cNvPr>
          <p:cNvPicPr>
            <a:picLocks noChangeAspect="1"/>
          </p:cNvPicPr>
          <p:nvPr/>
        </p:nvPicPr>
        <p:blipFill>
          <a:blip r:embed="rId6"/>
          <a:stretch>
            <a:fillRect/>
          </a:stretch>
        </p:blipFill>
        <p:spPr>
          <a:xfrm>
            <a:off x="9678924" y="2950018"/>
            <a:ext cx="469963" cy="469963"/>
          </a:xfrm>
          <a:prstGeom prst="rect">
            <a:avLst/>
          </a:prstGeom>
        </p:spPr>
      </p:pic>
      <p:pic>
        <p:nvPicPr>
          <p:cNvPr id="32" name="Picture 31">
            <a:extLst>
              <a:ext uri="{FF2B5EF4-FFF2-40B4-BE49-F238E27FC236}">
                <a16:creationId xmlns:a16="http://schemas.microsoft.com/office/drawing/2014/main" id="{0AD8698A-3C9E-754B-CB4F-43E907BFA600}"/>
              </a:ext>
            </a:extLst>
          </p:cNvPr>
          <p:cNvPicPr>
            <a:picLocks noChangeAspect="1"/>
          </p:cNvPicPr>
          <p:nvPr/>
        </p:nvPicPr>
        <p:blipFill>
          <a:blip r:embed="rId7"/>
          <a:stretch>
            <a:fillRect/>
          </a:stretch>
        </p:blipFill>
        <p:spPr>
          <a:xfrm>
            <a:off x="10677006" y="2950018"/>
            <a:ext cx="469963" cy="469963"/>
          </a:xfrm>
          <a:prstGeom prst="rect">
            <a:avLst/>
          </a:prstGeom>
        </p:spPr>
      </p:pic>
      <p:pic>
        <p:nvPicPr>
          <p:cNvPr id="33" name="Picture 32">
            <a:extLst>
              <a:ext uri="{FF2B5EF4-FFF2-40B4-BE49-F238E27FC236}">
                <a16:creationId xmlns:a16="http://schemas.microsoft.com/office/drawing/2014/main" id="{41BF1857-D200-F9E1-2130-480C284FDC6F}"/>
              </a:ext>
            </a:extLst>
          </p:cNvPr>
          <p:cNvPicPr>
            <a:picLocks noChangeAspect="1"/>
          </p:cNvPicPr>
          <p:nvPr/>
        </p:nvPicPr>
        <p:blipFill>
          <a:blip r:embed="rId8"/>
          <a:stretch>
            <a:fillRect/>
          </a:stretch>
        </p:blipFill>
        <p:spPr>
          <a:xfrm>
            <a:off x="9815328" y="1662337"/>
            <a:ext cx="469963" cy="469963"/>
          </a:xfrm>
          <a:prstGeom prst="rect">
            <a:avLst/>
          </a:prstGeom>
        </p:spPr>
      </p:pic>
    </p:spTree>
    <p:extLst>
      <p:ext uri="{BB962C8B-B14F-4D97-AF65-F5344CB8AC3E}">
        <p14:creationId xmlns:p14="http://schemas.microsoft.com/office/powerpoint/2010/main" val="249810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22" presetClass="entr" presetSubtype="1"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par>
                                <p:cTn id="36" presetID="2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up)">
                                      <p:cBhvr>
                                        <p:cTn id="38" dur="500"/>
                                        <p:tgtEl>
                                          <p:spTgt spid="31"/>
                                        </p:tgtEl>
                                      </p:cBhvr>
                                    </p:animEffect>
                                  </p:childTnLst>
                                </p:cTn>
                              </p:par>
                              <p:par>
                                <p:cTn id="39" presetID="22" presetClass="entr" presetSubtype="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par>
                                <p:cTn id="42" presetID="22" presetClass="entr" presetSubtype="1"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par>
                                <p:cTn id="45" presetID="22" presetClass="entr" presetSubtype="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animBg="1"/>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216</TotalTime>
  <Words>1076</Words>
  <Application>Microsoft Office PowerPoint</Application>
  <PresentationFormat>Widescreen</PresentationFormat>
  <Paragraphs>128</Paragraphs>
  <Slides>27</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UTM Duepuntozero</vt:lpstr>
      <vt:lpstr>SVN-Poky's</vt:lpstr>
      <vt:lpstr>#9Slide05 Phobia</vt:lpstr>
      <vt:lpstr>Times New Roman</vt:lpstr>
      <vt:lpstr>#9Slide07 SVNBeachwood Sans</vt:lpstr>
      <vt:lpstr>Arial</vt:lpstr>
      <vt:lpstr>Calibri</vt:lpstr>
      <vt:lpstr>#9Slide02 Noi dung rat dai</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19</cp:revision>
  <dcterms:created xsi:type="dcterms:W3CDTF">2023-01-11T03:37:44Z</dcterms:created>
  <dcterms:modified xsi:type="dcterms:W3CDTF">2024-12-29T08:13:43Z</dcterms:modified>
  <cp:category>9Slide.vn</cp:category>
</cp:coreProperties>
</file>