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23"/>
  </p:notesMasterIdLst>
  <p:sldIdLst>
    <p:sldId id="346" r:id="rId2"/>
    <p:sldId id="323" r:id="rId3"/>
    <p:sldId id="328" r:id="rId4"/>
    <p:sldId id="326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25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A93"/>
    <a:srgbClr val="FC4A46"/>
    <a:srgbClr val="56C64A"/>
    <a:srgbClr val="FF6600"/>
    <a:srgbClr val="769BE6"/>
    <a:srgbClr val="FD7570"/>
    <a:srgbClr val="7FD476"/>
    <a:srgbClr val="B3E5AD"/>
    <a:srgbClr val="99B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97416A-50E6-4541-9577-810DB99B631C}">
  <a:tblStyle styleId="{E197416A-50E6-4541-9577-810DB99B63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B635E0E-81E5-4C21-A871-06DAA78D40C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82" y="84"/>
      </p:cViewPr>
      <p:guideLst>
        <p:guide orient="horz" pos="15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6953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/>
              <a:t>Mời</a:t>
            </a:r>
            <a:r>
              <a:rPr lang="en-US" b="1" dirty="0"/>
              <a:t> </a:t>
            </a:r>
            <a:r>
              <a:rPr lang="en-US" b="1" dirty="0" err="1"/>
              <a:t>truy</a:t>
            </a:r>
            <a:r>
              <a:rPr lang="en-US" b="1" dirty="0"/>
              <a:t> </a:t>
            </a:r>
            <a:r>
              <a:rPr lang="en-US" b="1" dirty="0" err="1"/>
              <a:t>cập</a:t>
            </a:r>
            <a:r>
              <a:rPr lang="en-US" b="1" dirty="0"/>
              <a:t>: </a:t>
            </a:r>
            <a:r>
              <a:rPr lang="en-US" dirty="0">
                <a:hlinkClick r:id="rId3"/>
              </a:rPr>
              <a:t>MĂNG NON- TÀI LIỆU TIỂU HỌC | Facebook</a:t>
            </a:r>
            <a:endParaRPr lang="en-US" dirty="0"/>
          </a:p>
        </p:txBody>
      </p:sp>
      <p:sp>
        <p:nvSpPr>
          <p:cNvPr id="43" name="Google Shape;4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790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7C5200-B097-BF4F-A865-16BC6CD96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ED85C9D-BF40-1B45-A7FA-8FDEDDC18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17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3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F199A4-6B2D-DF4E-8382-FB554741D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B76A50-FC30-F343-A1C2-A55D2C59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4436A8-56BD-CB47-82C7-088A3C11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98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2507C1-1302-5749-9A3E-C11ADBF13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804EEC-68B7-5647-91A4-473846461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E46FAF-9B7F-844A-9B6B-E65C5415E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9FD23F-5239-0248-9EFB-D49A2C50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F578F6-E720-6546-961A-6050C27F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3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18130A2-6446-1244-954C-F215094E37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373C97-9DF6-844F-80FC-D83E87242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C74CA0-5919-1D49-B4E8-22C2E6AA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4B5D18-46C1-F945-B35F-BACFF3462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41593F-C06A-1841-AD41-D2B4A5AE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3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51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B044F0-9D45-C242-B80C-6DE446C87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4EE2B6-EA34-1348-8205-5EDE206BA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971315-4E15-874D-A76F-05A4893D6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A5627D-7624-2B42-96D0-24F0C3C1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FD20F4-52B0-2E4F-B00C-0FC1067D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832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5F73CE-1F63-034F-9143-7E1EBD0C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7F2EFC-F2ED-7640-B94C-F15F2860B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35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4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99D203-4C91-9342-8CA3-6441874A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6AC273-F881-4B4E-84F1-91142293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BEF553-6052-0B41-A8DA-B17DEB64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4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1E0256-5FD0-2B40-BCAF-38838A497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4EF280-DA5E-6F4D-8D2F-32969215E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C4C2C9-9B6D-5D4D-B3F9-F7322FCBB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540F5C-9542-1847-AC15-C158BD226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D19586-0DCC-7840-B0E1-35E71B830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3DC684-97AE-824A-8FAB-F8614697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4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F16D48-4A47-C04B-A27E-7FB7D0F38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E6AA0E-CE25-3D4E-9173-3F28637CD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767CF2-9AFA-7741-8B01-9E14F6B84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0BF7AE6-E627-E340-BF24-4DBD004BF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17" indent="0">
              <a:buNone/>
              <a:defRPr sz="1500" b="1"/>
            </a:lvl2pPr>
            <a:lvl3pPr marL="685835" indent="0">
              <a:buNone/>
              <a:defRPr sz="1350" b="1"/>
            </a:lvl3pPr>
            <a:lvl4pPr marL="1028752" indent="0">
              <a:buNone/>
              <a:defRPr sz="1200" b="1"/>
            </a:lvl4pPr>
            <a:lvl5pPr marL="1371668" indent="0">
              <a:buNone/>
              <a:defRPr sz="1200" b="1"/>
            </a:lvl5pPr>
            <a:lvl6pPr marL="1714586" indent="0">
              <a:buNone/>
              <a:defRPr sz="1200" b="1"/>
            </a:lvl6pPr>
            <a:lvl7pPr marL="2057503" indent="0">
              <a:buNone/>
              <a:defRPr sz="1200" b="1"/>
            </a:lvl7pPr>
            <a:lvl8pPr marL="2400420" indent="0">
              <a:buNone/>
              <a:defRPr sz="1200" b="1"/>
            </a:lvl8pPr>
            <a:lvl9pPr marL="274333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D3D1142-9171-2341-8D00-29A26A08F2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EC49A35-C626-A845-9B95-4C7BC6E4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1C6575A-E012-224B-AD8D-8620174F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A7FBA1B-F6CE-D148-A80B-3D87CA20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0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DDADD3-9255-D14E-97C6-16426960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B4D90A4-18F5-3041-B916-5ADF7EA5A1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D1A414-7026-FA4F-B89E-E1D639E2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8561ED-D07A-EA4B-A228-2A8BB3FF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4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4895C2C-5EB5-BC4D-93E0-0BB14C13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95646E1-6BC0-5A44-B739-CDF9C4FD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8E5FE8-E048-DD40-B0F9-159AE023A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2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50190A-4762-8349-B971-56C88BDF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0FE97E-0EB3-6449-82D1-64C5CFD36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E650A7B-6AD0-6C4F-8B2B-FD22C0FFE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16E5AF9-BC3C-A04A-99D2-8839C006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F4A9B3-0322-6F44-8AB3-5AB0403E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F3263D-9A68-E142-83C2-FC0E0FD0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8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2A183F-C971-7C48-9B65-5014EA58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93AE131-1FC2-3E41-A61F-80202E516E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B255BF-DE38-C94C-87FA-07865CC8D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17" indent="0">
              <a:buNone/>
              <a:defRPr sz="1050"/>
            </a:lvl2pPr>
            <a:lvl3pPr marL="685835" indent="0">
              <a:buNone/>
              <a:defRPr sz="900"/>
            </a:lvl3pPr>
            <a:lvl4pPr marL="1028752" indent="0">
              <a:buNone/>
              <a:defRPr sz="750"/>
            </a:lvl4pPr>
            <a:lvl5pPr marL="1371668" indent="0">
              <a:buNone/>
              <a:defRPr sz="750"/>
            </a:lvl5pPr>
            <a:lvl6pPr marL="1714586" indent="0">
              <a:buNone/>
              <a:defRPr sz="750"/>
            </a:lvl6pPr>
            <a:lvl7pPr marL="2057503" indent="0">
              <a:buNone/>
              <a:defRPr sz="750"/>
            </a:lvl7pPr>
            <a:lvl8pPr marL="2400420" indent="0">
              <a:buNone/>
              <a:defRPr sz="750"/>
            </a:lvl8pPr>
            <a:lvl9pPr marL="274333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014399-A635-3544-8C5F-E21055FE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CFF21D83-C8C5-4456-850E-044D9AD182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3/19/2025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95111C-76C4-D345-BE30-E9745E7E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pPr defTabSz="91444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9C204E8-2DD5-4245-8C40-C0CC8FA4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pPr defTabSz="914446"/>
            <a:fld id="{BC32E284-7545-4F4D-9D0E-878A579E6F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4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8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9Slide.vn - 2019">
            <a:extLst>
              <a:ext uri="{FF2B5EF4-FFF2-40B4-BE49-F238E27FC236}">
                <a16:creationId xmlns:a16="http://schemas.microsoft.com/office/drawing/2014/main" xmlns="" id="{EE542182-DA1C-0DC4-E67C-F2B490F53BBC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38612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68583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68583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3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0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27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45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78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96" indent="-171458" algn="l" defTabSz="68583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5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2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8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86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03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0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37" algn="l" defTabSz="6858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85FAF1-1BDC-4C3C-845F-7DE49A8FB5A4}"/>
              </a:ext>
            </a:extLst>
          </p:cNvPr>
          <p:cNvSpPr txBox="1"/>
          <p:nvPr/>
        </p:nvSpPr>
        <p:spPr>
          <a:xfrm>
            <a:off x="152400" y="361951"/>
            <a:ext cx="88773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3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3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3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3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/>
            <a:r>
              <a:rPr lang="en-US" sz="33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3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1781B3E0-E478-94F4-2C5A-1ED0B7530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354D8D1-31B1-A82D-046F-AF70C620E783}"/>
              </a:ext>
            </a:extLst>
          </p:cNvPr>
          <p:cNvSpPr/>
          <p:nvPr/>
        </p:nvSpPr>
        <p:spPr>
          <a:xfrm>
            <a:off x="218568" y="380454"/>
            <a:ext cx="8842305" cy="4382591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8B3ACC1-E40E-B5CA-CFD3-00BBFB66BADF}"/>
              </a:ext>
            </a:extLst>
          </p:cNvPr>
          <p:cNvSpPr/>
          <p:nvPr/>
        </p:nvSpPr>
        <p:spPr>
          <a:xfrm>
            <a:off x="739389" y="592003"/>
            <a:ext cx="76652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Bài toán: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Một người chạy 100 m trong 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16 giây. Tính vận tốc chạy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của người đó.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56EC758-1962-2752-4C21-30CBD4A0C2C0}"/>
              </a:ext>
            </a:extLst>
          </p:cNvPr>
          <p:cNvSpPr/>
          <p:nvPr/>
        </p:nvSpPr>
        <p:spPr>
          <a:xfrm>
            <a:off x="415637" y="1880770"/>
            <a:ext cx="66097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Bài giải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Vận tốc chạy của người đó là: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  </a:t>
            </a: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100 : 16 = 6,25 (m/giây)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		</a:t>
            </a: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Đáp số: 6,25 m/giây.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xmlns="" id="{48044FC1-FDBF-599F-CC6E-59C930BDB88C}"/>
              </a:ext>
            </a:extLst>
          </p:cNvPr>
          <p:cNvSpPr/>
          <p:nvPr/>
        </p:nvSpPr>
        <p:spPr>
          <a:xfrm>
            <a:off x="6492761" y="1884674"/>
            <a:ext cx="2432670" cy="1636137"/>
          </a:xfrm>
          <a:prstGeom prst="wedgeRoundRectCallout">
            <a:avLst>
              <a:gd name="adj1" fmla="val 21075"/>
              <a:gd name="adj2" fmla="val 7830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2060"/>
                </a:solidFill>
              </a:rPr>
              <a:t>Vận tốc chạy của</a:t>
            </a:r>
            <a:r>
              <a:rPr lang="en-US" sz="2400" b="1">
                <a:solidFill>
                  <a:srgbClr val="002060"/>
                </a:solidFill>
              </a:rPr>
              <a:t> </a:t>
            </a:r>
            <a:r>
              <a:rPr lang="vi-VN" sz="2400" b="1">
                <a:solidFill>
                  <a:srgbClr val="002060"/>
                </a:solidFill>
              </a:rPr>
              <a:t>người đó là  6,25</a:t>
            </a:r>
            <a:r>
              <a:rPr lang="en-US" sz="2400" b="1">
                <a:solidFill>
                  <a:srgbClr val="002060"/>
                </a:solidFill>
              </a:rPr>
              <a:t> </a:t>
            </a:r>
            <a:r>
              <a:rPr lang="vi-VN" sz="2400" b="1">
                <a:solidFill>
                  <a:srgbClr val="002060"/>
                </a:solidFill>
              </a:rPr>
              <a:t>m/giây</a:t>
            </a:r>
          </a:p>
          <a:p>
            <a:pPr algn="ctr"/>
            <a:r>
              <a:rPr lang="vi-VN" sz="2400" b="1">
                <a:solidFill>
                  <a:srgbClr val="002060"/>
                </a:solidFill>
              </a:rPr>
              <a:t>hay 6,25 m/s.</a:t>
            </a:r>
            <a:endParaRPr lang="en-US" sz="2400" b="1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A259D8-5BE1-1602-B42E-FD5C4B0B5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08156" y="3520811"/>
            <a:ext cx="1300348" cy="97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4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7A74FE-6BE2-09D7-1FE7-4A345ACA7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7A23D9-64B7-E899-F639-BD3FB9973093}"/>
              </a:ext>
            </a:extLst>
          </p:cNvPr>
          <p:cNvSpPr txBox="1"/>
          <p:nvPr/>
        </p:nvSpPr>
        <p:spPr>
          <a:xfrm>
            <a:off x="1377538" y="724395"/>
            <a:ext cx="4595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8360732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51F51EE5-0F3A-EE7D-1311-3123FC10E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DD64B2D-D488-171E-6DA1-783270065C80}"/>
              </a:ext>
            </a:extLst>
          </p:cNvPr>
          <p:cNvSpPr/>
          <p:nvPr/>
        </p:nvSpPr>
        <p:spPr>
          <a:xfrm>
            <a:off x="218568" y="380454"/>
            <a:ext cx="8842305" cy="4382591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598F3E0-E432-240A-5549-7356985F32C7}"/>
              </a:ext>
            </a:extLst>
          </p:cNvPr>
          <p:cNvSpPr/>
          <p:nvPr/>
        </p:nvSpPr>
        <p:spPr>
          <a:xfrm>
            <a:off x="644386" y="1305049"/>
            <a:ext cx="76652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a)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Đọc các số đo: 17 km/giờ; 60,8 km/h; 9,5 m/giây; 2,18 m/s.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b)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Viết các số đo: ba mươi hai ki-lô-mét trên giờ; mười sáu mét trên giây.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01B642-0BDC-2B99-8D2B-DAE74F4C7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64" y="526660"/>
            <a:ext cx="787496" cy="85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06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2B7F14B9-7C10-1044-3C03-8DC93E9DC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35775349-2599-B501-D409-43DF903B03EE}"/>
              </a:ext>
            </a:extLst>
          </p:cNvPr>
          <p:cNvSpPr/>
          <p:nvPr/>
        </p:nvSpPr>
        <p:spPr>
          <a:xfrm>
            <a:off x="218568" y="380454"/>
            <a:ext cx="8842305" cy="4382591"/>
          </a:xfrm>
          <a:prstGeom prst="roundRect">
            <a:avLst/>
          </a:prstGeom>
          <a:solidFill>
            <a:srgbClr val="FFFFFF"/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D67CA17-2B5B-094D-57F2-8E7AEB8B596A}"/>
              </a:ext>
            </a:extLst>
          </p:cNvPr>
          <p:cNvSpPr/>
          <p:nvPr/>
        </p:nvSpPr>
        <p:spPr>
          <a:xfrm>
            <a:off x="437415" y="1048255"/>
            <a:ext cx="8404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a)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Đọc các số đo: 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17 km/giờ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Mười bảy ki-lô-mét trên giờ</a:t>
            </a:r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60,8 km/h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sáu mươi phẩy tám ki-lô-mét trên giờ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9,5 m/giây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chín phẩy năm mét trên giây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2,18 m/s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hai phẩy mười tám mét trên giây.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61D1DD1-B87A-ACD6-66D2-64F55B5B7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8" y="146649"/>
            <a:ext cx="787496" cy="8573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0167FAF-6C2B-9BEB-E4AE-3E2EA8BE1D12}"/>
              </a:ext>
            </a:extLst>
          </p:cNvPr>
          <p:cNvSpPr/>
          <p:nvPr/>
        </p:nvSpPr>
        <p:spPr>
          <a:xfrm>
            <a:off x="445324" y="1615044"/>
            <a:ext cx="2476006" cy="48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F6053D-D8E1-71EF-E1AA-75D632EA48DE}"/>
              </a:ext>
            </a:extLst>
          </p:cNvPr>
          <p:cNvSpPr/>
          <p:nvPr/>
        </p:nvSpPr>
        <p:spPr>
          <a:xfrm>
            <a:off x="2929239" y="1597231"/>
            <a:ext cx="5145982" cy="48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A62C3BB-E67A-66B1-27A4-3EE915242DFC}"/>
              </a:ext>
            </a:extLst>
          </p:cNvPr>
          <p:cNvSpPr/>
          <p:nvPr/>
        </p:nvSpPr>
        <p:spPr>
          <a:xfrm>
            <a:off x="445324" y="2074480"/>
            <a:ext cx="2476006" cy="48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231BC47-4D4B-CBD1-F14D-2DA718714D0C}"/>
              </a:ext>
            </a:extLst>
          </p:cNvPr>
          <p:cNvSpPr/>
          <p:nvPr/>
        </p:nvSpPr>
        <p:spPr>
          <a:xfrm>
            <a:off x="2921329" y="2074480"/>
            <a:ext cx="5320145" cy="48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4B79A60-CD57-14AC-C622-CED648FF4033}"/>
              </a:ext>
            </a:extLst>
          </p:cNvPr>
          <p:cNvSpPr/>
          <p:nvPr/>
        </p:nvSpPr>
        <p:spPr>
          <a:xfrm>
            <a:off x="971233" y="2551729"/>
            <a:ext cx="1558212" cy="48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3F530A5-59BE-19AE-D4C4-AB780F243E62}"/>
              </a:ext>
            </a:extLst>
          </p:cNvPr>
          <p:cNvSpPr/>
          <p:nvPr/>
        </p:nvSpPr>
        <p:spPr>
          <a:xfrm>
            <a:off x="388069" y="3056975"/>
            <a:ext cx="2541170" cy="48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75EB0B-4C83-4F80-F0C9-B99E77D634EC}"/>
              </a:ext>
            </a:extLst>
          </p:cNvPr>
          <p:cNvSpPr/>
          <p:nvPr/>
        </p:nvSpPr>
        <p:spPr>
          <a:xfrm>
            <a:off x="3098740" y="3056975"/>
            <a:ext cx="5320144" cy="48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EF5D61A-8C9E-7DB5-9B5A-3F2E85F0A5B2}"/>
              </a:ext>
            </a:extLst>
          </p:cNvPr>
          <p:cNvSpPr/>
          <p:nvPr/>
        </p:nvSpPr>
        <p:spPr>
          <a:xfrm>
            <a:off x="388069" y="3552582"/>
            <a:ext cx="2283879" cy="48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8D83AB9-F68B-B3DD-6B9A-D6334A3B9B0B}"/>
              </a:ext>
            </a:extLst>
          </p:cNvPr>
          <p:cNvSpPr/>
          <p:nvPr/>
        </p:nvSpPr>
        <p:spPr>
          <a:xfrm>
            <a:off x="2671947" y="3517726"/>
            <a:ext cx="6034637" cy="48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4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6C76CCD6-EBE1-6056-DC5C-179366CB3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2638C9A-A4F5-2743-AD78-22A9F07766E4}"/>
              </a:ext>
            </a:extLst>
          </p:cNvPr>
          <p:cNvSpPr/>
          <p:nvPr/>
        </p:nvSpPr>
        <p:spPr>
          <a:xfrm>
            <a:off x="218568" y="380454"/>
            <a:ext cx="8842305" cy="4382591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6CBD823-265A-B9EC-8E69-ECBDC1627D6C}"/>
              </a:ext>
            </a:extLst>
          </p:cNvPr>
          <p:cNvSpPr/>
          <p:nvPr/>
        </p:nvSpPr>
        <p:spPr>
          <a:xfrm>
            <a:off x="437415" y="1048255"/>
            <a:ext cx="8404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Viết các số đo: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vi-V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mươi hai ki-lô-mét trên </a:t>
            </a:r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vi-VN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km/giờ</a:t>
            </a:r>
            <a:endParaRPr lang="en-US" sz="3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vi-V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mười sáu mét trên giây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vi-VN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m/giây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3E6264-7D68-0497-3DC0-E48A3E653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8" y="146649"/>
            <a:ext cx="787496" cy="8573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4DA1B76-24C6-2B24-9E55-1D4797C10F11}"/>
              </a:ext>
            </a:extLst>
          </p:cNvPr>
          <p:cNvSpPr/>
          <p:nvPr/>
        </p:nvSpPr>
        <p:spPr>
          <a:xfrm>
            <a:off x="437415" y="2084861"/>
            <a:ext cx="5987136" cy="48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CF9B48-7877-B22F-CF78-E9CA37F3D5F7}"/>
              </a:ext>
            </a:extLst>
          </p:cNvPr>
          <p:cNvSpPr/>
          <p:nvPr/>
        </p:nvSpPr>
        <p:spPr>
          <a:xfrm>
            <a:off x="6424550" y="2082083"/>
            <a:ext cx="2113807" cy="48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CED0876-5398-ECE8-5178-C34CFE74804E}"/>
              </a:ext>
            </a:extLst>
          </p:cNvPr>
          <p:cNvSpPr/>
          <p:nvPr/>
        </p:nvSpPr>
        <p:spPr>
          <a:xfrm>
            <a:off x="437415" y="3115911"/>
            <a:ext cx="4870855" cy="48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2DADB27-B280-086A-2CE8-916065D2F8CE}"/>
              </a:ext>
            </a:extLst>
          </p:cNvPr>
          <p:cNvSpPr/>
          <p:nvPr/>
        </p:nvSpPr>
        <p:spPr>
          <a:xfrm>
            <a:off x="5367646" y="3115911"/>
            <a:ext cx="2113807" cy="486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53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B94FDCD5-4FDC-FD4B-DBB6-D40334A4E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F1DC218-386A-0AF6-1CA7-5D6ABE3B7131}"/>
              </a:ext>
            </a:extLst>
          </p:cNvPr>
          <p:cNvSpPr/>
          <p:nvPr/>
        </p:nvSpPr>
        <p:spPr>
          <a:xfrm>
            <a:off x="218568" y="380454"/>
            <a:ext cx="8842305" cy="4382591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0E3651D-B590-5E1A-D90E-51276D092E26}"/>
              </a:ext>
            </a:extLst>
          </p:cNvPr>
          <p:cNvSpPr/>
          <p:nvPr/>
        </p:nvSpPr>
        <p:spPr>
          <a:xfrm>
            <a:off x="1181141" y="687396"/>
            <a:ext cx="3105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Nói theo mẫu.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FBC6DD-A324-C17F-CCFA-937583C95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46" y="560659"/>
            <a:ext cx="693495" cy="7550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7623DCB-93DE-2E21-5119-48636EFCF20F}"/>
              </a:ext>
            </a:extLst>
          </p:cNvPr>
          <p:cNvSpPr/>
          <p:nvPr/>
        </p:nvSpPr>
        <p:spPr>
          <a:xfrm>
            <a:off x="487645" y="1269652"/>
            <a:ext cx="85732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Mẫu: Một học sinh đi bộ với vận tốc 4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km/giờ có nghĩa là trong 1 giờ,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bạn đó đi được 4 km.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a)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Một người đi xe đạp với vận tốc 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18,5 km/giờ.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b)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Một vận động viên bơi với vận tốc 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m/giây.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984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0B2CB72F-204D-9876-97AB-F6B9F2507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8A8EE60-2FDF-A593-8DE5-47FC33B6BBA7}"/>
              </a:ext>
            </a:extLst>
          </p:cNvPr>
          <p:cNvSpPr/>
          <p:nvPr/>
        </p:nvSpPr>
        <p:spPr>
          <a:xfrm>
            <a:off x="218568" y="380454"/>
            <a:ext cx="8842305" cy="4382591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B8F8F64-FC3F-FFA1-3AD0-0E6616294761}"/>
              </a:ext>
            </a:extLst>
          </p:cNvPr>
          <p:cNvSpPr/>
          <p:nvPr/>
        </p:nvSpPr>
        <p:spPr>
          <a:xfrm>
            <a:off x="1181141" y="687396"/>
            <a:ext cx="3105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Nói theo mẫu.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66300F2-626E-1434-4A40-6D09F6729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46" y="560659"/>
            <a:ext cx="693495" cy="7550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822E5EF-1E13-A244-B89F-D0EECEAE7EE1}"/>
              </a:ext>
            </a:extLst>
          </p:cNvPr>
          <p:cNvSpPr/>
          <p:nvPr/>
        </p:nvSpPr>
        <p:spPr>
          <a:xfrm>
            <a:off x="487645" y="1269652"/>
            <a:ext cx="85732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a)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Một người đi xe đạp với vận tốc 18,5 km/giờ.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/>
            <a:endParaRPr lang="en-US" sz="3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vi-VN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người đi xe đạp với vận tốc 18,5 km/giờ có nghĩa là trong 1 giờ, người đó đi được </a:t>
            </a:r>
            <a:endParaRPr lang="en-US" sz="3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vi-VN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18,5 km.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4605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0630398B-FD4D-1EDD-E9E8-3F1449709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55AE127A-1286-1333-D282-66F2687025F4}"/>
              </a:ext>
            </a:extLst>
          </p:cNvPr>
          <p:cNvSpPr/>
          <p:nvPr/>
        </p:nvSpPr>
        <p:spPr>
          <a:xfrm>
            <a:off x="218568" y="380454"/>
            <a:ext cx="8842305" cy="4382591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C7BFAEC-9B62-072D-DDC3-96E5C7B30D99}"/>
              </a:ext>
            </a:extLst>
          </p:cNvPr>
          <p:cNvSpPr/>
          <p:nvPr/>
        </p:nvSpPr>
        <p:spPr>
          <a:xfrm>
            <a:off x="1181141" y="687396"/>
            <a:ext cx="3105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Nói theo mẫu.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1E1B28-9FD8-A5B7-3FF2-ED18142A0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46" y="560659"/>
            <a:ext cx="693495" cy="7550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216001B-9C72-00B5-3F37-6D588103ED54}"/>
              </a:ext>
            </a:extLst>
          </p:cNvPr>
          <p:cNvSpPr/>
          <p:nvPr/>
        </p:nvSpPr>
        <p:spPr>
          <a:xfrm>
            <a:off x="487646" y="1388544"/>
            <a:ext cx="85732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vi-VN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Một vận động viên bơi với vận tốc 2 m/giây.</a:t>
            </a:r>
            <a:endParaRPr lang="en-US" sz="32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/>
            <a:r>
              <a:rPr lang="vi-VN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vận động viên bơi với vận tốc 2 m/giây có nghĩa là trong 1 giây, người đó bơi được 2 m.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45555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32E663F4-2BDC-670B-DF3B-4548C5B0D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B7F6769-C0C9-E177-0154-49C2DE2BF2A8}"/>
              </a:ext>
            </a:extLst>
          </p:cNvPr>
          <p:cNvSpPr/>
          <p:nvPr/>
        </p:nvSpPr>
        <p:spPr>
          <a:xfrm>
            <a:off x="218568" y="380454"/>
            <a:ext cx="8842305" cy="4382591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B6B16BB-1347-E1F0-ACED-F62F980FFEA2}"/>
              </a:ext>
            </a:extLst>
          </p:cNvPr>
          <p:cNvSpPr/>
          <p:nvPr/>
        </p:nvSpPr>
        <p:spPr>
          <a:xfrm>
            <a:off x="587375" y="711147"/>
            <a:ext cx="3105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3: 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Số đo?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8E554C0-0BC9-5C49-3437-3485044E6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73" y="1626615"/>
            <a:ext cx="8244494" cy="16076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FB775B-C6DD-4EC6-F617-A67AFA625DEA}"/>
              </a:ext>
            </a:extLst>
          </p:cNvPr>
          <p:cNvSpPr txBox="1"/>
          <p:nvPr/>
        </p:nvSpPr>
        <p:spPr>
          <a:xfrm>
            <a:off x="4572001" y="2755075"/>
            <a:ext cx="18288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44 km/giờ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347D9F-18F8-509A-4A13-90E575A4DECE}"/>
              </a:ext>
            </a:extLst>
          </p:cNvPr>
          <p:cNvSpPr txBox="1"/>
          <p:nvPr/>
        </p:nvSpPr>
        <p:spPr>
          <a:xfrm>
            <a:off x="6699706" y="2766950"/>
            <a:ext cx="18288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</a:rPr>
              <a:t>15 m/giây</a:t>
            </a:r>
          </a:p>
        </p:txBody>
      </p:sp>
    </p:spTree>
    <p:extLst>
      <p:ext uri="{BB962C8B-B14F-4D97-AF65-F5344CB8AC3E}">
        <p14:creationId xmlns:p14="http://schemas.microsoft.com/office/powerpoint/2010/main" val="27425275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6E7FE3D3-9C07-B2DA-5102-2ADD89624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hild carrying a backpack and a book&#10;&#10;Description automatically generated">
            <a:extLst>
              <a:ext uri="{FF2B5EF4-FFF2-40B4-BE49-F238E27FC236}">
                <a16:creationId xmlns:a16="http://schemas.microsoft.com/office/drawing/2014/main" xmlns="" id="{B499A8CD-FCE1-F60A-2C13-BE817E9CF3C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2" b="94065" l="9972" r="89988">
                        <a14:foregroundMark x1="56358" y1="85184" x2="56358" y2="94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0" y="1047377"/>
            <a:ext cx="4309110" cy="4309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D97F0A-0D1F-F8FC-5584-A8C0DC6601D4}"/>
              </a:ext>
            </a:extLst>
          </p:cNvPr>
          <p:cNvSpPr txBox="1"/>
          <p:nvPr/>
        </p:nvSpPr>
        <p:spPr>
          <a:xfrm>
            <a:off x="1377538" y="724395"/>
            <a:ext cx="4595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37840959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E85AB1-EF2F-622B-69EE-2A0193375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6493" y="275099"/>
            <a:ext cx="7973759" cy="3836747"/>
          </a:xfrm>
          <a:prstGeom prst="rect">
            <a:avLst/>
          </a:prstGeom>
        </p:spPr>
      </p:pic>
      <p:pic>
        <p:nvPicPr>
          <p:cNvPr id="7" name="Picture 6" descr="Cartoon characters of a child and child&#10;&#10;Description automatically generated">
            <a:extLst>
              <a:ext uri="{FF2B5EF4-FFF2-40B4-BE49-F238E27FC236}">
                <a16:creationId xmlns:a16="http://schemas.microsoft.com/office/drawing/2014/main" xmlns="" id="{0CFABD17-6B99-3877-80D3-A626CECDE5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91" b="89984" l="9997" r="89973">
                        <a14:foregroundMark x1="67283" y1="16478" x2="79006" y2="41559"/>
                        <a14:foregroundMark x1="79006" y1="41559" x2="79128" y2="42447"/>
                        <a14:foregroundMark x1="70676" y1="51010" x2="77916" y2="88207"/>
                        <a14:foregroundMark x1="68888" y1="38691" x2="76098" y2="39499"/>
                        <a14:foregroundMark x1="66859" y1="76696" x2="66465" y2="89822"/>
                        <a14:foregroundMark x1="12451" y1="39742" x2="21872" y2="45153"/>
                        <a14:foregroundMark x1="21872" y1="45153" x2="29506" y2="54604"/>
                        <a14:foregroundMark x1="29506" y1="54604" x2="29506" y2="55008"/>
                        <a14:foregroundMark x1="24508" y1="32270" x2="41563" y2="33078"/>
                        <a14:foregroundMark x1="33929" y1="30372" x2="33535" y2="41357"/>
                        <a14:foregroundMark x1="38140" y1="10582" x2="29022" y2="9491"/>
                        <a14:foregroundMark x1="29022" y1="9491" x2="27113" y2="10582"/>
                        <a14:foregroundMark x1="25083" y1="29321" x2="29112" y2="36834"/>
                        <a14:foregroundMark x1="13663" y1="42690" x2="25689" y2="55574"/>
                        <a14:foregroundMark x1="37746" y1="50202" x2="43775" y2="60380"/>
                        <a14:foregroundMark x1="33535" y1="72415" x2="36958" y2="88489"/>
                        <a14:foregroundMark x1="27295" y1="82310" x2="29324" y2="88772"/>
                        <a14:foregroundMark x1="12451" y1="36268" x2="14662" y2="38691"/>
                        <a14:foregroundMark x1="11027" y1="36834" x2="12451" y2="38166"/>
                        <a14:foregroundMark x1="10239" y1="39499" x2="12663" y2="40549"/>
                        <a14:foregroundMark x1="66071" y1="28514" x2="67858" y2="38409"/>
                        <a14:foregroundMark x1="62648" y1="56906" x2="62648" y2="56906"/>
                        <a14:foregroundMark x1="62436" y1="56341" x2="62436" y2="56341"/>
                        <a14:foregroundMark x1="64859" y1="48869" x2="61769" y2="58441"/>
                        <a14:foregroundMark x1="61769" y1="58441" x2="63254" y2="61187"/>
                        <a14:foregroundMark x1="78098" y1="46729" x2="83096" y2="58481"/>
                        <a14:foregroundMark x1="83096" y1="58481" x2="80127" y2="59572"/>
                        <a14:foregroundMark x1="64859" y1="50202" x2="62254" y2="5743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63" y="2033453"/>
            <a:ext cx="3438525" cy="257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0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927F56-F54C-39BF-1E7F-95D6F4326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A540456-59A1-5657-5E79-AE6988C3C9F0}"/>
              </a:ext>
            </a:extLst>
          </p:cNvPr>
          <p:cNvSpPr/>
          <p:nvPr/>
        </p:nvSpPr>
        <p:spPr>
          <a:xfrm>
            <a:off x="218568" y="380454"/>
            <a:ext cx="8706863" cy="4382591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CBE296F-BDA3-78B0-08D6-F3E760637DEC}"/>
              </a:ext>
            </a:extLst>
          </p:cNvPr>
          <p:cNvSpPr txBox="1"/>
          <p:nvPr/>
        </p:nvSpPr>
        <p:spPr>
          <a:xfrm>
            <a:off x="3116733" y="3343892"/>
            <a:ext cx="300777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=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56C6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769BE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: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C4A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315F32-FF32-8690-7E84-BCC790F17A17}"/>
              </a:ext>
            </a:extLst>
          </p:cNvPr>
          <p:cNvSpPr/>
          <p:nvPr/>
        </p:nvSpPr>
        <p:spPr>
          <a:xfrm>
            <a:off x="735448" y="1494529"/>
            <a:ext cx="76763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Muốn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vận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tốc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ta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lấy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56C64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quãng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6C64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56C64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đường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6C64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769BE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chia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4A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4A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4A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xmlns="" id="{7E3B9B7D-DA61-A2D7-E02C-6E3D20A6822C}"/>
              </a:ext>
            </a:extLst>
          </p:cNvPr>
          <p:cNvCxnSpPr>
            <a:cxnSpLocks/>
          </p:cNvCxnSpPr>
          <p:nvPr/>
        </p:nvCxnSpPr>
        <p:spPr>
          <a:xfrm flipV="1">
            <a:off x="6151570" y="1181058"/>
            <a:ext cx="681672" cy="39717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xmlns="" id="{4CB01B2A-A00E-33AF-169A-63AF9D8A0F9C}"/>
              </a:ext>
            </a:extLst>
          </p:cNvPr>
          <p:cNvCxnSpPr>
            <a:cxnSpLocks/>
          </p:cNvCxnSpPr>
          <p:nvPr/>
        </p:nvCxnSpPr>
        <p:spPr>
          <a:xfrm flipV="1">
            <a:off x="3198275" y="1227978"/>
            <a:ext cx="490468" cy="41895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144AF0E-2812-AF4D-6654-61F53F228FF4}"/>
              </a:ext>
            </a:extLst>
          </p:cNvPr>
          <p:cNvSpPr txBox="1"/>
          <p:nvPr/>
        </p:nvSpPr>
        <p:spPr>
          <a:xfrm>
            <a:off x="6769188" y="8544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56C64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2954A4B-DC49-7555-460B-64CD712A4FD6}"/>
              </a:ext>
            </a:extLst>
          </p:cNvPr>
          <p:cNvSpPr txBox="1"/>
          <p:nvPr/>
        </p:nvSpPr>
        <p:spPr>
          <a:xfrm>
            <a:off x="2568636" y="2919472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C4A4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DCFA9E2-6F7F-718B-467B-33A9C2F351ED}"/>
              </a:ext>
            </a:extLst>
          </p:cNvPr>
          <p:cNvSpPr txBox="1"/>
          <p:nvPr/>
        </p:nvSpPr>
        <p:spPr>
          <a:xfrm>
            <a:off x="3656517" y="91624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xmlns="" id="{EA931A27-186B-82E4-2D3D-9349FF67B062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7474" y="2592871"/>
            <a:ext cx="441923" cy="386031"/>
          </a:xfrm>
          <a:prstGeom prst="curvedConnector3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7155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>
            <a:extLst>
              <a:ext uri="{FF2B5EF4-FFF2-40B4-BE49-F238E27FC236}">
                <a16:creationId xmlns:a16="http://schemas.microsoft.com/office/drawing/2014/main" xmlns="" id="{9F067FD5-242A-4EDC-D3EC-1DE62F120A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3"/>
          <a:stretch/>
        </p:blipFill>
        <p:spPr>
          <a:xfrm rot="10800000">
            <a:off x="-49210" y="-661013"/>
            <a:ext cx="9193210" cy="5076148"/>
          </a:xfrm>
          <a:prstGeom prst="rect">
            <a:avLst/>
          </a:prstGeom>
        </p:spPr>
      </p:pic>
      <p:pic>
        <p:nvPicPr>
          <p:cNvPr id="21" name="Picture 20" descr="Cartoon characters of a child and child&#10;&#10;Description automatically generated">
            <a:extLst>
              <a:ext uri="{FF2B5EF4-FFF2-40B4-BE49-F238E27FC236}">
                <a16:creationId xmlns:a16="http://schemas.microsoft.com/office/drawing/2014/main" xmlns="" id="{01212E93-8CC1-695F-2331-AE607AEFC7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91" b="89984" l="9997" r="89973">
                        <a14:foregroundMark x1="67283" y1="16478" x2="79006" y2="41559"/>
                        <a14:foregroundMark x1="79006" y1="41559" x2="79128" y2="42447"/>
                        <a14:foregroundMark x1="70676" y1="51010" x2="77916" y2="88207"/>
                        <a14:foregroundMark x1="68888" y1="38691" x2="76098" y2="39499"/>
                        <a14:foregroundMark x1="66859" y1="76696" x2="66465" y2="89822"/>
                        <a14:foregroundMark x1="12451" y1="39742" x2="21872" y2="45153"/>
                        <a14:foregroundMark x1="21872" y1="45153" x2="29506" y2="54604"/>
                        <a14:foregroundMark x1="29506" y1="54604" x2="29506" y2="55008"/>
                        <a14:foregroundMark x1="24508" y1="32270" x2="41563" y2="33078"/>
                        <a14:foregroundMark x1="33929" y1="30372" x2="33535" y2="41357"/>
                        <a14:foregroundMark x1="38140" y1="10582" x2="29022" y2="9491"/>
                        <a14:foregroundMark x1="29022" y1="9491" x2="27113" y2="10582"/>
                        <a14:foregroundMark x1="25083" y1="29321" x2="29112" y2="36834"/>
                        <a14:foregroundMark x1="13663" y1="42690" x2="25689" y2="55574"/>
                        <a14:foregroundMark x1="37746" y1="50202" x2="43775" y2="60380"/>
                        <a14:foregroundMark x1="33535" y1="72415" x2="36958" y2="88489"/>
                        <a14:foregroundMark x1="27295" y1="82310" x2="29324" y2="88772"/>
                        <a14:foregroundMark x1="12451" y1="36268" x2="14662" y2="38691"/>
                        <a14:foregroundMark x1="11027" y1="36834" x2="12451" y2="38166"/>
                        <a14:foregroundMark x1="10239" y1="39499" x2="12663" y2="40549"/>
                        <a14:foregroundMark x1="66071" y1="28514" x2="67858" y2="38409"/>
                        <a14:foregroundMark x1="62648" y1="56906" x2="62648" y2="56906"/>
                        <a14:foregroundMark x1="62436" y1="56341" x2="62436" y2="56341"/>
                        <a14:foregroundMark x1="64859" y1="48869" x2="61769" y2="58441"/>
                        <a14:foregroundMark x1="61769" y1="58441" x2="63254" y2="61187"/>
                        <a14:foregroundMark x1="78098" y1="46729" x2="83096" y2="58481"/>
                        <a14:foregroundMark x1="83096" y1="58481" x2="80127" y2="59572"/>
                        <a14:foregroundMark x1="64859" y1="50202" x2="62254" y2="57431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26" y="2927347"/>
            <a:ext cx="2879357" cy="2159604"/>
          </a:xfrm>
          <a:prstGeom prst="rect">
            <a:avLst/>
          </a:prstGeom>
        </p:spPr>
      </p:pic>
      <p:pic>
        <p:nvPicPr>
          <p:cNvPr id="23" name="Picture 22" descr="A cartoon of a child carrying a backpack and a book&#10;&#10;Description automatically generated">
            <a:extLst>
              <a:ext uri="{FF2B5EF4-FFF2-40B4-BE49-F238E27FC236}">
                <a16:creationId xmlns:a16="http://schemas.microsoft.com/office/drawing/2014/main" xmlns="" id="{B50314CE-16D5-3382-CC50-436ED98B15B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2" b="94065" l="9972" r="89988">
                        <a14:foregroundMark x1="56358" y1="85184" x2="56358" y2="94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30" y="1047377"/>
            <a:ext cx="4309110" cy="43091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0DAA68F-A63A-974B-F966-8FB7FB4EE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5159" y="826774"/>
            <a:ext cx="7562744" cy="25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06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6A71ECA2-84A0-EBDD-DD13-1206A7701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4DC6CB8-C4E8-1EC9-19E9-79846009D9F1}"/>
              </a:ext>
            </a:extLst>
          </p:cNvPr>
          <p:cNvSpPr/>
          <p:nvPr/>
        </p:nvSpPr>
        <p:spPr>
          <a:xfrm>
            <a:off x="218568" y="380454"/>
            <a:ext cx="8706863" cy="4382591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245317-E18D-3097-27BA-490A6BECC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59" y="1230774"/>
            <a:ext cx="8492080" cy="2984966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88D6C4F6-865F-C306-0280-06004B877CD3}"/>
              </a:ext>
            </a:extLst>
          </p:cNvPr>
          <p:cNvSpPr/>
          <p:nvPr/>
        </p:nvSpPr>
        <p:spPr>
          <a:xfrm>
            <a:off x="525973" y="1401287"/>
            <a:ext cx="2086597" cy="724395"/>
          </a:xfrm>
          <a:prstGeom prst="wedgeRoundRectCallout">
            <a:avLst>
              <a:gd name="adj1" fmla="val -3690"/>
              <a:gd name="adj2" fmla="val 884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>
                <a:solidFill>
                  <a:srgbClr val="002060"/>
                </a:solidFill>
              </a:rPr>
              <a:t>Con ngựa số 5 chạy nhanh nhất.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F963B448-00EB-AC33-3B41-9622BAC2351E}"/>
              </a:ext>
            </a:extLst>
          </p:cNvPr>
          <p:cNvSpPr/>
          <p:nvPr/>
        </p:nvSpPr>
        <p:spPr>
          <a:xfrm>
            <a:off x="3423553" y="3301340"/>
            <a:ext cx="1694711" cy="1021278"/>
          </a:xfrm>
          <a:prstGeom prst="wedgeRoundRectCallout">
            <a:avLst>
              <a:gd name="adj1" fmla="val 74091"/>
              <a:gd name="adj2" fmla="val -1480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>
                <a:solidFill>
                  <a:srgbClr val="002060"/>
                </a:solidFill>
              </a:rPr>
              <a:t>Con ngựa số 2 chạy chậm nhất.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02D2F8AD-C6A4-EDBB-B6A3-741D0BA6DF28}"/>
              </a:ext>
            </a:extLst>
          </p:cNvPr>
          <p:cNvSpPr/>
          <p:nvPr/>
        </p:nvSpPr>
        <p:spPr>
          <a:xfrm>
            <a:off x="6202379" y="1230775"/>
            <a:ext cx="1694711" cy="918660"/>
          </a:xfrm>
          <a:prstGeom prst="wedgeRoundRectCallout">
            <a:avLst>
              <a:gd name="adj1" fmla="val 74091"/>
              <a:gd name="adj2" fmla="val -1480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>
                <a:solidFill>
                  <a:srgbClr val="002060"/>
                </a:solidFill>
              </a:rPr>
              <a:t>Con ngựa số 5 có vận tốc lớn nhất.</a:t>
            </a:r>
            <a:endParaRPr lang="en-US" sz="1800">
              <a:solidFill>
                <a:srgbClr val="00206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87BC62F-409F-ADA3-EAD9-E2E26FD5D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727191" y="1123896"/>
            <a:ext cx="1300348" cy="97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839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of a child carrying a backpack and a book&#10;&#10;Description automatically generated">
            <a:extLst>
              <a:ext uri="{FF2B5EF4-FFF2-40B4-BE49-F238E27FC236}">
                <a16:creationId xmlns:a16="http://schemas.microsoft.com/office/drawing/2014/main" xmlns="" id="{E85C1271-9490-988D-BC29-BC4823EEA8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2" b="94065" l="9972" r="89988">
                        <a14:foregroundMark x1="56358" y1="85184" x2="56358" y2="940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0" y="1047377"/>
            <a:ext cx="4309110" cy="43091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313C9B-7107-D8FC-C50F-DF253798B29D}"/>
              </a:ext>
            </a:extLst>
          </p:cNvPr>
          <p:cNvSpPr txBox="1"/>
          <p:nvPr/>
        </p:nvSpPr>
        <p:spPr>
          <a:xfrm>
            <a:off x="1377538" y="724395"/>
            <a:ext cx="4595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>
                <a:solidFill>
                  <a:srgbClr val="FF0000"/>
                </a:solidFill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90978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A3B7A0-088E-2160-78AC-ACC43ABFB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B3F46615-A214-2576-7171-D07F6A738209}"/>
              </a:ext>
            </a:extLst>
          </p:cNvPr>
          <p:cNvSpPr/>
          <p:nvPr/>
        </p:nvSpPr>
        <p:spPr>
          <a:xfrm>
            <a:off x="218568" y="380454"/>
            <a:ext cx="8706863" cy="4382591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" name="Google Shape;2233;p41">
            <a:extLst>
              <a:ext uri="{FF2B5EF4-FFF2-40B4-BE49-F238E27FC236}">
                <a16:creationId xmlns:a16="http://schemas.microsoft.com/office/drawing/2014/main" xmlns="" id="{2E5781F9-B1E0-5166-A487-B4945D561B0F}"/>
              </a:ext>
            </a:extLst>
          </p:cNvPr>
          <p:cNvGrpSpPr/>
          <p:nvPr/>
        </p:nvGrpSpPr>
        <p:grpSpPr>
          <a:xfrm>
            <a:off x="7798041" y="2355480"/>
            <a:ext cx="245856" cy="244739"/>
            <a:chOff x="5546700" y="4021800"/>
            <a:chExt cx="307975" cy="306575"/>
          </a:xfrm>
        </p:grpSpPr>
        <p:sp>
          <p:nvSpPr>
            <p:cNvPr id="6" name="Google Shape;2234;p41">
              <a:extLst>
                <a:ext uri="{FF2B5EF4-FFF2-40B4-BE49-F238E27FC236}">
                  <a16:creationId xmlns:a16="http://schemas.microsoft.com/office/drawing/2014/main" xmlns="" id="{1607AC3F-0772-C39E-8E10-8CC70F7FDEA0}"/>
                </a:ext>
              </a:extLst>
            </p:cNvPr>
            <p:cNvSpPr/>
            <p:nvPr/>
          </p:nvSpPr>
          <p:spPr>
            <a:xfrm>
              <a:off x="5546700" y="4021800"/>
              <a:ext cx="307975" cy="306575"/>
            </a:xfrm>
            <a:custGeom>
              <a:avLst/>
              <a:gdLst/>
              <a:ahLst/>
              <a:cxnLst/>
              <a:rect l="l" t="t" r="r" b="b"/>
              <a:pathLst>
                <a:path w="12319" h="12263" extrusionOk="0">
                  <a:moveTo>
                    <a:pt x="7778" y="578"/>
                  </a:moveTo>
                  <a:lnTo>
                    <a:pt x="7797" y="596"/>
                  </a:lnTo>
                  <a:lnTo>
                    <a:pt x="8057" y="2103"/>
                  </a:lnTo>
                  <a:lnTo>
                    <a:pt x="8299" y="3611"/>
                  </a:lnTo>
                  <a:lnTo>
                    <a:pt x="8336" y="3834"/>
                  </a:lnTo>
                  <a:lnTo>
                    <a:pt x="8932" y="3890"/>
                  </a:lnTo>
                  <a:lnTo>
                    <a:pt x="11574" y="4150"/>
                  </a:lnTo>
                  <a:lnTo>
                    <a:pt x="11630" y="4169"/>
                  </a:lnTo>
                  <a:lnTo>
                    <a:pt x="11686" y="4206"/>
                  </a:lnTo>
                  <a:lnTo>
                    <a:pt x="11723" y="4262"/>
                  </a:lnTo>
                  <a:lnTo>
                    <a:pt x="11741" y="4299"/>
                  </a:lnTo>
                  <a:lnTo>
                    <a:pt x="11741" y="4336"/>
                  </a:lnTo>
                  <a:lnTo>
                    <a:pt x="11704" y="4373"/>
                  </a:lnTo>
                  <a:lnTo>
                    <a:pt x="8969" y="5695"/>
                  </a:lnTo>
                  <a:lnTo>
                    <a:pt x="9006" y="5918"/>
                  </a:lnTo>
                  <a:lnTo>
                    <a:pt x="9192" y="6904"/>
                  </a:lnTo>
                  <a:lnTo>
                    <a:pt x="9360" y="7909"/>
                  </a:lnTo>
                  <a:lnTo>
                    <a:pt x="9657" y="9881"/>
                  </a:lnTo>
                  <a:lnTo>
                    <a:pt x="9899" y="11444"/>
                  </a:lnTo>
                  <a:lnTo>
                    <a:pt x="9899" y="11518"/>
                  </a:lnTo>
                  <a:lnTo>
                    <a:pt x="9881" y="11574"/>
                  </a:lnTo>
                  <a:lnTo>
                    <a:pt x="9844" y="11630"/>
                  </a:lnTo>
                  <a:lnTo>
                    <a:pt x="9806" y="11667"/>
                  </a:lnTo>
                  <a:lnTo>
                    <a:pt x="9750" y="11686"/>
                  </a:lnTo>
                  <a:lnTo>
                    <a:pt x="9713" y="11667"/>
                  </a:lnTo>
                  <a:lnTo>
                    <a:pt x="9676" y="11667"/>
                  </a:lnTo>
                  <a:lnTo>
                    <a:pt x="9620" y="11630"/>
                  </a:lnTo>
                  <a:lnTo>
                    <a:pt x="8597" y="10644"/>
                  </a:lnTo>
                  <a:lnTo>
                    <a:pt x="7573" y="9639"/>
                  </a:lnTo>
                  <a:lnTo>
                    <a:pt x="6587" y="8597"/>
                  </a:lnTo>
                  <a:lnTo>
                    <a:pt x="5601" y="7555"/>
                  </a:lnTo>
                  <a:lnTo>
                    <a:pt x="5452" y="7388"/>
                  </a:lnTo>
                  <a:lnTo>
                    <a:pt x="5266" y="7481"/>
                  </a:lnTo>
                  <a:lnTo>
                    <a:pt x="801" y="9621"/>
                  </a:lnTo>
                  <a:lnTo>
                    <a:pt x="726" y="9639"/>
                  </a:lnTo>
                  <a:lnTo>
                    <a:pt x="670" y="9621"/>
                  </a:lnTo>
                  <a:lnTo>
                    <a:pt x="633" y="9583"/>
                  </a:lnTo>
                  <a:lnTo>
                    <a:pt x="596" y="9565"/>
                  </a:lnTo>
                  <a:lnTo>
                    <a:pt x="577" y="9528"/>
                  </a:lnTo>
                  <a:lnTo>
                    <a:pt x="577" y="9490"/>
                  </a:lnTo>
                  <a:lnTo>
                    <a:pt x="577" y="9453"/>
                  </a:lnTo>
                  <a:lnTo>
                    <a:pt x="615" y="9416"/>
                  </a:lnTo>
                  <a:lnTo>
                    <a:pt x="1433" y="8560"/>
                  </a:lnTo>
                  <a:lnTo>
                    <a:pt x="2233" y="7685"/>
                  </a:lnTo>
                  <a:lnTo>
                    <a:pt x="3033" y="6792"/>
                  </a:lnTo>
                  <a:lnTo>
                    <a:pt x="3815" y="5862"/>
                  </a:lnTo>
                  <a:lnTo>
                    <a:pt x="3964" y="5676"/>
                  </a:lnTo>
                  <a:lnTo>
                    <a:pt x="3815" y="5490"/>
                  </a:lnTo>
                  <a:lnTo>
                    <a:pt x="2978" y="4485"/>
                  </a:lnTo>
                  <a:lnTo>
                    <a:pt x="2196" y="3499"/>
                  </a:lnTo>
                  <a:lnTo>
                    <a:pt x="2159" y="3443"/>
                  </a:lnTo>
                  <a:lnTo>
                    <a:pt x="2140" y="3369"/>
                  </a:lnTo>
                  <a:lnTo>
                    <a:pt x="2140" y="3294"/>
                  </a:lnTo>
                  <a:lnTo>
                    <a:pt x="2178" y="3238"/>
                  </a:lnTo>
                  <a:lnTo>
                    <a:pt x="2196" y="3220"/>
                  </a:lnTo>
                  <a:lnTo>
                    <a:pt x="2233" y="3220"/>
                  </a:lnTo>
                  <a:lnTo>
                    <a:pt x="5620" y="3555"/>
                  </a:lnTo>
                  <a:lnTo>
                    <a:pt x="5731" y="3425"/>
                  </a:lnTo>
                  <a:lnTo>
                    <a:pt x="6252" y="2699"/>
                  </a:lnTo>
                  <a:lnTo>
                    <a:pt x="6736" y="2010"/>
                  </a:lnTo>
                  <a:lnTo>
                    <a:pt x="7220" y="1303"/>
                  </a:lnTo>
                  <a:lnTo>
                    <a:pt x="7685" y="615"/>
                  </a:lnTo>
                  <a:lnTo>
                    <a:pt x="7704" y="596"/>
                  </a:lnTo>
                  <a:lnTo>
                    <a:pt x="7741" y="578"/>
                  </a:lnTo>
                  <a:close/>
                  <a:moveTo>
                    <a:pt x="7704" y="1"/>
                  </a:moveTo>
                  <a:lnTo>
                    <a:pt x="7592" y="19"/>
                  </a:lnTo>
                  <a:lnTo>
                    <a:pt x="7499" y="57"/>
                  </a:lnTo>
                  <a:lnTo>
                    <a:pt x="7406" y="94"/>
                  </a:lnTo>
                  <a:lnTo>
                    <a:pt x="7332" y="150"/>
                  </a:lnTo>
                  <a:lnTo>
                    <a:pt x="7257" y="224"/>
                  </a:lnTo>
                  <a:lnTo>
                    <a:pt x="7201" y="299"/>
                  </a:lnTo>
                  <a:lnTo>
                    <a:pt x="6755" y="950"/>
                  </a:lnTo>
                  <a:lnTo>
                    <a:pt x="6308" y="1620"/>
                  </a:lnTo>
                  <a:lnTo>
                    <a:pt x="5843" y="2271"/>
                  </a:lnTo>
                  <a:lnTo>
                    <a:pt x="5359" y="2959"/>
                  </a:lnTo>
                  <a:lnTo>
                    <a:pt x="2289" y="2643"/>
                  </a:lnTo>
                  <a:lnTo>
                    <a:pt x="2103" y="2643"/>
                  </a:lnTo>
                  <a:lnTo>
                    <a:pt x="2010" y="2662"/>
                  </a:lnTo>
                  <a:lnTo>
                    <a:pt x="1917" y="2699"/>
                  </a:lnTo>
                  <a:lnTo>
                    <a:pt x="1843" y="2755"/>
                  </a:lnTo>
                  <a:lnTo>
                    <a:pt x="1787" y="2811"/>
                  </a:lnTo>
                  <a:lnTo>
                    <a:pt x="1712" y="2885"/>
                  </a:lnTo>
                  <a:lnTo>
                    <a:pt x="1657" y="2959"/>
                  </a:lnTo>
                  <a:lnTo>
                    <a:pt x="1619" y="3071"/>
                  </a:lnTo>
                  <a:lnTo>
                    <a:pt x="1582" y="3183"/>
                  </a:lnTo>
                  <a:lnTo>
                    <a:pt x="1563" y="3294"/>
                  </a:lnTo>
                  <a:lnTo>
                    <a:pt x="1582" y="3406"/>
                  </a:lnTo>
                  <a:lnTo>
                    <a:pt x="1582" y="3536"/>
                  </a:lnTo>
                  <a:lnTo>
                    <a:pt x="1619" y="3648"/>
                  </a:lnTo>
                  <a:lnTo>
                    <a:pt x="1675" y="3741"/>
                  </a:lnTo>
                  <a:lnTo>
                    <a:pt x="1731" y="3852"/>
                  </a:lnTo>
                  <a:lnTo>
                    <a:pt x="2457" y="4764"/>
                  </a:lnTo>
                  <a:lnTo>
                    <a:pt x="3219" y="5676"/>
                  </a:lnTo>
                  <a:lnTo>
                    <a:pt x="2475" y="6550"/>
                  </a:lnTo>
                  <a:lnTo>
                    <a:pt x="1731" y="7388"/>
                  </a:lnTo>
                  <a:lnTo>
                    <a:pt x="968" y="8206"/>
                  </a:lnTo>
                  <a:lnTo>
                    <a:pt x="205" y="9007"/>
                  </a:lnTo>
                  <a:lnTo>
                    <a:pt x="131" y="9100"/>
                  </a:lnTo>
                  <a:lnTo>
                    <a:pt x="56" y="9211"/>
                  </a:lnTo>
                  <a:lnTo>
                    <a:pt x="19" y="9323"/>
                  </a:lnTo>
                  <a:lnTo>
                    <a:pt x="1" y="9435"/>
                  </a:lnTo>
                  <a:lnTo>
                    <a:pt x="1" y="9565"/>
                  </a:lnTo>
                  <a:lnTo>
                    <a:pt x="19" y="9676"/>
                  </a:lnTo>
                  <a:lnTo>
                    <a:pt x="56" y="9788"/>
                  </a:lnTo>
                  <a:lnTo>
                    <a:pt x="131" y="9900"/>
                  </a:lnTo>
                  <a:lnTo>
                    <a:pt x="205" y="9993"/>
                  </a:lnTo>
                  <a:lnTo>
                    <a:pt x="317" y="10067"/>
                  </a:lnTo>
                  <a:lnTo>
                    <a:pt x="428" y="10142"/>
                  </a:lnTo>
                  <a:lnTo>
                    <a:pt x="540" y="10179"/>
                  </a:lnTo>
                  <a:lnTo>
                    <a:pt x="670" y="10197"/>
                  </a:lnTo>
                  <a:lnTo>
                    <a:pt x="801" y="10197"/>
                  </a:lnTo>
                  <a:lnTo>
                    <a:pt x="931" y="10179"/>
                  </a:lnTo>
                  <a:lnTo>
                    <a:pt x="1042" y="10142"/>
                  </a:lnTo>
                  <a:lnTo>
                    <a:pt x="5322" y="8095"/>
                  </a:lnTo>
                  <a:lnTo>
                    <a:pt x="6271" y="9118"/>
                  </a:lnTo>
                  <a:lnTo>
                    <a:pt x="7239" y="10123"/>
                  </a:lnTo>
                  <a:lnTo>
                    <a:pt x="8225" y="11091"/>
                  </a:lnTo>
                  <a:lnTo>
                    <a:pt x="9229" y="12039"/>
                  </a:lnTo>
                  <a:lnTo>
                    <a:pt x="9341" y="12133"/>
                  </a:lnTo>
                  <a:lnTo>
                    <a:pt x="9471" y="12207"/>
                  </a:lnTo>
                  <a:lnTo>
                    <a:pt x="9602" y="12244"/>
                  </a:lnTo>
                  <a:lnTo>
                    <a:pt x="9732" y="12263"/>
                  </a:lnTo>
                  <a:lnTo>
                    <a:pt x="9899" y="12226"/>
                  </a:lnTo>
                  <a:lnTo>
                    <a:pt x="10067" y="12170"/>
                  </a:lnTo>
                  <a:lnTo>
                    <a:pt x="10160" y="12114"/>
                  </a:lnTo>
                  <a:lnTo>
                    <a:pt x="10253" y="12021"/>
                  </a:lnTo>
                  <a:lnTo>
                    <a:pt x="10327" y="11928"/>
                  </a:lnTo>
                  <a:lnTo>
                    <a:pt x="10402" y="11835"/>
                  </a:lnTo>
                  <a:lnTo>
                    <a:pt x="10439" y="11723"/>
                  </a:lnTo>
                  <a:lnTo>
                    <a:pt x="10458" y="11593"/>
                  </a:lnTo>
                  <a:lnTo>
                    <a:pt x="10476" y="11481"/>
                  </a:lnTo>
                  <a:lnTo>
                    <a:pt x="10458" y="11351"/>
                  </a:lnTo>
                  <a:lnTo>
                    <a:pt x="10234" y="9807"/>
                  </a:lnTo>
                  <a:lnTo>
                    <a:pt x="9955" y="7927"/>
                  </a:lnTo>
                  <a:lnTo>
                    <a:pt x="9788" y="6978"/>
                  </a:lnTo>
                  <a:lnTo>
                    <a:pt x="9620" y="6029"/>
                  </a:lnTo>
                  <a:lnTo>
                    <a:pt x="11946" y="4894"/>
                  </a:lnTo>
                  <a:lnTo>
                    <a:pt x="12039" y="4839"/>
                  </a:lnTo>
                  <a:lnTo>
                    <a:pt x="12132" y="4783"/>
                  </a:lnTo>
                  <a:lnTo>
                    <a:pt x="12188" y="4690"/>
                  </a:lnTo>
                  <a:lnTo>
                    <a:pt x="12244" y="4615"/>
                  </a:lnTo>
                  <a:lnTo>
                    <a:pt x="12281" y="4522"/>
                  </a:lnTo>
                  <a:lnTo>
                    <a:pt x="12318" y="4411"/>
                  </a:lnTo>
                  <a:lnTo>
                    <a:pt x="12318" y="4318"/>
                  </a:lnTo>
                  <a:lnTo>
                    <a:pt x="12300" y="4206"/>
                  </a:lnTo>
                  <a:lnTo>
                    <a:pt x="12281" y="4094"/>
                  </a:lnTo>
                  <a:lnTo>
                    <a:pt x="12225" y="3964"/>
                  </a:lnTo>
                  <a:lnTo>
                    <a:pt x="12151" y="3871"/>
                  </a:lnTo>
                  <a:lnTo>
                    <a:pt x="12076" y="3778"/>
                  </a:lnTo>
                  <a:lnTo>
                    <a:pt x="11983" y="3704"/>
                  </a:lnTo>
                  <a:lnTo>
                    <a:pt x="11872" y="3648"/>
                  </a:lnTo>
                  <a:lnTo>
                    <a:pt x="11760" y="3592"/>
                  </a:lnTo>
                  <a:lnTo>
                    <a:pt x="11630" y="3573"/>
                  </a:lnTo>
                  <a:lnTo>
                    <a:pt x="8988" y="3313"/>
                  </a:lnTo>
                  <a:lnTo>
                    <a:pt x="8839" y="3294"/>
                  </a:lnTo>
                  <a:lnTo>
                    <a:pt x="8615" y="1899"/>
                  </a:lnTo>
                  <a:lnTo>
                    <a:pt x="8374" y="503"/>
                  </a:lnTo>
                  <a:lnTo>
                    <a:pt x="8355" y="410"/>
                  </a:lnTo>
                  <a:lnTo>
                    <a:pt x="8318" y="317"/>
                  </a:lnTo>
                  <a:lnTo>
                    <a:pt x="8262" y="243"/>
                  </a:lnTo>
                  <a:lnTo>
                    <a:pt x="8206" y="187"/>
                  </a:lnTo>
                  <a:lnTo>
                    <a:pt x="8150" y="131"/>
                  </a:lnTo>
                  <a:lnTo>
                    <a:pt x="8076" y="75"/>
                  </a:lnTo>
                  <a:lnTo>
                    <a:pt x="8001" y="38"/>
                  </a:lnTo>
                  <a:lnTo>
                    <a:pt x="7908" y="19"/>
                  </a:lnTo>
                  <a:lnTo>
                    <a:pt x="77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Google Shape;2235;p41">
              <a:extLst>
                <a:ext uri="{FF2B5EF4-FFF2-40B4-BE49-F238E27FC236}">
                  <a16:creationId xmlns:a16="http://schemas.microsoft.com/office/drawing/2014/main" xmlns="" id="{C28E2C03-7DAD-1183-177F-9BBEDD40F371}"/>
                </a:ext>
              </a:extLst>
            </p:cNvPr>
            <p:cNvSpPr/>
            <p:nvPr/>
          </p:nvSpPr>
          <p:spPr>
            <a:xfrm>
              <a:off x="5601600" y="4193925"/>
              <a:ext cx="194450" cy="59100"/>
            </a:xfrm>
            <a:custGeom>
              <a:avLst/>
              <a:gdLst/>
              <a:ahLst/>
              <a:cxnLst/>
              <a:rect l="l" t="t" r="r" b="b"/>
              <a:pathLst>
                <a:path w="7778" h="2364" extrusionOk="0">
                  <a:moveTo>
                    <a:pt x="1600" y="0"/>
                  </a:moveTo>
                  <a:lnTo>
                    <a:pt x="1117" y="19"/>
                  </a:lnTo>
                  <a:lnTo>
                    <a:pt x="651" y="56"/>
                  </a:lnTo>
                  <a:lnTo>
                    <a:pt x="428" y="93"/>
                  </a:lnTo>
                  <a:lnTo>
                    <a:pt x="186" y="149"/>
                  </a:lnTo>
                  <a:lnTo>
                    <a:pt x="130" y="168"/>
                  </a:lnTo>
                  <a:lnTo>
                    <a:pt x="93" y="186"/>
                  </a:lnTo>
                  <a:lnTo>
                    <a:pt x="56" y="224"/>
                  </a:lnTo>
                  <a:lnTo>
                    <a:pt x="19" y="261"/>
                  </a:lnTo>
                  <a:lnTo>
                    <a:pt x="0" y="354"/>
                  </a:lnTo>
                  <a:lnTo>
                    <a:pt x="0" y="466"/>
                  </a:lnTo>
                  <a:lnTo>
                    <a:pt x="56" y="559"/>
                  </a:lnTo>
                  <a:lnTo>
                    <a:pt x="130" y="633"/>
                  </a:lnTo>
                  <a:lnTo>
                    <a:pt x="168" y="652"/>
                  </a:lnTo>
                  <a:lnTo>
                    <a:pt x="223" y="670"/>
                  </a:lnTo>
                  <a:lnTo>
                    <a:pt x="335" y="670"/>
                  </a:lnTo>
                  <a:lnTo>
                    <a:pt x="763" y="577"/>
                  </a:lnTo>
                  <a:lnTo>
                    <a:pt x="1191" y="540"/>
                  </a:lnTo>
                  <a:lnTo>
                    <a:pt x="1638" y="540"/>
                  </a:lnTo>
                  <a:lnTo>
                    <a:pt x="2084" y="559"/>
                  </a:lnTo>
                  <a:lnTo>
                    <a:pt x="2531" y="596"/>
                  </a:lnTo>
                  <a:lnTo>
                    <a:pt x="2977" y="652"/>
                  </a:lnTo>
                  <a:lnTo>
                    <a:pt x="3833" y="800"/>
                  </a:lnTo>
                  <a:lnTo>
                    <a:pt x="4317" y="875"/>
                  </a:lnTo>
                  <a:lnTo>
                    <a:pt x="4782" y="1005"/>
                  </a:lnTo>
                  <a:lnTo>
                    <a:pt x="5229" y="1135"/>
                  </a:lnTo>
                  <a:lnTo>
                    <a:pt x="5675" y="1303"/>
                  </a:lnTo>
                  <a:lnTo>
                    <a:pt x="6103" y="1489"/>
                  </a:lnTo>
                  <a:lnTo>
                    <a:pt x="6512" y="1731"/>
                  </a:lnTo>
                  <a:lnTo>
                    <a:pt x="6922" y="1991"/>
                  </a:lnTo>
                  <a:lnTo>
                    <a:pt x="7294" y="2289"/>
                  </a:lnTo>
                  <a:lnTo>
                    <a:pt x="7350" y="2326"/>
                  </a:lnTo>
                  <a:lnTo>
                    <a:pt x="7406" y="2345"/>
                  </a:lnTo>
                  <a:lnTo>
                    <a:pt x="7517" y="2363"/>
                  </a:lnTo>
                  <a:lnTo>
                    <a:pt x="7610" y="2326"/>
                  </a:lnTo>
                  <a:lnTo>
                    <a:pt x="7685" y="2270"/>
                  </a:lnTo>
                  <a:lnTo>
                    <a:pt x="7741" y="2196"/>
                  </a:lnTo>
                  <a:lnTo>
                    <a:pt x="7778" y="2103"/>
                  </a:lnTo>
                  <a:lnTo>
                    <a:pt x="7778" y="2047"/>
                  </a:lnTo>
                  <a:lnTo>
                    <a:pt x="7759" y="2010"/>
                  </a:lnTo>
                  <a:lnTo>
                    <a:pt x="7722" y="1954"/>
                  </a:lnTo>
                  <a:lnTo>
                    <a:pt x="7685" y="1917"/>
                  </a:lnTo>
                  <a:lnTo>
                    <a:pt x="7275" y="1582"/>
                  </a:lnTo>
                  <a:lnTo>
                    <a:pt x="6847" y="1303"/>
                  </a:lnTo>
                  <a:lnTo>
                    <a:pt x="6401" y="1042"/>
                  </a:lnTo>
                  <a:lnTo>
                    <a:pt x="5954" y="838"/>
                  </a:lnTo>
                  <a:lnTo>
                    <a:pt x="5489" y="652"/>
                  </a:lnTo>
                  <a:lnTo>
                    <a:pt x="4987" y="503"/>
                  </a:lnTo>
                  <a:lnTo>
                    <a:pt x="4503" y="373"/>
                  </a:lnTo>
                  <a:lnTo>
                    <a:pt x="3982" y="280"/>
                  </a:lnTo>
                  <a:lnTo>
                    <a:pt x="3052" y="131"/>
                  </a:lnTo>
                  <a:lnTo>
                    <a:pt x="2568" y="75"/>
                  </a:lnTo>
                  <a:lnTo>
                    <a:pt x="2084" y="1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Google Shape;2236;p41">
              <a:extLst>
                <a:ext uri="{FF2B5EF4-FFF2-40B4-BE49-F238E27FC236}">
                  <a16:creationId xmlns:a16="http://schemas.microsoft.com/office/drawing/2014/main" xmlns="" id="{5C8D0C2B-495C-66D4-C4DB-4CF5A7880CC2}"/>
                </a:ext>
              </a:extLst>
            </p:cNvPr>
            <p:cNvSpPr/>
            <p:nvPr/>
          </p:nvSpPr>
          <p:spPr>
            <a:xfrm>
              <a:off x="5624375" y="4167400"/>
              <a:ext cx="165175" cy="46075"/>
            </a:xfrm>
            <a:custGeom>
              <a:avLst/>
              <a:gdLst/>
              <a:ahLst/>
              <a:cxnLst/>
              <a:rect l="l" t="t" r="r" b="b"/>
              <a:pathLst>
                <a:path w="6607" h="1843" extrusionOk="0">
                  <a:moveTo>
                    <a:pt x="1787" y="1"/>
                  </a:moveTo>
                  <a:lnTo>
                    <a:pt x="1024" y="19"/>
                  </a:lnTo>
                  <a:lnTo>
                    <a:pt x="633" y="38"/>
                  </a:lnTo>
                  <a:lnTo>
                    <a:pt x="187" y="38"/>
                  </a:lnTo>
                  <a:lnTo>
                    <a:pt x="150" y="57"/>
                  </a:lnTo>
                  <a:lnTo>
                    <a:pt x="94" y="75"/>
                  </a:lnTo>
                  <a:lnTo>
                    <a:pt x="57" y="112"/>
                  </a:lnTo>
                  <a:lnTo>
                    <a:pt x="19" y="205"/>
                  </a:lnTo>
                  <a:lnTo>
                    <a:pt x="1" y="299"/>
                  </a:lnTo>
                  <a:lnTo>
                    <a:pt x="19" y="392"/>
                  </a:lnTo>
                  <a:lnTo>
                    <a:pt x="57" y="485"/>
                  </a:lnTo>
                  <a:lnTo>
                    <a:pt x="94" y="522"/>
                  </a:lnTo>
                  <a:lnTo>
                    <a:pt x="150" y="540"/>
                  </a:lnTo>
                  <a:lnTo>
                    <a:pt x="187" y="559"/>
                  </a:lnTo>
                  <a:lnTo>
                    <a:pt x="261" y="578"/>
                  </a:lnTo>
                  <a:lnTo>
                    <a:pt x="1006" y="578"/>
                  </a:lnTo>
                  <a:lnTo>
                    <a:pt x="1750" y="559"/>
                  </a:lnTo>
                  <a:lnTo>
                    <a:pt x="2122" y="559"/>
                  </a:lnTo>
                  <a:lnTo>
                    <a:pt x="2494" y="578"/>
                  </a:lnTo>
                  <a:lnTo>
                    <a:pt x="2885" y="615"/>
                  </a:lnTo>
                  <a:lnTo>
                    <a:pt x="3257" y="671"/>
                  </a:lnTo>
                  <a:lnTo>
                    <a:pt x="3648" y="745"/>
                  </a:lnTo>
                  <a:lnTo>
                    <a:pt x="4039" y="838"/>
                  </a:lnTo>
                  <a:lnTo>
                    <a:pt x="4411" y="950"/>
                  </a:lnTo>
                  <a:lnTo>
                    <a:pt x="4783" y="1080"/>
                  </a:lnTo>
                  <a:lnTo>
                    <a:pt x="5155" y="1229"/>
                  </a:lnTo>
                  <a:lnTo>
                    <a:pt x="5508" y="1396"/>
                  </a:lnTo>
                  <a:lnTo>
                    <a:pt x="5862" y="1582"/>
                  </a:lnTo>
                  <a:lnTo>
                    <a:pt x="6197" y="1787"/>
                  </a:lnTo>
                  <a:lnTo>
                    <a:pt x="6253" y="1824"/>
                  </a:lnTo>
                  <a:lnTo>
                    <a:pt x="6309" y="1824"/>
                  </a:lnTo>
                  <a:lnTo>
                    <a:pt x="6364" y="1843"/>
                  </a:lnTo>
                  <a:lnTo>
                    <a:pt x="6420" y="1824"/>
                  </a:lnTo>
                  <a:lnTo>
                    <a:pt x="6495" y="1768"/>
                  </a:lnTo>
                  <a:lnTo>
                    <a:pt x="6550" y="1694"/>
                  </a:lnTo>
                  <a:lnTo>
                    <a:pt x="6588" y="1601"/>
                  </a:lnTo>
                  <a:lnTo>
                    <a:pt x="6606" y="1508"/>
                  </a:lnTo>
                  <a:lnTo>
                    <a:pt x="6588" y="1452"/>
                  </a:lnTo>
                  <a:lnTo>
                    <a:pt x="6569" y="1415"/>
                  </a:lnTo>
                  <a:lnTo>
                    <a:pt x="6532" y="1359"/>
                  </a:lnTo>
                  <a:lnTo>
                    <a:pt x="6476" y="1322"/>
                  </a:lnTo>
                  <a:lnTo>
                    <a:pt x="6122" y="1099"/>
                  </a:lnTo>
                  <a:lnTo>
                    <a:pt x="5750" y="913"/>
                  </a:lnTo>
                  <a:lnTo>
                    <a:pt x="5378" y="726"/>
                  </a:lnTo>
                  <a:lnTo>
                    <a:pt x="5006" y="578"/>
                  </a:lnTo>
                  <a:lnTo>
                    <a:pt x="4597" y="447"/>
                  </a:lnTo>
                  <a:lnTo>
                    <a:pt x="4206" y="336"/>
                  </a:lnTo>
                  <a:lnTo>
                    <a:pt x="3797" y="243"/>
                  </a:lnTo>
                  <a:lnTo>
                    <a:pt x="3387" y="150"/>
                  </a:lnTo>
                  <a:lnTo>
                    <a:pt x="2997" y="94"/>
                  </a:lnTo>
                  <a:lnTo>
                    <a:pt x="2587" y="38"/>
                  </a:lnTo>
                  <a:lnTo>
                    <a:pt x="2196" y="19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Google Shape;2237;p41">
              <a:extLst>
                <a:ext uri="{FF2B5EF4-FFF2-40B4-BE49-F238E27FC236}">
                  <a16:creationId xmlns:a16="http://schemas.microsoft.com/office/drawing/2014/main" xmlns="" id="{1F135C22-8A30-320D-2CB9-F3DA5AFE7B89}"/>
                </a:ext>
              </a:extLst>
            </p:cNvPr>
            <p:cNvSpPr/>
            <p:nvPr/>
          </p:nvSpPr>
          <p:spPr>
            <a:xfrm>
              <a:off x="5606250" y="4121350"/>
              <a:ext cx="202825" cy="40025"/>
            </a:xfrm>
            <a:custGeom>
              <a:avLst/>
              <a:gdLst/>
              <a:ahLst/>
              <a:cxnLst/>
              <a:rect l="l" t="t" r="r" b="b"/>
              <a:pathLst>
                <a:path w="8113" h="1601" extrusionOk="0">
                  <a:moveTo>
                    <a:pt x="261" y="1"/>
                  </a:moveTo>
                  <a:lnTo>
                    <a:pt x="205" y="19"/>
                  </a:lnTo>
                  <a:lnTo>
                    <a:pt x="149" y="19"/>
                  </a:lnTo>
                  <a:lnTo>
                    <a:pt x="93" y="57"/>
                  </a:lnTo>
                  <a:lnTo>
                    <a:pt x="56" y="94"/>
                  </a:lnTo>
                  <a:lnTo>
                    <a:pt x="19" y="168"/>
                  </a:lnTo>
                  <a:lnTo>
                    <a:pt x="0" y="280"/>
                  </a:lnTo>
                  <a:lnTo>
                    <a:pt x="19" y="373"/>
                  </a:lnTo>
                  <a:lnTo>
                    <a:pt x="56" y="466"/>
                  </a:lnTo>
                  <a:lnTo>
                    <a:pt x="93" y="503"/>
                  </a:lnTo>
                  <a:lnTo>
                    <a:pt x="149" y="522"/>
                  </a:lnTo>
                  <a:lnTo>
                    <a:pt x="205" y="540"/>
                  </a:lnTo>
                  <a:lnTo>
                    <a:pt x="261" y="540"/>
                  </a:lnTo>
                  <a:lnTo>
                    <a:pt x="1210" y="559"/>
                  </a:lnTo>
                  <a:lnTo>
                    <a:pt x="2159" y="633"/>
                  </a:lnTo>
                  <a:lnTo>
                    <a:pt x="3089" y="726"/>
                  </a:lnTo>
                  <a:lnTo>
                    <a:pt x="4038" y="857"/>
                  </a:lnTo>
                  <a:lnTo>
                    <a:pt x="4987" y="1006"/>
                  </a:lnTo>
                  <a:lnTo>
                    <a:pt x="5917" y="1192"/>
                  </a:lnTo>
                  <a:lnTo>
                    <a:pt x="6847" y="1378"/>
                  </a:lnTo>
                  <a:lnTo>
                    <a:pt x="7778" y="1601"/>
                  </a:lnTo>
                  <a:lnTo>
                    <a:pt x="7889" y="1601"/>
                  </a:lnTo>
                  <a:lnTo>
                    <a:pt x="7945" y="1582"/>
                  </a:lnTo>
                  <a:lnTo>
                    <a:pt x="7982" y="1564"/>
                  </a:lnTo>
                  <a:lnTo>
                    <a:pt x="8057" y="1489"/>
                  </a:lnTo>
                  <a:lnTo>
                    <a:pt x="8094" y="1396"/>
                  </a:lnTo>
                  <a:lnTo>
                    <a:pt x="8113" y="1303"/>
                  </a:lnTo>
                  <a:lnTo>
                    <a:pt x="8076" y="1192"/>
                  </a:lnTo>
                  <a:lnTo>
                    <a:pt x="8057" y="1154"/>
                  </a:lnTo>
                  <a:lnTo>
                    <a:pt x="8020" y="1117"/>
                  </a:lnTo>
                  <a:lnTo>
                    <a:pt x="7964" y="1099"/>
                  </a:lnTo>
                  <a:lnTo>
                    <a:pt x="7908" y="1080"/>
                  </a:lnTo>
                  <a:lnTo>
                    <a:pt x="6978" y="857"/>
                  </a:lnTo>
                  <a:lnTo>
                    <a:pt x="6029" y="652"/>
                  </a:lnTo>
                  <a:lnTo>
                    <a:pt x="5080" y="485"/>
                  </a:lnTo>
                  <a:lnTo>
                    <a:pt x="4112" y="317"/>
                  </a:lnTo>
                  <a:lnTo>
                    <a:pt x="3145" y="187"/>
                  </a:lnTo>
                  <a:lnTo>
                    <a:pt x="2177" y="94"/>
                  </a:lnTo>
                  <a:lnTo>
                    <a:pt x="1228" y="38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Google Shape;2238;p41">
              <a:extLst>
                <a:ext uri="{FF2B5EF4-FFF2-40B4-BE49-F238E27FC236}">
                  <a16:creationId xmlns:a16="http://schemas.microsoft.com/office/drawing/2014/main" xmlns="" id="{94EEE270-44AF-DFE4-276C-FA83FE57E375}"/>
                </a:ext>
              </a:extLst>
            </p:cNvPr>
            <p:cNvSpPr/>
            <p:nvPr/>
          </p:nvSpPr>
          <p:spPr>
            <a:xfrm>
              <a:off x="5683450" y="4094375"/>
              <a:ext cx="75400" cy="13975"/>
            </a:xfrm>
            <a:custGeom>
              <a:avLst/>
              <a:gdLst/>
              <a:ahLst/>
              <a:cxnLst/>
              <a:rect l="l" t="t" r="r" b="b"/>
              <a:pathLst>
                <a:path w="3016" h="559" extrusionOk="0">
                  <a:moveTo>
                    <a:pt x="1508" y="1"/>
                  </a:moveTo>
                  <a:lnTo>
                    <a:pt x="261" y="19"/>
                  </a:lnTo>
                  <a:lnTo>
                    <a:pt x="206" y="19"/>
                  </a:lnTo>
                  <a:lnTo>
                    <a:pt x="150" y="38"/>
                  </a:lnTo>
                  <a:lnTo>
                    <a:pt x="113" y="75"/>
                  </a:lnTo>
                  <a:lnTo>
                    <a:pt x="75" y="94"/>
                  </a:lnTo>
                  <a:lnTo>
                    <a:pt x="20" y="187"/>
                  </a:lnTo>
                  <a:lnTo>
                    <a:pt x="1" y="280"/>
                  </a:lnTo>
                  <a:lnTo>
                    <a:pt x="20" y="391"/>
                  </a:lnTo>
                  <a:lnTo>
                    <a:pt x="75" y="466"/>
                  </a:lnTo>
                  <a:lnTo>
                    <a:pt x="113" y="503"/>
                  </a:lnTo>
                  <a:lnTo>
                    <a:pt x="150" y="540"/>
                  </a:lnTo>
                  <a:lnTo>
                    <a:pt x="206" y="540"/>
                  </a:lnTo>
                  <a:lnTo>
                    <a:pt x="261" y="559"/>
                  </a:lnTo>
                  <a:lnTo>
                    <a:pt x="1508" y="540"/>
                  </a:lnTo>
                  <a:lnTo>
                    <a:pt x="2141" y="540"/>
                  </a:lnTo>
                  <a:lnTo>
                    <a:pt x="2755" y="559"/>
                  </a:lnTo>
                  <a:lnTo>
                    <a:pt x="2811" y="559"/>
                  </a:lnTo>
                  <a:lnTo>
                    <a:pt x="2866" y="540"/>
                  </a:lnTo>
                  <a:lnTo>
                    <a:pt x="2904" y="503"/>
                  </a:lnTo>
                  <a:lnTo>
                    <a:pt x="2941" y="484"/>
                  </a:lnTo>
                  <a:lnTo>
                    <a:pt x="2997" y="391"/>
                  </a:lnTo>
                  <a:lnTo>
                    <a:pt x="3015" y="298"/>
                  </a:lnTo>
                  <a:lnTo>
                    <a:pt x="2997" y="205"/>
                  </a:lnTo>
                  <a:lnTo>
                    <a:pt x="2941" y="112"/>
                  </a:lnTo>
                  <a:lnTo>
                    <a:pt x="2904" y="75"/>
                  </a:lnTo>
                  <a:lnTo>
                    <a:pt x="2866" y="38"/>
                  </a:lnTo>
                  <a:lnTo>
                    <a:pt x="2811" y="19"/>
                  </a:lnTo>
                  <a:lnTo>
                    <a:pt x="2755" y="19"/>
                  </a:lnTo>
                  <a:lnTo>
                    <a:pt x="21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oogle Shape;2239;p41">
            <a:extLst>
              <a:ext uri="{FF2B5EF4-FFF2-40B4-BE49-F238E27FC236}">
                <a16:creationId xmlns:a16="http://schemas.microsoft.com/office/drawing/2014/main" xmlns="" id="{87B47240-A071-91EA-40A9-0F1418212CE4}"/>
              </a:ext>
            </a:extLst>
          </p:cNvPr>
          <p:cNvGrpSpPr/>
          <p:nvPr/>
        </p:nvGrpSpPr>
        <p:grpSpPr>
          <a:xfrm flipH="1">
            <a:off x="979416" y="2301380"/>
            <a:ext cx="245856" cy="244739"/>
            <a:chOff x="5546700" y="4021800"/>
            <a:chExt cx="307975" cy="306575"/>
          </a:xfrm>
        </p:grpSpPr>
        <p:sp>
          <p:nvSpPr>
            <p:cNvPr id="12" name="Google Shape;2240;p41">
              <a:extLst>
                <a:ext uri="{FF2B5EF4-FFF2-40B4-BE49-F238E27FC236}">
                  <a16:creationId xmlns:a16="http://schemas.microsoft.com/office/drawing/2014/main" xmlns="" id="{837BAFAE-9961-506F-5A56-599DA7F33962}"/>
                </a:ext>
              </a:extLst>
            </p:cNvPr>
            <p:cNvSpPr/>
            <p:nvPr/>
          </p:nvSpPr>
          <p:spPr>
            <a:xfrm>
              <a:off x="5546700" y="4021800"/>
              <a:ext cx="307975" cy="306575"/>
            </a:xfrm>
            <a:custGeom>
              <a:avLst/>
              <a:gdLst/>
              <a:ahLst/>
              <a:cxnLst/>
              <a:rect l="l" t="t" r="r" b="b"/>
              <a:pathLst>
                <a:path w="12319" h="12263" extrusionOk="0">
                  <a:moveTo>
                    <a:pt x="7778" y="578"/>
                  </a:moveTo>
                  <a:lnTo>
                    <a:pt x="7797" y="596"/>
                  </a:lnTo>
                  <a:lnTo>
                    <a:pt x="8057" y="2103"/>
                  </a:lnTo>
                  <a:lnTo>
                    <a:pt x="8299" y="3611"/>
                  </a:lnTo>
                  <a:lnTo>
                    <a:pt x="8336" y="3834"/>
                  </a:lnTo>
                  <a:lnTo>
                    <a:pt x="8932" y="3890"/>
                  </a:lnTo>
                  <a:lnTo>
                    <a:pt x="11574" y="4150"/>
                  </a:lnTo>
                  <a:lnTo>
                    <a:pt x="11630" y="4169"/>
                  </a:lnTo>
                  <a:lnTo>
                    <a:pt x="11686" y="4206"/>
                  </a:lnTo>
                  <a:lnTo>
                    <a:pt x="11723" y="4262"/>
                  </a:lnTo>
                  <a:lnTo>
                    <a:pt x="11741" y="4299"/>
                  </a:lnTo>
                  <a:lnTo>
                    <a:pt x="11741" y="4336"/>
                  </a:lnTo>
                  <a:lnTo>
                    <a:pt x="11704" y="4373"/>
                  </a:lnTo>
                  <a:lnTo>
                    <a:pt x="8969" y="5695"/>
                  </a:lnTo>
                  <a:lnTo>
                    <a:pt x="9006" y="5918"/>
                  </a:lnTo>
                  <a:lnTo>
                    <a:pt x="9192" y="6904"/>
                  </a:lnTo>
                  <a:lnTo>
                    <a:pt x="9360" y="7909"/>
                  </a:lnTo>
                  <a:lnTo>
                    <a:pt x="9657" y="9881"/>
                  </a:lnTo>
                  <a:lnTo>
                    <a:pt x="9899" y="11444"/>
                  </a:lnTo>
                  <a:lnTo>
                    <a:pt x="9899" y="11518"/>
                  </a:lnTo>
                  <a:lnTo>
                    <a:pt x="9881" y="11574"/>
                  </a:lnTo>
                  <a:lnTo>
                    <a:pt x="9844" y="11630"/>
                  </a:lnTo>
                  <a:lnTo>
                    <a:pt x="9806" y="11667"/>
                  </a:lnTo>
                  <a:lnTo>
                    <a:pt x="9750" y="11686"/>
                  </a:lnTo>
                  <a:lnTo>
                    <a:pt x="9713" y="11667"/>
                  </a:lnTo>
                  <a:lnTo>
                    <a:pt x="9676" y="11667"/>
                  </a:lnTo>
                  <a:lnTo>
                    <a:pt x="9620" y="11630"/>
                  </a:lnTo>
                  <a:lnTo>
                    <a:pt x="8597" y="10644"/>
                  </a:lnTo>
                  <a:lnTo>
                    <a:pt x="7573" y="9639"/>
                  </a:lnTo>
                  <a:lnTo>
                    <a:pt x="6587" y="8597"/>
                  </a:lnTo>
                  <a:lnTo>
                    <a:pt x="5601" y="7555"/>
                  </a:lnTo>
                  <a:lnTo>
                    <a:pt x="5452" y="7388"/>
                  </a:lnTo>
                  <a:lnTo>
                    <a:pt x="5266" y="7481"/>
                  </a:lnTo>
                  <a:lnTo>
                    <a:pt x="801" y="9621"/>
                  </a:lnTo>
                  <a:lnTo>
                    <a:pt x="726" y="9639"/>
                  </a:lnTo>
                  <a:lnTo>
                    <a:pt x="670" y="9621"/>
                  </a:lnTo>
                  <a:lnTo>
                    <a:pt x="633" y="9583"/>
                  </a:lnTo>
                  <a:lnTo>
                    <a:pt x="596" y="9565"/>
                  </a:lnTo>
                  <a:lnTo>
                    <a:pt x="577" y="9528"/>
                  </a:lnTo>
                  <a:lnTo>
                    <a:pt x="577" y="9490"/>
                  </a:lnTo>
                  <a:lnTo>
                    <a:pt x="577" y="9453"/>
                  </a:lnTo>
                  <a:lnTo>
                    <a:pt x="615" y="9416"/>
                  </a:lnTo>
                  <a:lnTo>
                    <a:pt x="1433" y="8560"/>
                  </a:lnTo>
                  <a:lnTo>
                    <a:pt x="2233" y="7685"/>
                  </a:lnTo>
                  <a:lnTo>
                    <a:pt x="3033" y="6792"/>
                  </a:lnTo>
                  <a:lnTo>
                    <a:pt x="3815" y="5862"/>
                  </a:lnTo>
                  <a:lnTo>
                    <a:pt x="3964" y="5676"/>
                  </a:lnTo>
                  <a:lnTo>
                    <a:pt x="3815" y="5490"/>
                  </a:lnTo>
                  <a:lnTo>
                    <a:pt x="2978" y="4485"/>
                  </a:lnTo>
                  <a:lnTo>
                    <a:pt x="2196" y="3499"/>
                  </a:lnTo>
                  <a:lnTo>
                    <a:pt x="2159" y="3443"/>
                  </a:lnTo>
                  <a:lnTo>
                    <a:pt x="2140" y="3369"/>
                  </a:lnTo>
                  <a:lnTo>
                    <a:pt x="2140" y="3294"/>
                  </a:lnTo>
                  <a:lnTo>
                    <a:pt x="2178" y="3238"/>
                  </a:lnTo>
                  <a:lnTo>
                    <a:pt x="2196" y="3220"/>
                  </a:lnTo>
                  <a:lnTo>
                    <a:pt x="2233" y="3220"/>
                  </a:lnTo>
                  <a:lnTo>
                    <a:pt x="5620" y="3555"/>
                  </a:lnTo>
                  <a:lnTo>
                    <a:pt x="5731" y="3425"/>
                  </a:lnTo>
                  <a:lnTo>
                    <a:pt x="6252" y="2699"/>
                  </a:lnTo>
                  <a:lnTo>
                    <a:pt x="6736" y="2010"/>
                  </a:lnTo>
                  <a:lnTo>
                    <a:pt x="7220" y="1303"/>
                  </a:lnTo>
                  <a:lnTo>
                    <a:pt x="7685" y="615"/>
                  </a:lnTo>
                  <a:lnTo>
                    <a:pt x="7704" y="596"/>
                  </a:lnTo>
                  <a:lnTo>
                    <a:pt x="7741" y="578"/>
                  </a:lnTo>
                  <a:close/>
                  <a:moveTo>
                    <a:pt x="7704" y="1"/>
                  </a:moveTo>
                  <a:lnTo>
                    <a:pt x="7592" y="19"/>
                  </a:lnTo>
                  <a:lnTo>
                    <a:pt x="7499" y="57"/>
                  </a:lnTo>
                  <a:lnTo>
                    <a:pt x="7406" y="94"/>
                  </a:lnTo>
                  <a:lnTo>
                    <a:pt x="7332" y="150"/>
                  </a:lnTo>
                  <a:lnTo>
                    <a:pt x="7257" y="224"/>
                  </a:lnTo>
                  <a:lnTo>
                    <a:pt x="7201" y="299"/>
                  </a:lnTo>
                  <a:lnTo>
                    <a:pt x="6755" y="950"/>
                  </a:lnTo>
                  <a:lnTo>
                    <a:pt x="6308" y="1620"/>
                  </a:lnTo>
                  <a:lnTo>
                    <a:pt x="5843" y="2271"/>
                  </a:lnTo>
                  <a:lnTo>
                    <a:pt x="5359" y="2959"/>
                  </a:lnTo>
                  <a:lnTo>
                    <a:pt x="2289" y="2643"/>
                  </a:lnTo>
                  <a:lnTo>
                    <a:pt x="2103" y="2643"/>
                  </a:lnTo>
                  <a:lnTo>
                    <a:pt x="2010" y="2662"/>
                  </a:lnTo>
                  <a:lnTo>
                    <a:pt x="1917" y="2699"/>
                  </a:lnTo>
                  <a:lnTo>
                    <a:pt x="1843" y="2755"/>
                  </a:lnTo>
                  <a:lnTo>
                    <a:pt x="1787" y="2811"/>
                  </a:lnTo>
                  <a:lnTo>
                    <a:pt x="1712" y="2885"/>
                  </a:lnTo>
                  <a:lnTo>
                    <a:pt x="1657" y="2959"/>
                  </a:lnTo>
                  <a:lnTo>
                    <a:pt x="1619" y="3071"/>
                  </a:lnTo>
                  <a:lnTo>
                    <a:pt x="1582" y="3183"/>
                  </a:lnTo>
                  <a:lnTo>
                    <a:pt x="1563" y="3294"/>
                  </a:lnTo>
                  <a:lnTo>
                    <a:pt x="1582" y="3406"/>
                  </a:lnTo>
                  <a:lnTo>
                    <a:pt x="1582" y="3536"/>
                  </a:lnTo>
                  <a:lnTo>
                    <a:pt x="1619" y="3648"/>
                  </a:lnTo>
                  <a:lnTo>
                    <a:pt x="1675" y="3741"/>
                  </a:lnTo>
                  <a:lnTo>
                    <a:pt x="1731" y="3852"/>
                  </a:lnTo>
                  <a:lnTo>
                    <a:pt x="2457" y="4764"/>
                  </a:lnTo>
                  <a:lnTo>
                    <a:pt x="3219" y="5676"/>
                  </a:lnTo>
                  <a:lnTo>
                    <a:pt x="2475" y="6550"/>
                  </a:lnTo>
                  <a:lnTo>
                    <a:pt x="1731" y="7388"/>
                  </a:lnTo>
                  <a:lnTo>
                    <a:pt x="968" y="8206"/>
                  </a:lnTo>
                  <a:lnTo>
                    <a:pt x="205" y="9007"/>
                  </a:lnTo>
                  <a:lnTo>
                    <a:pt x="131" y="9100"/>
                  </a:lnTo>
                  <a:lnTo>
                    <a:pt x="56" y="9211"/>
                  </a:lnTo>
                  <a:lnTo>
                    <a:pt x="19" y="9323"/>
                  </a:lnTo>
                  <a:lnTo>
                    <a:pt x="1" y="9435"/>
                  </a:lnTo>
                  <a:lnTo>
                    <a:pt x="1" y="9565"/>
                  </a:lnTo>
                  <a:lnTo>
                    <a:pt x="19" y="9676"/>
                  </a:lnTo>
                  <a:lnTo>
                    <a:pt x="56" y="9788"/>
                  </a:lnTo>
                  <a:lnTo>
                    <a:pt x="131" y="9900"/>
                  </a:lnTo>
                  <a:lnTo>
                    <a:pt x="205" y="9993"/>
                  </a:lnTo>
                  <a:lnTo>
                    <a:pt x="317" y="10067"/>
                  </a:lnTo>
                  <a:lnTo>
                    <a:pt x="428" y="10142"/>
                  </a:lnTo>
                  <a:lnTo>
                    <a:pt x="540" y="10179"/>
                  </a:lnTo>
                  <a:lnTo>
                    <a:pt x="670" y="10197"/>
                  </a:lnTo>
                  <a:lnTo>
                    <a:pt x="801" y="10197"/>
                  </a:lnTo>
                  <a:lnTo>
                    <a:pt x="931" y="10179"/>
                  </a:lnTo>
                  <a:lnTo>
                    <a:pt x="1042" y="10142"/>
                  </a:lnTo>
                  <a:lnTo>
                    <a:pt x="5322" y="8095"/>
                  </a:lnTo>
                  <a:lnTo>
                    <a:pt x="6271" y="9118"/>
                  </a:lnTo>
                  <a:lnTo>
                    <a:pt x="7239" y="10123"/>
                  </a:lnTo>
                  <a:lnTo>
                    <a:pt x="8225" y="11091"/>
                  </a:lnTo>
                  <a:lnTo>
                    <a:pt x="9229" y="12039"/>
                  </a:lnTo>
                  <a:lnTo>
                    <a:pt x="9341" y="12133"/>
                  </a:lnTo>
                  <a:lnTo>
                    <a:pt x="9471" y="12207"/>
                  </a:lnTo>
                  <a:lnTo>
                    <a:pt x="9602" y="12244"/>
                  </a:lnTo>
                  <a:lnTo>
                    <a:pt x="9732" y="12263"/>
                  </a:lnTo>
                  <a:lnTo>
                    <a:pt x="9899" y="12226"/>
                  </a:lnTo>
                  <a:lnTo>
                    <a:pt x="10067" y="12170"/>
                  </a:lnTo>
                  <a:lnTo>
                    <a:pt x="10160" y="12114"/>
                  </a:lnTo>
                  <a:lnTo>
                    <a:pt x="10253" y="12021"/>
                  </a:lnTo>
                  <a:lnTo>
                    <a:pt x="10327" y="11928"/>
                  </a:lnTo>
                  <a:lnTo>
                    <a:pt x="10402" y="11835"/>
                  </a:lnTo>
                  <a:lnTo>
                    <a:pt x="10439" y="11723"/>
                  </a:lnTo>
                  <a:lnTo>
                    <a:pt x="10458" y="11593"/>
                  </a:lnTo>
                  <a:lnTo>
                    <a:pt x="10476" y="11481"/>
                  </a:lnTo>
                  <a:lnTo>
                    <a:pt x="10458" y="11351"/>
                  </a:lnTo>
                  <a:lnTo>
                    <a:pt x="10234" y="9807"/>
                  </a:lnTo>
                  <a:lnTo>
                    <a:pt x="9955" y="7927"/>
                  </a:lnTo>
                  <a:lnTo>
                    <a:pt x="9788" y="6978"/>
                  </a:lnTo>
                  <a:lnTo>
                    <a:pt x="9620" y="6029"/>
                  </a:lnTo>
                  <a:lnTo>
                    <a:pt x="11946" y="4894"/>
                  </a:lnTo>
                  <a:lnTo>
                    <a:pt x="12039" y="4839"/>
                  </a:lnTo>
                  <a:lnTo>
                    <a:pt x="12132" y="4783"/>
                  </a:lnTo>
                  <a:lnTo>
                    <a:pt x="12188" y="4690"/>
                  </a:lnTo>
                  <a:lnTo>
                    <a:pt x="12244" y="4615"/>
                  </a:lnTo>
                  <a:lnTo>
                    <a:pt x="12281" y="4522"/>
                  </a:lnTo>
                  <a:lnTo>
                    <a:pt x="12318" y="4411"/>
                  </a:lnTo>
                  <a:lnTo>
                    <a:pt x="12318" y="4318"/>
                  </a:lnTo>
                  <a:lnTo>
                    <a:pt x="12300" y="4206"/>
                  </a:lnTo>
                  <a:lnTo>
                    <a:pt x="12281" y="4094"/>
                  </a:lnTo>
                  <a:lnTo>
                    <a:pt x="12225" y="3964"/>
                  </a:lnTo>
                  <a:lnTo>
                    <a:pt x="12151" y="3871"/>
                  </a:lnTo>
                  <a:lnTo>
                    <a:pt x="12076" y="3778"/>
                  </a:lnTo>
                  <a:lnTo>
                    <a:pt x="11983" y="3704"/>
                  </a:lnTo>
                  <a:lnTo>
                    <a:pt x="11872" y="3648"/>
                  </a:lnTo>
                  <a:lnTo>
                    <a:pt x="11760" y="3592"/>
                  </a:lnTo>
                  <a:lnTo>
                    <a:pt x="11630" y="3573"/>
                  </a:lnTo>
                  <a:lnTo>
                    <a:pt x="8988" y="3313"/>
                  </a:lnTo>
                  <a:lnTo>
                    <a:pt x="8839" y="3294"/>
                  </a:lnTo>
                  <a:lnTo>
                    <a:pt x="8615" y="1899"/>
                  </a:lnTo>
                  <a:lnTo>
                    <a:pt x="8374" y="503"/>
                  </a:lnTo>
                  <a:lnTo>
                    <a:pt x="8355" y="410"/>
                  </a:lnTo>
                  <a:lnTo>
                    <a:pt x="8318" y="317"/>
                  </a:lnTo>
                  <a:lnTo>
                    <a:pt x="8262" y="243"/>
                  </a:lnTo>
                  <a:lnTo>
                    <a:pt x="8206" y="187"/>
                  </a:lnTo>
                  <a:lnTo>
                    <a:pt x="8150" y="131"/>
                  </a:lnTo>
                  <a:lnTo>
                    <a:pt x="8076" y="75"/>
                  </a:lnTo>
                  <a:lnTo>
                    <a:pt x="8001" y="38"/>
                  </a:lnTo>
                  <a:lnTo>
                    <a:pt x="7908" y="19"/>
                  </a:lnTo>
                  <a:lnTo>
                    <a:pt x="77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Google Shape;2241;p41">
              <a:extLst>
                <a:ext uri="{FF2B5EF4-FFF2-40B4-BE49-F238E27FC236}">
                  <a16:creationId xmlns:a16="http://schemas.microsoft.com/office/drawing/2014/main" xmlns="" id="{FA401DCA-6D95-DB93-6D4F-72BFCFB6F3AF}"/>
                </a:ext>
              </a:extLst>
            </p:cNvPr>
            <p:cNvSpPr/>
            <p:nvPr/>
          </p:nvSpPr>
          <p:spPr>
            <a:xfrm>
              <a:off x="5601600" y="4193925"/>
              <a:ext cx="194450" cy="59100"/>
            </a:xfrm>
            <a:custGeom>
              <a:avLst/>
              <a:gdLst/>
              <a:ahLst/>
              <a:cxnLst/>
              <a:rect l="l" t="t" r="r" b="b"/>
              <a:pathLst>
                <a:path w="7778" h="2364" extrusionOk="0">
                  <a:moveTo>
                    <a:pt x="1600" y="0"/>
                  </a:moveTo>
                  <a:lnTo>
                    <a:pt x="1117" y="19"/>
                  </a:lnTo>
                  <a:lnTo>
                    <a:pt x="651" y="56"/>
                  </a:lnTo>
                  <a:lnTo>
                    <a:pt x="428" y="93"/>
                  </a:lnTo>
                  <a:lnTo>
                    <a:pt x="186" y="149"/>
                  </a:lnTo>
                  <a:lnTo>
                    <a:pt x="130" y="168"/>
                  </a:lnTo>
                  <a:lnTo>
                    <a:pt x="93" y="186"/>
                  </a:lnTo>
                  <a:lnTo>
                    <a:pt x="56" y="224"/>
                  </a:lnTo>
                  <a:lnTo>
                    <a:pt x="19" y="261"/>
                  </a:lnTo>
                  <a:lnTo>
                    <a:pt x="0" y="354"/>
                  </a:lnTo>
                  <a:lnTo>
                    <a:pt x="0" y="466"/>
                  </a:lnTo>
                  <a:lnTo>
                    <a:pt x="56" y="559"/>
                  </a:lnTo>
                  <a:lnTo>
                    <a:pt x="130" y="633"/>
                  </a:lnTo>
                  <a:lnTo>
                    <a:pt x="168" y="652"/>
                  </a:lnTo>
                  <a:lnTo>
                    <a:pt x="223" y="670"/>
                  </a:lnTo>
                  <a:lnTo>
                    <a:pt x="335" y="670"/>
                  </a:lnTo>
                  <a:lnTo>
                    <a:pt x="763" y="577"/>
                  </a:lnTo>
                  <a:lnTo>
                    <a:pt x="1191" y="540"/>
                  </a:lnTo>
                  <a:lnTo>
                    <a:pt x="1638" y="540"/>
                  </a:lnTo>
                  <a:lnTo>
                    <a:pt x="2084" y="559"/>
                  </a:lnTo>
                  <a:lnTo>
                    <a:pt x="2531" y="596"/>
                  </a:lnTo>
                  <a:lnTo>
                    <a:pt x="2977" y="652"/>
                  </a:lnTo>
                  <a:lnTo>
                    <a:pt x="3833" y="800"/>
                  </a:lnTo>
                  <a:lnTo>
                    <a:pt x="4317" y="875"/>
                  </a:lnTo>
                  <a:lnTo>
                    <a:pt x="4782" y="1005"/>
                  </a:lnTo>
                  <a:lnTo>
                    <a:pt x="5229" y="1135"/>
                  </a:lnTo>
                  <a:lnTo>
                    <a:pt x="5675" y="1303"/>
                  </a:lnTo>
                  <a:lnTo>
                    <a:pt x="6103" y="1489"/>
                  </a:lnTo>
                  <a:lnTo>
                    <a:pt x="6512" y="1731"/>
                  </a:lnTo>
                  <a:lnTo>
                    <a:pt x="6922" y="1991"/>
                  </a:lnTo>
                  <a:lnTo>
                    <a:pt x="7294" y="2289"/>
                  </a:lnTo>
                  <a:lnTo>
                    <a:pt x="7350" y="2326"/>
                  </a:lnTo>
                  <a:lnTo>
                    <a:pt x="7406" y="2345"/>
                  </a:lnTo>
                  <a:lnTo>
                    <a:pt x="7517" y="2363"/>
                  </a:lnTo>
                  <a:lnTo>
                    <a:pt x="7610" y="2326"/>
                  </a:lnTo>
                  <a:lnTo>
                    <a:pt x="7685" y="2270"/>
                  </a:lnTo>
                  <a:lnTo>
                    <a:pt x="7741" y="2196"/>
                  </a:lnTo>
                  <a:lnTo>
                    <a:pt x="7778" y="2103"/>
                  </a:lnTo>
                  <a:lnTo>
                    <a:pt x="7778" y="2047"/>
                  </a:lnTo>
                  <a:lnTo>
                    <a:pt x="7759" y="2010"/>
                  </a:lnTo>
                  <a:lnTo>
                    <a:pt x="7722" y="1954"/>
                  </a:lnTo>
                  <a:lnTo>
                    <a:pt x="7685" y="1917"/>
                  </a:lnTo>
                  <a:lnTo>
                    <a:pt x="7275" y="1582"/>
                  </a:lnTo>
                  <a:lnTo>
                    <a:pt x="6847" y="1303"/>
                  </a:lnTo>
                  <a:lnTo>
                    <a:pt x="6401" y="1042"/>
                  </a:lnTo>
                  <a:lnTo>
                    <a:pt x="5954" y="838"/>
                  </a:lnTo>
                  <a:lnTo>
                    <a:pt x="5489" y="652"/>
                  </a:lnTo>
                  <a:lnTo>
                    <a:pt x="4987" y="503"/>
                  </a:lnTo>
                  <a:lnTo>
                    <a:pt x="4503" y="373"/>
                  </a:lnTo>
                  <a:lnTo>
                    <a:pt x="3982" y="280"/>
                  </a:lnTo>
                  <a:lnTo>
                    <a:pt x="3052" y="131"/>
                  </a:lnTo>
                  <a:lnTo>
                    <a:pt x="2568" y="75"/>
                  </a:lnTo>
                  <a:lnTo>
                    <a:pt x="2084" y="1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Google Shape;2242;p41">
              <a:extLst>
                <a:ext uri="{FF2B5EF4-FFF2-40B4-BE49-F238E27FC236}">
                  <a16:creationId xmlns:a16="http://schemas.microsoft.com/office/drawing/2014/main" xmlns="" id="{98D8255A-E985-7BD2-901F-20E5242D56FF}"/>
                </a:ext>
              </a:extLst>
            </p:cNvPr>
            <p:cNvSpPr/>
            <p:nvPr/>
          </p:nvSpPr>
          <p:spPr>
            <a:xfrm>
              <a:off x="5624375" y="4167400"/>
              <a:ext cx="165175" cy="46075"/>
            </a:xfrm>
            <a:custGeom>
              <a:avLst/>
              <a:gdLst/>
              <a:ahLst/>
              <a:cxnLst/>
              <a:rect l="l" t="t" r="r" b="b"/>
              <a:pathLst>
                <a:path w="6607" h="1843" extrusionOk="0">
                  <a:moveTo>
                    <a:pt x="1787" y="1"/>
                  </a:moveTo>
                  <a:lnTo>
                    <a:pt x="1024" y="19"/>
                  </a:lnTo>
                  <a:lnTo>
                    <a:pt x="633" y="38"/>
                  </a:lnTo>
                  <a:lnTo>
                    <a:pt x="187" y="38"/>
                  </a:lnTo>
                  <a:lnTo>
                    <a:pt x="150" y="57"/>
                  </a:lnTo>
                  <a:lnTo>
                    <a:pt x="94" y="75"/>
                  </a:lnTo>
                  <a:lnTo>
                    <a:pt x="57" y="112"/>
                  </a:lnTo>
                  <a:lnTo>
                    <a:pt x="19" y="205"/>
                  </a:lnTo>
                  <a:lnTo>
                    <a:pt x="1" y="299"/>
                  </a:lnTo>
                  <a:lnTo>
                    <a:pt x="19" y="392"/>
                  </a:lnTo>
                  <a:lnTo>
                    <a:pt x="57" y="485"/>
                  </a:lnTo>
                  <a:lnTo>
                    <a:pt x="94" y="522"/>
                  </a:lnTo>
                  <a:lnTo>
                    <a:pt x="150" y="540"/>
                  </a:lnTo>
                  <a:lnTo>
                    <a:pt x="187" y="559"/>
                  </a:lnTo>
                  <a:lnTo>
                    <a:pt x="261" y="578"/>
                  </a:lnTo>
                  <a:lnTo>
                    <a:pt x="1006" y="578"/>
                  </a:lnTo>
                  <a:lnTo>
                    <a:pt x="1750" y="559"/>
                  </a:lnTo>
                  <a:lnTo>
                    <a:pt x="2122" y="559"/>
                  </a:lnTo>
                  <a:lnTo>
                    <a:pt x="2494" y="578"/>
                  </a:lnTo>
                  <a:lnTo>
                    <a:pt x="2885" y="615"/>
                  </a:lnTo>
                  <a:lnTo>
                    <a:pt x="3257" y="671"/>
                  </a:lnTo>
                  <a:lnTo>
                    <a:pt x="3648" y="745"/>
                  </a:lnTo>
                  <a:lnTo>
                    <a:pt x="4039" y="838"/>
                  </a:lnTo>
                  <a:lnTo>
                    <a:pt x="4411" y="950"/>
                  </a:lnTo>
                  <a:lnTo>
                    <a:pt x="4783" y="1080"/>
                  </a:lnTo>
                  <a:lnTo>
                    <a:pt x="5155" y="1229"/>
                  </a:lnTo>
                  <a:lnTo>
                    <a:pt x="5508" y="1396"/>
                  </a:lnTo>
                  <a:lnTo>
                    <a:pt x="5862" y="1582"/>
                  </a:lnTo>
                  <a:lnTo>
                    <a:pt x="6197" y="1787"/>
                  </a:lnTo>
                  <a:lnTo>
                    <a:pt x="6253" y="1824"/>
                  </a:lnTo>
                  <a:lnTo>
                    <a:pt x="6309" y="1824"/>
                  </a:lnTo>
                  <a:lnTo>
                    <a:pt x="6364" y="1843"/>
                  </a:lnTo>
                  <a:lnTo>
                    <a:pt x="6420" y="1824"/>
                  </a:lnTo>
                  <a:lnTo>
                    <a:pt x="6495" y="1768"/>
                  </a:lnTo>
                  <a:lnTo>
                    <a:pt x="6550" y="1694"/>
                  </a:lnTo>
                  <a:lnTo>
                    <a:pt x="6588" y="1601"/>
                  </a:lnTo>
                  <a:lnTo>
                    <a:pt x="6606" y="1508"/>
                  </a:lnTo>
                  <a:lnTo>
                    <a:pt x="6588" y="1452"/>
                  </a:lnTo>
                  <a:lnTo>
                    <a:pt x="6569" y="1415"/>
                  </a:lnTo>
                  <a:lnTo>
                    <a:pt x="6532" y="1359"/>
                  </a:lnTo>
                  <a:lnTo>
                    <a:pt x="6476" y="1322"/>
                  </a:lnTo>
                  <a:lnTo>
                    <a:pt x="6122" y="1099"/>
                  </a:lnTo>
                  <a:lnTo>
                    <a:pt x="5750" y="913"/>
                  </a:lnTo>
                  <a:lnTo>
                    <a:pt x="5378" y="726"/>
                  </a:lnTo>
                  <a:lnTo>
                    <a:pt x="5006" y="578"/>
                  </a:lnTo>
                  <a:lnTo>
                    <a:pt x="4597" y="447"/>
                  </a:lnTo>
                  <a:lnTo>
                    <a:pt x="4206" y="336"/>
                  </a:lnTo>
                  <a:lnTo>
                    <a:pt x="3797" y="243"/>
                  </a:lnTo>
                  <a:lnTo>
                    <a:pt x="3387" y="150"/>
                  </a:lnTo>
                  <a:lnTo>
                    <a:pt x="2997" y="94"/>
                  </a:lnTo>
                  <a:lnTo>
                    <a:pt x="2587" y="38"/>
                  </a:lnTo>
                  <a:lnTo>
                    <a:pt x="2196" y="19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Google Shape;2243;p41">
              <a:extLst>
                <a:ext uri="{FF2B5EF4-FFF2-40B4-BE49-F238E27FC236}">
                  <a16:creationId xmlns:a16="http://schemas.microsoft.com/office/drawing/2014/main" xmlns="" id="{B1AA5656-389A-E22D-9DAB-A04273F36E7C}"/>
                </a:ext>
              </a:extLst>
            </p:cNvPr>
            <p:cNvSpPr/>
            <p:nvPr/>
          </p:nvSpPr>
          <p:spPr>
            <a:xfrm>
              <a:off x="5606250" y="4121350"/>
              <a:ext cx="202825" cy="40025"/>
            </a:xfrm>
            <a:custGeom>
              <a:avLst/>
              <a:gdLst/>
              <a:ahLst/>
              <a:cxnLst/>
              <a:rect l="l" t="t" r="r" b="b"/>
              <a:pathLst>
                <a:path w="8113" h="1601" extrusionOk="0">
                  <a:moveTo>
                    <a:pt x="261" y="1"/>
                  </a:moveTo>
                  <a:lnTo>
                    <a:pt x="205" y="19"/>
                  </a:lnTo>
                  <a:lnTo>
                    <a:pt x="149" y="19"/>
                  </a:lnTo>
                  <a:lnTo>
                    <a:pt x="93" y="57"/>
                  </a:lnTo>
                  <a:lnTo>
                    <a:pt x="56" y="94"/>
                  </a:lnTo>
                  <a:lnTo>
                    <a:pt x="19" y="168"/>
                  </a:lnTo>
                  <a:lnTo>
                    <a:pt x="0" y="280"/>
                  </a:lnTo>
                  <a:lnTo>
                    <a:pt x="19" y="373"/>
                  </a:lnTo>
                  <a:lnTo>
                    <a:pt x="56" y="466"/>
                  </a:lnTo>
                  <a:lnTo>
                    <a:pt x="93" y="503"/>
                  </a:lnTo>
                  <a:lnTo>
                    <a:pt x="149" y="522"/>
                  </a:lnTo>
                  <a:lnTo>
                    <a:pt x="205" y="540"/>
                  </a:lnTo>
                  <a:lnTo>
                    <a:pt x="261" y="540"/>
                  </a:lnTo>
                  <a:lnTo>
                    <a:pt x="1210" y="559"/>
                  </a:lnTo>
                  <a:lnTo>
                    <a:pt x="2159" y="633"/>
                  </a:lnTo>
                  <a:lnTo>
                    <a:pt x="3089" y="726"/>
                  </a:lnTo>
                  <a:lnTo>
                    <a:pt x="4038" y="857"/>
                  </a:lnTo>
                  <a:lnTo>
                    <a:pt x="4987" y="1006"/>
                  </a:lnTo>
                  <a:lnTo>
                    <a:pt x="5917" y="1192"/>
                  </a:lnTo>
                  <a:lnTo>
                    <a:pt x="6847" y="1378"/>
                  </a:lnTo>
                  <a:lnTo>
                    <a:pt x="7778" y="1601"/>
                  </a:lnTo>
                  <a:lnTo>
                    <a:pt x="7889" y="1601"/>
                  </a:lnTo>
                  <a:lnTo>
                    <a:pt x="7945" y="1582"/>
                  </a:lnTo>
                  <a:lnTo>
                    <a:pt x="7982" y="1564"/>
                  </a:lnTo>
                  <a:lnTo>
                    <a:pt x="8057" y="1489"/>
                  </a:lnTo>
                  <a:lnTo>
                    <a:pt x="8094" y="1396"/>
                  </a:lnTo>
                  <a:lnTo>
                    <a:pt x="8113" y="1303"/>
                  </a:lnTo>
                  <a:lnTo>
                    <a:pt x="8076" y="1192"/>
                  </a:lnTo>
                  <a:lnTo>
                    <a:pt x="8057" y="1154"/>
                  </a:lnTo>
                  <a:lnTo>
                    <a:pt x="8020" y="1117"/>
                  </a:lnTo>
                  <a:lnTo>
                    <a:pt x="7964" y="1099"/>
                  </a:lnTo>
                  <a:lnTo>
                    <a:pt x="7908" y="1080"/>
                  </a:lnTo>
                  <a:lnTo>
                    <a:pt x="6978" y="857"/>
                  </a:lnTo>
                  <a:lnTo>
                    <a:pt x="6029" y="652"/>
                  </a:lnTo>
                  <a:lnTo>
                    <a:pt x="5080" y="485"/>
                  </a:lnTo>
                  <a:lnTo>
                    <a:pt x="4112" y="317"/>
                  </a:lnTo>
                  <a:lnTo>
                    <a:pt x="3145" y="187"/>
                  </a:lnTo>
                  <a:lnTo>
                    <a:pt x="2177" y="94"/>
                  </a:lnTo>
                  <a:lnTo>
                    <a:pt x="1228" y="38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Google Shape;2244;p41">
              <a:extLst>
                <a:ext uri="{FF2B5EF4-FFF2-40B4-BE49-F238E27FC236}">
                  <a16:creationId xmlns:a16="http://schemas.microsoft.com/office/drawing/2014/main" xmlns="" id="{5FC00FC2-9D2B-5536-FD1E-F008C3836DF4}"/>
                </a:ext>
              </a:extLst>
            </p:cNvPr>
            <p:cNvSpPr/>
            <p:nvPr/>
          </p:nvSpPr>
          <p:spPr>
            <a:xfrm>
              <a:off x="5683450" y="4094375"/>
              <a:ext cx="75400" cy="13975"/>
            </a:xfrm>
            <a:custGeom>
              <a:avLst/>
              <a:gdLst/>
              <a:ahLst/>
              <a:cxnLst/>
              <a:rect l="l" t="t" r="r" b="b"/>
              <a:pathLst>
                <a:path w="3016" h="559" extrusionOk="0">
                  <a:moveTo>
                    <a:pt x="1508" y="1"/>
                  </a:moveTo>
                  <a:lnTo>
                    <a:pt x="261" y="19"/>
                  </a:lnTo>
                  <a:lnTo>
                    <a:pt x="206" y="19"/>
                  </a:lnTo>
                  <a:lnTo>
                    <a:pt x="150" y="38"/>
                  </a:lnTo>
                  <a:lnTo>
                    <a:pt x="113" y="75"/>
                  </a:lnTo>
                  <a:lnTo>
                    <a:pt x="75" y="94"/>
                  </a:lnTo>
                  <a:lnTo>
                    <a:pt x="20" y="187"/>
                  </a:lnTo>
                  <a:lnTo>
                    <a:pt x="1" y="280"/>
                  </a:lnTo>
                  <a:lnTo>
                    <a:pt x="20" y="391"/>
                  </a:lnTo>
                  <a:lnTo>
                    <a:pt x="75" y="466"/>
                  </a:lnTo>
                  <a:lnTo>
                    <a:pt x="113" y="503"/>
                  </a:lnTo>
                  <a:lnTo>
                    <a:pt x="150" y="540"/>
                  </a:lnTo>
                  <a:lnTo>
                    <a:pt x="206" y="540"/>
                  </a:lnTo>
                  <a:lnTo>
                    <a:pt x="261" y="559"/>
                  </a:lnTo>
                  <a:lnTo>
                    <a:pt x="1508" y="540"/>
                  </a:lnTo>
                  <a:lnTo>
                    <a:pt x="2141" y="540"/>
                  </a:lnTo>
                  <a:lnTo>
                    <a:pt x="2755" y="559"/>
                  </a:lnTo>
                  <a:lnTo>
                    <a:pt x="2811" y="559"/>
                  </a:lnTo>
                  <a:lnTo>
                    <a:pt x="2866" y="540"/>
                  </a:lnTo>
                  <a:lnTo>
                    <a:pt x="2904" y="503"/>
                  </a:lnTo>
                  <a:lnTo>
                    <a:pt x="2941" y="484"/>
                  </a:lnTo>
                  <a:lnTo>
                    <a:pt x="2997" y="391"/>
                  </a:lnTo>
                  <a:lnTo>
                    <a:pt x="3015" y="298"/>
                  </a:lnTo>
                  <a:lnTo>
                    <a:pt x="2997" y="205"/>
                  </a:lnTo>
                  <a:lnTo>
                    <a:pt x="2941" y="112"/>
                  </a:lnTo>
                  <a:lnTo>
                    <a:pt x="2904" y="75"/>
                  </a:lnTo>
                  <a:lnTo>
                    <a:pt x="2866" y="38"/>
                  </a:lnTo>
                  <a:lnTo>
                    <a:pt x="2811" y="19"/>
                  </a:lnTo>
                  <a:lnTo>
                    <a:pt x="2755" y="19"/>
                  </a:lnTo>
                  <a:lnTo>
                    <a:pt x="21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61ED2D9-2331-5CC5-1D9F-C48BB54ADD6F}"/>
              </a:ext>
            </a:extLst>
          </p:cNvPr>
          <p:cNvSpPr txBox="1"/>
          <p:nvPr/>
        </p:nvSpPr>
        <p:spPr>
          <a:xfrm>
            <a:off x="709382" y="748005"/>
            <a:ext cx="7935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ô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tô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được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quãng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đường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b="1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dài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163,5 km hết 3 giờ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.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Hỏi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trung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giờ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ô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tô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đi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được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bao </a:t>
            </a:r>
            <a:r>
              <a:rPr lang="en-US" sz="2400" b="1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nhiêu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ki-lô-mét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F1ADD6-5F01-403B-7F9C-AD804E919B31}"/>
              </a:ext>
            </a:extLst>
          </p:cNvPr>
          <p:cNvCxnSpPr/>
          <p:nvPr/>
        </p:nvCxnSpPr>
        <p:spPr>
          <a:xfrm>
            <a:off x="709381" y="3302869"/>
            <a:ext cx="365760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DDE607E-9BA1-BEAE-F6F1-F32C578729FB}"/>
              </a:ext>
            </a:extLst>
          </p:cNvPr>
          <p:cNvGrpSpPr/>
          <p:nvPr/>
        </p:nvGrpSpPr>
        <p:grpSpPr>
          <a:xfrm>
            <a:off x="535672" y="2819275"/>
            <a:ext cx="4005017" cy="422150"/>
            <a:chOff x="535672" y="2468394"/>
            <a:chExt cx="4005017" cy="422150"/>
          </a:xfrm>
        </p:grpSpPr>
        <p:pic>
          <p:nvPicPr>
            <p:cNvPr id="20" name="Picture 2" descr="Location icon, map pin, gps pointer">
              <a:extLst>
                <a:ext uri="{FF2B5EF4-FFF2-40B4-BE49-F238E27FC236}">
                  <a16:creationId xmlns:a16="http://schemas.microsoft.com/office/drawing/2014/main" xmlns="" id="{F79F4CEA-08B3-3319-2C6E-813902C08A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29" b="68929" l="27308" r="73077">
                          <a14:foregroundMark x1="50000" y1="13929" x2="50000" y2="13929"/>
                          <a14:foregroundMark x1="73077" y1="36071" x2="73077" y2="36071"/>
                          <a14:foregroundMark x1="27308" y1="36429" x2="27308" y2="36429"/>
                          <a14:foregroundMark x1="51538" y1="66429" x2="51538" y2="66429"/>
                          <a14:foregroundMark x1="49615" y1="68929" x2="49615" y2="689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51" t="8225" r="21120" b="28296"/>
            <a:stretch/>
          </p:blipFill>
          <p:spPr bwMode="auto">
            <a:xfrm>
              <a:off x="535672" y="2468394"/>
              <a:ext cx="347417" cy="416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Location icon, map pin, gps pointer">
              <a:extLst>
                <a:ext uri="{FF2B5EF4-FFF2-40B4-BE49-F238E27FC236}">
                  <a16:creationId xmlns:a16="http://schemas.microsoft.com/office/drawing/2014/main" xmlns="" id="{A56E5D23-CFB3-7B94-D907-23C1C72B21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929" b="68929" l="27308" r="73077">
                          <a14:foregroundMark x1="50000" y1="13929" x2="50000" y2="13929"/>
                          <a14:foregroundMark x1="73077" y1="36071" x2="73077" y2="36071"/>
                          <a14:foregroundMark x1="27308" y1="36429" x2="27308" y2="36429"/>
                          <a14:foregroundMark x1="51538" y1="66429" x2="51538" y2="66429"/>
                          <a14:foregroundMark x1="49615" y1="68929" x2="49615" y2="689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51" t="8225" r="21120" b="28296"/>
            <a:stretch/>
          </p:blipFill>
          <p:spPr bwMode="auto">
            <a:xfrm>
              <a:off x="4193272" y="2474091"/>
              <a:ext cx="347417" cy="416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F3D1715-CEAF-C475-C6F4-F21F852DF537}"/>
              </a:ext>
            </a:extLst>
          </p:cNvPr>
          <p:cNvGrpSpPr/>
          <p:nvPr/>
        </p:nvGrpSpPr>
        <p:grpSpPr>
          <a:xfrm>
            <a:off x="709380" y="2154652"/>
            <a:ext cx="3657600" cy="662105"/>
            <a:chOff x="709380" y="1739973"/>
            <a:chExt cx="3657600" cy="662105"/>
          </a:xfrm>
        </p:grpSpPr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xmlns="" id="{6C12A385-6E29-58BF-B1FD-70E048EFC1CA}"/>
                </a:ext>
              </a:extLst>
            </p:cNvPr>
            <p:cNvSpPr/>
            <p:nvPr/>
          </p:nvSpPr>
          <p:spPr>
            <a:xfrm rot="5400000">
              <a:off x="2415811" y="450909"/>
              <a:ext cx="244738" cy="3657600"/>
            </a:xfrm>
            <a:prstGeom prst="leftBrace">
              <a:avLst>
                <a:gd name="adj1" fmla="val 8333"/>
                <a:gd name="adj2" fmla="val 51183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9CB69E2B-5901-00A2-E02D-0D5B669D2BB3}"/>
                </a:ext>
              </a:extLst>
            </p:cNvPr>
            <p:cNvSpPr/>
            <p:nvPr/>
          </p:nvSpPr>
          <p:spPr>
            <a:xfrm>
              <a:off x="1801933" y="1739973"/>
              <a:ext cx="16049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163,5km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4" descr="Hình ảnh Xe ô Tô Màu đen Phim Hoạt Hình Xe Thể Thao, Clipart Xe Thể Thao,  Hoa Văn Màu Vàng, Vận Chuyển miễn phí tải tập tin PNG PSDComment và Vector">
            <a:extLst>
              <a:ext uri="{FF2B5EF4-FFF2-40B4-BE49-F238E27FC236}">
                <a16:creationId xmlns:a16="http://schemas.microsoft.com/office/drawing/2014/main" xmlns="" id="{338509B9-3F6B-C4EF-114B-F34663769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44" b="60625" l="5313" r="95313">
                        <a14:foregroundMark x1="10938" y1="56094" x2="10938" y2="56094"/>
                        <a14:foregroundMark x1="5313" y1="53906" x2="5313" y2="53906"/>
                        <a14:foregroundMark x1="14688" y1="58750" x2="14688" y2="58750"/>
                        <a14:foregroundMark x1="16563" y1="58906" x2="16563" y2="58906"/>
                        <a14:foregroundMark x1="9844" y1="58281" x2="16719" y2="58125"/>
                        <a14:foregroundMark x1="35156" y1="58438" x2="43594" y2="58438"/>
                        <a14:foregroundMark x1="25781" y1="60625" x2="25781" y2="60625"/>
                        <a14:foregroundMark x1="78906" y1="60625" x2="78906" y2="60625"/>
                        <a14:foregroundMark x1="91094" y1="55781" x2="91094" y2="55781"/>
                        <a14:foregroundMark x1="94844" y1="51875" x2="94844" y2="51875"/>
                        <a14:foregroundMark x1="95313" y1="45000" x2="95313" y2="45000"/>
                        <a14:foregroundMark x1="60313" y1="39844" x2="60313" y2="39844"/>
                        <a14:foregroundMark x1="95313" y1="52031" x2="95313" y2="52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6" t="37491" r="2299" b="37515"/>
          <a:stretch/>
        </p:blipFill>
        <p:spPr bwMode="auto">
          <a:xfrm flipH="1">
            <a:off x="205929" y="3107248"/>
            <a:ext cx="987975" cy="26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89D377A-5577-E2FB-2796-BEAA73EE12C6}"/>
              </a:ext>
            </a:extLst>
          </p:cNvPr>
          <p:cNvGrpSpPr/>
          <p:nvPr/>
        </p:nvGrpSpPr>
        <p:grpSpPr>
          <a:xfrm>
            <a:off x="699917" y="3382893"/>
            <a:ext cx="1218848" cy="734068"/>
            <a:chOff x="699917" y="3382893"/>
            <a:chExt cx="1218848" cy="734068"/>
          </a:xfrm>
        </p:grpSpPr>
        <p:sp>
          <p:nvSpPr>
            <p:cNvPr id="27" name="Left Brace 26">
              <a:extLst>
                <a:ext uri="{FF2B5EF4-FFF2-40B4-BE49-F238E27FC236}">
                  <a16:creationId xmlns:a16="http://schemas.microsoft.com/office/drawing/2014/main" xmlns="" id="{7E8AE86B-11E5-71FF-3287-07DEF3FDF1F2}"/>
                </a:ext>
              </a:extLst>
            </p:cNvPr>
            <p:cNvSpPr/>
            <p:nvPr/>
          </p:nvSpPr>
          <p:spPr>
            <a:xfrm rot="16200000">
              <a:off x="1178348" y="2904462"/>
              <a:ext cx="261986" cy="1218848"/>
            </a:xfrm>
            <a:prstGeom prst="leftBrace">
              <a:avLst>
                <a:gd name="adj1" fmla="val 8333"/>
                <a:gd name="adj2" fmla="val 51183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726C6192-B03F-FF2C-A379-571A71B4F6D3}"/>
                </a:ext>
              </a:extLst>
            </p:cNvPr>
            <p:cNvSpPr/>
            <p:nvPr/>
          </p:nvSpPr>
          <p:spPr>
            <a:xfrm>
              <a:off x="883089" y="3593741"/>
              <a:ext cx="10230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  <a:sym typeface="Wingdings"/>
                </a:rPr>
                <a:t>? km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Google Shape;1984;p39">
            <a:extLst>
              <a:ext uri="{FF2B5EF4-FFF2-40B4-BE49-F238E27FC236}">
                <a16:creationId xmlns:a16="http://schemas.microsoft.com/office/drawing/2014/main" xmlns="" id="{2D8AAA4B-5067-0A8B-68AF-E8FB3268347C}"/>
              </a:ext>
            </a:extLst>
          </p:cNvPr>
          <p:cNvSpPr/>
          <p:nvPr/>
        </p:nvSpPr>
        <p:spPr>
          <a:xfrm>
            <a:off x="5643228" y="1937888"/>
            <a:ext cx="1723052" cy="621844"/>
          </a:xfrm>
          <a:custGeom>
            <a:avLst/>
            <a:gdLst/>
            <a:ahLst/>
            <a:cxnLst/>
            <a:rect l="l" t="t" r="r" b="b"/>
            <a:pathLst>
              <a:path w="80686" h="51779" extrusionOk="0">
                <a:moveTo>
                  <a:pt x="48272" y="0"/>
                </a:moveTo>
                <a:lnTo>
                  <a:pt x="45573" y="37"/>
                </a:lnTo>
                <a:lnTo>
                  <a:pt x="42873" y="94"/>
                </a:lnTo>
                <a:lnTo>
                  <a:pt x="40174" y="169"/>
                </a:lnTo>
                <a:lnTo>
                  <a:pt x="36537" y="281"/>
                </a:lnTo>
                <a:lnTo>
                  <a:pt x="32919" y="356"/>
                </a:lnTo>
                <a:lnTo>
                  <a:pt x="25664" y="506"/>
                </a:lnTo>
                <a:lnTo>
                  <a:pt x="11173" y="712"/>
                </a:lnTo>
                <a:lnTo>
                  <a:pt x="10611" y="731"/>
                </a:lnTo>
                <a:lnTo>
                  <a:pt x="10048" y="769"/>
                </a:lnTo>
                <a:lnTo>
                  <a:pt x="9467" y="825"/>
                </a:lnTo>
                <a:lnTo>
                  <a:pt x="8905" y="900"/>
                </a:lnTo>
                <a:lnTo>
                  <a:pt x="8361" y="994"/>
                </a:lnTo>
                <a:lnTo>
                  <a:pt x="7799" y="1106"/>
                </a:lnTo>
                <a:lnTo>
                  <a:pt x="7255" y="1256"/>
                </a:lnTo>
                <a:lnTo>
                  <a:pt x="6711" y="1406"/>
                </a:lnTo>
                <a:lnTo>
                  <a:pt x="6186" y="1593"/>
                </a:lnTo>
                <a:lnTo>
                  <a:pt x="5680" y="1818"/>
                </a:lnTo>
                <a:lnTo>
                  <a:pt x="5193" y="2062"/>
                </a:lnTo>
                <a:lnTo>
                  <a:pt x="4705" y="2343"/>
                </a:lnTo>
                <a:lnTo>
                  <a:pt x="4255" y="2643"/>
                </a:lnTo>
                <a:lnTo>
                  <a:pt x="3824" y="2981"/>
                </a:lnTo>
                <a:lnTo>
                  <a:pt x="3431" y="3356"/>
                </a:lnTo>
                <a:lnTo>
                  <a:pt x="3224" y="3562"/>
                </a:lnTo>
                <a:lnTo>
                  <a:pt x="3037" y="3768"/>
                </a:lnTo>
                <a:lnTo>
                  <a:pt x="2831" y="4031"/>
                </a:lnTo>
                <a:lnTo>
                  <a:pt x="2625" y="4312"/>
                </a:lnTo>
                <a:lnTo>
                  <a:pt x="2437" y="4593"/>
                </a:lnTo>
                <a:lnTo>
                  <a:pt x="2250" y="4893"/>
                </a:lnTo>
                <a:lnTo>
                  <a:pt x="2100" y="5193"/>
                </a:lnTo>
                <a:lnTo>
                  <a:pt x="1950" y="5493"/>
                </a:lnTo>
                <a:lnTo>
                  <a:pt x="1800" y="5811"/>
                </a:lnTo>
                <a:lnTo>
                  <a:pt x="1668" y="6130"/>
                </a:lnTo>
                <a:lnTo>
                  <a:pt x="1425" y="6786"/>
                </a:lnTo>
                <a:lnTo>
                  <a:pt x="1237" y="7461"/>
                </a:lnTo>
                <a:lnTo>
                  <a:pt x="1069" y="8136"/>
                </a:lnTo>
                <a:lnTo>
                  <a:pt x="919" y="8811"/>
                </a:lnTo>
                <a:lnTo>
                  <a:pt x="844" y="9167"/>
                </a:lnTo>
                <a:lnTo>
                  <a:pt x="619" y="10423"/>
                </a:lnTo>
                <a:lnTo>
                  <a:pt x="450" y="11698"/>
                </a:lnTo>
                <a:lnTo>
                  <a:pt x="300" y="12973"/>
                </a:lnTo>
                <a:lnTo>
                  <a:pt x="187" y="14247"/>
                </a:lnTo>
                <a:lnTo>
                  <a:pt x="112" y="15522"/>
                </a:lnTo>
                <a:lnTo>
                  <a:pt x="56" y="16816"/>
                </a:lnTo>
                <a:lnTo>
                  <a:pt x="19" y="18091"/>
                </a:lnTo>
                <a:lnTo>
                  <a:pt x="0" y="19384"/>
                </a:lnTo>
                <a:lnTo>
                  <a:pt x="0" y="20678"/>
                </a:lnTo>
                <a:lnTo>
                  <a:pt x="19" y="21971"/>
                </a:lnTo>
                <a:lnTo>
                  <a:pt x="56" y="24558"/>
                </a:lnTo>
                <a:lnTo>
                  <a:pt x="75" y="27126"/>
                </a:lnTo>
                <a:lnTo>
                  <a:pt x="94" y="28420"/>
                </a:lnTo>
                <a:lnTo>
                  <a:pt x="75" y="29713"/>
                </a:lnTo>
                <a:lnTo>
                  <a:pt x="37" y="31907"/>
                </a:lnTo>
                <a:lnTo>
                  <a:pt x="19" y="33032"/>
                </a:lnTo>
                <a:lnTo>
                  <a:pt x="19" y="34156"/>
                </a:lnTo>
                <a:lnTo>
                  <a:pt x="19" y="35300"/>
                </a:lnTo>
                <a:lnTo>
                  <a:pt x="56" y="36443"/>
                </a:lnTo>
                <a:lnTo>
                  <a:pt x="112" y="37568"/>
                </a:lnTo>
                <a:lnTo>
                  <a:pt x="206" y="38712"/>
                </a:lnTo>
                <a:lnTo>
                  <a:pt x="281" y="39274"/>
                </a:lnTo>
                <a:lnTo>
                  <a:pt x="356" y="39837"/>
                </a:lnTo>
                <a:lnTo>
                  <a:pt x="450" y="40399"/>
                </a:lnTo>
                <a:lnTo>
                  <a:pt x="544" y="40943"/>
                </a:lnTo>
                <a:lnTo>
                  <a:pt x="656" y="41486"/>
                </a:lnTo>
                <a:lnTo>
                  <a:pt x="787" y="42030"/>
                </a:lnTo>
                <a:lnTo>
                  <a:pt x="937" y="42574"/>
                </a:lnTo>
                <a:lnTo>
                  <a:pt x="1106" y="43099"/>
                </a:lnTo>
                <a:lnTo>
                  <a:pt x="1275" y="43623"/>
                </a:lnTo>
                <a:lnTo>
                  <a:pt x="1481" y="44148"/>
                </a:lnTo>
                <a:lnTo>
                  <a:pt x="1706" y="44655"/>
                </a:lnTo>
                <a:lnTo>
                  <a:pt x="1931" y="45161"/>
                </a:lnTo>
                <a:lnTo>
                  <a:pt x="2193" y="45648"/>
                </a:lnTo>
                <a:lnTo>
                  <a:pt x="2475" y="46135"/>
                </a:lnTo>
                <a:lnTo>
                  <a:pt x="2774" y="46604"/>
                </a:lnTo>
                <a:lnTo>
                  <a:pt x="3112" y="47073"/>
                </a:lnTo>
                <a:lnTo>
                  <a:pt x="3524" y="47598"/>
                </a:lnTo>
                <a:lnTo>
                  <a:pt x="3974" y="48104"/>
                </a:lnTo>
                <a:lnTo>
                  <a:pt x="4424" y="48554"/>
                </a:lnTo>
                <a:lnTo>
                  <a:pt x="4912" y="48966"/>
                </a:lnTo>
                <a:lnTo>
                  <a:pt x="5399" y="49360"/>
                </a:lnTo>
                <a:lnTo>
                  <a:pt x="5905" y="49697"/>
                </a:lnTo>
                <a:lnTo>
                  <a:pt x="6430" y="50016"/>
                </a:lnTo>
                <a:lnTo>
                  <a:pt x="6974" y="50297"/>
                </a:lnTo>
                <a:lnTo>
                  <a:pt x="7536" y="50560"/>
                </a:lnTo>
                <a:lnTo>
                  <a:pt x="8099" y="50785"/>
                </a:lnTo>
                <a:lnTo>
                  <a:pt x="8680" y="50991"/>
                </a:lnTo>
                <a:lnTo>
                  <a:pt x="9261" y="51160"/>
                </a:lnTo>
                <a:lnTo>
                  <a:pt x="9861" y="51310"/>
                </a:lnTo>
                <a:lnTo>
                  <a:pt x="10479" y="51422"/>
                </a:lnTo>
                <a:lnTo>
                  <a:pt x="11098" y="51535"/>
                </a:lnTo>
                <a:lnTo>
                  <a:pt x="11717" y="51610"/>
                </a:lnTo>
                <a:lnTo>
                  <a:pt x="12335" y="51685"/>
                </a:lnTo>
                <a:lnTo>
                  <a:pt x="12973" y="51722"/>
                </a:lnTo>
                <a:lnTo>
                  <a:pt x="13610" y="51759"/>
                </a:lnTo>
                <a:lnTo>
                  <a:pt x="14266" y="51778"/>
                </a:lnTo>
                <a:lnTo>
                  <a:pt x="15541" y="51778"/>
                </a:lnTo>
                <a:lnTo>
                  <a:pt x="16834" y="51722"/>
                </a:lnTo>
                <a:lnTo>
                  <a:pt x="18128" y="51647"/>
                </a:lnTo>
                <a:lnTo>
                  <a:pt x="19403" y="51553"/>
                </a:lnTo>
                <a:lnTo>
                  <a:pt x="21896" y="51366"/>
                </a:lnTo>
                <a:lnTo>
                  <a:pt x="23414" y="51253"/>
                </a:lnTo>
                <a:lnTo>
                  <a:pt x="24952" y="51160"/>
                </a:lnTo>
                <a:lnTo>
                  <a:pt x="26489" y="51103"/>
                </a:lnTo>
                <a:lnTo>
                  <a:pt x="28026" y="51047"/>
                </a:lnTo>
                <a:lnTo>
                  <a:pt x="29563" y="51028"/>
                </a:lnTo>
                <a:lnTo>
                  <a:pt x="31101" y="51010"/>
                </a:lnTo>
                <a:lnTo>
                  <a:pt x="32638" y="51010"/>
                </a:lnTo>
                <a:lnTo>
                  <a:pt x="34175" y="51028"/>
                </a:lnTo>
                <a:lnTo>
                  <a:pt x="37249" y="51085"/>
                </a:lnTo>
                <a:lnTo>
                  <a:pt x="40343" y="51178"/>
                </a:lnTo>
                <a:lnTo>
                  <a:pt x="43417" y="51310"/>
                </a:lnTo>
                <a:lnTo>
                  <a:pt x="46491" y="51460"/>
                </a:lnTo>
                <a:lnTo>
                  <a:pt x="49191" y="51572"/>
                </a:lnTo>
                <a:lnTo>
                  <a:pt x="51909" y="51685"/>
                </a:lnTo>
                <a:lnTo>
                  <a:pt x="53278" y="51722"/>
                </a:lnTo>
                <a:lnTo>
                  <a:pt x="54646" y="51741"/>
                </a:lnTo>
                <a:lnTo>
                  <a:pt x="55996" y="51722"/>
                </a:lnTo>
                <a:lnTo>
                  <a:pt x="57346" y="51703"/>
                </a:lnTo>
                <a:lnTo>
                  <a:pt x="58714" y="51666"/>
                </a:lnTo>
                <a:lnTo>
                  <a:pt x="60064" y="51572"/>
                </a:lnTo>
                <a:lnTo>
                  <a:pt x="61414" y="51478"/>
                </a:lnTo>
                <a:lnTo>
                  <a:pt x="62745" y="51328"/>
                </a:lnTo>
                <a:lnTo>
                  <a:pt x="64076" y="51141"/>
                </a:lnTo>
                <a:lnTo>
                  <a:pt x="65407" y="50916"/>
                </a:lnTo>
                <a:lnTo>
                  <a:pt x="66082" y="50785"/>
                </a:lnTo>
                <a:lnTo>
                  <a:pt x="66738" y="50653"/>
                </a:lnTo>
                <a:lnTo>
                  <a:pt x="67394" y="50485"/>
                </a:lnTo>
                <a:lnTo>
                  <a:pt x="68050" y="50316"/>
                </a:lnTo>
                <a:lnTo>
                  <a:pt x="68669" y="50147"/>
                </a:lnTo>
                <a:lnTo>
                  <a:pt x="69287" y="49979"/>
                </a:lnTo>
                <a:lnTo>
                  <a:pt x="69906" y="49772"/>
                </a:lnTo>
                <a:lnTo>
                  <a:pt x="70506" y="49547"/>
                </a:lnTo>
                <a:lnTo>
                  <a:pt x="71106" y="49322"/>
                </a:lnTo>
                <a:lnTo>
                  <a:pt x="71706" y="49060"/>
                </a:lnTo>
                <a:lnTo>
                  <a:pt x="72287" y="48798"/>
                </a:lnTo>
                <a:lnTo>
                  <a:pt x="72868" y="48498"/>
                </a:lnTo>
                <a:lnTo>
                  <a:pt x="73412" y="48179"/>
                </a:lnTo>
                <a:lnTo>
                  <a:pt x="73955" y="47841"/>
                </a:lnTo>
                <a:lnTo>
                  <a:pt x="74480" y="47485"/>
                </a:lnTo>
                <a:lnTo>
                  <a:pt x="74986" y="47092"/>
                </a:lnTo>
                <a:lnTo>
                  <a:pt x="75455" y="46698"/>
                </a:lnTo>
                <a:lnTo>
                  <a:pt x="75924" y="46248"/>
                </a:lnTo>
                <a:lnTo>
                  <a:pt x="76355" y="45798"/>
                </a:lnTo>
                <a:lnTo>
                  <a:pt x="76767" y="45292"/>
                </a:lnTo>
                <a:lnTo>
                  <a:pt x="77067" y="44898"/>
                </a:lnTo>
                <a:lnTo>
                  <a:pt x="77330" y="44486"/>
                </a:lnTo>
                <a:lnTo>
                  <a:pt x="77592" y="44073"/>
                </a:lnTo>
                <a:lnTo>
                  <a:pt x="77836" y="43642"/>
                </a:lnTo>
                <a:lnTo>
                  <a:pt x="78042" y="43192"/>
                </a:lnTo>
                <a:lnTo>
                  <a:pt x="78248" y="42742"/>
                </a:lnTo>
                <a:lnTo>
                  <a:pt x="78454" y="42292"/>
                </a:lnTo>
                <a:lnTo>
                  <a:pt x="78623" y="41824"/>
                </a:lnTo>
                <a:lnTo>
                  <a:pt x="78792" y="41355"/>
                </a:lnTo>
                <a:lnTo>
                  <a:pt x="78942" y="40868"/>
                </a:lnTo>
                <a:lnTo>
                  <a:pt x="79073" y="40399"/>
                </a:lnTo>
                <a:lnTo>
                  <a:pt x="79204" y="39912"/>
                </a:lnTo>
                <a:lnTo>
                  <a:pt x="79429" y="38937"/>
                </a:lnTo>
                <a:lnTo>
                  <a:pt x="79635" y="37962"/>
                </a:lnTo>
                <a:lnTo>
                  <a:pt x="79785" y="37118"/>
                </a:lnTo>
                <a:lnTo>
                  <a:pt x="79935" y="36294"/>
                </a:lnTo>
                <a:lnTo>
                  <a:pt x="80048" y="35450"/>
                </a:lnTo>
                <a:lnTo>
                  <a:pt x="80160" y="34606"/>
                </a:lnTo>
                <a:lnTo>
                  <a:pt x="80273" y="33781"/>
                </a:lnTo>
                <a:lnTo>
                  <a:pt x="80367" y="32938"/>
                </a:lnTo>
                <a:lnTo>
                  <a:pt x="80441" y="32094"/>
                </a:lnTo>
                <a:lnTo>
                  <a:pt x="80498" y="31251"/>
                </a:lnTo>
                <a:lnTo>
                  <a:pt x="80591" y="29563"/>
                </a:lnTo>
                <a:lnTo>
                  <a:pt x="80666" y="27858"/>
                </a:lnTo>
                <a:lnTo>
                  <a:pt x="80685" y="26170"/>
                </a:lnTo>
                <a:lnTo>
                  <a:pt x="80685" y="24464"/>
                </a:lnTo>
                <a:lnTo>
                  <a:pt x="80648" y="22777"/>
                </a:lnTo>
                <a:lnTo>
                  <a:pt x="80591" y="21071"/>
                </a:lnTo>
                <a:lnTo>
                  <a:pt x="80498" y="19365"/>
                </a:lnTo>
                <a:lnTo>
                  <a:pt x="80404" y="17659"/>
                </a:lnTo>
                <a:lnTo>
                  <a:pt x="80292" y="15972"/>
                </a:lnTo>
                <a:lnTo>
                  <a:pt x="80160" y="14266"/>
                </a:lnTo>
                <a:lnTo>
                  <a:pt x="79898" y="10873"/>
                </a:lnTo>
                <a:lnTo>
                  <a:pt x="79823" y="10086"/>
                </a:lnTo>
                <a:lnTo>
                  <a:pt x="79748" y="9298"/>
                </a:lnTo>
                <a:lnTo>
                  <a:pt x="79635" y="8511"/>
                </a:lnTo>
                <a:lnTo>
                  <a:pt x="79579" y="8136"/>
                </a:lnTo>
                <a:lnTo>
                  <a:pt x="79504" y="7742"/>
                </a:lnTo>
                <a:lnTo>
                  <a:pt x="79410" y="7367"/>
                </a:lnTo>
                <a:lnTo>
                  <a:pt x="79298" y="6992"/>
                </a:lnTo>
                <a:lnTo>
                  <a:pt x="79185" y="6618"/>
                </a:lnTo>
                <a:lnTo>
                  <a:pt x="79054" y="6261"/>
                </a:lnTo>
                <a:lnTo>
                  <a:pt x="78886" y="5905"/>
                </a:lnTo>
                <a:lnTo>
                  <a:pt x="78717" y="5549"/>
                </a:lnTo>
                <a:lnTo>
                  <a:pt x="78529" y="5212"/>
                </a:lnTo>
                <a:lnTo>
                  <a:pt x="78304" y="4893"/>
                </a:lnTo>
                <a:lnTo>
                  <a:pt x="78004" y="4499"/>
                </a:lnTo>
                <a:lnTo>
                  <a:pt x="77667" y="4124"/>
                </a:lnTo>
                <a:lnTo>
                  <a:pt x="77292" y="3768"/>
                </a:lnTo>
                <a:lnTo>
                  <a:pt x="76898" y="3449"/>
                </a:lnTo>
                <a:lnTo>
                  <a:pt x="76486" y="3149"/>
                </a:lnTo>
                <a:lnTo>
                  <a:pt x="76036" y="2868"/>
                </a:lnTo>
                <a:lnTo>
                  <a:pt x="75567" y="2606"/>
                </a:lnTo>
                <a:lnTo>
                  <a:pt x="75080" y="2381"/>
                </a:lnTo>
                <a:lnTo>
                  <a:pt x="74574" y="2156"/>
                </a:lnTo>
                <a:lnTo>
                  <a:pt x="74049" y="1968"/>
                </a:lnTo>
                <a:lnTo>
                  <a:pt x="73505" y="1781"/>
                </a:lnTo>
                <a:lnTo>
                  <a:pt x="72962" y="1631"/>
                </a:lnTo>
                <a:lnTo>
                  <a:pt x="72380" y="1481"/>
                </a:lnTo>
                <a:lnTo>
                  <a:pt x="71818" y="1350"/>
                </a:lnTo>
                <a:lnTo>
                  <a:pt x="71237" y="1219"/>
                </a:lnTo>
                <a:lnTo>
                  <a:pt x="70637" y="1125"/>
                </a:lnTo>
                <a:lnTo>
                  <a:pt x="70056" y="1031"/>
                </a:lnTo>
                <a:lnTo>
                  <a:pt x="69456" y="937"/>
                </a:lnTo>
                <a:lnTo>
                  <a:pt x="68256" y="806"/>
                </a:lnTo>
                <a:lnTo>
                  <a:pt x="67075" y="712"/>
                </a:lnTo>
                <a:lnTo>
                  <a:pt x="65913" y="619"/>
                </a:lnTo>
                <a:lnTo>
                  <a:pt x="63701" y="506"/>
                </a:lnTo>
                <a:lnTo>
                  <a:pt x="62689" y="450"/>
                </a:lnTo>
                <a:lnTo>
                  <a:pt x="61751" y="394"/>
                </a:lnTo>
                <a:lnTo>
                  <a:pt x="60401" y="300"/>
                </a:lnTo>
                <a:lnTo>
                  <a:pt x="59052" y="225"/>
                </a:lnTo>
                <a:lnTo>
                  <a:pt x="57702" y="150"/>
                </a:lnTo>
                <a:lnTo>
                  <a:pt x="56371" y="112"/>
                </a:lnTo>
                <a:lnTo>
                  <a:pt x="53671" y="37"/>
                </a:lnTo>
                <a:lnTo>
                  <a:pt x="5097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61E1CB4D-CD82-1E49-52C7-3574B6AFC48E}"/>
              </a:ext>
            </a:extLst>
          </p:cNvPr>
          <p:cNvSpPr/>
          <p:nvPr/>
        </p:nvSpPr>
        <p:spPr>
          <a:xfrm>
            <a:off x="4637016" y="2593793"/>
            <a:ext cx="40082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Trung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giờ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ô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tô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đ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ư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:</a:t>
            </a:r>
          </a:p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163,5 : 3 = 54,5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(km)</a:t>
            </a:r>
          </a:p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Đáp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số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: 54,5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km.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3DB10713-014C-3483-AA3E-DD270FE7733E}"/>
              </a:ext>
            </a:extLst>
          </p:cNvPr>
          <p:cNvCxnSpPr>
            <a:cxnSpLocks/>
          </p:cNvCxnSpPr>
          <p:nvPr/>
        </p:nvCxnSpPr>
        <p:spPr>
          <a:xfrm>
            <a:off x="883089" y="1501585"/>
            <a:ext cx="1315418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8172BBB6-5E81-84C6-25DB-8E2098A27EB0}"/>
              </a:ext>
            </a:extLst>
          </p:cNvPr>
          <p:cNvGrpSpPr/>
          <p:nvPr/>
        </p:nvGrpSpPr>
        <p:grpSpPr>
          <a:xfrm>
            <a:off x="663660" y="3241425"/>
            <a:ext cx="3749040" cy="117413"/>
            <a:chOff x="663660" y="3241425"/>
            <a:chExt cx="3749040" cy="11741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7FDA9AB3-8CE1-41B4-FE45-AA3C73E39F81}"/>
                </a:ext>
              </a:extLst>
            </p:cNvPr>
            <p:cNvSpPr/>
            <p:nvPr/>
          </p:nvSpPr>
          <p:spPr>
            <a:xfrm>
              <a:off x="663660" y="3267398"/>
              <a:ext cx="91440" cy="9144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D5502750-E011-F350-9BBE-E2582FD167EA}"/>
                </a:ext>
              </a:extLst>
            </p:cNvPr>
            <p:cNvSpPr/>
            <p:nvPr/>
          </p:nvSpPr>
          <p:spPr>
            <a:xfrm>
              <a:off x="4321260" y="3267398"/>
              <a:ext cx="91440" cy="9144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ED88239E-0AF6-F1D9-E985-FF84E10CDDEB}"/>
                </a:ext>
              </a:extLst>
            </p:cNvPr>
            <p:cNvSpPr/>
            <p:nvPr/>
          </p:nvSpPr>
          <p:spPr>
            <a:xfrm>
              <a:off x="2988507" y="3241425"/>
              <a:ext cx="91440" cy="9144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EEF42AFA-513F-7580-AEBC-10975608E6F5}"/>
                </a:ext>
              </a:extLst>
            </p:cNvPr>
            <p:cNvSpPr/>
            <p:nvPr/>
          </p:nvSpPr>
          <p:spPr>
            <a:xfrm>
              <a:off x="1902552" y="3267398"/>
              <a:ext cx="91440" cy="9144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98657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87654E-7 L 0.39445 -0.003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 animBg="1"/>
      <p:bldP spid="3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40"/>
          <p:cNvSpPr/>
          <p:nvPr/>
        </p:nvSpPr>
        <p:spPr>
          <a:xfrm>
            <a:off x="2650788" y="151316"/>
            <a:ext cx="3331676" cy="726589"/>
          </a:xfrm>
          <a:custGeom>
            <a:avLst/>
            <a:gdLst/>
            <a:ahLst/>
            <a:cxnLst/>
            <a:rect l="l" t="t" r="r" b="b"/>
            <a:pathLst>
              <a:path w="80686" h="51779" extrusionOk="0">
                <a:moveTo>
                  <a:pt x="48272" y="0"/>
                </a:moveTo>
                <a:lnTo>
                  <a:pt x="45573" y="37"/>
                </a:lnTo>
                <a:lnTo>
                  <a:pt x="42873" y="94"/>
                </a:lnTo>
                <a:lnTo>
                  <a:pt x="40174" y="169"/>
                </a:lnTo>
                <a:lnTo>
                  <a:pt x="36537" y="281"/>
                </a:lnTo>
                <a:lnTo>
                  <a:pt x="32919" y="356"/>
                </a:lnTo>
                <a:lnTo>
                  <a:pt x="25664" y="506"/>
                </a:lnTo>
                <a:lnTo>
                  <a:pt x="11173" y="712"/>
                </a:lnTo>
                <a:lnTo>
                  <a:pt x="10611" y="731"/>
                </a:lnTo>
                <a:lnTo>
                  <a:pt x="10048" y="769"/>
                </a:lnTo>
                <a:lnTo>
                  <a:pt x="9467" y="825"/>
                </a:lnTo>
                <a:lnTo>
                  <a:pt x="8905" y="900"/>
                </a:lnTo>
                <a:lnTo>
                  <a:pt x="8361" y="994"/>
                </a:lnTo>
                <a:lnTo>
                  <a:pt x="7799" y="1106"/>
                </a:lnTo>
                <a:lnTo>
                  <a:pt x="7255" y="1256"/>
                </a:lnTo>
                <a:lnTo>
                  <a:pt x="6711" y="1406"/>
                </a:lnTo>
                <a:lnTo>
                  <a:pt x="6186" y="1593"/>
                </a:lnTo>
                <a:lnTo>
                  <a:pt x="5680" y="1818"/>
                </a:lnTo>
                <a:lnTo>
                  <a:pt x="5193" y="2062"/>
                </a:lnTo>
                <a:lnTo>
                  <a:pt x="4705" y="2343"/>
                </a:lnTo>
                <a:lnTo>
                  <a:pt x="4255" y="2643"/>
                </a:lnTo>
                <a:lnTo>
                  <a:pt x="3824" y="2981"/>
                </a:lnTo>
                <a:lnTo>
                  <a:pt x="3431" y="3356"/>
                </a:lnTo>
                <a:lnTo>
                  <a:pt x="3224" y="3562"/>
                </a:lnTo>
                <a:lnTo>
                  <a:pt x="3037" y="3768"/>
                </a:lnTo>
                <a:lnTo>
                  <a:pt x="2831" y="4031"/>
                </a:lnTo>
                <a:lnTo>
                  <a:pt x="2625" y="4312"/>
                </a:lnTo>
                <a:lnTo>
                  <a:pt x="2437" y="4593"/>
                </a:lnTo>
                <a:lnTo>
                  <a:pt x="2250" y="4893"/>
                </a:lnTo>
                <a:lnTo>
                  <a:pt x="2100" y="5193"/>
                </a:lnTo>
                <a:lnTo>
                  <a:pt x="1950" y="5493"/>
                </a:lnTo>
                <a:lnTo>
                  <a:pt x="1800" y="5811"/>
                </a:lnTo>
                <a:lnTo>
                  <a:pt x="1668" y="6130"/>
                </a:lnTo>
                <a:lnTo>
                  <a:pt x="1425" y="6786"/>
                </a:lnTo>
                <a:lnTo>
                  <a:pt x="1237" y="7461"/>
                </a:lnTo>
                <a:lnTo>
                  <a:pt x="1069" y="8136"/>
                </a:lnTo>
                <a:lnTo>
                  <a:pt x="919" y="8811"/>
                </a:lnTo>
                <a:lnTo>
                  <a:pt x="844" y="9167"/>
                </a:lnTo>
                <a:lnTo>
                  <a:pt x="619" y="10423"/>
                </a:lnTo>
                <a:lnTo>
                  <a:pt x="450" y="11698"/>
                </a:lnTo>
                <a:lnTo>
                  <a:pt x="300" y="12973"/>
                </a:lnTo>
                <a:lnTo>
                  <a:pt x="187" y="14247"/>
                </a:lnTo>
                <a:lnTo>
                  <a:pt x="112" y="15522"/>
                </a:lnTo>
                <a:lnTo>
                  <a:pt x="56" y="16816"/>
                </a:lnTo>
                <a:lnTo>
                  <a:pt x="19" y="18091"/>
                </a:lnTo>
                <a:lnTo>
                  <a:pt x="0" y="19384"/>
                </a:lnTo>
                <a:lnTo>
                  <a:pt x="0" y="20678"/>
                </a:lnTo>
                <a:lnTo>
                  <a:pt x="19" y="21971"/>
                </a:lnTo>
                <a:lnTo>
                  <a:pt x="56" y="24558"/>
                </a:lnTo>
                <a:lnTo>
                  <a:pt x="75" y="27126"/>
                </a:lnTo>
                <a:lnTo>
                  <a:pt x="94" y="28420"/>
                </a:lnTo>
                <a:lnTo>
                  <a:pt x="75" y="29713"/>
                </a:lnTo>
                <a:lnTo>
                  <a:pt x="37" y="31907"/>
                </a:lnTo>
                <a:lnTo>
                  <a:pt x="19" y="33032"/>
                </a:lnTo>
                <a:lnTo>
                  <a:pt x="19" y="34156"/>
                </a:lnTo>
                <a:lnTo>
                  <a:pt x="19" y="35300"/>
                </a:lnTo>
                <a:lnTo>
                  <a:pt x="56" y="36443"/>
                </a:lnTo>
                <a:lnTo>
                  <a:pt x="112" y="37568"/>
                </a:lnTo>
                <a:lnTo>
                  <a:pt x="206" y="38712"/>
                </a:lnTo>
                <a:lnTo>
                  <a:pt x="281" y="39274"/>
                </a:lnTo>
                <a:lnTo>
                  <a:pt x="356" y="39837"/>
                </a:lnTo>
                <a:lnTo>
                  <a:pt x="450" y="40399"/>
                </a:lnTo>
                <a:lnTo>
                  <a:pt x="544" y="40943"/>
                </a:lnTo>
                <a:lnTo>
                  <a:pt x="656" y="41486"/>
                </a:lnTo>
                <a:lnTo>
                  <a:pt x="787" y="42030"/>
                </a:lnTo>
                <a:lnTo>
                  <a:pt x="937" y="42574"/>
                </a:lnTo>
                <a:lnTo>
                  <a:pt x="1106" y="43099"/>
                </a:lnTo>
                <a:lnTo>
                  <a:pt x="1275" y="43623"/>
                </a:lnTo>
                <a:lnTo>
                  <a:pt x="1481" y="44148"/>
                </a:lnTo>
                <a:lnTo>
                  <a:pt x="1706" y="44655"/>
                </a:lnTo>
                <a:lnTo>
                  <a:pt x="1931" y="45161"/>
                </a:lnTo>
                <a:lnTo>
                  <a:pt x="2193" y="45648"/>
                </a:lnTo>
                <a:lnTo>
                  <a:pt x="2475" y="46135"/>
                </a:lnTo>
                <a:lnTo>
                  <a:pt x="2774" y="46604"/>
                </a:lnTo>
                <a:lnTo>
                  <a:pt x="3112" y="47073"/>
                </a:lnTo>
                <a:lnTo>
                  <a:pt x="3524" y="47598"/>
                </a:lnTo>
                <a:lnTo>
                  <a:pt x="3974" y="48104"/>
                </a:lnTo>
                <a:lnTo>
                  <a:pt x="4424" y="48554"/>
                </a:lnTo>
                <a:lnTo>
                  <a:pt x="4912" y="48966"/>
                </a:lnTo>
                <a:lnTo>
                  <a:pt x="5399" y="49360"/>
                </a:lnTo>
                <a:lnTo>
                  <a:pt x="5905" y="49697"/>
                </a:lnTo>
                <a:lnTo>
                  <a:pt x="6430" y="50016"/>
                </a:lnTo>
                <a:lnTo>
                  <a:pt x="6974" y="50297"/>
                </a:lnTo>
                <a:lnTo>
                  <a:pt x="7536" y="50560"/>
                </a:lnTo>
                <a:lnTo>
                  <a:pt x="8099" y="50785"/>
                </a:lnTo>
                <a:lnTo>
                  <a:pt x="8680" y="50991"/>
                </a:lnTo>
                <a:lnTo>
                  <a:pt x="9261" y="51160"/>
                </a:lnTo>
                <a:lnTo>
                  <a:pt x="9861" y="51310"/>
                </a:lnTo>
                <a:lnTo>
                  <a:pt x="10479" y="51422"/>
                </a:lnTo>
                <a:lnTo>
                  <a:pt x="11098" y="51535"/>
                </a:lnTo>
                <a:lnTo>
                  <a:pt x="11717" y="51610"/>
                </a:lnTo>
                <a:lnTo>
                  <a:pt x="12335" y="51685"/>
                </a:lnTo>
                <a:lnTo>
                  <a:pt x="12973" y="51722"/>
                </a:lnTo>
                <a:lnTo>
                  <a:pt x="13610" y="51759"/>
                </a:lnTo>
                <a:lnTo>
                  <a:pt x="14266" y="51778"/>
                </a:lnTo>
                <a:lnTo>
                  <a:pt x="15541" y="51778"/>
                </a:lnTo>
                <a:lnTo>
                  <a:pt x="16834" y="51722"/>
                </a:lnTo>
                <a:lnTo>
                  <a:pt x="18128" y="51647"/>
                </a:lnTo>
                <a:lnTo>
                  <a:pt x="19403" y="51553"/>
                </a:lnTo>
                <a:lnTo>
                  <a:pt x="21896" y="51366"/>
                </a:lnTo>
                <a:lnTo>
                  <a:pt x="23414" y="51253"/>
                </a:lnTo>
                <a:lnTo>
                  <a:pt x="24952" y="51160"/>
                </a:lnTo>
                <a:lnTo>
                  <a:pt x="26489" y="51103"/>
                </a:lnTo>
                <a:lnTo>
                  <a:pt x="28026" y="51047"/>
                </a:lnTo>
                <a:lnTo>
                  <a:pt x="29563" y="51028"/>
                </a:lnTo>
                <a:lnTo>
                  <a:pt x="31101" y="51010"/>
                </a:lnTo>
                <a:lnTo>
                  <a:pt x="32638" y="51010"/>
                </a:lnTo>
                <a:lnTo>
                  <a:pt x="34175" y="51028"/>
                </a:lnTo>
                <a:lnTo>
                  <a:pt x="37249" y="51085"/>
                </a:lnTo>
                <a:lnTo>
                  <a:pt x="40343" y="51178"/>
                </a:lnTo>
                <a:lnTo>
                  <a:pt x="43417" y="51310"/>
                </a:lnTo>
                <a:lnTo>
                  <a:pt x="46491" y="51460"/>
                </a:lnTo>
                <a:lnTo>
                  <a:pt x="49191" y="51572"/>
                </a:lnTo>
                <a:lnTo>
                  <a:pt x="51909" y="51685"/>
                </a:lnTo>
                <a:lnTo>
                  <a:pt x="53278" y="51722"/>
                </a:lnTo>
                <a:lnTo>
                  <a:pt x="54646" y="51741"/>
                </a:lnTo>
                <a:lnTo>
                  <a:pt x="55996" y="51722"/>
                </a:lnTo>
                <a:lnTo>
                  <a:pt x="57346" y="51703"/>
                </a:lnTo>
                <a:lnTo>
                  <a:pt x="58714" y="51666"/>
                </a:lnTo>
                <a:lnTo>
                  <a:pt x="60064" y="51572"/>
                </a:lnTo>
                <a:lnTo>
                  <a:pt x="61414" y="51478"/>
                </a:lnTo>
                <a:lnTo>
                  <a:pt x="62745" y="51328"/>
                </a:lnTo>
                <a:lnTo>
                  <a:pt x="64076" y="51141"/>
                </a:lnTo>
                <a:lnTo>
                  <a:pt x="65407" y="50916"/>
                </a:lnTo>
                <a:lnTo>
                  <a:pt x="66082" y="50785"/>
                </a:lnTo>
                <a:lnTo>
                  <a:pt x="66738" y="50653"/>
                </a:lnTo>
                <a:lnTo>
                  <a:pt x="67394" y="50485"/>
                </a:lnTo>
                <a:lnTo>
                  <a:pt x="68050" y="50316"/>
                </a:lnTo>
                <a:lnTo>
                  <a:pt x="68669" y="50147"/>
                </a:lnTo>
                <a:lnTo>
                  <a:pt x="69287" y="49979"/>
                </a:lnTo>
                <a:lnTo>
                  <a:pt x="69906" y="49772"/>
                </a:lnTo>
                <a:lnTo>
                  <a:pt x="70506" y="49547"/>
                </a:lnTo>
                <a:lnTo>
                  <a:pt x="71106" y="49322"/>
                </a:lnTo>
                <a:lnTo>
                  <a:pt x="71706" y="49060"/>
                </a:lnTo>
                <a:lnTo>
                  <a:pt x="72287" y="48798"/>
                </a:lnTo>
                <a:lnTo>
                  <a:pt x="72868" y="48498"/>
                </a:lnTo>
                <a:lnTo>
                  <a:pt x="73412" y="48179"/>
                </a:lnTo>
                <a:lnTo>
                  <a:pt x="73955" y="47841"/>
                </a:lnTo>
                <a:lnTo>
                  <a:pt x="74480" y="47485"/>
                </a:lnTo>
                <a:lnTo>
                  <a:pt x="74986" y="47092"/>
                </a:lnTo>
                <a:lnTo>
                  <a:pt x="75455" y="46698"/>
                </a:lnTo>
                <a:lnTo>
                  <a:pt x="75924" y="46248"/>
                </a:lnTo>
                <a:lnTo>
                  <a:pt x="76355" y="45798"/>
                </a:lnTo>
                <a:lnTo>
                  <a:pt x="76767" y="45292"/>
                </a:lnTo>
                <a:lnTo>
                  <a:pt x="77067" y="44898"/>
                </a:lnTo>
                <a:lnTo>
                  <a:pt x="77330" y="44486"/>
                </a:lnTo>
                <a:lnTo>
                  <a:pt x="77592" y="44073"/>
                </a:lnTo>
                <a:lnTo>
                  <a:pt x="77836" y="43642"/>
                </a:lnTo>
                <a:lnTo>
                  <a:pt x="78042" y="43192"/>
                </a:lnTo>
                <a:lnTo>
                  <a:pt x="78248" y="42742"/>
                </a:lnTo>
                <a:lnTo>
                  <a:pt x="78454" y="42292"/>
                </a:lnTo>
                <a:lnTo>
                  <a:pt x="78623" y="41824"/>
                </a:lnTo>
                <a:lnTo>
                  <a:pt x="78792" y="41355"/>
                </a:lnTo>
                <a:lnTo>
                  <a:pt x="78942" y="40868"/>
                </a:lnTo>
                <a:lnTo>
                  <a:pt x="79073" y="40399"/>
                </a:lnTo>
                <a:lnTo>
                  <a:pt x="79204" y="39912"/>
                </a:lnTo>
                <a:lnTo>
                  <a:pt x="79429" y="38937"/>
                </a:lnTo>
                <a:lnTo>
                  <a:pt x="79635" y="37962"/>
                </a:lnTo>
                <a:lnTo>
                  <a:pt x="79785" y="37118"/>
                </a:lnTo>
                <a:lnTo>
                  <a:pt x="79935" y="36294"/>
                </a:lnTo>
                <a:lnTo>
                  <a:pt x="80048" y="35450"/>
                </a:lnTo>
                <a:lnTo>
                  <a:pt x="80160" y="34606"/>
                </a:lnTo>
                <a:lnTo>
                  <a:pt x="80273" y="33781"/>
                </a:lnTo>
                <a:lnTo>
                  <a:pt x="80367" y="32938"/>
                </a:lnTo>
                <a:lnTo>
                  <a:pt x="80441" y="32094"/>
                </a:lnTo>
                <a:lnTo>
                  <a:pt x="80498" y="31251"/>
                </a:lnTo>
                <a:lnTo>
                  <a:pt x="80591" y="29563"/>
                </a:lnTo>
                <a:lnTo>
                  <a:pt x="80666" y="27858"/>
                </a:lnTo>
                <a:lnTo>
                  <a:pt x="80685" y="26170"/>
                </a:lnTo>
                <a:lnTo>
                  <a:pt x="80685" y="24464"/>
                </a:lnTo>
                <a:lnTo>
                  <a:pt x="80648" y="22777"/>
                </a:lnTo>
                <a:lnTo>
                  <a:pt x="80591" y="21071"/>
                </a:lnTo>
                <a:lnTo>
                  <a:pt x="80498" y="19365"/>
                </a:lnTo>
                <a:lnTo>
                  <a:pt x="80404" y="17659"/>
                </a:lnTo>
                <a:lnTo>
                  <a:pt x="80292" y="15972"/>
                </a:lnTo>
                <a:lnTo>
                  <a:pt x="80160" y="14266"/>
                </a:lnTo>
                <a:lnTo>
                  <a:pt x="79898" y="10873"/>
                </a:lnTo>
                <a:lnTo>
                  <a:pt x="79823" y="10086"/>
                </a:lnTo>
                <a:lnTo>
                  <a:pt x="79748" y="9298"/>
                </a:lnTo>
                <a:lnTo>
                  <a:pt x="79635" y="8511"/>
                </a:lnTo>
                <a:lnTo>
                  <a:pt x="79579" y="8136"/>
                </a:lnTo>
                <a:lnTo>
                  <a:pt x="79504" y="7742"/>
                </a:lnTo>
                <a:lnTo>
                  <a:pt x="79410" y="7367"/>
                </a:lnTo>
                <a:lnTo>
                  <a:pt x="79298" y="6992"/>
                </a:lnTo>
                <a:lnTo>
                  <a:pt x="79185" y="6618"/>
                </a:lnTo>
                <a:lnTo>
                  <a:pt x="79054" y="6261"/>
                </a:lnTo>
                <a:lnTo>
                  <a:pt x="78886" y="5905"/>
                </a:lnTo>
                <a:lnTo>
                  <a:pt x="78717" y="5549"/>
                </a:lnTo>
                <a:lnTo>
                  <a:pt x="78529" y="5212"/>
                </a:lnTo>
                <a:lnTo>
                  <a:pt x="78304" y="4893"/>
                </a:lnTo>
                <a:lnTo>
                  <a:pt x="78004" y="4499"/>
                </a:lnTo>
                <a:lnTo>
                  <a:pt x="77667" y="4124"/>
                </a:lnTo>
                <a:lnTo>
                  <a:pt x="77292" y="3768"/>
                </a:lnTo>
                <a:lnTo>
                  <a:pt x="76898" y="3449"/>
                </a:lnTo>
                <a:lnTo>
                  <a:pt x="76486" y="3149"/>
                </a:lnTo>
                <a:lnTo>
                  <a:pt x="76036" y="2868"/>
                </a:lnTo>
                <a:lnTo>
                  <a:pt x="75567" y="2606"/>
                </a:lnTo>
                <a:lnTo>
                  <a:pt x="75080" y="2381"/>
                </a:lnTo>
                <a:lnTo>
                  <a:pt x="74574" y="2156"/>
                </a:lnTo>
                <a:lnTo>
                  <a:pt x="74049" y="1968"/>
                </a:lnTo>
                <a:lnTo>
                  <a:pt x="73505" y="1781"/>
                </a:lnTo>
                <a:lnTo>
                  <a:pt x="72962" y="1631"/>
                </a:lnTo>
                <a:lnTo>
                  <a:pt x="72380" y="1481"/>
                </a:lnTo>
                <a:lnTo>
                  <a:pt x="71818" y="1350"/>
                </a:lnTo>
                <a:lnTo>
                  <a:pt x="71237" y="1219"/>
                </a:lnTo>
                <a:lnTo>
                  <a:pt x="70637" y="1125"/>
                </a:lnTo>
                <a:lnTo>
                  <a:pt x="70056" y="1031"/>
                </a:lnTo>
                <a:lnTo>
                  <a:pt x="69456" y="937"/>
                </a:lnTo>
                <a:lnTo>
                  <a:pt x="68256" y="806"/>
                </a:lnTo>
                <a:lnTo>
                  <a:pt x="67075" y="712"/>
                </a:lnTo>
                <a:lnTo>
                  <a:pt x="65913" y="619"/>
                </a:lnTo>
                <a:lnTo>
                  <a:pt x="63701" y="506"/>
                </a:lnTo>
                <a:lnTo>
                  <a:pt x="62689" y="450"/>
                </a:lnTo>
                <a:lnTo>
                  <a:pt x="61751" y="394"/>
                </a:lnTo>
                <a:lnTo>
                  <a:pt x="60401" y="300"/>
                </a:lnTo>
                <a:lnTo>
                  <a:pt x="59052" y="225"/>
                </a:lnTo>
                <a:lnTo>
                  <a:pt x="57702" y="150"/>
                </a:lnTo>
                <a:lnTo>
                  <a:pt x="56371" y="112"/>
                </a:lnTo>
                <a:lnTo>
                  <a:pt x="53671" y="37"/>
                </a:lnTo>
                <a:lnTo>
                  <a:pt x="5097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1" name="Google Shape;2071;p40"/>
          <p:cNvSpPr txBox="1">
            <a:spLocks/>
          </p:cNvSpPr>
          <p:nvPr/>
        </p:nvSpPr>
        <p:spPr>
          <a:xfrm>
            <a:off x="3295973" y="275377"/>
            <a:ext cx="2023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Tx/>
              <a:buFontTx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DF3404E-4B5F-4662-892B-07559E64760D}"/>
              </a:ext>
            </a:extLst>
          </p:cNvPr>
          <p:cNvSpPr/>
          <p:nvPr/>
        </p:nvSpPr>
        <p:spPr>
          <a:xfrm>
            <a:off x="541256" y="1383565"/>
            <a:ext cx="806148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FC4A4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Trung</a:t>
            </a:r>
            <a:r>
              <a:rPr lang="en-US" sz="3200" dirty="0">
                <a:solidFill>
                  <a:srgbClr val="FC4A4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3200" dirty="0" err="1">
                <a:solidFill>
                  <a:srgbClr val="FC4A4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bình</a:t>
            </a:r>
            <a:r>
              <a:rPr lang="en-US" sz="3200" dirty="0">
                <a:solidFill>
                  <a:srgbClr val="FC4A4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3200" dirty="0" err="1">
                <a:solidFill>
                  <a:srgbClr val="FC4A4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mỗi</a:t>
            </a:r>
            <a:r>
              <a:rPr lang="en-US" sz="3200" dirty="0">
                <a:solidFill>
                  <a:srgbClr val="FC4A4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3200" dirty="0" err="1">
                <a:solidFill>
                  <a:srgbClr val="FC4A4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giờ</a:t>
            </a:r>
            <a:r>
              <a:rPr lang="en-US" sz="3200" dirty="0">
                <a:solidFill>
                  <a:srgbClr val="FD757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ô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tô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đ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ư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ợc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: </a:t>
            </a:r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54,5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km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.</a:t>
            </a:r>
          </a:p>
          <a:p>
            <a:pPr algn="just"/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Ta nói vận tốc trung bình hay nói vắn tắt vận tốc của ô tô là năm mươi bốn phẩy năm ki-lô-mét trên giờ, viết tắt là 54,5 km/giờ hay 54,5 km/h.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239093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animBg="1"/>
      <p:bldP spid="2071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3E4AA99F-8AE1-0569-9C30-02983518C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7555503-01FF-4A9E-BBD4-A049A123B429}"/>
              </a:ext>
            </a:extLst>
          </p:cNvPr>
          <p:cNvSpPr/>
          <p:nvPr/>
        </p:nvSpPr>
        <p:spPr>
          <a:xfrm>
            <a:off x="218568" y="380454"/>
            <a:ext cx="8706863" cy="4382591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F3404E-4B5F-4662-892B-07559E64760D}"/>
              </a:ext>
            </a:extLst>
          </p:cNvPr>
          <p:cNvSpPr/>
          <p:nvPr/>
        </p:nvSpPr>
        <p:spPr>
          <a:xfrm>
            <a:off x="825867" y="702865"/>
            <a:ext cx="79623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Vậy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tốc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ô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tô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là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:</a:t>
            </a:r>
          </a:p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163,5                3     =     54,5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(km/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giờ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EE9E80-D998-4DA1-B7E6-76FFB7FB39BF}"/>
              </a:ext>
            </a:extLst>
          </p:cNvPr>
          <p:cNvSpPr txBox="1"/>
          <p:nvPr/>
        </p:nvSpPr>
        <p:spPr>
          <a:xfrm>
            <a:off x="408574" y="1813196"/>
            <a:ext cx="25955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800" b="1" dirty="0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800" b="1" dirty="0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endParaRPr lang="en-US" sz="2800" b="1" dirty="0">
              <a:solidFill>
                <a:srgbClr val="56C6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(km)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E142A6D-3FDD-4839-B9B7-2AC8588C20B6}"/>
              </a:ext>
            </a:extLst>
          </p:cNvPr>
          <p:cNvSpPr txBox="1"/>
          <p:nvPr/>
        </p:nvSpPr>
        <p:spPr>
          <a:xfrm>
            <a:off x="2938670" y="1814745"/>
            <a:ext cx="18165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2800" b="1" dirty="0">
              <a:solidFill>
                <a:srgbClr val="56C6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err="1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04727F-E5B1-4C01-80BB-785994503F35}"/>
              </a:ext>
            </a:extLst>
          </p:cNvPr>
          <p:cNvSpPr txBox="1"/>
          <p:nvPr/>
        </p:nvSpPr>
        <p:spPr>
          <a:xfrm>
            <a:off x="5800027" y="1814746"/>
            <a:ext cx="16177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endParaRPr lang="en-US" sz="2800" b="1" dirty="0">
              <a:solidFill>
                <a:srgbClr val="56C6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(km/</a:t>
            </a:r>
            <a:r>
              <a:rPr lang="en-US" sz="2800" b="1" dirty="0" err="1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xmlns="" id="{17B43FEF-4962-47F3-B289-96C765B78651}"/>
              </a:ext>
            </a:extLst>
          </p:cNvPr>
          <p:cNvSpPr/>
          <p:nvPr/>
        </p:nvSpPr>
        <p:spPr>
          <a:xfrm>
            <a:off x="673019" y="3185288"/>
            <a:ext cx="7979897" cy="726589"/>
          </a:xfrm>
          <a:prstGeom prst="flowChartAlternateProcess">
            <a:avLst/>
          </a:prstGeom>
          <a:noFill/>
          <a:ln>
            <a:solidFill>
              <a:srgbClr val="FF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xmlns="" id="{BB9014D3-E7BC-42B3-95E8-0E60C13CC04A}"/>
              </a:ext>
            </a:extLst>
          </p:cNvPr>
          <p:cNvSpPr/>
          <p:nvPr/>
        </p:nvSpPr>
        <p:spPr>
          <a:xfrm>
            <a:off x="583990" y="3078153"/>
            <a:ext cx="7962398" cy="726589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7565A4-DD2A-4E61-85EF-C528D5A247E5}"/>
              </a:ext>
            </a:extLst>
          </p:cNvPr>
          <p:cNvSpPr txBox="1"/>
          <p:nvPr/>
        </p:nvSpPr>
        <p:spPr>
          <a:xfrm>
            <a:off x="742464" y="3190670"/>
            <a:ext cx="7910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A0DFB2F-71A1-4D84-92E9-4B4A2BA6F871}"/>
              </a:ext>
            </a:extLst>
          </p:cNvPr>
          <p:cNvSpPr/>
          <p:nvPr/>
        </p:nvSpPr>
        <p:spPr>
          <a:xfrm>
            <a:off x="5867353" y="1812937"/>
            <a:ext cx="1483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800" b="1" dirty="0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endParaRPr lang="en-US" sz="2800" b="1" dirty="0">
              <a:solidFill>
                <a:srgbClr val="56C6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D9A6F42-6982-42F5-AF9C-FE2A4EB26BC2}"/>
              </a:ext>
            </a:extLst>
          </p:cNvPr>
          <p:cNvSpPr/>
          <p:nvPr/>
        </p:nvSpPr>
        <p:spPr>
          <a:xfrm>
            <a:off x="2938670" y="1815319"/>
            <a:ext cx="1816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endParaRPr lang="en-US" sz="2800" b="1" dirty="0">
              <a:solidFill>
                <a:srgbClr val="56C6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89AAB10-372B-4AC3-94DF-B4F24A6E33FF}"/>
              </a:ext>
            </a:extLst>
          </p:cNvPr>
          <p:cNvSpPr/>
          <p:nvPr/>
        </p:nvSpPr>
        <p:spPr>
          <a:xfrm>
            <a:off x="408573" y="1826908"/>
            <a:ext cx="25955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800" b="1" dirty="0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2800" b="1" dirty="0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 err="1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endParaRPr lang="en-US" sz="2800" b="1" dirty="0">
              <a:solidFill>
                <a:srgbClr val="56C6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4AE656D-4E25-4813-9B90-A83879C3576A}"/>
              </a:ext>
            </a:extLst>
          </p:cNvPr>
          <p:cNvSpPr/>
          <p:nvPr/>
        </p:nvSpPr>
        <p:spPr>
          <a:xfrm>
            <a:off x="2778209" y="1206897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: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3232F6-0C5F-9A8D-4195-B1EA4A2352D0}"/>
              </a:ext>
            </a:extLst>
          </p:cNvPr>
          <p:cNvSpPr txBox="1"/>
          <p:nvPr/>
        </p:nvSpPr>
        <p:spPr>
          <a:xfrm>
            <a:off x="2617118" y="3983387"/>
            <a:ext cx="440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315097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93827E-6 L -0.51371 0.4157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4" y="2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19753E-6 L 0.29028 0.42099 " pathEditMode="relative" rAng="0" ptsTypes="AA">
                                      <p:cBhvr>
                                        <p:cTn id="8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14" y="2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97531E-6 L 0.35018 0.53765 " pathEditMode="relative" rAng="0" ptsTypes="AA">
                                      <p:cBhvr>
                                        <p:cTn id="8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2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3849 0.42747 " pathEditMode="relative" rAng="0" ptsTypes="AA">
                                      <p:cBhvr>
                                        <p:cTn id="8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36" y="21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15" grpId="0"/>
      <p:bldP spid="16" grpId="0"/>
      <p:bldP spid="11" grpId="0" animBg="1"/>
      <p:bldP spid="12" grpId="0" animBg="1"/>
      <p:bldP spid="13" grpId="0"/>
      <p:bldP spid="13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478FBE-2AEE-C8C2-6881-29A98106C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B62BB3D-8D1E-3C2A-DFBE-D2D20E0C5650}"/>
              </a:ext>
            </a:extLst>
          </p:cNvPr>
          <p:cNvSpPr/>
          <p:nvPr/>
        </p:nvSpPr>
        <p:spPr>
          <a:xfrm>
            <a:off x="218568" y="380454"/>
            <a:ext cx="8706863" cy="4382591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070" name="Google Shape;2070;p40"/>
          <p:cNvSpPr/>
          <p:nvPr/>
        </p:nvSpPr>
        <p:spPr>
          <a:xfrm>
            <a:off x="2963836" y="-808866"/>
            <a:ext cx="3331676" cy="726589"/>
          </a:xfrm>
          <a:custGeom>
            <a:avLst/>
            <a:gdLst/>
            <a:ahLst/>
            <a:cxnLst/>
            <a:rect l="l" t="t" r="r" b="b"/>
            <a:pathLst>
              <a:path w="80686" h="51779" extrusionOk="0">
                <a:moveTo>
                  <a:pt x="48272" y="0"/>
                </a:moveTo>
                <a:lnTo>
                  <a:pt x="45573" y="37"/>
                </a:lnTo>
                <a:lnTo>
                  <a:pt x="42873" y="94"/>
                </a:lnTo>
                <a:lnTo>
                  <a:pt x="40174" y="169"/>
                </a:lnTo>
                <a:lnTo>
                  <a:pt x="36537" y="281"/>
                </a:lnTo>
                <a:lnTo>
                  <a:pt x="32919" y="356"/>
                </a:lnTo>
                <a:lnTo>
                  <a:pt x="25664" y="506"/>
                </a:lnTo>
                <a:lnTo>
                  <a:pt x="11173" y="712"/>
                </a:lnTo>
                <a:lnTo>
                  <a:pt x="10611" y="731"/>
                </a:lnTo>
                <a:lnTo>
                  <a:pt x="10048" y="769"/>
                </a:lnTo>
                <a:lnTo>
                  <a:pt x="9467" y="825"/>
                </a:lnTo>
                <a:lnTo>
                  <a:pt x="8905" y="900"/>
                </a:lnTo>
                <a:lnTo>
                  <a:pt x="8361" y="994"/>
                </a:lnTo>
                <a:lnTo>
                  <a:pt x="7799" y="1106"/>
                </a:lnTo>
                <a:lnTo>
                  <a:pt x="7255" y="1256"/>
                </a:lnTo>
                <a:lnTo>
                  <a:pt x="6711" y="1406"/>
                </a:lnTo>
                <a:lnTo>
                  <a:pt x="6186" y="1593"/>
                </a:lnTo>
                <a:lnTo>
                  <a:pt x="5680" y="1818"/>
                </a:lnTo>
                <a:lnTo>
                  <a:pt x="5193" y="2062"/>
                </a:lnTo>
                <a:lnTo>
                  <a:pt x="4705" y="2343"/>
                </a:lnTo>
                <a:lnTo>
                  <a:pt x="4255" y="2643"/>
                </a:lnTo>
                <a:lnTo>
                  <a:pt x="3824" y="2981"/>
                </a:lnTo>
                <a:lnTo>
                  <a:pt x="3431" y="3356"/>
                </a:lnTo>
                <a:lnTo>
                  <a:pt x="3224" y="3562"/>
                </a:lnTo>
                <a:lnTo>
                  <a:pt x="3037" y="3768"/>
                </a:lnTo>
                <a:lnTo>
                  <a:pt x="2831" y="4031"/>
                </a:lnTo>
                <a:lnTo>
                  <a:pt x="2625" y="4312"/>
                </a:lnTo>
                <a:lnTo>
                  <a:pt x="2437" y="4593"/>
                </a:lnTo>
                <a:lnTo>
                  <a:pt x="2250" y="4893"/>
                </a:lnTo>
                <a:lnTo>
                  <a:pt x="2100" y="5193"/>
                </a:lnTo>
                <a:lnTo>
                  <a:pt x="1950" y="5493"/>
                </a:lnTo>
                <a:lnTo>
                  <a:pt x="1800" y="5811"/>
                </a:lnTo>
                <a:lnTo>
                  <a:pt x="1668" y="6130"/>
                </a:lnTo>
                <a:lnTo>
                  <a:pt x="1425" y="6786"/>
                </a:lnTo>
                <a:lnTo>
                  <a:pt x="1237" y="7461"/>
                </a:lnTo>
                <a:lnTo>
                  <a:pt x="1069" y="8136"/>
                </a:lnTo>
                <a:lnTo>
                  <a:pt x="919" y="8811"/>
                </a:lnTo>
                <a:lnTo>
                  <a:pt x="844" y="9167"/>
                </a:lnTo>
                <a:lnTo>
                  <a:pt x="619" y="10423"/>
                </a:lnTo>
                <a:lnTo>
                  <a:pt x="450" y="11698"/>
                </a:lnTo>
                <a:lnTo>
                  <a:pt x="300" y="12973"/>
                </a:lnTo>
                <a:lnTo>
                  <a:pt x="187" y="14247"/>
                </a:lnTo>
                <a:lnTo>
                  <a:pt x="112" y="15522"/>
                </a:lnTo>
                <a:lnTo>
                  <a:pt x="56" y="16816"/>
                </a:lnTo>
                <a:lnTo>
                  <a:pt x="19" y="18091"/>
                </a:lnTo>
                <a:lnTo>
                  <a:pt x="0" y="19384"/>
                </a:lnTo>
                <a:lnTo>
                  <a:pt x="0" y="20678"/>
                </a:lnTo>
                <a:lnTo>
                  <a:pt x="19" y="21971"/>
                </a:lnTo>
                <a:lnTo>
                  <a:pt x="56" y="24558"/>
                </a:lnTo>
                <a:lnTo>
                  <a:pt x="75" y="27126"/>
                </a:lnTo>
                <a:lnTo>
                  <a:pt x="94" y="28420"/>
                </a:lnTo>
                <a:lnTo>
                  <a:pt x="75" y="29713"/>
                </a:lnTo>
                <a:lnTo>
                  <a:pt x="37" y="31907"/>
                </a:lnTo>
                <a:lnTo>
                  <a:pt x="19" y="33032"/>
                </a:lnTo>
                <a:lnTo>
                  <a:pt x="19" y="34156"/>
                </a:lnTo>
                <a:lnTo>
                  <a:pt x="19" y="35300"/>
                </a:lnTo>
                <a:lnTo>
                  <a:pt x="56" y="36443"/>
                </a:lnTo>
                <a:lnTo>
                  <a:pt x="112" y="37568"/>
                </a:lnTo>
                <a:lnTo>
                  <a:pt x="206" y="38712"/>
                </a:lnTo>
                <a:lnTo>
                  <a:pt x="281" y="39274"/>
                </a:lnTo>
                <a:lnTo>
                  <a:pt x="356" y="39837"/>
                </a:lnTo>
                <a:lnTo>
                  <a:pt x="450" y="40399"/>
                </a:lnTo>
                <a:lnTo>
                  <a:pt x="544" y="40943"/>
                </a:lnTo>
                <a:lnTo>
                  <a:pt x="656" y="41486"/>
                </a:lnTo>
                <a:lnTo>
                  <a:pt x="787" y="42030"/>
                </a:lnTo>
                <a:lnTo>
                  <a:pt x="937" y="42574"/>
                </a:lnTo>
                <a:lnTo>
                  <a:pt x="1106" y="43099"/>
                </a:lnTo>
                <a:lnTo>
                  <a:pt x="1275" y="43623"/>
                </a:lnTo>
                <a:lnTo>
                  <a:pt x="1481" y="44148"/>
                </a:lnTo>
                <a:lnTo>
                  <a:pt x="1706" y="44655"/>
                </a:lnTo>
                <a:lnTo>
                  <a:pt x="1931" y="45161"/>
                </a:lnTo>
                <a:lnTo>
                  <a:pt x="2193" y="45648"/>
                </a:lnTo>
                <a:lnTo>
                  <a:pt x="2475" y="46135"/>
                </a:lnTo>
                <a:lnTo>
                  <a:pt x="2774" y="46604"/>
                </a:lnTo>
                <a:lnTo>
                  <a:pt x="3112" y="47073"/>
                </a:lnTo>
                <a:lnTo>
                  <a:pt x="3524" y="47598"/>
                </a:lnTo>
                <a:lnTo>
                  <a:pt x="3974" y="48104"/>
                </a:lnTo>
                <a:lnTo>
                  <a:pt x="4424" y="48554"/>
                </a:lnTo>
                <a:lnTo>
                  <a:pt x="4912" y="48966"/>
                </a:lnTo>
                <a:lnTo>
                  <a:pt x="5399" y="49360"/>
                </a:lnTo>
                <a:lnTo>
                  <a:pt x="5905" y="49697"/>
                </a:lnTo>
                <a:lnTo>
                  <a:pt x="6430" y="50016"/>
                </a:lnTo>
                <a:lnTo>
                  <a:pt x="6974" y="50297"/>
                </a:lnTo>
                <a:lnTo>
                  <a:pt x="7536" y="50560"/>
                </a:lnTo>
                <a:lnTo>
                  <a:pt x="8099" y="50785"/>
                </a:lnTo>
                <a:lnTo>
                  <a:pt x="8680" y="50991"/>
                </a:lnTo>
                <a:lnTo>
                  <a:pt x="9261" y="51160"/>
                </a:lnTo>
                <a:lnTo>
                  <a:pt x="9861" y="51310"/>
                </a:lnTo>
                <a:lnTo>
                  <a:pt x="10479" y="51422"/>
                </a:lnTo>
                <a:lnTo>
                  <a:pt x="11098" y="51535"/>
                </a:lnTo>
                <a:lnTo>
                  <a:pt x="11717" y="51610"/>
                </a:lnTo>
                <a:lnTo>
                  <a:pt x="12335" y="51685"/>
                </a:lnTo>
                <a:lnTo>
                  <a:pt x="12973" y="51722"/>
                </a:lnTo>
                <a:lnTo>
                  <a:pt x="13610" y="51759"/>
                </a:lnTo>
                <a:lnTo>
                  <a:pt x="14266" y="51778"/>
                </a:lnTo>
                <a:lnTo>
                  <a:pt x="15541" y="51778"/>
                </a:lnTo>
                <a:lnTo>
                  <a:pt x="16834" y="51722"/>
                </a:lnTo>
                <a:lnTo>
                  <a:pt x="18128" y="51647"/>
                </a:lnTo>
                <a:lnTo>
                  <a:pt x="19403" y="51553"/>
                </a:lnTo>
                <a:lnTo>
                  <a:pt x="21896" y="51366"/>
                </a:lnTo>
                <a:lnTo>
                  <a:pt x="23414" y="51253"/>
                </a:lnTo>
                <a:lnTo>
                  <a:pt x="24952" y="51160"/>
                </a:lnTo>
                <a:lnTo>
                  <a:pt x="26489" y="51103"/>
                </a:lnTo>
                <a:lnTo>
                  <a:pt x="28026" y="51047"/>
                </a:lnTo>
                <a:lnTo>
                  <a:pt x="29563" y="51028"/>
                </a:lnTo>
                <a:lnTo>
                  <a:pt x="31101" y="51010"/>
                </a:lnTo>
                <a:lnTo>
                  <a:pt x="32638" y="51010"/>
                </a:lnTo>
                <a:lnTo>
                  <a:pt x="34175" y="51028"/>
                </a:lnTo>
                <a:lnTo>
                  <a:pt x="37249" y="51085"/>
                </a:lnTo>
                <a:lnTo>
                  <a:pt x="40343" y="51178"/>
                </a:lnTo>
                <a:lnTo>
                  <a:pt x="43417" y="51310"/>
                </a:lnTo>
                <a:lnTo>
                  <a:pt x="46491" y="51460"/>
                </a:lnTo>
                <a:lnTo>
                  <a:pt x="49191" y="51572"/>
                </a:lnTo>
                <a:lnTo>
                  <a:pt x="51909" y="51685"/>
                </a:lnTo>
                <a:lnTo>
                  <a:pt x="53278" y="51722"/>
                </a:lnTo>
                <a:lnTo>
                  <a:pt x="54646" y="51741"/>
                </a:lnTo>
                <a:lnTo>
                  <a:pt x="55996" y="51722"/>
                </a:lnTo>
                <a:lnTo>
                  <a:pt x="57346" y="51703"/>
                </a:lnTo>
                <a:lnTo>
                  <a:pt x="58714" y="51666"/>
                </a:lnTo>
                <a:lnTo>
                  <a:pt x="60064" y="51572"/>
                </a:lnTo>
                <a:lnTo>
                  <a:pt x="61414" y="51478"/>
                </a:lnTo>
                <a:lnTo>
                  <a:pt x="62745" y="51328"/>
                </a:lnTo>
                <a:lnTo>
                  <a:pt x="64076" y="51141"/>
                </a:lnTo>
                <a:lnTo>
                  <a:pt x="65407" y="50916"/>
                </a:lnTo>
                <a:lnTo>
                  <a:pt x="66082" y="50785"/>
                </a:lnTo>
                <a:lnTo>
                  <a:pt x="66738" y="50653"/>
                </a:lnTo>
                <a:lnTo>
                  <a:pt x="67394" y="50485"/>
                </a:lnTo>
                <a:lnTo>
                  <a:pt x="68050" y="50316"/>
                </a:lnTo>
                <a:lnTo>
                  <a:pt x="68669" y="50147"/>
                </a:lnTo>
                <a:lnTo>
                  <a:pt x="69287" y="49979"/>
                </a:lnTo>
                <a:lnTo>
                  <a:pt x="69906" y="49772"/>
                </a:lnTo>
                <a:lnTo>
                  <a:pt x="70506" y="49547"/>
                </a:lnTo>
                <a:lnTo>
                  <a:pt x="71106" y="49322"/>
                </a:lnTo>
                <a:lnTo>
                  <a:pt x="71706" y="49060"/>
                </a:lnTo>
                <a:lnTo>
                  <a:pt x="72287" y="48798"/>
                </a:lnTo>
                <a:lnTo>
                  <a:pt x="72868" y="48498"/>
                </a:lnTo>
                <a:lnTo>
                  <a:pt x="73412" y="48179"/>
                </a:lnTo>
                <a:lnTo>
                  <a:pt x="73955" y="47841"/>
                </a:lnTo>
                <a:lnTo>
                  <a:pt x="74480" y="47485"/>
                </a:lnTo>
                <a:lnTo>
                  <a:pt x="74986" y="47092"/>
                </a:lnTo>
                <a:lnTo>
                  <a:pt x="75455" y="46698"/>
                </a:lnTo>
                <a:lnTo>
                  <a:pt x="75924" y="46248"/>
                </a:lnTo>
                <a:lnTo>
                  <a:pt x="76355" y="45798"/>
                </a:lnTo>
                <a:lnTo>
                  <a:pt x="76767" y="45292"/>
                </a:lnTo>
                <a:lnTo>
                  <a:pt x="77067" y="44898"/>
                </a:lnTo>
                <a:lnTo>
                  <a:pt x="77330" y="44486"/>
                </a:lnTo>
                <a:lnTo>
                  <a:pt x="77592" y="44073"/>
                </a:lnTo>
                <a:lnTo>
                  <a:pt x="77836" y="43642"/>
                </a:lnTo>
                <a:lnTo>
                  <a:pt x="78042" y="43192"/>
                </a:lnTo>
                <a:lnTo>
                  <a:pt x="78248" y="42742"/>
                </a:lnTo>
                <a:lnTo>
                  <a:pt x="78454" y="42292"/>
                </a:lnTo>
                <a:lnTo>
                  <a:pt x="78623" y="41824"/>
                </a:lnTo>
                <a:lnTo>
                  <a:pt x="78792" y="41355"/>
                </a:lnTo>
                <a:lnTo>
                  <a:pt x="78942" y="40868"/>
                </a:lnTo>
                <a:lnTo>
                  <a:pt x="79073" y="40399"/>
                </a:lnTo>
                <a:lnTo>
                  <a:pt x="79204" y="39912"/>
                </a:lnTo>
                <a:lnTo>
                  <a:pt x="79429" y="38937"/>
                </a:lnTo>
                <a:lnTo>
                  <a:pt x="79635" y="37962"/>
                </a:lnTo>
                <a:lnTo>
                  <a:pt x="79785" y="37118"/>
                </a:lnTo>
                <a:lnTo>
                  <a:pt x="79935" y="36294"/>
                </a:lnTo>
                <a:lnTo>
                  <a:pt x="80048" y="35450"/>
                </a:lnTo>
                <a:lnTo>
                  <a:pt x="80160" y="34606"/>
                </a:lnTo>
                <a:lnTo>
                  <a:pt x="80273" y="33781"/>
                </a:lnTo>
                <a:lnTo>
                  <a:pt x="80367" y="32938"/>
                </a:lnTo>
                <a:lnTo>
                  <a:pt x="80441" y="32094"/>
                </a:lnTo>
                <a:lnTo>
                  <a:pt x="80498" y="31251"/>
                </a:lnTo>
                <a:lnTo>
                  <a:pt x="80591" y="29563"/>
                </a:lnTo>
                <a:lnTo>
                  <a:pt x="80666" y="27858"/>
                </a:lnTo>
                <a:lnTo>
                  <a:pt x="80685" y="26170"/>
                </a:lnTo>
                <a:lnTo>
                  <a:pt x="80685" y="24464"/>
                </a:lnTo>
                <a:lnTo>
                  <a:pt x="80648" y="22777"/>
                </a:lnTo>
                <a:lnTo>
                  <a:pt x="80591" y="21071"/>
                </a:lnTo>
                <a:lnTo>
                  <a:pt x="80498" y="19365"/>
                </a:lnTo>
                <a:lnTo>
                  <a:pt x="80404" y="17659"/>
                </a:lnTo>
                <a:lnTo>
                  <a:pt x="80292" y="15972"/>
                </a:lnTo>
                <a:lnTo>
                  <a:pt x="80160" y="14266"/>
                </a:lnTo>
                <a:lnTo>
                  <a:pt x="79898" y="10873"/>
                </a:lnTo>
                <a:lnTo>
                  <a:pt x="79823" y="10086"/>
                </a:lnTo>
                <a:lnTo>
                  <a:pt x="79748" y="9298"/>
                </a:lnTo>
                <a:lnTo>
                  <a:pt x="79635" y="8511"/>
                </a:lnTo>
                <a:lnTo>
                  <a:pt x="79579" y="8136"/>
                </a:lnTo>
                <a:lnTo>
                  <a:pt x="79504" y="7742"/>
                </a:lnTo>
                <a:lnTo>
                  <a:pt x="79410" y="7367"/>
                </a:lnTo>
                <a:lnTo>
                  <a:pt x="79298" y="6992"/>
                </a:lnTo>
                <a:lnTo>
                  <a:pt x="79185" y="6618"/>
                </a:lnTo>
                <a:lnTo>
                  <a:pt x="79054" y="6261"/>
                </a:lnTo>
                <a:lnTo>
                  <a:pt x="78886" y="5905"/>
                </a:lnTo>
                <a:lnTo>
                  <a:pt x="78717" y="5549"/>
                </a:lnTo>
                <a:lnTo>
                  <a:pt x="78529" y="5212"/>
                </a:lnTo>
                <a:lnTo>
                  <a:pt x="78304" y="4893"/>
                </a:lnTo>
                <a:lnTo>
                  <a:pt x="78004" y="4499"/>
                </a:lnTo>
                <a:lnTo>
                  <a:pt x="77667" y="4124"/>
                </a:lnTo>
                <a:lnTo>
                  <a:pt x="77292" y="3768"/>
                </a:lnTo>
                <a:lnTo>
                  <a:pt x="76898" y="3449"/>
                </a:lnTo>
                <a:lnTo>
                  <a:pt x="76486" y="3149"/>
                </a:lnTo>
                <a:lnTo>
                  <a:pt x="76036" y="2868"/>
                </a:lnTo>
                <a:lnTo>
                  <a:pt x="75567" y="2606"/>
                </a:lnTo>
                <a:lnTo>
                  <a:pt x="75080" y="2381"/>
                </a:lnTo>
                <a:lnTo>
                  <a:pt x="74574" y="2156"/>
                </a:lnTo>
                <a:lnTo>
                  <a:pt x="74049" y="1968"/>
                </a:lnTo>
                <a:lnTo>
                  <a:pt x="73505" y="1781"/>
                </a:lnTo>
                <a:lnTo>
                  <a:pt x="72962" y="1631"/>
                </a:lnTo>
                <a:lnTo>
                  <a:pt x="72380" y="1481"/>
                </a:lnTo>
                <a:lnTo>
                  <a:pt x="71818" y="1350"/>
                </a:lnTo>
                <a:lnTo>
                  <a:pt x="71237" y="1219"/>
                </a:lnTo>
                <a:lnTo>
                  <a:pt x="70637" y="1125"/>
                </a:lnTo>
                <a:lnTo>
                  <a:pt x="70056" y="1031"/>
                </a:lnTo>
                <a:lnTo>
                  <a:pt x="69456" y="937"/>
                </a:lnTo>
                <a:lnTo>
                  <a:pt x="68256" y="806"/>
                </a:lnTo>
                <a:lnTo>
                  <a:pt x="67075" y="712"/>
                </a:lnTo>
                <a:lnTo>
                  <a:pt x="65913" y="619"/>
                </a:lnTo>
                <a:lnTo>
                  <a:pt x="63701" y="506"/>
                </a:lnTo>
                <a:lnTo>
                  <a:pt x="62689" y="450"/>
                </a:lnTo>
                <a:lnTo>
                  <a:pt x="61751" y="394"/>
                </a:lnTo>
                <a:lnTo>
                  <a:pt x="60401" y="300"/>
                </a:lnTo>
                <a:lnTo>
                  <a:pt x="59052" y="225"/>
                </a:lnTo>
                <a:lnTo>
                  <a:pt x="57702" y="150"/>
                </a:lnTo>
                <a:lnTo>
                  <a:pt x="56371" y="112"/>
                </a:lnTo>
                <a:lnTo>
                  <a:pt x="53671" y="37"/>
                </a:lnTo>
                <a:lnTo>
                  <a:pt x="50972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1" name="Google Shape;2071;p40"/>
          <p:cNvSpPr txBox="1">
            <a:spLocks/>
          </p:cNvSpPr>
          <p:nvPr/>
        </p:nvSpPr>
        <p:spPr>
          <a:xfrm>
            <a:off x="3559227" y="-700185"/>
            <a:ext cx="2122788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Tx/>
              <a:buFontTx/>
            </a:pP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3EA78FC-C09F-49E6-A51D-0F8B1E108A83}"/>
              </a:ext>
            </a:extLst>
          </p:cNvPr>
          <p:cNvSpPr txBox="1"/>
          <p:nvPr/>
        </p:nvSpPr>
        <p:spPr>
          <a:xfrm>
            <a:off x="3116733" y="3771403"/>
            <a:ext cx="300777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769B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C4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94A518-031D-40AA-8D3A-A38E66F80E18}"/>
              </a:ext>
            </a:extLst>
          </p:cNvPr>
          <p:cNvSpPr/>
          <p:nvPr/>
        </p:nvSpPr>
        <p:spPr>
          <a:xfrm>
            <a:off x="735448" y="1922040"/>
            <a:ext cx="76763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3200" dirty="0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769B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C4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FC4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C4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0" name="Connector: Curved 49">
            <a:extLst>
              <a:ext uri="{FF2B5EF4-FFF2-40B4-BE49-F238E27FC236}">
                <a16:creationId xmlns:a16="http://schemas.microsoft.com/office/drawing/2014/main" xmlns="" id="{DE0605F3-6D62-4D74-907A-D23F19D9FAC4}"/>
              </a:ext>
            </a:extLst>
          </p:cNvPr>
          <p:cNvCxnSpPr>
            <a:cxnSpLocks/>
          </p:cNvCxnSpPr>
          <p:nvPr/>
        </p:nvCxnSpPr>
        <p:spPr>
          <a:xfrm flipV="1">
            <a:off x="6151570" y="1608569"/>
            <a:ext cx="681672" cy="39717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Curved 50">
            <a:extLst>
              <a:ext uri="{FF2B5EF4-FFF2-40B4-BE49-F238E27FC236}">
                <a16:creationId xmlns:a16="http://schemas.microsoft.com/office/drawing/2014/main" xmlns="" id="{02EA7F34-5653-4CAF-B10D-EE01D482D2D0}"/>
              </a:ext>
            </a:extLst>
          </p:cNvPr>
          <p:cNvCxnSpPr>
            <a:cxnSpLocks/>
          </p:cNvCxnSpPr>
          <p:nvPr/>
        </p:nvCxnSpPr>
        <p:spPr>
          <a:xfrm flipV="1">
            <a:off x="3198275" y="1655489"/>
            <a:ext cx="490468" cy="41895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345DCBA-65AE-4AC3-ACF9-69D7AB4CCDCB}"/>
              </a:ext>
            </a:extLst>
          </p:cNvPr>
          <p:cNvSpPr txBox="1"/>
          <p:nvPr/>
        </p:nvSpPr>
        <p:spPr>
          <a:xfrm>
            <a:off x="6769188" y="128192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56C6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32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C3FA464-9E94-4AE2-9D7B-FBC1CAE8B6D3}"/>
              </a:ext>
            </a:extLst>
          </p:cNvPr>
          <p:cNvSpPr txBox="1"/>
          <p:nvPr/>
        </p:nvSpPr>
        <p:spPr>
          <a:xfrm>
            <a:off x="2568636" y="3346983"/>
            <a:ext cx="320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C4A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32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55B6C31-6069-46CE-B80A-704CCD14E325}"/>
              </a:ext>
            </a:extLst>
          </p:cNvPr>
          <p:cNvSpPr txBox="1"/>
          <p:nvPr/>
        </p:nvSpPr>
        <p:spPr>
          <a:xfrm>
            <a:off x="3656517" y="134375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sz="3200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5" name="Connector: Curved 54">
            <a:extLst>
              <a:ext uri="{FF2B5EF4-FFF2-40B4-BE49-F238E27FC236}">
                <a16:creationId xmlns:a16="http://schemas.microsoft.com/office/drawing/2014/main" xmlns="" id="{E518F43B-C769-4834-B23F-8735066818F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297474" y="3020382"/>
            <a:ext cx="441923" cy="386031"/>
          </a:xfrm>
          <a:prstGeom prst="curvedConnector3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Google Shape;2070;p40">
            <a:extLst>
              <a:ext uri="{FF2B5EF4-FFF2-40B4-BE49-F238E27FC236}">
                <a16:creationId xmlns:a16="http://schemas.microsoft.com/office/drawing/2014/main" xmlns="" id="{BDFCDC84-2AB0-4DE5-B8C1-37D3BFDD159C}"/>
              </a:ext>
            </a:extLst>
          </p:cNvPr>
          <p:cNvSpPr/>
          <p:nvPr/>
        </p:nvSpPr>
        <p:spPr>
          <a:xfrm>
            <a:off x="2915215" y="340924"/>
            <a:ext cx="3331676" cy="726589"/>
          </a:xfrm>
          <a:custGeom>
            <a:avLst/>
            <a:gdLst/>
            <a:ahLst/>
            <a:cxnLst/>
            <a:rect l="l" t="t" r="r" b="b"/>
            <a:pathLst>
              <a:path w="80686" h="51779" extrusionOk="0">
                <a:moveTo>
                  <a:pt x="48272" y="0"/>
                </a:moveTo>
                <a:lnTo>
                  <a:pt x="45573" y="37"/>
                </a:lnTo>
                <a:lnTo>
                  <a:pt x="42873" y="94"/>
                </a:lnTo>
                <a:lnTo>
                  <a:pt x="40174" y="169"/>
                </a:lnTo>
                <a:lnTo>
                  <a:pt x="36537" y="281"/>
                </a:lnTo>
                <a:lnTo>
                  <a:pt x="32919" y="356"/>
                </a:lnTo>
                <a:lnTo>
                  <a:pt x="25664" y="506"/>
                </a:lnTo>
                <a:lnTo>
                  <a:pt x="11173" y="712"/>
                </a:lnTo>
                <a:lnTo>
                  <a:pt x="10611" y="731"/>
                </a:lnTo>
                <a:lnTo>
                  <a:pt x="10048" y="769"/>
                </a:lnTo>
                <a:lnTo>
                  <a:pt x="9467" y="825"/>
                </a:lnTo>
                <a:lnTo>
                  <a:pt x="8905" y="900"/>
                </a:lnTo>
                <a:lnTo>
                  <a:pt x="8361" y="994"/>
                </a:lnTo>
                <a:lnTo>
                  <a:pt x="7799" y="1106"/>
                </a:lnTo>
                <a:lnTo>
                  <a:pt x="7255" y="1256"/>
                </a:lnTo>
                <a:lnTo>
                  <a:pt x="6711" y="1406"/>
                </a:lnTo>
                <a:lnTo>
                  <a:pt x="6186" y="1593"/>
                </a:lnTo>
                <a:lnTo>
                  <a:pt x="5680" y="1818"/>
                </a:lnTo>
                <a:lnTo>
                  <a:pt x="5193" y="2062"/>
                </a:lnTo>
                <a:lnTo>
                  <a:pt x="4705" y="2343"/>
                </a:lnTo>
                <a:lnTo>
                  <a:pt x="4255" y="2643"/>
                </a:lnTo>
                <a:lnTo>
                  <a:pt x="3824" y="2981"/>
                </a:lnTo>
                <a:lnTo>
                  <a:pt x="3431" y="3356"/>
                </a:lnTo>
                <a:lnTo>
                  <a:pt x="3224" y="3562"/>
                </a:lnTo>
                <a:lnTo>
                  <a:pt x="3037" y="3768"/>
                </a:lnTo>
                <a:lnTo>
                  <a:pt x="2831" y="4031"/>
                </a:lnTo>
                <a:lnTo>
                  <a:pt x="2625" y="4312"/>
                </a:lnTo>
                <a:lnTo>
                  <a:pt x="2437" y="4593"/>
                </a:lnTo>
                <a:lnTo>
                  <a:pt x="2250" y="4893"/>
                </a:lnTo>
                <a:lnTo>
                  <a:pt x="2100" y="5193"/>
                </a:lnTo>
                <a:lnTo>
                  <a:pt x="1950" y="5493"/>
                </a:lnTo>
                <a:lnTo>
                  <a:pt x="1800" y="5811"/>
                </a:lnTo>
                <a:lnTo>
                  <a:pt x="1668" y="6130"/>
                </a:lnTo>
                <a:lnTo>
                  <a:pt x="1425" y="6786"/>
                </a:lnTo>
                <a:lnTo>
                  <a:pt x="1237" y="7461"/>
                </a:lnTo>
                <a:lnTo>
                  <a:pt x="1069" y="8136"/>
                </a:lnTo>
                <a:lnTo>
                  <a:pt x="919" y="8811"/>
                </a:lnTo>
                <a:lnTo>
                  <a:pt x="844" y="9167"/>
                </a:lnTo>
                <a:lnTo>
                  <a:pt x="619" y="10423"/>
                </a:lnTo>
                <a:lnTo>
                  <a:pt x="450" y="11698"/>
                </a:lnTo>
                <a:lnTo>
                  <a:pt x="300" y="12973"/>
                </a:lnTo>
                <a:lnTo>
                  <a:pt x="187" y="14247"/>
                </a:lnTo>
                <a:lnTo>
                  <a:pt x="112" y="15522"/>
                </a:lnTo>
                <a:lnTo>
                  <a:pt x="56" y="16816"/>
                </a:lnTo>
                <a:lnTo>
                  <a:pt x="19" y="18091"/>
                </a:lnTo>
                <a:lnTo>
                  <a:pt x="0" y="19384"/>
                </a:lnTo>
                <a:lnTo>
                  <a:pt x="0" y="20678"/>
                </a:lnTo>
                <a:lnTo>
                  <a:pt x="19" y="21971"/>
                </a:lnTo>
                <a:lnTo>
                  <a:pt x="56" y="24558"/>
                </a:lnTo>
                <a:lnTo>
                  <a:pt x="75" y="27126"/>
                </a:lnTo>
                <a:lnTo>
                  <a:pt x="94" y="28420"/>
                </a:lnTo>
                <a:lnTo>
                  <a:pt x="75" y="29713"/>
                </a:lnTo>
                <a:lnTo>
                  <a:pt x="37" y="31907"/>
                </a:lnTo>
                <a:lnTo>
                  <a:pt x="19" y="33032"/>
                </a:lnTo>
                <a:lnTo>
                  <a:pt x="19" y="34156"/>
                </a:lnTo>
                <a:lnTo>
                  <a:pt x="19" y="35300"/>
                </a:lnTo>
                <a:lnTo>
                  <a:pt x="56" y="36443"/>
                </a:lnTo>
                <a:lnTo>
                  <a:pt x="112" y="37568"/>
                </a:lnTo>
                <a:lnTo>
                  <a:pt x="206" y="38712"/>
                </a:lnTo>
                <a:lnTo>
                  <a:pt x="281" y="39274"/>
                </a:lnTo>
                <a:lnTo>
                  <a:pt x="356" y="39837"/>
                </a:lnTo>
                <a:lnTo>
                  <a:pt x="450" y="40399"/>
                </a:lnTo>
                <a:lnTo>
                  <a:pt x="544" y="40943"/>
                </a:lnTo>
                <a:lnTo>
                  <a:pt x="656" y="41486"/>
                </a:lnTo>
                <a:lnTo>
                  <a:pt x="787" y="42030"/>
                </a:lnTo>
                <a:lnTo>
                  <a:pt x="937" y="42574"/>
                </a:lnTo>
                <a:lnTo>
                  <a:pt x="1106" y="43099"/>
                </a:lnTo>
                <a:lnTo>
                  <a:pt x="1275" y="43623"/>
                </a:lnTo>
                <a:lnTo>
                  <a:pt x="1481" y="44148"/>
                </a:lnTo>
                <a:lnTo>
                  <a:pt x="1706" y="44655"/>
                </a:lnTo>
                <a:lnTo>
                  <a:pt x="1931" y="45161"/>
                </a:lnTo>
                <a:lnTo>
                  <a:pt x="2193" y="45648"/>
                </a:lnTo>
                <a:lnTo>
                  <a:pt x="2475" y="46135"/>
                </a:lnTo>
                <a:lnTo>
                  <a:pt x="2774" y="46604"/>
                </a:lnTo>
                <a:lnTo>
                  <a:pt x="3112" y="47073"/>
                </a:lnTo>
                <a:lnTo>
                  <a:pt x="3524" y="47598"/>
                </a:lnTo>
                <a:lnTo>
                  <a:pt x="3974" y="48104"/>
                </a:lnTo>
                <a:lnTo>
                  <a:pt x="4424" y="48554"/>
                </a:lnTo>
                <a:lnTo>
                  <a:pt x="4912" y="48966"/>
                </a:lnTo>
                <a:lnTo>
                  <a:pt x="5399" y="49360"/>
                </a:lnTo>
                <a:lnTo>
                  <a:pt x="5905" y="49697"/>
                </a:lnTo>
                <a:lnTo>
                  <a:pt x="6430" y="50016"/>
                </a:lnTo>
                <a:lnTo>
                  <a:pt x="6974" y="50297"/>
                </a:lnTo>
                <a:lnTo>
                  <a:pt x="7536" y="50560"/>
                </a:lnTo>
                <a:lnTo>
                  <a:pt x="8099" y="50785"/>
                </a:lnTo>
                <a:lnTo>
                  <a:pt x="8680" y="50991"/>
                </a:lnTo>
                <a:lnTo>
                  <a:pt x="9261" y="51160"/>
                </a:lnTo>
                <a:lnTo>
                  <a:pt x="9861" y="51310"/>
                </a:lnTo>
                <a:lnTo>
                  <a:pt x="10479" y="51422"/>
                </a:lnTo>
                <a:lnTo>
                  <a:pt x="11098" y="51535"/>
                </a:lnTo>
                <a:lnTo>
                  <a:pt x="11717" y="51610"/>
                </a:lnTo>
                <a:lnTo>
                  <a:pt x="12335" y="51685"/>
                </a:lnTo>
                <a:lnTo>
                  <a:pt x="12973" y="51722"/>
                </a:lnTo>
                <a:lnTo>
                  <a:pt x="13610" y="51759"/>
                </a:lnTo>
                <a:lnTo>
                  <a:pt x="14266" y="51778"/>
                </a:lnTo>
                <a:lnTo>
                  <a:pt x="15541" y="51778"/>
                </a:lnTo>
                <a:lnTo>
                  <a:pt x="16834" y="51722"/>
                </a:lnTo>
                <a:lnTo>
                  <a:pt x="18128" y="51647"/>
                </a:lnTo>
                <a:lnTo>
                  <a:pt x="19403" y="51553"/>
                </a:lnTo>
                <a:lnTo>
                  <a:pt x="21896" y="51366"/>
                </a:lnTo>
                <a:lnTo>
                  <a:pt x="23414" y="51253"/>
                </a:lnTo>
                <a:lnTo>
                  <a:pt x="24952" y="51160"/>
                </a:lnTo>
                <a:lnTo>
                  <a:pt x="26489" y="51103"/>
                </a:lnTo>
                <a:lnTo>
                  <a:pt x="28026" y="51047"/>
                </a:lnTo>
                <a:lnTo>
                  <a:pt x="29563" y="51028"/>
                </a:lnTo>
                <a:lnTo>
                  <a:pt x="31101" y="51010"/>
                </a:lnTo>
                <a:lnTo>
                  <a:pt x="32638" y="51010"/>
                </a:lnTo>
                <a:lnTo>
                  <a:pt x="34175" y="51028"/>
                </a:lnTo>
                <a:lnTo>
                  <a:pt x="37249" y="51085"/>
                </a:lnTo>
                <a:lnTo>
                  <a:pt x="40343" y="51178"/>
                </a:lnTo>
                <a:lnTo>
                  <a:pt x="43417" y="51310"/>
                </a:lnTo>
                <a:lnTo>
                  <a:pt x="46491" y="51460"/>
                </a:lnTo>
                <a:lnTo>
                  <a:pt x="49191" y="51572"/>
                </a:lnTo>
                <a:lnTo>
                  <a:pt x="51909" y="51685"/>
                </a:lnTo>
                <a:lnTo>
                  <a:pt x="53278" y="51722"/>
                </a:lnTo>
                <a:lnTo>
                  <a:pt x="54646" y="51741"/>
                </a:lnTo>
                <a:lnTo>
                  <a:pt x="55996" y="51722"/>
                </a:lnTo>
                <a:lnTo>
                  <a:pt x="57346" y="51703"/>
                </a:lnTo>
                <a:lnTo>
                  <a:pt x="58714" y="51666"/>
                </a:lnTo>
                <a:lnTo>
                  <a:pt x="60064" y="51572"/>
                </a:lnTo>
                <a:lnTo>
                  <a:pt x="61414" y="51478"/>
                </a:lnTo>
                <a:lnTo>
                  <a:pt x="62745" y="51328"/>
                </a:lnTo>
                <a:lnTo>
                  <a:pt x="64076" y="51141"/>
                </a:lnTo>
                <a:lnTo>
                  <a:pt x="65407" y="50916"/>
                </a:lnTo>
                <a:lnTo>
                  <a:pt x="66082" y="50785"/>
                </a:lnTo>
                <a:lnTo>
                  <a:pt x="66738" y="50653"/>
                </a:lnTo>
                <a:lnTo>
                  <a:pt x="67394" y="50485"/>
                </a:lnTo>
                <a:lnTo>
                  <a:pt x="68050" y="50316"/>
                </a:lnTo>
                <a:lnTo>
                  <a:pt x="68669" y="50147"/>
                </a:lnTo>
                <a:lnTo>
                  <a:pt x="69287" y="49979"/>
                </a:lnTo>
                <a:lnTo>
                  <a:pt x="69906" y="49772"/>
                </a:lnTo>
                <a:lnTo>
                  <a:pt x="70506" y="49547"/>
                </a:lnTo>
                <a:lnTo>
                  <a:pt x="71106" y="49322"/>
                </a:lnTo>
                <a:lnTo>
                  <a:pt x="71706" y="49060"/>
                </a:lnTo>
                <a:lnTo>
                  <a:pt x="72287" y="48798"/>
                </a:lnTo>
                <a:lnTo>
                  <a:pt x="72868" y="48498"/>
                </a:lnTo>
                <a:lnTo>
                  <a:pt x="73412" y="48179"/>
                </a:lnTo>
                <a:lnTo>
                  <a:pt x="73955" y="47841"/>
                </a:lnTo>
                <a:lnTo>
                  <a:pt x="74480" y="47485"/>
                </a:lnTo>
                <a:lnTo>
                  <a:pt x="74986" y="47092"/>
                </a:lnTo>
                <a:lnTo>
                  <a:pt x="75455" y="46698"/>
                </a:lnTo>
                <a:lnTo>
                  <a:pt x="75924" y="46248"/>
                </a:lnTo>
                <a:lnTo>
                  <a:pt x="76355" y="45798"/>
                </a:lnTo>
                <a:lnTo>
                  <a:pt x="76767" y="45292"/>
                </a:lnTo>
                <a:lnTo>
                  <a:pt x="77067" y="44898"/>
                </a:lnTo>
                <a:lnTo>
                  <a:pt x="77330" y="44486"/>
                </a:lnTo>
                <a:lnTo>
                  <a:pt x="77592" y="44073"/>
                </a:lnTo>
                <a:lnTo>
                  <a:pt x="77836" y="43642"/>
                </a:lnTo>
                <a:lnTo>
                  <a:pt x="78042" y="43192"/>
                </a:lnTo>
                <a:lnTo>
                  <a:pt x="78248" y="42742"/>
                </a:lnTo>
                <a:lnTo>
                  <a:pt x="78454" y="42292"/>
                </a:lnTo>
                <a:lnTo>
                  <a:pt x="78623" y="41824"/>
                </a:lnTo>
                <a:lnTo>
                  <a:pt x="78792" y="41355"/>
                </a:lnTo>
                <a:lnTo>
                  <a:pt x="78942" y="40868"/>
                </a:lnTo>
                <a:lnTo>
                  <a:pt x="79073" y="40399"/>
                </a:lnTo>
                <a:lnTo>
                  <a:pt x="79204" y="39912"/>
                </a:lnTo>
                <a:lnTo>
                  <a:pt x="79429" y="38937"/>
                </a:lnTo>
                <a:lnTo>
                  <a:pt x="79635" y="37962"/>
                </a:lnTo>
                <a:lnTo>
                  <a:pt x="79785" y="37118"/>
                </a:lnTo>
                <a:lnTo>
                  <a:pt x="79935" y="36294"/>
                </a:lnTo>
                <a:lnTo>
                  <a:pt x="80048" y="35450"/>
                </a:lnTo>
                <a:lnTo>
                  <a:pt x="80160" y="34606"/>
                </a:lnTo>
                <a:lnTo>
                  <a:pt x="80273" y="33781"/>
                </a:lnTo>
                <a:lnTo>
                  <a:pt x="80367" y="32938"/>
                </a:lnTo>
                <a:lnTo>
                  <a:pt x="80441" y="32094"/>
                </a:lnTo>
                <a:lnTo>
                  <a:pt x="80498" y="31251"/>
                </a:lnTo>
                <a:lnTo>
                  <a:pt x="80591" y="29563"/>
                </a:lnTo>
                <a:lnTo>
                  <a:pt x="80666" y="27858"/>
                </a:lnTo>
                <a:lnTo>
                  <a:pt x="80685" y="26170"/>
                </a:lnTo>
                <a:lnTo>
                  <a:pt x="80685" y="24464"/>
                </a:lnTo>
                <a:lnTo>
                  <a:pt x="80648" y="22777"/>
                </a:lnTo>
                <a:lnTo>
                  <a:pt x="80591" y="21071"/>
                </a:lnTo>
                <a:lnTo>
                  <a:pt x="80498" y="19365"/>
                </a:lnTo>
                <a:lnTo>
                  <a:pt x="80404" y="17659"/>
                </a:lnTo>
                <a:lnTo>
                  <a:pt x="80292" y="15972"/>
                </a:lnTo>
                <a:lnTo>
                  <a:pt x="80160" y="14266"/>
                </a:lnTo>
                <a:lnTo>
                  <a:pt x="79898" y="10873"/>
                </a:lnTo>
                <a:lnTo>
                  <a:pt x="79823" y="10086"/>
                </a:lnTo>
                <a:lnTo>
                  <a:pt x="79748" y="9298"/>
                </a:lnTo>
                <a:lnTo>
                  <a:pt x="79635" y="8511"/>
                </a:lnTo>
                <a:lnTo>
                  <a:pt x="79579" y="8136"/>
                </a:lnTo>
                <a:lnTo>
                  <a:pt x="79504" y="7742"/>
                </a:lnTo>
                <a:lnTo>
                  <a:pt x="79410" y="7367"/>
                </a:lnTo>
                <a:lnTo>
                  <a:pt x="79298" y="6992"/>
                </a:lnTo>
                <a:lnTo>
                  <a:pt x="79185" y="6618"/>
                </a:lnTo>
                <a:lnTo>
                  <a:pt x="79054" y="6261"/>
                </a:lnTo>
                <a:lnTo>
                  <a:pt x="78886" y="5905"/>
                </a:lnTo>
                <a:lnTo>
                  <a:pt x="78717" y="5549"/>
                </a:lnTo>
                <a:lnTo>
                  <a:pt x="78529" y="5212"/>
                </a:lnTo>
                <a:lnTo>
                  <a:pt x="78304" y="4893"/>
                </a:lnTo>
                <a:lnTo>
                  <a:pt x="78004" y="4499"/>
                </a:lnTo>
                <a:lnTo>
                  <a:pt x="77667" y="4124"/>
                </a:lnTo>
                <a:lnTo>
                  <a:pt x="77292" y="3768"/>
                </a:lnTo>
                <a:lnTo>
                  <a:pt x="76898" y="3449"/>
                </a:lnTo>
                <a:lnTo>
                  <a:pt x="76486" y="3149"/>
                </a:lnTo>
                <a:lnTo>
                  <a:pt x="76036" y="2868"/>
                </a:lnTo>
                <a:lnTo>
                  <a:pt x="75567" y="2606"/>
                </a:lnTo>
                <a:lnTo>
                  <a:pt x="75080" y="2381"/>
                </a:lnTo>
                <a:lnTo>
                  <a:pt x="74574" y="2156"/>
                </a:lnTo>
                <a:lnTo>
                  <a:pt x="74049" y="1968"/>
                </a:lnTo>
                <a:lnTo>
                  <a:pt x="73505" y="1781"/>
                </a:lnTo>
                <a:lnTo>
                  <a:pt x="72962" y="1631"/>
                </a:lnTo>
                <a:lnTo>
                  <a:pt x="72380" y="1481"/>
                </a:lnTo>
                <a:lnTo>
                  <a:pt x="71818" y="1350"/>
                </a:lnTo>
                <a:lnTo>
                  <a:pt x="71237" y="1219"/>
                </a:lnTo>
                <a:lnTo>
                  <a:pt x="70637" y="1125"/>
                </a:lnTo>
                <a:lnTo>
                  <a:pt x="70056" y="1031"/>
                </a:lnTo>
                <a:lnTo>
                  <a:pt x="69456" y="937"/>
                </a:lnTo>
                <a:lnTo>
                  <a:pt x="68256" y="806"/>
                </a:lnTo>
                <a:lnTo>
                  <a:pt x="67075" y="712"/>
                </a:lnTo>
                <a:lnTo>
                  <a:pt x="65913" y="619"/>
                </a:lnTo>
                <a:lnTo>
                  <a:pt x="63701" y="506"/>
                </a:lnTo>
                <a:lnTo>
                  <a:pt x="62689" y="450"/>
                </a:lnTo>
                <a:lnTo>
                  <a:pt x="61751" y="394"/>
                </a:lnTo>
                <a:lnTo>
                  <a:pt x="60401" y="300"/>
                </a:lnTo>
                <a:lnTo>
                  <a:pt x="59052" y="225"/>
                </a:lnTo>
                <a:lnTo>
                  <a:pt x="57702" y="150"/>
                </a:lnTo>
                <a:lnTo>
                  <a:pt x="56371" y="112"/>
                </a:lnTo>
                <a:lnTo>
                  <a:pt x="53671" y="37"/>
                </a:lnTo>
                <a:lnTo>
                  <a:pt x="50972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Google Shape;2071;p40">
            <a:extLst>
              <a:ext uri="{FF2B5EF4-FFF2-40B4-BE49-F238E27FC236}">
                <a16:creationId xmlns:a16="http://schemas.microsoft.com/office/drawing/2014/main" xmlns="" id="{B56A9B94-C16C-477F-9AC6-CF35400A7E07}"/>
              </a:ext>
            </a:extLst>
          </p:cNvPr>
          <p:cNvSpPr txBox="1">
            <a:spLocks/>
          </p:cNvSpPr>
          <p:nvPr/>
        </p:nvSpPr>
        <p:spPr>
          <a:xfrm>
            <a:off x="3560400" y="464985"/>
            <a:ext cx="202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1" i="0" u="none" strike="noStrike" cap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77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  <p:bldP spid="52" grpId="0"/>
      <p:bldP spid="53" grpId="0"/>
      <p:bldP spid="54" grpId="0"/>
      <p:bldP spid="56" grpId="0" animBg="1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xmlns="" id="{782BCAEB-467F-FB03-970A-3484B5D9E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EB7F6F9-0166-8AA7-1765-15005511DA3F}"/>
              </a:ext>
            </a:extLst>
          </p:cNvPr>
          <p:cNvSpPr/>
          <p:nvPr/>
        </p:nvSpPr>
        <p:spPr>
          <a:xfrm>
            <a:off x="218568" y="380454"/>
            <a:ext cx="8706863" cy="4382591"/>
          </a:xfrm>
          <a:prstGeom prst="roundRect">
            <a:avLst/>
          </a:prstGeom>
          <a:solidFill>
            <a:srgbClr val="FFFFFF">
              <a:alpha val="9700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9E1ACD5-BBDB-1BB9-8036-65CF4313EB71}"/>
              </a:ext>
            </a:extLst>
          </p:cNvPr>
          <p:cNvSpPr/>
          <p:nvPr/>
        </p:nvSpPr>
        <p:spPr>
          <a:xfrm>
            <a:off x="739389" y="592003"/>
            <a:ext cx="76652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Bài toán: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Một người chạy 100 m trong </a:t>
            </a:r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16 giây. Tính vận tốc chạy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>
                <a:latin typeface="Arial" panose="020B0604020202020204" pitchFamily="34" charset="0"/>
                <a:cs typeface="Arial" panose="020B0604020202020204" pitchFamily="34" charset="0"/>
              </a:rPr>
              <a:t>của người đó.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35825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524</TotalTime>
  <Words>595</Words>
  <Application>Microsoft Office PowerPoint</Application>
  <PresentationFormat>On-screen Show (16:9)</PresentationFormat>
  <Paragraphs>87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Architects Daughter</vt:lpstr>
      <vt:lpstr>Arial</vt:lpstr>
      <vt:lpstr>Calibri</vt:lpstr>
      <vt:lpstr>Calibri Light</vt:lpstr>
      <vt:lpstr>Times New Roman</vt:lpstr>
      <vt:lpstr>UTM Avo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VẬN TỐC</dc:title>
  <dc:subject>9Slide.vn</dc:subject>
  <dc:creator>huong</dc:creator>
  <dc:description>9Slide.vn</dc:description>
  <cp:lastModifiedBy>Le Tien Duat</cp:lastModifiedBy>
  <cp:revision>62</cp:revision>
  <dcterms:modified xsi:type="dcterms:W3CDTF">2025-03-19T12:39:32Z</dcterms:modified>
  <cp:category>9Slide.vn</cp:category>
</cp:coreProperties>
</file>