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3"/>
  </p:notesMasterIdLst>
  <p:sldIdLst>
    <p:sldId id="409" r:id="rId3"/>
    <p:sldId id="257" r:id="rId4"/>
    <p:sldId id="394" r:id="rId5"/>
    <p:sldId id="324" r:id="rId6"/>
    <p:sldId id="353" r:id="rId7"/>
    <p:sldId id="395" r:id="rId8"/>
    <p:sldId id="396" r:id="rId9"/>
    <p:sldId id="397" r:id="rId10"/>
    <p:sldId id="398" r:id="rId11"/>
    <p:sldId id="399" r:id="rId12"/>
    <p:sldId id="400" r:id="rId13"/>
    <p:sldId id="401" r:id="rId14"/>
    <p:sldId id="402" r:id="rId15"/>
    <p:sldId id="403" r:id="rId16"/>
    <p:sldId id="404" r:id="rId17"/>
    <p:sldId id="405" r:id="rId18"/>
    <p:sldId id="406" r:id="rId19"/>
    <p:sldId id="407" r:id="rId20"/>
    <p:sldId id="408" r:id="rId21"/>
    <p:sldId id="343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53A"/>
    <a:srgbClr val="67589A"/>
    <a:srgbClr val="14B3EE"/>
    <a:srgbClr val="FFFFCC"/>
    <a:srgbClr val="FF5050"/>
    <a:srgbClr val="CCFFFF"/>
    <a:srgbClr val="CC99FF"/>
    <a:srgbClr val="6B222D"/>
    <a:srgbClr val="66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F8EB0E-AB2E-4091-8A0B-155A332C8462}" v="110" dt="2022-06-19T03:19:27.698"/>
    <p1510:client id="{DB620DA7-B34A-4CAA-BC28-48E44848A466}" v="6" dt="2022-06-19T07:53:38.45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1009" autoAdjust="0"/>
  </p:normalViewPr>
  <p:slideViewPr>
    <p:cSldViewPr snapToGrid="0">
      <p:cViewPr varScale="1">
        <p:scale>
          <a:sx n="69" d="100"/>
          <a:sy n="69" d="100"/>
        </p:scale>
        <p:origin x="8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DB620DA7-B34A-4CAA-BC28-48E44848A466}"/>
    <pc:docChg chg="undo custSel modSld modMainMaster">
      <pc:chgData name="NGUYEN PHAM ANH THU" userId="baf72463-252b-4d5f-a6ca-5a6327a9888d" providerId="ADAL" clId="{DB620DA7-B34A-4CAA-BC28-48E44848A466}" dt="2022-06-19T07:53:41.720" v="19" actId="1076"/>
      <pc:docMkLst>
        <pc:docMk/>
      </pc:docMkLst>
      <pc:sldChg chg="delSp mod setBg">
        <pc:chgData name="NGUYEN PHAM ANH THU" userId="baf72463-252b-4d5f-a6ca-5a6327a9888d" providerId="ADAL" clId="{DB620DA7-B34A-4CAA-BC28-48E44848A466}" dt="2022-06-19T07:50:53.003" v="9" actId="1076"/>
        <pc:sldMkLst>
          <pc:docMk/>
          <pc:sldMk cId="3738874366" sldId="256"/>
        </pc:sldMkLst>
        <pc:picChg chg="del">
          <ac:chgData name="NGUYEN PHAM ANH THU" userId="baf72463-252b-4d5f-a6ca-5a6327a9888d" providerId="ADAL" clId="{DB620DA7-B34A-4CAA-BC28-48E44848A466}" dt="2022-06-19T07:50:44.213" v="6" actId="478"/>
          <ac:picMkLst>
            <pc:docMk/>
            <pc:sldMk cId="3738874366" sldId="256"/>
            <ac:picMk id="7" creationId="{D2AEF441-F270-B1A9-07F1-5CFB2C13EEFA}"/>
          </ac:picMkLst>
        </pc:picChg>
      </pc:sldChg>
      <pc:sldChg chg="modSp mod">
        <pc:chgData name="NGUYEN PHAM ANH THU" userId="baf72463-252b-4d5f-a6ca-5a6327a9888d" providerId="ADAL" clId="{DB620DA7-B34A-4CAA-BC28-48E44848A466}" dt="2022-06-19T07:53:18.790" v="17" actId="1076"/>
        <pc:sldMkLst>
          <pc:docMk/>
          <pc:sldMk cId="3199728574" sldId="315"/>
        </pc:sldMkLst>
        <pc:picChg chg="mod">
          <ac:chgData name="NGUYEN PHAM ANH THU" userId="baf72463-252b-4d5f-a6ca-5a6327a9888d" providerId="ADAL" clId="{DB620DA7-B34A-4CAA-BC28-48E44848A466}" dt="2022-06-19T07:53:18.790" v="17" actId="1076"/>
          <ac:picMkLst>
            <pc:docMk/>
            <pc:sldMk cId="3199728574" sldId="315"/>
            <ac:picMk id="7" creationId="{D2AEF441-F270-B1A9-07F1-5CFB2C13EEFA}"/>
          </ac:picMkLst>
        </pc:picChg>
      </pc:sldChg>
      <pc:sldChg chg="addSp delSp mod">
        <pc:chgData name="NGUYEN PHAM ANH THU" userId="baf72463-252b-4d5f-a6ca-5a6327a9888d" providerId="ADAL" clId="{DB620DA7-B34A-4CAA-BC28-48E44848A466}" dt="2022-06-19T07:51:20.526" v="13" actId="478"/>
        <pc:sldMkLst>
          <pc:docMk/>
          <pc:sldMk cId="810250860" sldId="316"/>
        </pc:sldMkLst>
        <pc:picChg chg="add del">
          <ac:chgData name="NGUYEN PHAM ANH THU" userId="baf72463-252b-4d5f-a6ca-5a6327a9888d" providerId="ADAL" clId="{DB620DA7-B34A-4CAA-BC28-48E44848A466}" dt="2022-06-19T07:51:20.526" v="13" actId="478"/>
          <ac:picMkLst>
            <pc:docMk/>
            <pc:sldMk cId="810250860" sldId="316"/>
            <ac:picMk id="4" creationId="{137B56F5-9CC8-2E30-87FE-B912FA91D925}"/>
          </ac:picMkLst>
        </pc:picChg>
      </pc:sldChg>
      <pc:sldChg chg="modSp mod">
        <pc:chgData name="NGUYEN PHAM ANH THU" userId="baf72463-252b-4d5f-a6ca-5a6327a9888d" providerId="ADAL" clId="{DB620DA7-B34A-4CAA-BC28-48E44848A466}" dt="2022-06-19T07:52:04.706" v="15" actId="1076"/>
        <pc:sldMkLst>
          <pc:docMk/>
          <pc:sldMk cId="3896975157" sldId="343"/>
        </pc:sldMkLst>
        <pc:picChg chg="mod">
          <ac:chgData name="NGUYEN PHAM ANH THU" userId="baf72463-252b-4d5f-a6ca-5a6327a9888d" providerId="ADAL" clId="{DB620DA7-B34A-4CAA-BC28-48E44848A466}" dt="2022-06-19T07:52:04.706" v="15" actId="1076"/>
          <ac:picMkLst>
            <pc:docMk/>
            <pc:sldMk cId="3896975157" sldId="343"/>
            <ac:picMk id="7" creationId="{D2AEF441-F270-B1A9-07F1-5CFB2C13EEFA}"/>
          </ac:picMkLst>
        </pc:picChg>
      </pc:sldChg>
      <pc:sldMasterChg chg="addSp delSp modSp mod modSldLayout">
        <pc:chgData name="NGUYEN PHAM ANH THU" userId="baf72463-252b-4d5f-a6ca-5a6327a9888d" providerId="ADAL" clId="{DB620DA7-B34A-4CAA-BC28-48E44848A466}" dt="2022-06-19T07:53:41.720" v="19" actId="1076"/>
        <pc:sldMasterMkLst>
          <pc:docMk/>
          <pc:sldMasterMk cId="2365823959" sldId="2147483648"/>
        </pc:sldMasterMkLst>
        <pc:picChg chg="add mod">
          <ac:chgData name="NGUYEN PHAM ANH THU" userId="baf72463-252b-4d5f-a6ca-5a6327a9888d" providerId="ADAL" clId="{DB620DA7-B34A-4CAA-BC28-48E44848A466}" dt="2022-06-19T07:50:28.319" v="3" actId="1076"/>
          <ac:picMkLst>
            <pc:docMk/>
            <pc:sldMasterMk cId="2365823959" sldId="2147483648"/>
            <ac:picMk id="3" creationId="{B263F51C-0037-32A0-4DA2-E9B09620176D}"/>
          </ac:picMkLst>
        </pc:picChg>
        <pc:picChg chg="add mod">
          <ac:chgData name="NGUYEN PHAM ANH THU" userId="baf72463-252b-4d5f-a6ca-5a6327a9888d" providerId="ADAL" clId="{DB620DA7-B34A-4CAA-BC28-48E44848A466}" dt="2022-06-19T07:50:32.110" v="5" actId="1076"/>
          <ac:picMkLst>
            <pc:docMk/>
            <pc:sldMasterMk cId="2365823959" sldId="2147483648"/>
            <ac:picMk id="4" creationId="{0431EAEA-E2A0-2765-E44F-0384CBF61F99}"/>
          </ac:picMkLst>
        </pc:picChg>
        <pc:picChg chg="del">
          <ac:chgData name="NGUYEN PHAM ANH THU" userId="baf72463-252b-4d5f-a6ca-5a6327a9888d" providerId="ADAL" clId="{DB620DA7-B34A-4CAA-BC28-48E44848A466}" dt="2022-06-19T07:51:09.846" v="11" actId="478"/>
          <ac:picMkLst>
            <pc:docMk/>
            <pc:sldMasterMk cId="2365823959" sldId="2147483648"/>
            <ac:picMk id="8" creationId="{F2B3D9DD-47F3-4E1F-B495-5DFF9A1C7937}"/>
          </ac:picMkLst>
        </pc:picChg>
        <pc:sldLayoutChg chg="addSp delSp modSp mod delAnim">
          <pc:chgData name="NGUYEN PHAM ANH THU" userId="baf72463-252b-4d5f-a6ca-5a6327a9888d" providerId="ADAL" clId="{DB620DA7-B34A-4CAA-BC28-48E44848A466}" dt="2022-06-19T07:53:41.720" v="19" actId="1076"/>
          <pc:sldLayoutMkLst>
            <pc:docMk/>
            <pc:sldMasterMk cId="2365823959" sldId="2147483648"/>
            <pc:sldLayoutMk cId="1622690943" sldId="2147483649"/>
          </pc:sldLayoutMkLst>
          <pc:grpChg chg="del">
            <ac:chgData name="NGUYEN PHAM ANH THU" userId="baf72463-252b-4d5f-a6ca-5a6327a9888d" providerId="ADAL" clId="{DB620DA7-B34A-4CAA-BC28-48E44848A466}" dt="2022-06-19T07:51:06.863" v="10" actId="478"/>
            <ac:grpSpMkLst>
              <pc:docMk/>
              <pc:sldMasterMk cId="2365823959" sldId="2147483648"/>
              <pc:sldLayoutMk cId="1622690943" sldId="2147483649"/>
              <ac:grpSpMk id="24" creationId="{02E1F6CA-C1EC-454D-B766-CF09096F595F}"/>
            </ac:grpSpMkLst>
          </pc:grpChg>
          <pc:picChg chg="add mod">
            <ac:chgData name="NGUYEN PHAM ANH THU" userId="baf72463-252b-4d5f-a6ca-5a6327a9888d" providerId="ADAL" clId="{DB620DA7-B34A-4CAA-BC28-48E44848A466}" dt="2022-06-19T07:53:41.720" v="19" actId="1076"/>
            <ac:picMkLst>
              <pc:docMk/>
              <pc:sldMasterMk cId="2365823959" sldId="2147483648"/>
              <pc:sldLayoutMk cId="1622690943" sldId="2147483649"/>
              <ac:picMk id="2" creationId="{6520C0EB-CF41-C723-A5A5-08FA2768AEC5}"/>
            </ac:picMkLst>
          </pc:picChg>
          <pc:picChg chg="del">
            <ac:chgData name="NGUYEN PHAM ANH THU" userId="baf72463-252b-4d5f-a6ca-5a6327a9888d" providerId="ADAL" clId="{DB620DA7-B34A-4CAA-BC28-48E44848A466}" dt="2022-06-19T07:51:06.863" v="10" actId="478"/>
            <ac:picMkLst>
              <pc:docMk/>
              <pc:sldMasterMk cId="2365823959" sldId="2147483648"/>
              <pc:sldLayoutMk cId="1622690943" sldId="2147483649"/>
              <ac:picMk id="8" creationId="{479F44FC-A006-4561-B692-E99961E3C6C2}"/>
            </ac:picMkLst>
          </pc:picChg>
          <pc:picChg chg="del">
            <ac:chgData name="NGUYEN PHAM ANH THU" userId="baf72463-252b-4d5f-a6ca-5a6327a9888d" providerId="ADAL" clId="{DB620DA7-B34A-4CAA-BC28-48E44848A466}" dt="2022-06-19T07:51:06.863" v="10" actId="478"/>
            <ac:picMkLst>
              <pc:docMk/>
              <pc:sldMasterMk cId="2365823959" sldId="2147483648"/>
              <pc:sldLayoutMk cId="1622690943" sldId="2147483649"/>
              <ac:picMk id="9" creationId="{AA3C8893-665B-4A52-9596-A3E67458ACB6}"/>
            </ac:picMkLst>
          </pc:picChg>
        </pc:sldLayoutChg>
      </pc:sldMasterChg>
    </pc:docChg>
  </pc:docChgLst>
  <pc:docChgLst>
    <pc:chgData name="NGUYEN PHAM ANH THU" userId="baf72463-252b-4d5f-a6ca-5a6327a9888d" providerId="ADAL" clId="{78F8EB0E-AB2E-4091-8A0B-155A332C8462}"/>
    <pc:docChg chg="undo custSel addSld modSld sldOrd modMainMaster">
      <pc:chgData name="NGUYEN PHAM ANH THU" userId="baf72463-252b-4d5f-a6ca-5a6327a9888d" providerId="ADAL" clId="{78F8EB0E-AB2E-4091-8A0B-155A332C8462}" dt="2022-06-19T03:19:27.697" v="200"/>
      <pc:docMkLst>
        <pc:docMk/>
      </pc:docMkLst>
      <pc:sldChg chg="modTransition modAnim">
        <pc:chgData name="NGUYEN PHAM ANH THU" userId="baf72463-252b-4d5f-a6ca-5a6327a9888d" providerId="ADAL" clId="{78F8EB0E-AB2E-4091-8A0B-155A332C8462}" dt="2022-06-19T03:01:42.895" v="72"/>
        <pc:sldMkLst>
          <pc:docMk/>
          <pc:sldMk cId="3738874366" sldId="256"/>
        </pc:sldMkLst>
      </pc:sldChg>
      <pc:sldChg chg="modTransition modAnim">
        <pc:chgData name="NGUYEN PHAM ANH THU" userId="baf72463-252b-4d5f-a6ca-5a6327a9888d" providerId="ADAL" clId="{78F8EB0E-AB2E-4091-8A0B-155A332C8462}" dt="2022-06-19T03:02:25.776" v="78"/>
        <pc:sldMkLst>
          <pc:docMk/>
          <pc:sldMk cId="186414944" sldId="257"/>
        </pc:sldMkLst>
      </pc:sldChg>
      <pc:sldChg chg="modTransition modAnim">
        <pc:chgData name="NGUYEN PHAM ANH THU" userId="baf72463-252b-4d5f-a6ca-5a6327a9888d" providerId="ADAL" clId="{78F8EB0E-AB2E-4091-8A0B-155A332C8462}" dt="2022-06-19T03:19:27.697" v="200"/>
        <pc:sldMkLst>
          <pc:docMk/>
          <pc:sldMk cId="3519688627" sldId="307"/>
        </pc:sldMkLst>
      </pc:sldChg>
      <pc:sldChg chg="modTransition">
        <pc:chgData name="NGUYEN PHAM ANH THU" userId="baf72463-252b-4d5f-a6ca-5a6327a9888d" providerId="ADAL" clId="{78F8EB0E-AB2E-4091-8A0B-155A332C8462}" dt="2022-06-19T03:01:26.635" v="68"/>
        <pc:sldMkLst>
          <pc:docMk/>
          <pc:sldMk cId="467860427" sldId="308"/>
        </pc:sldMkLst>
      </pc:sldChg>
      <pc:sldChg chg="modTransition">
        <pc:chgData name="NGUYEN PHAM ANH THU" userId="baf72463-252b-4d5f-a6ca-5a6327a9888d" providerId="ADAL" clId="{78F8EB0E-AB2E-4091-8A0B-155A332C8462}" dt="2022-06-19T03:01:26.635" v="68"/>
        <pc:sldMkLst>
          <pc:docMk/>
          <pc:sldMk cId="3873565158" sldId="310"/>
        </pc:sldMkLst>
      </pc:sldChg>
      <pc:sldChg chg="modTransition">
        <pc:chgData name="NGUYEN PHAM ANH THU" userId="baf72463-252b-4d5f-a6ca-5a6327a9888d" providerId="ADAL" clId="{78F8EB0E-AB2E-4091-8A0B-155A332C8462}" dt="2022-06-19T03:01:26.635" v="68"/>
        <pc:sldMkLst>
          <pc:docMk/>
          <pc:sldMk cId="676954763" sldId="311"/>
        </pc:sldMkLst>
      </pc:sldChg>
      <pc:sldChg chg="modTransition modAnim">
        <pc:chgData name="NGUYEN PHAM ANH THU" userId="baf72463-252b-4d5f-a6ca-5a6327a9888d" providerId="ADAL" clId="{78F8EB0E-AB2E-4091-8A0B-155A332C8462}" dt="2022-06-19T03:02:30.983" v="79"/>
        <pc:sldMkLst>
          <pc:docMk/>
          <pc:sldMk cId="3682637248" sldId="312"/>
        </pc:sldMkLst>
      </pc:sldChg>
      <pc:sldChg chg="modTransition modAnim">
        <pc:chgData name="NGUYEN PHAM ANH THU" userId="baf72463-252b-4d5f-a6ca-5a6327a9888d" providerId="ADAL" clId="{78F8EB0E-AB2E-4091-8A0B-155A332C8462}" dt="2022-06-19T03:03:53.496" v="93"/>
        <pc:sldMkLst>
          <pc:docMk/>
          <pc:sldMk cId="1211749700" sldId="313"/>
        </pc:sldMkLst>
      </pc:sldChg>
      <pc:sldChg chg="modTransition modAnim">
        <pc:chgData name="NGUYEN PHAM ANH THU" userId="baf72463-252b-4d5f-a6ca-5a6327a9888d" providerId="ADAL" clId="{78F8EB0E-AB2E-4091-8A0B-155A332C8462}" dt="2022-06-19T03:07:28.015" v="128"/>
        <pc:sldMkLst>
          <pc:docMk/>
          <pc:sldMk cId="2058191910" sldId="314"/>
        </pc:sldMkLst>
      </pc:sldChg>
      <pc:sldChg chg="modTransition modAnim">
        <pc:chgData name="NGUYEN PHAM ANH THU" userId="baf72463-252b-4d5f-a6ca-5a6327a9888d" providerId="ADAL" clId="{78F8EB0E-AB2E-4091-8A0B-155A332C8462}" dt="2022-06-19T03:02:08.983" v="76"/>
        <pc:sldMkLst>
          <pc:docMk/>
          <pc:sldMk cId="3199728574" sldId="315"/>
        </pc:sldMkLst>
      </pc:sldChg>
      <pc:sldChg chg="modTransition">
        <pc:chgData name="NGUYEN PHAM ANH THU" userId="baf72463-252b-4d5f-a6ca-5a6327a9888d" providerId="ADAL" clId="{78F8EB0E-AB2E-4091-8A0B-155A332C8462}" dt="2022-06-19T03:01:26.635" v="68"/>
        <pc:sldMkLst>
          <pc:docMk/>
          <pc:sldMk cId="810250860" sldId="316"/>
        </pc:sldMkLst>
      </pc:sldChg>
      <pc:sldChg chg="modTransition modAnim">
        <pc:chgData name="NGUYEN PHAM ANH THU" userId="baf72463-252b-4d5f-a6ca-5a6327a9888d" providerId="ADAL" clId="{78F8EB0E-AB2E-4091-8A0B-155A332C8462}" dt="2022-06-19T03:04:52.008" v="99"/>
        <pc:sldMkLst>
          <pc:docMk/>
          <pc:sldMk cId="34508500" sldId="317"/>
        </pc:sldMkLst>
      </pc:sldChg>
      <pc:sldChg chg="modSp mod modTransition modAnim">
        <pc:chgData name="NGUYEN PHAM ANH THU" userId="baf72463-252b-4d5f-a6ca-5a6327a9888d" providerId="ADAL" clId="{78F8EB0E-AB2E-4091-8A0B-155A332C8462}" dt="2022-06-19T03:06:56.791" v="125"/>
        <pc:sldMkLst>
          <pc:docMk/>
          <pc:sldMk cId="2265154792" sldId="318"/>
        </pc:sldMkLst>
        <pc:spChg chg="mod">
          <ac:chgData name="NGUYEN PHAM ANH THU" userId="baf72463-252b-4d5f-a6ca-5a6327a9888d" providerId="ADAL" clId="{78F8EB0E-AB2E-4091-8A0B-155A332C8462}" dt="2022-06-19T03:05:45.744" v="107" actId="403"/>
          <ac:spMkLst>
            <pc:docMk/>
            <pc:sldMk cId="2265154792" sldId="318"/>
            <ac:spMk id="35" creationId="{3439E3F2-7FC8-3E47-29C5-2EC638427D2C}"/>
          </ac:spMkLst>
        </pc:spChg>
        <pc:grpChg chg="mod">
          <ac:chgData name="NGUYEN PHAM ANH THU" userId="baf72463-252b-4d5f-a6ca-5a6327a9888d" providerId="ADAL" clId="{78F8EB0E-AB2E-4091-8A0B-155A332C8462}" dt="2022-06-19T03:05:51.596" v="113" actId="1036"/>
          <ac:grpSpMkLst>
            <pc:docMk/>
            <pc:sldMk cId="2265154792" sldId="318"/>
            <ac:grpSpMk id="8" creationId="{7208C03A-EBEB-DC8A-8012-C4F09CA70299}"/>
          </ac:grpSpMkLst>
        </pc:grpChg>
        <pc:grpChg chg="mod">
          <ac:chgData name="NGUYEN PHAM ANH THU" userId="baf72463-252b-4d5f-a6ca-5a6327a9888d" providerId="ADAL" clId="{78F8EB0E-AB2E-4091-8A0B-155A332C8462}" dt="2022-06-19T03:05:56.572" v="120" actId="1036"/>
          <ac:grpSpMkLst>
            <pc:docMk/>
            <pc:sldMk cId="2265154792" sldId="318"/>
            <ac:grpSpMk id="14" creationId="{A6E581BB-8E4B-BF63-A674-FE2078745E27}"/>
          </ac:grpSpMkLst>
        </pc:grpChg>
        <pc:grpChg chg="mod">
          <ac:chgData name="NGUYEN PHAM ANH THU" userId="baf72463-252b-4d5f-a6ca-5a6327a9888d" providerId="ADAL" clId="{78F8EB0E-AB2E-4091-8A0B-155A332C8462}" dt="2022-06-19T03:05:56.572" v="120" actId="1036"/>
          <ac:grpSpMkLst>
            <pc:docMk/>
            <pc:sldMk cId="2265154792" sldId="318"/>
            <ac:grpSpMk id="66" creationId="{7AFE7643-095A-C692-48ED-2C7FFE585998}"/>
          </ac:grpSpMkLst>
        </pc:grpChg>
        <pc:grpChg chg="mod">
          <ac:chgData name="NGUYEN PHAM ANH THU" userId="baf72463-252b-4d5f-a6ca-5a6327a9888d" providerId="ADAL" clId="{78F8EB0E-AB2E-4091-8A0B-155A332C8462}" dt="2022-06-19T03:05:56.572" v="120" actId="1036"/>
          <ac:grpSpMkLst>
            <pc:docMk/>
            <pc:sldMk cId="2265154792" sldId="318"/>
            <ac:grpSpMk id="73" creationId="{610CAE8A-8E9C-5643-84D8-AED1955DFFB5}"/>
          </ac:grpSpMkLst>
        </pc:grpChg>
        <pc:picChg chg="mod">
          <ac:chgData name="NGUYEN PHAM ANH THU" userId="baf72463-252b-4d5f-a6ca-5a6327a9888d" providerId="ADAL" clId="{78F8EB0E-AB2E-4091-8A0B-155A332C8462}" dt="2022-06-19T03:05:56.572" v="120" actId="1036"/>
          <ac:picMkLst>
            <pc:docMk/>
            <pc:sldMk cId="2265154792" sldId="318"/>
            <ac:picMk id="11" creationId="{61D1EE20-05ED-BF93-1FB1-E2EA4EADEAB0}"/>
          </ac:picMkLst>
        </pc:picChg>
        <pc:picChg chg="mod">
          <ac:chgData name="NGUYEN PHAM ANH THU" userId="baf72463-252b-4d5f-a6ca-5a6327a9888d" providerId="ADAL" clId="{78F8EB0E-AB2E-4091-8A0B-155A332C8462}" dt="2022-06-19T03:05:56.572" v="120" actId="1036"/>
          <ac:picMkLst>
            <pc:docMk/>
            <pc:sldMk cId="2265154792" sldId="318"/>
            <ac:picMk id="61" creationId="{F75E2935-6084-EA07-7E02-EC4A202E37E1}"/>
          </ac:picMkLst>
        </pc:picChg>
        <pc:picChg chg="mod">
          <ac:chgData name="NGUYEN PHAM ANH THU" userId="baf72463-252b-4d5f-a6ca-5a6327a9888d" providerId="ADAL" clId="{78F8EB0E-AB2E-4091-8A0B-155A332C8462}" dt="2022-06-19T03:05:56.572" v="120" actId="1036"/>
          <ac:picMkLst>
            <pc:docMk/>
            <pc:sldMk cId="2265154792" sldId="318"/>
            <ac:picMk id="62" creationId="{61809E6A-AD4C-B160-B148-7BBACB6A75B6}"/>
          </ac:picMkLst>
        </pc:picChg>
        <pc:picChg chg="mod">
          <ac:chgData name="NGUYEN PHAM ANH THU" userId="baf72463-252b-4d5f-a6ca-5a6327a9888d" providerId="ADAL" clId="{78F8EB0E-AB2E-4091-8A0B-155A332C8462}" dt="2022-06-19T03:05:56.572" v="120" actId="1036"/>
          <ac:picMkLst>
            <pc:docMk/>
            <pc:sldMk cId="2265154792" sldId="318"/>
            <ac:picMk id="63" creationId="{BF4E476E-DE20-8906-9C4A-C8B46DF4DA20}"/>
          </ac:picMkLst>
        </pc:picChg>
        <pc:picChg chg="mod">
          <ac:chgData name="NGUYEN PHAM ANH THU" userId="baf72463-252b-4d5f-a6ca-5a6327a9888d" providerId="ADAL" clId="{78F8EB0E-AB2E-4091-8A0B-155A332C8462}" dt="2022-06-19T03:05:56.572" v="120" actId="1036"/>
          <ac:picMkLst>
            <pc:docMk/>
            <pc:sldMk cId="2265154792" sldId="318"/>
            <ac:picMk id="64" creationId="{A3BCB441-113E-4376-E816-31EB2F2C5830}"/>
          </ac:picMkLst>
        </pc:picChg>
        <pc:picChg chg="mod">
          <ac:chgData name="NGUYEN PHAM ANH THU" userId="baf72463-252b-4d5f-a6ca-5a6327a9888d" providerId="ADAL" clId="{78F8EB0E-AB2E-4091-8A0B-155A332C8462}" dt="2022-06-19T03:05:56.572" v="120" actId="1036"/>
          <ac:picMkLst>
            <pc:docMk/>
            <pc:sldMk cId="2265154792" sldId="318"/>
            <ac:picMk id="65" creationId="{A7AB34A0-38AF-FF3D-7A04-DA928E1B93F0}"/>
          </ac:picMkLst>
        </pc:picChg>
      </pc:sldChg>
      <pc:sldChg chg="modTransition modAnim">
        <pc:chgData name="NGUYEN PHAM ANH THU" userId="baf72463-252b-4d5f-a6ca-5a6327a9888d" providerId="ADAL" clId="{78F8EB0E-AB2E-4091-8A0B-155A332C8462}" dt="2022-06-19T03:07:51.768" v="131"/>
        <pc:sldMkLst>
          <pc:docMk/>
          <pc:sldMk cId="3592460108" sldId="319"/>
        </pc:sldMkLst>
      </pc:sldChg>
      <pc:sldChg chg="modTransition modAnim">
        <pc:chgData name="NGUYEN PHAM ANH THU" userId="baf72463-252b-4d5f-a6ca-5a6327a9888d" providerId="ADAL" clId="{78F8EB0E-AB2E-4091-8A0B-155A332C8462}" dt="2022-06-19T03:08:03.823" v="135"/>
        <pc:sldMkLst>
          <pc:docMk/>
          <pc:sldMk cId="3696831572" sldId="320"/>
        </pc:sldMkLst>
      </pc:sldChg>
      <pc:sldChg chg="modTransition modAnim">
        <pc:chgData name="NGUYEN PHAM ANH THU" userId="baf72463-252b-4d5f-a6ca-5a6327a9888d" providerId="ADAL" clId="{78F8EB0E-AB2E-4091-8A0B-155A332C8462}" dt="2022-06-19T03:08:16.535" v="138"/>
        <pc:sldMkLst>
          <pc:docMk/>
          <pc:sldMk cId="3833578091" sldId="321"/>
        </pc:sldMkLst>
      </pc:sldChg>
      <pc:sldChg chg="modTransition modAnim">
        <pc:chgData name="NGUYEN PHAM ANH THU" userId="baf72463-252b-4d5f-a6ca-5a6327a9888d" providerId="ADAL" clId="{78F8EB0E-AB2E-4091-8A0B-155A332C8462}" dt="2022-06-19T03:08:37.886" v="139"/>
        <pc:sldMkLst>
          <pc:docMk/>
          <pc:sldMk cId="1129524030" sldId="322"/>
        </pc:sldMkLst>
      </pc:sldChg>
      <pc:sldChg chg="modTransition modAnim">
        <pc:chgData name="NGUYEN PHAM ANH THU" userId="baf72463-252b-4d5f-a6ca-5a6327a9888d" providerId="ADAL" clId="{78F8EB0E-AB2E-4091-8A0B-155A332C8462}" dt="2022-06-19T03:09:06.677" v="143"/>
        <pc:sldMkLst>
          <pc:docMk/>
          <pc:sldMk cId="396115663" sldId="323"/>
        </pc:sldMkLst>
      </pc:sldChg>
      <pc:sldChg chg="modTransition modAnim">
        <pc:chgData name="NGUYEN PHAM ANH THU" userId="baf72463-252b-4d5f-a6ca-5a6327a9888d" providerId="ADAL" clId="{78F8EB0E-AB2E-4091-8A0B-155A332C8462}" dt="2022-06-19T03:02:34.103" v="80"/>
        <pc:sldMkLst>
          <pc:docMk/>
          <pc:sldMk cId="4204221157" sldId="324"/>
        </pc:sldMkLst>
      </pc:sldChg>
      <pc:sldChg chg="modTransition modAnim">
        <pc:chgData name="NGUYEN PHAM ANH THU" userId="baf72463-252b-4d5f-a6ca-5a6327a9888d" providerId="ADAL" clId="{78F8EB0E-AB2E-4091-8A0B-155A332C8462}" dt="2022-06-19T03:09:42.407" v="146"/>
        <pc:sldMkLst>
          <pc:docMk/>
          <pc:sldMk cId="2983782387" sldId="325"/>
        </pc:sldMkLst>
      </pc:sldChg>
      <pc:sldChg chg="modTransition modAnim">
        <pc:chgData name="NGUYEN PHAM ANH THU" userId="baf72463-252b-4d5f-a6ca-5a6327a9888d" providerId="ADAL" clId="{78F8EB0E-AB2E-4091-8A0B-155A332C8462}" dt="2022-06-19T03:16:00.120" v="194"/>
        <pc:sldMkLst>
          <pc:docMk/>
          <pc:sldMk cId="3781101375" sldId="326"/>
        </pc:sldMkLst>
      </pc:sldChg>
      <pc:sldChg chg="modSp mod modTransition">
        <pc:chgData name="NGUYEN PHAM ANH THU" userId="baf72463-252b-4d5f-a6ca-5a6327a9888d" providerId="ADAL" clId="{78F8EB0E-AB2E-4091-8A0B-155A332C8462}" dt="2022-06-19T03:10:30.738" v="153" actId="14100"/>
        <pc:sldMkLst>
          <pc:docMk/>
          <pc:sldMk cId="3118923196" sldId="327"/>
        </pc:sldMkLst>
        <pc:spChg chg="mod">
          <ac:chgData name="NGUYEN PHAM ANH THU" userId="baf72463-252b-4d5f-a6ca-5a6327a9888d" providerId="ADAL" clId="{78F8EB0E-AB2E-4091-8A0B-155A332C8462}" dt="2022-06-19T03:10:24.651" v="150" actId="14100"/>
          <ac:spMkLst>
            <pc:docMk/>
            <pc:sldMk cId="3118923196" sldId="327"/>
            <ac:spMk id="23" creationId="{89BD75B3-AA77-94CE-6CAE-E411BF1FED51}"/>
          </ac:spMkLst>
        </pc:spChg>
        <pc:grpChg chg="mod">
          <ac:chgData name="NGUYEN PHAM ANH THU" userId="baf72463-252b-4d5f-a6ca-5a6327a9888d" providerId="ADAL" clId="{78F8EB0E-AB2E-4091-8A0B-155A332C8462}" dt="2022-06-19T03:10:30.738" v="153" actId="14100"/>
          <ac:grpSpMkLst>
            <pc:docMk/>
            <pc:sldMk cId="3118923196" sldId="327"/>
            <ac:grpSpMk id="19" creationId="{99AE2874-1793-890C-973C-8DDEC714E22A}"/>
          </ac:grpSpMkLst>
        </pc:grpChg>
      </pc:sldChg>
      <pc:sldChg chg="addSp delSp modSp mod modTransition delAnim modAnim">
        <pc:chgData name="NGUYEN PHAM ANH THU" userId="baf72463-252b-4d5f-a6ca-5a6327a9888d" providerId="ADAL" clId="{78F8EB0E-AB2E-4091-8A0B-155A332C8462}" dt="2022-06-19T03:15:22.671" v="188"/>
        <pc:sldMkLst>
          <pc:docMk/>
          <pc:sldMk cId="231968423" sldId="328"/>
        </pc:sldMkLst>
        <pc:spChg chg="mod">
          <ac:chgData name="NGUYEN PHAM ANH THU" userId="baf72463-252b-4d5f-a6ca-5a6327a9888d" providerId="ADAL" clId="{78F8EB0E-AB2E-4091-8A0B-155A332C8462}" dt="2022-06-19T03:11:29.309" v="160"/>
          <ac:spMkLst>
            <pc:docMk/>
            <pc:sldMk cId="231968423" sldId="328"/>
            <ac:spMk id="14" creationId="{10AC023C-B533-F1AE-82F2-2A258606E821}"/>
          </ac:spMkLst>
        </pc:spChg>
        <pc:spChg chg="mod">
          <ac:chgData name="NGUYEN PHAM ANH THU" userId="baf72463-252b-4d5f-a6ca-5a6327a9888d" providerId="ADAL" clId="{78F8EB0E-AB2E-4091-8A0B-155A332C8462}" dt="2022-06-19T03:11:29.309" v="160"/>
          <ac:spMkLst>
            <pc:docMk/>
            <pc:sldMk cId="231968423" sldId="328"/>
            <ac:spMk id="15" creationId="{5AF089AE-1DC3-7AF9-351B-CC276D0562DA}"/>
          </ac:spMkLst>
        </pc:spChg>
        <pc:spChg chg="mod">
          <ac:chgData name="NGUYEN PHAM ANH THU" userId="baf72463-252b-4d5f-a6ca-5a6327a9888d" providerId="ADAL" clId="{78F8EB0E-AB2E-4091-8A0B-155A332C8462}" dt="2022-06-19T03:10:51.473" v="158" actId="1076"/>
          <ac:spMkLst>
            <pc:docMk/>
            <pc:sldMk cId="231968423" sldId="328"/>
            <ac:spMk id="21" creationId="{DE8CEA61-9AB4-F562-7CDA-D9C67E2006FA}"/>
          </ac:spMkLst>
        </pc:spChg>
        <pc:grpChg chg="del">
          <ac:chgData name="NGUYEN PHAM ANH THU" userId="baf72463-252b-4d5f-a6ca-5a6327a9888d" providerId="ADAL" clId="{78F8EB0E-AB2E-4091-8A0B-155A332C8462}" dt="2022-06-19T03:11:14.837" v="159" actId="478"/>
          <ac:grpSpMkLst>
            <pc:docMk/>
            <pc:sldMk cId="231968423" sldId="328"/>
            <ac:grpSpMk id="8" creationId="{06A51C87-9878-CC56-06DE-BB4B67BB62B6}"/>
          </ac:grpSpMkLst>
        </pc:grpChg>
        <pc:grpChg chg="add mod">
          <ac:chgData name="NGUYEN PHAM ANH THU" userId="baf72463-252b-4d5f-a6ca-5a6327a9888d" providerId="ADAL" clId="{78F8EB0E-AB2E-4091-8A0B-155A332C8462}" dt="2022-06-19T03:11:29.309" v="160"/>
          <ac:grpSpMkLst>
            <pc:docMk/>
            <pc:sldMk cId="231968423" sldId="328"/>
            <ac:grpSpMk id="12" creationId="{3D105374-883F-3DA1-05A3-D39C139B6FCD}"/>
          </ac:grpSpMkLst>
        </pc:grpChg>
      </pc:sldChg>
      <pc:sldChg chg="modTransition">
        <pc:chgData name="NGUYEN PHAM ANH THU" userId="baf72463-252b-4d5f-a6ca-5a6327a9888d" providerId="ADAL" clId="{78F8EB0E-AB2E-4091-8A0B-155A332C8462}" dt="2022-06-19T03:18:27.144" v="197"/>
        <pc:sldMkLst>
          <pc:docMk/>
          <pc:sldMk cId="2056110119" sldId="329"/>
        </pc:sldMkLst>
      </pc:sldChg>
      <pc:sldChg chg="modSp mod modTransition">
        <pc:chgData name="NGUYEN PHAM ANH THU" userId="baf72463-252b-4d5f-a6ca-5a6327a9888d" providerId="ADAL" clId="{78F8EB0E-AB2E-4091-8A0B-155A332C8462}" dt="2022-06-19T03:18:36.935" v="198"/>
        <pc:sldMkLst>
          <pc:docMk/>
          <pc:sldMk cId="436751053" sldId="330"/>
        </pc:sldMkLst>
        <pc:spChg chg="mod">
          <ac:chgData name="NGUYEN PHAM ANH THU" userId="baf72463-252b-4d5f-a6ca-5a6327a9888d" providerId="ADAL" clId="{78F8EB0E-AB2E-4091-8A0B-155A332C8462}" dt="2022-06-19T03:17:08.724" v="195" actId="14100"/>
          <ac:spMkLst>
            <pc:docMk/>
            <pc:sldMk cId="436751053" sldId="330"/>
            <ac:spMk id="24" creationId="{B28856C7-FE03-0EF1-3AD0-DD79C292C237}"/>
          </ac:spMkLst>
        </pc:spChg>
      </pc:sldChg>
      <pc:sldChg chg="addSp delSp modSp mod modTransition">
        <pc:chgData name="NGUYEN PHAM ANH THU" userId="baf72463-252b-4d5f-a6ca-5a6327a9888d" providerId="ADAL" clId="{78F8EB0E-AB2E-4091-8A0B-155A332C8462}" dt="2022-06-19T03:18:27.144" v="197"/>
        <pc:sldMkLst>
          <pc:docMk/>
          <pc:sldMk cId="1117310983" sldId="331"/>
        </pc:sldMkLst>
        <pc:grpChg chg="add del mod">
          <ac:chgData name="NGUYEN PHAM ANH THU" userId="baf72463-252b-4d5f-a6ca-5a6327a9888d" providerId="ADAL" clId="{78F8EB0E-AB2E-4091-8A0B-155A332C8462}" dt="2022-06-19T03:12:00.496" v="167" actId="14100"/>
          <ac:grpSpMkLst>
            <pc:docMk/>
            <pc:sldMk cId="1117310983" sldId="331"/>
            <ac:grpSpMk id="8" creationId="{06A51C87-9878-CC56-06DE-BB4B67BB62B6}"/>
          </ac:grpSpMkLst>
        </pc:grpChg>
      </pc:sldChg>
      <pc:sldChg chg="modTransition modAnim">
        <pc:chgData name="NGUYEN PHAM ANH THU" userId="baf72463-252b-4d5f-a6ca-5a6327a9888d" providerId="ADAL" clId="{78F8EB0E-AB2E-4091-8A0B-155A332C8462}" dt="2022-06-19T03:10:09.941" v="149"/>
        <pc:sldMkLst>
          <pc:docMk/>
          <pc:sldMk cId="1806455246" sldId="332"/>
        </pc:sldMkLst>
      </pc:sldChg>
      <pc:sldChg chg="modTransition">
        <pc:chgData name="NGUYEN PHAM ANH THU" userId="baf72463-252b-4d5f-a6ca-5a6327a9888d" providerId="ADAL" clId="{78F8EB0E-AB2E-4091-8A0B-155A332C8462}" dt="2022-06-19T03:18:17.776" v="196"/>
        <pc:sldMkLst>
          <pc:docMk/>
          <pc:sldMk cId="3433741259" sldId="333"/>
        </pc:sldMkLst>
      </pc:sldChg>
      <pc:sldChg chg="modTransition">
        <pc:chgData name="NGUYEN PHAM ANH THU" userId="baf72463-252b-4d5f-a6ca-5a6327a9888d" providerId="ADAL" clId="{78F8EB0E-AB2E-4091-8A0B-155A332C8462}" dt="2022-06-19T03:18:17.776" v="196"/>
        <pc:sldMkLst>
          <pc:docMk/>
          <pc:sldMk cId="3109657984" sldId="334"/>
        </pc:sldMkLst>
      </pc:sldChg>
      <pc:sldChg chg="modTransition">
        <pc:chgData name="NGUYEN PHAM ANH THU" userId="baf72463-252b-4d5f-a6ca-5a6327a9888d" providerId="ADAL" clId="{78F8EB0E-AB2E-4091-8A0B-155A332C8462}" dt="2022-06-19T03:18:17.776" v="196"/>
        <pc:sldMkLst>
          <pc:docMk/>
          <pc:sldMk cId="2389335256" sldId="335"/>
        </pc:sldMkLst>
      </pc:sldChg>
      <pc:sldChg chg="modTransition">
        <pc:chgData name="NGUYEN PHAM ANH THU" userId="baf72463-252b-4d5f-a6ca-5a6327a9888d" providerId="ADAL" clId="{78F8EB0E-AB2E-4091-8A0B-155A332C8462}" dt="2022-06-19T03:18:17.776" v="196"/>
        <pc:sldMkLst>
          <pc:docMk/>
          <pc:sldMk cId="3101887616" sldId="336"/>
        </pc:sldMkLst>
      </pc:sldChg>
      <pc:sldChg chg="modTransition">
        <pc:chgData name="NGUYEN PHAM ANH THU" userId="baf72463-252b-4d5f-a6ca-5a6327a9888d" providerId="ADAL" clId="{78F8EB0E-AB2E-4091-8A0B-155A332C8462}" dt="2022-06-19T03:18:17.776" v="196"/>
        <pc:sldMkLst>
          <pc:docMk/>
          <pc:sldMk cId="1202595806" sldId="337"/>
        </pc:sldMkLst>
      </pc:sldChg>
      <pc:sldChg chg="modTransition modAnim">
        <pc:chgData name="NGUYEN PHAM ANH THU" userId="baf72463-252b-4d5f-a6ca-5a6327a9888d" providerId="ADAL" clId="{78F8EB0E-AB2E-4091-8A0B-155A332C8462}" dt="2022-06-19T03:13:49.864" v="183"/>
        <pc:sldMkLst>
          <pc:docMk/>
          <pc:sldMk cId="504059157" sldId="338"/>
        </pc:sldMkLst>
      </pc:sldChg>
      <pc:sldChg chg="modTransition modAnim">
        <pc:chgData name="NGUYEN PHAM ANH THU" userId="baf72463-252b-4d5f-a6ca-5a6327a9888d" providerId="ADAL" clId="{78F8EB0E-AB2E-4091-8A0B-155A332C8462}" dt="2022-06-19T03:15:38.512" v="189"/>
        <pc:sldMkLst>
          <pc:docMk/>
          <pc:sldMk cId="3361805527" sldId="339"/>
        </pc:sldMkLst>
      </pc:sldChg>
      <pc:sldChg chg="modTransition modAnim">
        <pc:chgData name="NGUYEN PHAM ANH THU" userId="baf72463-252b-4d5f-a6ca-5a6327a9888d" providerId="ADAL" clId="{78F8EB0E-AB2E-4091-8A0B-155A332C8462}" dt="2022-06-19T03:02:37.286" v="81"/>
        <pc:sldMkLst>
          <pc:docMk/>
          <pc:sldMk cId="4256258309" sldId="340"/>
        </pc:sldMkLst>
      </pc:sldChg>
      <pc:sldChg chg="modTransition">
        <pc:chgData name="NGUYEN PHAM ANH THU" userId="baf72463-252b-4d5f-a6ca-5a6327a9888d" providerId="ADAL" clId="{78F8EB0E-AB2E-4091-8A0B-155A332C8462}" dt="2022-06-19T03:01:26.635" v="68"/>
        <pc:sldMkLst>
          <pc:docMk/>
          <pc:sldMk cId="163331381" sldId="341"/>
        </pc:sldMkLst>
      </pc:sldChg>
      <pc:sldChg chg="addSp delSp modSp add mod ord modTransition modAnim">
        <pc:chgData name="NGUYEN PHAM ANH THU" userId="baf72463-252b-4d5f-a6ca-5a6327a9888d" providerId="ADAL" clId="{78F8EB0E-AB2E-4091-8A0B-155A332C8462}" dt="2022-06-19T03:01:26.635" v="68"/>
        <pc:sldMkLst>
          <pc:docMk/>
          <pc:sldMk cId="3747614691" sldId="342"/>
        </pc:sldMkLst>
        <pc:spChg chg="del">
          <ac:chgData name="NGUYEN PHAM ANH THU" userId="baf72463-252b-4d5f-a6ca-5a6327a9888d" providerId="ADAL" clId="{78F8EB0E-AB2E-4091-8A0B-155A332C8462}" dt="2022-06-19T02:59:29.542" v="3" actId="478"/>
          <ac:spMkLst>
            <pc:docMk/>
            <pc:sldMk cId="3747614691" sldId="342"/>
            <ac:spMk id="2" creationId="{A47E44F8-B9EA-A69F-C0F5-420755733A11}"/>
          </ac:spMkLst>
        </pc:spChg>
        <pc:spChg chg="add mod">
          <ac:chgData name="NGUYEN PHAM ANH THU" userId="baf72463-252b-4d5f-a6ca-5a6327a9888d" providerId="ADAL" clId="{78F8EB0E-AB2E-4091-8A0B-155A332C8462}" dt="2022-06-19T03:00:12.434" v="53" actId="1076"/>
          <ac:spMkLst>
            <pc:docMk/>
            <pc:sldMk cId="3747614691" sldId="342"/>
            <ac:spMk id="3" creationId="{54B453E9-740F-3AD7-E5D0-A486F7A31057}"/>
          </ac:spMkLst>
        </pc:spChg>
        <pc:spChg chg="del">
          <ac:chgData name="NGUYEN PHAM ANH THU" userId="baf72463-252b-4d5f-a6ca-5a6327a9888d" providerId="ADAL" clId="{78F8EB0E-AB2E-4091-8A0B-155A332C8462}" dt="2022-06-19T02:59:29.542" v="3" actId="478"/>
          <ac:spMkLst>
            <pc:docMk/>
            <pc:sldMk cId="3747614691" sldId="342"/>
            <ac:spMk id="9" creationId="{17470730-1A43-1146-361E-A386E4F3B2D8}"/>
          </ac:spMkLst>
        </pc:spChg>
        <pc:spChg chg="add mod">
          <ac:chgData name="NGUYEN PHAM ANH THU" userId="baf72463-252b-4d5f-a6ca-5a6327a9888d" providerId="ADAL" clId="{78F8EB0E-AB2E-4091-8A0B-155A332C8462}" dt="2022-06-19T03:00:27.950" v="54"/>
          <ac:spMkLst>
            <pc:docMk/>
            <pc:sldMk cId="3747614691" sldId="342"/>
            <ac:spMk id="10" creationId="{7B22FA13-2E40-690F-33B6-36FD18F16475}"/>
          </ac:spMkLst>
        </pc:spChg>
        <pc:spChg chg="add mod">
          <ac:chgData name="NGUYEN PHAM ANH THU" userId="baf72463-252b-4d5f-a6ca-5a6327a9888d" providerId="ADAL" clId="{78F8EB0E-AB2E-4091-8A0B-155A332C8462}" dt="2022-06-19T03:00:27.950" v="54"/>
          <ac:spMkLst>
            <pc:docMk/>
            <pc:sldMk cId="3747614691" sldId="342"/>
            <ac:spMk id="13" creationId="{17BC3E23-B34D-E1EA-58C5-BD1E6D0795FF}"/>
          </ac:spMkLst>
        </pc:spChg>
        <pc:spChg chg="del">
          <ac:chgData name="NGUYEN PHAM ANH THU" userId="baf72463-252b-4d5f-a6ca-5a6327a9888d" providerId="ADAL" clId="{78F8EB0E-AB2E-4091-8A0B-155A332C8462}" dt="2022-06-19T02:59:29.542" v="3" actId="478"/>
          <ac:spMkLst>
            <pc:docMk/>
            <pc:sldMk cId="3747614691" sldId="342"/>
            <ac:spMk id="14" creationId="{AD6C0858-66BB-20B3-6E6C-D1EDC83D5AED}"/>
          </ac:spMkLst>
        </pc:spChg>
        <pc:spChg chg="add mod">
          <ac:chgData name="NGUYEN PHAM ANH THU" userId="baf72463-252b-4d5f-a6ca-5a6327a9888d" providerId="ADAL" clId="{78F8EB0E-AB2E-4091-8A0B-155A332C8462}" dt="2022-06-19T03:00:27.950" v="54"/>
          <ac:spMkLst>
            <pc:docMk/>
            <pc:sldMk cId="3747614691" sldId="342"/>
            <ac:spMk id="16" creationId="{438654D5-7940-623C-B5ED-5319C973BD57}"/>
          </ac:spMkLst>
        </pc:spChg>
        <pc:spChg chg="add mod">
          <ac:chgData name="NGUYEN PHAM ANH THU" userId="baf72463-252b-4d5f-a6ca-5a6327a9888d" providerId="ADAL" clId="{78F8EB0E-AB2E-4091-8A0B-155A332C8462}" dt="2022-06-19T03:00:27.950" v="54"/>
          <ac:spMkLst>
            <pc:docMk/>
            <pc:sldMk cId="3747614691" sldId="342"/>
            <ac:spMk id="18" creationId="{E844F070-CC57-AE85-172C-B82553E03FB0}"/>
          </ac:spMkLst>
        </pc:spChg>
        <pc:picChg chg="del">
          <ac:chgData name="NGUYEN PHAM ANH THU" userId="baf72463-252b-4d5f-a6ca-5a6327a9888d" providerId="ADAL" clId="{78F8EB0E-AB2E-4091-8A0B-155A332C8462}" dt="2022-06-19T02:59:29.542" v="3" actId="478"/>
          <ac:picMkLst>
            <pc:docMk/>
            <pc:sldMk cId="3747614691" sldId="342"/>
            <ac:picMk id="8" creationId="{08881687-9DD7-94FA-A823-79A3D03A887F}"/>
          </ac:picMkLst>
        </pc:picChg>
        <pc:picChg chg="add mod">
          <ac:chgData name="NGUYEN PHAM ANH THU" userId="baf72463-252b-4d5f-a6ca-5a6327a9888d" providerId="ADAL" clId="{78F8EB0E-AB2E-4091-8A0B-155A332C8462}" dt="2022-06-19T03:00:27.950" v="54"/>
          <ac:picMkLst>
            <pc:docMk/>
            <pc:sldMk cId="3747614691" sldId="342"/>
            <ac:picMk id="12" creationId="{927458B0-2F54-5EB2-E1AB-36ED0F74E621}"/>
          </ac:picMkLst>
        </pc:picChg>
        <pc:picChg chg="add mod">
          <ac:chgData name="NGUYEN PHAM ANH THU" userId="baf72463-252b-4d5f-a6ca-5a6327a9888d" providerId="ADAL" clId="{78F8EB0E-AB2E-4091-8A0B-155A332C8462}" dt="2022-06-19T03:00:27.950" v="54"/>
          <ac:picMkLst>
            <pc:docMk/>
            <pc:sldMk cId="3747614691" sldId="342"/>
            <ac:picMk id="15" creationId="{CD09E003-CED6-77B8-0C0C-C2DA987A9CB3}"/>
          </ac:picMkLst>
        </pc:picChg>
        <pc:picChg chg="add mod">
          <ac:chgData name="NGUYEN PHAM ANH THU" userId="baf72463-252b-4d5f-a6ca-5a6327a9888d" providerId="ADAL" clId="{78F8EB0E-AB2E-4091-8A0B-155A332C8462}" dt="2022-06-19T03:00:27.950" v="54"/>
          <ac:picMkLst>
            <pc:docMk/>
            <pc:sldMk cId="3747614691" sldId="342"/>
            <ac:picMk id="17" creationId="{98BAE8B5-FD7C-7D75-C12A-A472FBDBBB58}"/>
          </ac:picMkLst>
        </pc:picChg>
        <pc:picChg chg="add mod">
          <ac:chgData name="NGUYEN PHAM ANH THU" userId="baf72463-252b-4d5f-a6ca-5a6327a9888d" providerId="ADAL" clId="{78F8EB0E-AB2E-4091-8A0B-155A332C8462}" dt="2022-06-19T03:00:27.950" v="54"/>
          <ac:picMkLst>
            <pc:docMk/>
            <pc:sldMk cId="3747614691" sldId="342"/>
            <ac:picMk id="19" creationId="{724357EA-B5A1-435E-72D4-CE9D4C5BBD63}"/>
          </ac:picMkLst>
        </pc:picChg>
      </pc:sldChg>
      <pc:sldChg chg="addSp delSp modSp add mod ord modTransition delAnim modAnim">
        <pc:chgData name="NGUYEN PHAM ANH THU" userId="baf72463-252b-4d5f-a6ca-5a6327a9888d" providerId="ADAL" clId="{78F8EB0E-AB2E-4091-8A0B-155A332C8462}" dt="2022-06-19T03:01:26.635" v="68"/>
        <pc:sldMkLst>
          <pc:docMk/>
          <pc:sldMk cId="3896975157" sldId="343"/>
        </pc:sldMkLst>
        <pc:spChg chg="mod">
          <ac:chgData name="NGUYEN PHAM ANH THU" userId="baf72463-252b-4d5f-a6ca-5a6327a9888d" providerId="ADAL" clId="{78F8EB0E-AB2E-4091-8A0B-155A332C8462}" dt="2022-06-19T03:01:07.462" v="63" actId="403"/>
          <ac:spMkLst>
            <pc:docMk/>
            <pc:sldMk cId="3896975157" sldId="343"/>
            <ac:spMk id="12" creationId="{C63AF769-D2CE-BF51-D006-29AB7EB24180}"/>
          </ac:spMkLst>
        </pc:spChg>
        <pc:spChg chg="del">
          <ac:chgData name="NGUYEN PHAM ANH THU" userId="baf72463-252b-4d5f-a6ca-5a6327a9888d" providerId="ADAL" clId="{78F8EB0E-AB2E-4091-8A0B-155A332C8462}" dt="2022-06-19T03:00:47.200" v="58" actId="478"/>
          <ac:spMkLst>
            <pc:docMk/>
            <pc:sldMk cId="3896975157" sldId="343"/>
            <ac:spMk id="14" creationId="{F12EC0E9-F6CA-0AC1-5851-FDA547C00B33}"/>
          </ac:spMkLst>
        </pc:spChg>
        <pc:spChg chg="mod">
          <ac:chgData name="NGUYEN PHAM ANH THU" userId="baf72463-252b-4d5f-a6ca-5a6327a9888d" providerId="ADAL" clId="{78F8EB0E-AB2E-4091-8A0B-155A332C8462}" dt="2022-06-19T03:01:07.462" v="63" actId="403"/>
          <ac:spMkLst>
            <pc:docMk/>
            <pc:sldMk cId="3896975157" sldId="343"/>
            <ac:spMk id="21" creationId="{B2B6AFDD-099A-EFA5-BD7D-B4563347EC33}"/>
          </ac:spMkLst>
        </pc:spChg>
        <pc:grpChg chg="add mod">
          <ac:chgData name="NGUYEN PHAM ANH THU" userId="baf72463-252b-4d5f-a6ca-5a6327a9888d" providerId="ADAL" clId="{78F8EB0E-AB2E-4091-8A0B-155A332C8462}" dt="2022-06-19T03:01:10.529" v="64" actId="1076"/>
          <ac:grpSpMkLst>
            <pc:docMk/>
            <pc:sldMk cId="3896975157" sldId="343"/>
            <ac:grpSpMk id="11" creationId="{9BCA938B-3420-DC3C-76E8-2161702B2C04}"/>
          </ac:grpSpMkLst>
        </pc:grpChg>
        <pc:grpChg chg="del">
          <ac:chgData name="NGUYEN PHAM ANH THU" userId="baf72463-252b-4d5f-a6ca-5a6327a9888d" providerId="ADAL" clId="{78F8EB0E-AB2E-4091-8A0B-155A332C8462}" dt="2022-06-19T03:00:47.200" v="58" actId="478"/>
          <ac:grpSpMkLst>
            <pc:docMk/>
            <pc:sldMk cId="3896975157" sldId="343"/>
            <ac:grpSpMk id="15" creationId="{41EA6C9D-FA77-82F2-7BB4-0E64C259F079}"/>
          </ac:grpSpMkLst>
        </pc:grpChg>
        <pc:grpChg chg="del">
          <ac:chgData name="NGUYEN PHAM ANH THU" userId="baf72463-252b-4d5f-a6ca-5a6327a9888d" providerId="ADAL" clId="{78F8EB0E-AB2E-4091-8A0B-155A332C8462}" dt="2022-06-19T03:00:48.585" v="59" actId="478"/>
          <ac:grpSpMkLst>
            <pc:docMk/>
            <pc:sldMk cId="3896975157" sldId="343"/>
            <ac:grpSpMk id="18" creationId="{A3631373-76B4-B7B2-6BB6-52EBC94F6CE0}"/>
          </ac:grpSpMkLst>
        </pc:grpChg>
      </pc:sldChg>
      <pc:sldMasterChg chg="modTransition modSldLayout">
        <pc:chgData name="NGUYEN PHAM ANH THU" userId="baf72463-252b-4d5f-a6ca-5a6327a9888d" providerId="ADAL" clId="{78F8EB0E-AB2E-4091-8A0B-155A332C8462}" dt="2022-06-19T03:01:26.635" v="68"/>
        <pc:sldMasterMkLst>
          <pc:docMk/>
          <pc:sldMasterMk cId="2365823959" sldId="2147483648"/>
        </pc:sldMasterMkLst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1622690943" sldId="2147483649"/>
          </pc:sldLayoutMkLst>
        </pc:sldLayoutChg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2266258618" sldId="2147483650"/>
          </pc:sldLayoutMkLst>
        </pc:sldLayoutChg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1279908001" sldId="2147483651"/>
          </pc:sldLayoutMkLst>
        </pc:sldLayoutChg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740959232" sldId="2147483652"/>
          </pc:sldLayoutMkLst>
        </pc:sldLayoutChg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1439168554" sldId="2147483653"/>
          </pc:sldLayoutMkLst>
        </pc:sldLayoutChg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325278977" sldId="2147483654"/>
          </pc:sldLayoutMkLst>
        </pc:sldLayoutChg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452297344" sldId="2147483655"/>
          </pc:sldLayoutMkLst>
        </pc:sldLayoutChg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807617706" sldId="2147483656"/>
          </pc:sldLayoutMkLst>
        </pc:sldLayoutChg>
        <pc:sldLayoutChg chg="modTransition">
          <pc:chgData name="NGUYEN PHAM ANH THU" userId="baf72463-252b-4d5f-a6ca-5a6327a9888d" providerId="ADAL" clId="{78F8EB0E-AB2E-4091-8A0B-155A332C8462}" dt="2022-06-19T03:01:26.635" v="68"/>
          <pc:sldLayoutMkLst>
            <pc:docMk/>
            <pc:sldMasterMk cId="2365823959" sldId="2147483648"/>
            <pc:sldLayoutMk cId="1488729328" sldId="214748365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70C2C-6AEB-49AB-B780-D21D5E25C6B6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D2216-1CED-4679-A33D-A34D77A867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73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82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F7F7165-921B-3052-8157-625016F4F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9E8F0EA3-A0E9-4C19-1E6F-561C01C743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86EDBDEC-27E8-2605-7D6B-4DCE2FE0B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5978551-831F-B524-3CD1-3FED654D93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53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541454-A3B4-0431-B115-F18FAC3D8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32B8EA19-2D5C-A3D8-DB01-AB3B285FFE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364AF1EF-7AF7-915C-E21E-9D32E4854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B7F9DDD-9230-91D9-D92E-E3D5D6DC1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690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CE5B60-E253-B3FE-69B6-1421AB2F7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49ECDBB6-3E51-4025-A590-D2532ECAC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7EBB292D-817A-3BFA-A731-2E6AF1DFF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5956C1B-869D-F85D-A97B-CAA95931E9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713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A550FA-D124-0827-F968-B9148C5B7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DB1F891D-0BCF-FE13-DFC0-B8285067FA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F4B67374-4AEA-2F11-EF48-BD870F0AB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6EA88B1-1B60-0099-5697-921D6529D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49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9E0CAE-9A88-E700-A2FE-F2C9B10D8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E8AEEF84-7DDD-18A2-A41D-E59AE4B66E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FF9D3C15-1462-C9CB-A06C-97634A256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3413847-1BE7-821E-9321-4D76F7B25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719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FD382E-D26A-C0B9-5226-3D7562DA2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094A18AA-C9AF-9F6A-180F-A43C21CF52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BE695AAD-3AD2-3BDF-117D-68F7269A4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C2A0167-6F09-2F27-AD83-ED3C14C59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69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F2A8A5-6B2C-B399-3F67-42E1B6E29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CF49D246-B66F-EB6A-3F65-11F391CDA4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7CC96D93-8552-2C43-0718-695D8C239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B8C900D-0D0C-BCF5-DF82-92416D20F1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768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278E51-4680-E873-5916-DA688E3DE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BF740F2B-6135-AA9C-17C3-DBBE37ABC7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859DFDA4-66CB-3B7D-B823-A8C9F3C61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74D1BE-B693-D08C-8110-F044218BD8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271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96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126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987823-A0A1-B214-CDA2-96D932D8B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2EB5F98F-02FF-0B77-0FB3-C4712BE4A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110AC4C4-5A9C-959A-77BB-9B5BD90AC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67BEC15-EAB5-A4B4-B893-48D8A7FC1A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261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4E501F-EF1C-4177-82EA-CC319B9A4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A0417376-A489-61EE-5E82-D7333A808D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9676C826-84EC-555D-3A7F-AA82152B51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0B5717D-CE24-4D9E-57E5-7B5180DFD4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59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71E5C8F-8DAA-31DB-BAE5-EA7E87317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3DE5163B-8C4D-D861-B334-59435899C4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1BFD2237-8897-AC1F-24DD-6A05374BF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7126E17-3C03-0505-C72F-0DB63E0F0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646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EF49C8-348B-6B13-52F6-0B508291A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72A41E7F-06B4-3540-FCED-3DAD5DEEC4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9A09F25E-D8BB-AA7F-34D4-60CD5EC123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54A8129-961C-3F3F-F1F8-967409C434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594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1219A0-B3CD-A564-BEB1-E0A081072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337D034E-425D-F67C-0FFC-AD9F92080C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25894A63-D529-8AE2-43A9-D71E839FE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76DC2B5-D6F5-E0B0-4B5F-297334EBB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00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7BDF0C-ACAF-AEA2-0C7D-B46548523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BC21DB0E-A79C-C8E9-E0FB-3D83BB8449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3297850B-F276-6227-6D8C-2724D00C1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56110-9401-CECD-45EE-3A8C6859C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292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69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12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48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49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0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7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9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4CA0A5-8DFB-CFA5-C878-F67EDB338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022AC03-FEB5-AF5D-DDE8-98F9E1349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551D96-4B64-7BB8-4368-BA32CA36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9FE1-70D1-41F6-B1E3-096FD1ECFAB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3535B4-8C4D-75F8-7716-609584975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B93143-756C-4829-1533-33266F1D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A265-81DC-4425-8A4B-E6FE4528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9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xmlns="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xmlns="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xmlns="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xmlns="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xmlns="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xmlns="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0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xmlns="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xmlns="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xmlns="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xmlns="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xmlns="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xmlns="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409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xmlns="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xmlns="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xmlns="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xmlns="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xmlns="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xmlns="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xmlns="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3916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xmlns="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xmlns="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xmlns="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xmlns="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xmlns="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xmlns="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527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0777014-831A-4C5E-9B79-ED2DA8F8F884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C1A8D8F-17A9-4F60-B253-865B2E2CF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8079A38-B751-48BB-9C04-319CC726F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3B117D8-E30B-41A2-A996-92018ABAE311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EDA1C131-7FDC-4E1A-8988-F6247388C606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CBF86380-0C5F-4DBB-B50E-7DD4D4C00F19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xmlns="" id="{4A2E9EA3-2361-4190-8EB5-D07658C8DF1B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xmlns="" id="{E8991E84-045B-4987-B258-D3D1A5E9B9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xmlns="" id="{C50C59CD-E28B-41ED-85E2-1C5E48445F0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xmlns="" id="{4A4BE78A-645E-4A0C-8088-327AF2BC723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xmlns="" id="{8B6992C0-5D24-4188-B22E-E5AFC63F4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xmlns="" id="{867A0D55-CF8D-4A33-A6C8-C2E1A38552CD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5229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xmlns="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1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946763EB-193C-4AE0-EE9B-75350AF84C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6582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xmlns="" id="{39C85FA1-CD3C-DDF5-90BD-07A5F5FF596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2892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485FAF1-1BDC-4C3C-845F-7DE49A8FB5A4}"/>
              </a:ext>
            </a:extLst>
          </p:cNvPr>
          <p:cNvSpPr txBox="1"/>
          <p:nvPr/>
        </p:nvSpPr>
        <p:spPr>
          <a:xfrm>
            <a:off x="203200" y="482601"/>
            <a:ext cx="1183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4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0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8D001C-42ED-028A-57A6-C7C79DD21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95F7E4C-C3D6-093A-EA45-60BEA71135BD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7EFF279-2852-FD44-16AB-59DE3BF9C709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BB8578-4498-22C1-DD1F-19A748FFB379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E69E9C3-D27B-8B08-8254-8FA11EFA53CF}"/>
              </a:ext>
            </a:extLst>
          </p:cNvPr>
          <p:cNvGrpSpPr>
            <a:grpSpLocks/>
          </p:cNvGrpSpPr>
          <p:nvPr/>
        </p:nvGrpSpPr>
        <p:grpSpPr>
          <a:xfrm>
            <a:off x="471172" y="1969478"/>
            <a:ext cx="10948615" cy="2180492"/>
            <a:chOff x="0" y="0"/>
            <a:chExt cx="2644966" cy="501403"/>
          </a:xfrm>
        </p:grpSpPr>
        <p:pic>
          <p:nvPicPr>
            <p:cNvPr id="15" name="Image 2682">
              <a:extLst>
                <a:ext uri="{FF2B5EF4-FFF2-40B4-BE49-F238E27FC236}">
                  <a16:creationId xmlns:a16="http://schemas.microsoft.com/office/drawing/2014/main" xmlns="" id="{04AC228D-83F0-74C4-F8AE-CB21517B7F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644966" cy="501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889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3A237B-5344-7E20-EB03-E62747BCE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5A11EED-BBFB-76D4-323B-CC866C1AB659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EAA2C4C2-2796-15A9-5C0C-4FBC0439378A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133BFD-914C-E4FB-70BB-B832E01363E8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D6B3CDA-A357-295E-B41B-B5E95188CFC8}"/>
              </a:ext>
            </a:extLst>
          </p:cNvPr>
          <p:cNvGrpSpPr>
            <a:grpSpLocks/>
          </p:cNvGrpSpPr>
          <p:nvPr/>
        </p:nvGrpSpPr>
        <p:grpSpPr>
          <a:xfrm>
            <a:off x="2816043" y="1700604"/>
            <a:ext cx="6559913" cy="3750627"/>
            <a:chOff x="0" y="0"/>
            <a:chExt cx="1124893" cy="688870"/>
          </a:xfrm>
        </p:grpSpPr>
        <p:pic>
          <p:nvPicPr>
            <p:cNvPr id="4" name="Image 2684">
              <a:extLst>
                <a:ext uri="{FF2B5EF4-FFF2-40B4-BE49-F238E27FC236}">
                  <a16:creationId xmlns:a16="http://schemas.microsoft.com/office/drawing/2014/main" xmlns="" id="{998878FD-675F-A6E2-4221-D28D850AAA6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24893" cy="688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50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2F6587-6BC6-33DE-F696-5E45BDEB3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3F3D542-2B97-FD53-B6DB-9F7501B5CC55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8341E85-398E-DCC1-3FDB-3D28C5CBA2D2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C5EC2D-D736-C084-2F34-8E8B4223BFD7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A05382-3361-B904-81C7-CC89F14DA437}"/>
              </a:ext>
            </a:extLst>
          </p:cNvPr>
          <p:cNvSpPr txBox="1"/>
          <p:nvPr/>
        </p:nvSpPr>
        <p:spPr>
          <a:xfrm>
            <a:off x="1741358" y="1566053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 phút     15 giây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1335034-6B12-9029-7A8F-FA33D3017959}"/>
              </a:ext>
            </a:extLst>
          </p:cNvPr>
          <p:cNvCxnSpPr/>
          <p:nvPr/>
        </p:nvCxnSpPr>
        <p:spPr>
          <a:xfrm>
            <a:off x="6172200" y="1709798"/>
            <a:ext cx="0" cy="23750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E5C082F-E2BE-2C56-5B20-610AA32ED625}"/>
              </a:ext>
            </a:extLst>
          </p:cNvPr>
          <p:cNvCxnSpPr>
            <a:cxnSpLocks/>
          </p:cNvCxnSpPr>
          <p:nvPr/>
        </p:nvCxnSpPr>
        <p:spPr>
          <a:xfrm>
            <a:off x="6154615" y="2333585"/>
            <a:ext cx="24090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17EF4BE-FA6A-B9D8-EE53-CD163FA27F0E}"/>
              </a:ext>
            </a:extLst>
          </p:cNvPr>
          <p:cNvSpPr txBox="1"/>
          <p:nvPr/>
        </p:nvSpPr>
        <p:spPr>
          <a:xfrm>
            <a:off x="6937371" y="1528465"/>
            <a:ext cx="861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E14ED46-3C31-6C31-909A-73FA17AC377B}"/>
              </a:ext>
            </a:extLst>
          </p:cNvPr>
          <p:cNvSpPr txBox="1"/>
          <p:nvPr/>
        </p:nvSpPr>
        <p:spPr>
          <a:xfrm>
            <a:off x="1955229" y="2496413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phút  =  60 giây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91BB18E-CE15-8F55-792D-953D6372EEC4}"/>
              </a:ext>
            </a:extLst>
          </p:cNvPr>
          <p:cNvCxnSpPr>
            <a:cxnSpLocks/>
          </p:cNvCxnSpPr>
          <p:nvPr/>
        </p:nvCxnSpPr>
        <p:spPr>
          <a:xfrm>
            <a:off x="1955229" y="3229113"/>
            <a:ext cx="41993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F030DB-8C9A-5DD3-954F-60F2C3918DBD}"/>
              </a:ext>
            </a:extLst>
          </p:cNvPr>
          <p:cNvSpPr txBox="1"/>
          <p:nvPr/>
        </p:nvSpPr>
        <p:spPr>
          <a:xfrm>
            <a:off x="4237264" y="3367076"/>
            <a:ext cx="182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 giây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23BB891-DC55-FC82-C94C-6773A006CDD6}"/>
              </a:ext>
            </a:extLst>
          </p:cNvPr>
          <p:cNvSpPr txBox="1"/>
          <p:nvPr/>
        </p:nvSpPr>
        <p:spPr>
          <a:xfrm>
            <a:off x="4165968" y="4084817"/>
            <a:ext cx="511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02D8A57-C1C5-E87E-056C-88B36DE675A5}"/>
              </a:ext>
            </a:extLst>
          </p:cNvPr>
          <p:cNvSpPr txBox="1"/>
          <p:nvPr/>
        </p:nvSpPr>
        <p:spPr>
          <a:xfrm>
            <a:off x="4479561" y="4104811"/>
            <a:ext cx="630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620AB5E-1935-5CB5-E93F-B51FAA9F5694}"/>
              </a:ext>
            </a:extLst>
          </p:cNvPr>
          <p:cNvSpPr txBox="1"/>
          <p:nvPr/>
        </p:nvSpPr>
        <p:spPr>
          <a:xfrm>
            <a:off x="4479561" y="4766591"/>
            <a:ext cx="630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65FB894-C8D7-F4EB-FF6B-BA0DF3B1AA62}"/>
              </a:ext>
            </a:extLst>
          </p:cNvPr>
          <p:cNvSpPr txBox="1"/>
          <p:nvPr/>
        </p:nvSpPr>
        <p:spPr>
          <a:xfrm>
            <a:off x="6419876" y="2535669"/>
            <a:ext cx="4405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phút  15 giây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FA537A3-4819-8F7A-0231-E02C85A959C3}"/>
              </a:ext>
            </a:extLst>
          </p:cNvPr>
          <p:cNvSpPr/>
          <p:nvPr/>
        </p:nvSpPr>
        <p:spPr>
          <a:xfrm>
            <a:off x="6391146" y="2574925"/>
            <a:ext cx="171235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4302D59-0311-F40F-E9E5-29F3567B055E}"/>
              </a:ext>
            </a:extLst>
          </p:cNvPr>
          <p:cNvSpPr/>
          <p:nvPr/>
        </p:nvSpPr>
        <p:spPr>
          <a:xfrm>
            <a:off x="1737566" y="2436766"/>
            <a:ext cx="171235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A818317-28BF-DDC4-5066-26DAA4073AA8}"/>
              </a:ext>
            </a:extLst>
          </p:cNvPr>
          <p:cNvSpPr/>
          <p:nvPr/>
        </p:nvSpPr>
        <p:spPr>
          <a:xfrm>
            <a:off x="3623382" y="2421756"/>
            <a:ext cx="232607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E9FA33C-324E-7F54-3C0F-C40298652537}"/>
              </a:ext>
            </a:extLst>
          </p:cNvPr>
          <p:cNvSpPr/>
          <p:nvPr/>
        </p:nvSpPr>
        <p:spPr>
          <a:xfrm>
            <a:off x="3803196" y="3423011"/>
            <a:ext cx="232607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3109B2D-C510-D02B-463A-1F4302A454C3}"/>
              </a:ext>
            </a:extLst>
          </p:cNvPr>
          <p:cNvSpPr/>
          <p:nvPr/>
        </p:nvSpPr>
        <p:spPr>
          <a:xfrm>
            <a:off x="8196926" y="2352330"/>
            <a:ext cx="25104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A7B225E-A3D3-97A4-7A56-E97B5792A6E5}"/>
              </a:ext>
            </a:extLst>
          </p:cNvPr>
          <p:cNvSpPr/>
          <p:nvPr/>
        </p:nvSpPr>
        <p:spPr>
          <a:xfrm>
            <a:off x="4273092" y="4038866"/>
            <a:ext cx="25104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538F709-8580-2D17-AB18-1905B32B14A0}"/>
              </a:ext>
            </a:extLst>
          </p:cNvPr>
          <p:cNvSpPr/>
          <p:nvPr/>
        </p:nvSpPr>
        <p:spPr>
          <a:xfrm>
            <a:off x="8513429" y="2457975"/>
            <a:ext cx="25104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21799B1-1047-E421-1539-D60D15225C6F}"/>
              </a:ext>
            </a:extLst>
          </p:cNvPr>
          <p:cNvSpPr/>
          <p:nvPr/>
        </p:nvSpPr>
        <p:spPr>
          <a:xfrm>
            <a:off x="4556847" y="4038866"/>
            <a:ext cx="48343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02858C26-EDF3-654B-C722-CD75B950DF1B}"/>
              </a:ext>
            </a:extLst>
          </p:cNvPr>
          <p:cNvSpPr/>
          <p:nvPr/>
        </p:nvSpPr>
        <p:spPr>
          <a:xfrm>
            <a:off x="4469264" y="4938004"/>
            <a:ext cx="48343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112B8E1-B320-D00F-2FFF-B080EBD3AEC1}"/>
              </a:ext>
            </a:extLst>
          </p:cNvPr>
          <p:cNvSpPr/>
          <p:nvPr/>
        </p:nvSpPr>
        <p:spPr>
          <a:xfrm>
            <a:off x="8935579" y="2532411"/>
            <a:ext cx="91180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0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5640D7-9A9D-45CB-74F8-991435129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B243DA1-3B81-B3CD-7E0D-DF1450DC62D7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8074BA8-79DE-F8A4-D329-BAF40307F2ED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35C2DC-8672-87DD-5A45-1CF1691B830D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Tính.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C63E4A-93F3-3B21-3535-A5B04066A85D}"/>
              </a:ext>
            </a:extLst>
          </p:cNvPr>
          <p:cNvSpPr txBox="1"/>
          <p:nvPr/>
        </p:nvSpPr>
        <p:spPr>
          <a:xfrm>
            <a:off x="437890" y="1411594"/>
            <a:ext cx="116777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phút 48 giây + 7 phút 32 giây – 4 phút 20 giây</a:t>
            </a:r>
          </a:p>
          <a:p>
            <a:pPr algn="l"/>
            <a:r>
              <a:rPr lang="vi-VN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 giờ 36 phút + 6 giờ 24 phút) × 4</a:t>
            </a:r>
          </a:p>
          <a:p>
            <a:pPr algn="l"/>
            <a:r>
              <a:rPr lang="vi-VN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ngày 9 giờ : 3 – 4 ngày 9 giờ : 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oup of cartoon characters&#10;&#10;Description automatically generated">
            <a:extLst>
              <a:ext uri="{FF2B5EF4-FFF2-40B4-BE49-F238E27FC236}">
                <a16:creationId xmlns:a16="http://schemas.microsoft.com/office/drawing/2014/main" xmlns="" id="{B5F55DE7-EAA9-57D8-BDC7-C0E1984F5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7" t="64592"/>
          <a:stretch/>
        </p:blipFill>
        <p:spPr>
          <a:xfrm>
            <a:off x="3830634" y="3350586"/>
            <a:ext cx="3627994" cy="33692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4ABE6F5-70DD-235D-2436-A8A25A81081E}"/>
              </a:ext>
            </a:extLst>
          </p:cNvPr>
          <p:cNvSpPr/>
          <p:nvPr/>
        </p:nvSpPr>
        <p:spPr>
          <a:xfrm>
            <a:off x="3697858" y="5320223"/>
            <a:ext cx="3627995" cy="856292"/>
          </a:xfrm>
          <a:prstGeom prst="roundRect">
            <a:avLst>
              <a:gd name="adj" fmla="val 49886"/>
            </a:avLst>
          </a:prstGeom>
          <a:solidFill>
            <a:schemeClr val="bg1"/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8643D8-BD40-FE09-6690-77B878066506}"/>
              </a:ext>
            </a:extLst>
          </p:cNvPr>
          <p:cNvSpPr txBox="1"/>
          <p:nvPr/>
        </p:nvSpPr>
        <p:spPr>
          <a:xfrm>
            <a:off x="3914251" y="5503923"/>
            <a:ext cx="358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FFC000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THỰC HIỆN CÁ NHÂN</a:t>
            </a:r>
            <a:endParaRPr kumimoji="0" lang="vi-VN" sz="2800" b="1" i="0" u="none" strike="noStrike" kern="1200" cap="none" spc="0" normalizeH="0" baseline="0" noProof="0" dirty="0">
              <a:ln w="95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66"/>
              </a:solidFill>
              <a:effectLst>
                <a:outerShdw blurRad="12700" dist="38100" dir="2700000" algn="tl" rotWithShape="0">
                  <a:srgbClr val="FFC000">
                    <a:lumMod val="7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51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B6AB2A-011E-F6B3-56FF-ACD67865C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8430A50-DF39-9919-A07B-D9F849890B58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6D97BF95-77BD-A515-2507-8C49717AD33E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11027D-1170-EF97-A5E6-CC07CA1239C0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Tính.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D24FA5D-8286-98D2-A7BE-7BB454654570}"/>
              </a:ext>
            </a:extLst>
          </p:cNvPr>
          <p:cNvSpPr txBox="1"/>
          <p:nvPr/>
        </p:nvSpPr>
        <p:spPr>
          <a:xfrm>
            <a:off x="437890" y="1411594"/>
            <a:ext cx="11677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phút 48 giây + 7 phút 32 giây – 4 phút 20 giây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814AC6-D93D-B854-9C62-58FE2CC45B9D}"/>
              </a:ext>
            </a:extLst>
          </p:cNvPr>
          <p:cNvSpPr txBox="1"/>
          <p:nvPr/>
        </p:nvSpPr>
        <p:spPr>
          <a:xfrm>
            <a:off x="437890" y="2428377"/>
            <a:ext cx="8284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13 phút 20 giây – 4 phút 20 giây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phút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F5949BC-E675-A881-3999-89D8D0FE994D}"/>
              </a:ext>
            </a:extLst>
          </p:cNvPr>
          <p:cNvGrpSpPr/>
          <p:nvPr/>
        </p:nvGrpSpPr>
        <p:grpSpPr>
          <a:xfrm>
            <a:off x="4598074" y="3612542"/>
            <a:ext cx="3807499" cy="2732119"/>
            <a:chOff x="1197026" y="4232126"/>
            <a:chExt cx="3751815" cy="26307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A32C73A-F104-3008-48E5-D097A7072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9613939-6EC3-1A98-B99B-46C22047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947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EC4101-A289-EE23-58F2-A787632EE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FAA1BD8-DBD9-1A10-3738-2240CC2EEEA4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1F0D7185-AD4B-11E0-49F7-C4D9C8384C59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FEF467-38E1-F73E-720B-4B5A4F7FB1DE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Tính.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7CB115-9CD2-2CB1-7063-14878F01AF8D}"/>
              </a:ext>
            </a:extLst>
          </p:cNvPr>
          <p:cNvSpPr txBox="1"/>
          <p:nvPr/>
        </p:nvSpPr>
        <p:spPr>
          <a:xfrm>
            <a:off x="437890" y="1411594"/>
            <a:ext cx="11677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(11 giờ 36 phút + 6 giờ 24 phút) ×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525984-44FF-6FEF-78C0-B240A34E1294}"/>
              </a:ext>
            </a:extLst>
          </p:cNvPr>
          <p:cNvSpPr txBox="1"/>
          <p:nvPr/>
        </p:nvSpPr>
        <p:spPr>
          <a:xfrm>
            <a:off x="437891" y="2428377"/>
            <a:ext cx="31669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 giờ × 4 </a:t>
            </a:r>
          </a:p>
          <a:p>
            <a:pPr lvl="0"/>
            <a:endParaRPr lang="it-IT" sz="4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it-IT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giờ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651C1E-F27F-F9B9-4B97-B80125DC4336}"/>
              </a:ext>
            </a:extLst>
          </p:cNvPr>
          <p:cNvGrpSpPr/>
          <p:nvPr/>
        </p:nvGrpSpPr>
        <p:grpSpPr>
          <a:xfrm>
            <a:off x="4598074" y="3612542"/>
            <a:ext cx="3807499" cy="2732119"/>
            <a:chOff x="1197026" y="4232126"/>
            <a:chExt cx="3751815" cy="26307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013E927-21EA-F3A4-D1BA-D12B2B854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D6BF00E-BFBE-0149-43F2-7DB1FB56A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879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F1A17E-A463-12B9-6C4B-3845F2A52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48EF450-5540-0B58-B454-07CB0B0F71FD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598ADFB-933F-6A1B-564C-2D3FF9B1FFCC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F0AFDD0-F926-FB9C-E291-B1A072058760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Tính.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F1122F0-96C1-471D-ACDC-A42A412C4BD8}"/>
              </a:ext>
            </a:extLst>
          </p:cNvPr>
          <p:cNvSpPr txBox="1"/>
          <p:nvPr/>
        </p:nvSpPr>
        <p:spPr>
          <a:xfrm>
            <a:off x="437890" y="1411594"/>
            <a:ext cx="11677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ngày 9 giờ : 3 – 4 ngày 9 giờ : 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E945EB-4674-9476-CB65-595616BB1296}"/>
              </a:ext>
            </a:extLst>
          </p:cNvPr>
          <p:cNvSpPr txBox="1"/>
          <p:nvPr/>
        </p:nvSpPr>
        <p:spPr>
          <a:xfrm>
            <a:off x="437890" y="2428377"/>
            <a:ext cx="9901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(25 ngày 9 giờ – 4 ngày 9 giờ) : 3</a:t>
            </a:r>
          </a:p>
          <a:p>
            <a:pPr lvl="0"/>
            <a:endParaRPr lang="it-IT" sz="4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21 ngày : 3 </a:t>
            </a:r>
          </a:p>
          <a:p>
            <a:pPr lvl="0"/>
            <a:endParaRPr lang="it-IT" sz="4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it-IT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ngày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F872963-0A48-3776-BB6F-9BFC067E8E0C}"/>
              </a:ext>
            </a:extLst>
          </p:cNvPr>
          <p:cNvGrpSpPr/>
          <p:nvPr/>
        </p:nvGrpSpPr>
        <p:grpSpPr>
          <a:xfrm>
            <a:off x="4598074" y="3612542"/>
            <a:ext cx="3807499" cy="2732119"/>
            <a:chOff x="1197026" y="4232126"/>
            <a:chExt cx="3751815" cy="26307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B08538A-A802-A5CE-AAD6-F4D537C1D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BB0B893-DD47-6816-7B9B-76790F5C4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5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4738BCAB-66C9-AC1C-EF42-55C9EB20B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901D823-9C7D-7234-93E3-26905AEDBA8D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AD0B338D-4513-B16F-16C3-89FF8DB1BA39}"/>
              </a:ext>
            </a:extLst>
          </p:cNvPr>
          <p:cNvSpPr/>
          <p:nvPr/>
        </p:nvSpPr>
        <p:spPr>
          <a:xfrm>
            <a:off x="142424" y="13513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5335AC-BD30-F2D2-E88F-17F07FD31AAE}"/>
              </a:ext>
            </a:extLst>
          </p:cNvPr>
          <p:cNvSpPr txBox="1"/>
          <p:nvPr/>
        </p:nvSpPr>
        <p:spPr>
          <a:xfrm>
            <a:off x="973106" y="375884"/>
            <a:ext cx="1195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sát bảng thứ tự thời gian biểu diễn văn nghệ của các lớp.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B68CD2-B4C7-3AD3-17E0-7F60DFB8F9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58" y="960504"/>
            <a:ext cx="9084483" cy="40506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0CAFA2-EA92-F0BA-0DA7-C9FABD8DED44}"/>
              </a:ext>
            </a:extLst>
          </p:cNvPr>
          <p:cNvSpPr txBox="1"/>
          <p:nvPr/>
        </p:nvSpPr>
        <p:spPr>
          <a:xfrm>
            <a:off x="973106" y="4972543"/>
            <a:ext cx="106247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0" i="0" u="none" strike="noStrike" baseline="0">
                <a:solidFill>
                  <a:srgbClr val="FF0000"/>
                </a:solidFill>
              </a:rPr>
              <a:t>a)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Thay </a:t>
            </a:r>
            <a:r>
              <a:rPr lang="vi-VN" sz="2800" b="0" i="0" u="none" strike="noStrike" baseline="0">
                <a:solidFill>
                  <a:srgbClr val="2680FF"/>
                </a:solidFill>
              </a:rPr>
              <a:t>.?.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trong bảng trên bằng số thích hợp.</a:t>
            </a:r>
          </a:p>
          <a:p>
            <a:pPr algn="l"/>
            <a:r>
              <a:rPr lang="vi-VN" sz="2800" b="0" i="0" u="none" strike="noStrike" baseline="0">
                <a:solidFill>
                  <a:srgbClr val="FF0000"/>
                </a:solidFill>
              </a:rPr>
              <a:t>b)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Các bạn lớp 5E biểu diễn văn nghệ sẽ có mặt tại phòng chờ lúc mấy giờ?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5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74343C-C1B6-50F1-0467-1D3C87F31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A84DBBB-16BF-9D37-9D1B-79FEA8DF92A1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EF1143AA-512C-A5F3-E00A-8D7F2DC05DFF}"/>
              </a:ext>
            </a:extLst>
          </p:cNvPr>
          <p:cNvSpPr/>
          <p:nvPr/>
        </p:nvSpPr>
        <p:spPr>
          <a:xfrm>
            <a:off x="142424" y="13513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D62643A-CB32-427D-36E6-B26E1E21CB8B}"/>
              </a:ext>
            </a:extLst>
          </p:cNvPr>
          <p:cNvGrpSpPr>
            <a:grpSpLocks/>
          </p:cNvGrpSpPr>
          <p:nvPr/>
        </p:nvGrpSpPr>
        <p:grpSpPr>
          <a:xfrm>
            <a:off x="545145" y="909375"/>
            <a:ext cx="11101710" cy="5136233"/>
            <a:chOff x="0" y="0"/>
            <a:chExt cx="3022846" cy="1398527"/>
          </a:xfrm>
        </p:grpSpPr>
        <p:pic>
          <p:nvPicPr>
            <p:cNvPr id="15" name="Image 2689">
              <a:extLst>
                <a:ext uri="{FF2B5EF4-FFF2-40B4-BE49-F238E27FC236}">
                  <a16:creationId xmlns:a16="http://schemas.microsoft.com/office/drawing/2014/main" xmlns="" id="{9E124671-A4B6-141C-BB1C-B55895799A3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022846" cy="139852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708DB7-10D3-19A8-4D3F-14837F9F464C}"/>
              </a:ext>
            </a:extLst>
          </p:cNvPr>
          <p:cNvSpPr txBox="1"/>
          <p:nvPr/>
        </p:nvSpPr>
        <p:spPr>
          <a:xfrm>
            <a:off x="3534507" y="3727938"/>
            <a:ext cx="24032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giờ 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7BEEA1-521D-1628-A157-1572A611063F}"/>
              </a:ext>
            </a:extLst>
          </p:cNvPr>
          <p:cNvSpPr txBox="1"/>
          <p:nvPr/>
        </p:nvSpPr>
        <p:spPr>
          <a:xfrm>
            <a:off x="3534507" y="4536075"/>
            <a:ext cx="24032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giờ 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72AE2E7-EA84-20B0-F1C5-0BED45590FBF}"/>
              </a:ext>
            </a:extLst>
          </p:cNvPr>
          <p:cNvSpPr txBox="1"/>
          <p:nvPr/>
        </p:nvSpPr>
        <p:spPr>
          <a:xfrm>
            <a:off x="3534507" y="5344212"/>
            <a:ext cx="24032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giờ 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</a:p>
        </p:txBody>
      </p:sp>
    </p:spTree>
    <p:extLst>
      <p:ext uri="{BB962C8B-B14F-4D97-AF65-F5344CB8AC3E}">
        <p14:creationId xmlns:p14="http://schemas.microsoft.com/office/powerpoint/2010/main" val="313333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B371D6-3DF5-4819-9A81-27DFA73A9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E2D0520-E917-8FF2-99D9-0F247006E16A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6D589D4A-05ED-8696-AA1B-D9EABE95A664}"/>
              </a:ext>
            </a:extLst>
          </p:cNvPr>
          <p:cNvSpPr/>
          <p:nvPr/>
        </p:nvSpPr>
        <p:spPr>
          <a:xfrm>
            <a:off x="142424" y="13513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D884514-2812-F07E-44E4-99828E14BA03}"/>
              </a:ext>
            </a:extLst>
          </p:cNvPr>
          <p:cNvGrpSpPr>
            <a:grpSpLocks/>
          </p:cNvGrpSpPr>
          <p:nvPr/>
        </p:nvGrpSpPr>
        <p:grpSpPr>
          <a:xfrm>
            <a:off x="1565052" y="454687"/>
            <a:ext cx="8754924" cy="4195148"/>
            <a:chOff x="0" y="0"/>
            <a:chExt cx="3022846" cy="1398527"/>
          </a:xfrm>
        </p:grpSpPr>
        <p:pic>
          <p:nvPicPr>
            <p:cNvPr id="15" name="Image 2689">
              <a:extLst>
                <a:ext uri="{FF2B5EF4-FFF2-40B4-BE49-F238E27FC236}">
                  <a16:creationId xmlns:a16="http://schemas.microsoft.com/office/drawing/2014/main" xmlns="" id="{3643D5E9-5AEC-A749-0D15-F49F3D9DEE6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022846" cy="139852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16AA90-FAF6-52F7-E861-6C6F1F3F0575}"/>
              </a:ext>
            </a:extLst>
          </p:cNvPr>
          <p:cNvSpPr txBox="1"/>
          <p:nvPr/>
        </p:nvSpPr>
        <p:spPr>
          <a:xfrm>
            <a:off x="1795643" y="4649835"/>
            <a:ext cx="8524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Các bạn lớp 5E biểu diễn văn nghệ sẽ có mặt tại phòng chờ lúc: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 19 phút – 5 phút =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 14 phút</a:t>
            </a:r>
          </a:p>
        </p:txBody>
      </p:sp>
    </p:spTree>
    <p:extLst>
      <p:ext uri="{BB962C8B-B14F-4D97-AF65-F5344CB8AC3E}">
        <p14:creationId xmlns:p14="http://schemas.microsoft.com/office/powerpoint/2010/main" val="185651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09D84D6A-7149-AC54-A295-DE8F64BB5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53393" y="1570990"/>
            <a:ext cx="4616768" cy="4164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EF5228-B5E7-6984-F53E-71EAD15E3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352" y="858154"/>
            <a:ext cx="6956113" cy="562987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CE357AE-71CD-2383-6296-6E1EF57DC46A}"/>
              </a:ext>
            </a:extLst>
          </p:cNvPr>
          <p:cNvGrpSpPr/>
          <p:nvPr/>
        </p:nvGrpSpPr>
        <p:grpSpPr>
          <a:xfrm>
            <a:off x="2333519" y="2948804"/>
            <a:ext cx="4322920" cy="2436528"/>
            <a:chOff x="2333519" y="2948804"/>
            <a:chExt cx="4322920" cy="24365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CB989A8-632E-062B-1B12-8B77908A4FE4}"/>
                </a:ext>
              </a:extLst>
            </p:cNvPr>
            <p:cNvSpPr txBox="1"/>
            <p:nvPr/>
          </p:nvSpPr>
          <p:spPr>
            <a:xfrm>
              <a:off x="3203049" y="3077008"/>
              <a:ext cx="345339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6B222D"/>
                  </a:solidFill>
                  <a:effectLst>
                    <a:outerShdw blurRad="12700" dist="38100" dir="2700000" algn="tl" rotWithShape="0">
                      <a:srgbClr val="AB3748"/>
                    </a:outerShdw>
                  </a:effectLst>
                  <a:latin typeface="UVN Banh Mi" pitchFamily="2" charset="0"/>
                </a:rPr>
                <a:t>KHỞI 	ĐỘNG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A5B8FA6-B672-BDCF-F95E-8DB8B3F43384}"/>
                </a:ext>
              </a:extLst>
            </p:cNvPr>
            <p:cNvSpPr txBox="1"/>
            <p:nvPr/>
          </p:nvSpPr>
          <p:spPr>
            <a:xfrm>
              <a:off x="2333519" y="2948804"/>
              <a:ext cx="432291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AB374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</a:t>
              </a:r>
              <a:r>
                <a:rPr lang="en-US" sz="72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AB374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AB374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4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75E35880-79C8-98EA-5CA7-AF5BA6A20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7167355" y="1826729"/>
            <a:ext cx="3286550" cy="39578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BCA938B-3420-DC3C-76E8-2161702B2C04}"/>
              </a:ext>
            </a:extLst>
          </p:cNvPr>
          <p:cNvGrpSpPr/>
          <p:nvPr/>
        </p:nvGrpSpPr>
        <p:grpSpPr>
          <a:xfrm>
            <a:off x="422041" y="1321334"/>
            <a:ext cx="5400698" cy="2825050"/>
            <a:chOff x="4133327" y="8204395"/>
            <a:chExt cx="7210038" cy="28250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63AF769-D2CE-BF51-D006-29AB7EB24180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2B6AFDD-099A-EFA5-BD7D-B4563347EC33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HAI BÀN TAY EM">
            <a:hlinkClick r:id="" action="ppaction://media"/>
            <a:extLst>
              <a:ext uri="{FF2B5EF4-FFF2-40B4-BE49-F238E27FC236}">
                <a16:creationId xmlns:a16="http://schemas.microsoft.com/office/drawing/2014/main" xmlns="" id="{3849F926-3BBB-1517-486F-1A4C738EBD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0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09D84D6A-7149-AC54-A295-DE8F64BB5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53393" y="1570990"/>
            <a:ext cx="4616768" cy="4164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EF5228-B5E7-6984-F53E-71EAD15E3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39" y="-106555"/>
            <a:ext cx="8392160" cy="67921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A5B8FA6-B672-BDCF-F95E-8DB8B3F43384}"/>
              </a:ext>
            </a:extLst>
          </p:cNvPr>
          <p:cNvSpPr txBox="1"/>
          <p:nvPr/>
        </p:nvSpPr>
        <p:spPr>
          <a:xfrm>
            <a:off x="3826698" y="2453771"/>
            <a:ext cx="3453390" cy="2418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rgbClr val="AB3748"/>
                  </a:outerShdw>
                </a:effectLst>
                <a:latin typeface="UVN Banh Mi" pitchFamily="2" charset="0"/>
              </a:rPr>
              <a:t>LUYỆN TẬP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6B222D"/>
              </a:solidFill>
              <a:effectLst>
                <a:outerShdw blurRad="12700" dist="38100" dir="2700000" algn="tl" rotWithShape="0">
                  <a:srgbClr val="AB3748"/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07C4B95-5B39-F69C-EF68-34DB75A0767A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4662CD2-8FCA-751A-FF15-3695FD311E88}"/>
              </a:ext>
            </a:extLst>
          </p:cNvPr>
          <p:cNvSpPr/>
          <p:nvPr/>
        </p:nvSpPr>
        <p:spPr>
          <a:xfrm>
            <a:off x="535216" y="433668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7E39FC-2C16-EB95-197A-D7F52FA17F1A}"/>
              </a:ext>
            </a:extLst>
          </p:cNvPr>
          <p:cNvSpPr txBox="1"/>
          <p:nvPr/>
        </p:nvSpPr>
        <p:spPr>
          <a:xfrm>
            <a:off x="1223474" y="462890"/>
            <a:ext cx="101445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vi-VN" sz="36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Nửa thế kỉ là 50 năm.</a:t>
            </a:r>
          </a:p>
          <a:p>
            <a:pPr algn="l"/>
            <a:r>
              <a:rPr lang="en-US" sz="36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nhuận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mà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có 29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36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1,6 </a:t>
            </a:r>
            <a:r>
              <a:rPr lang="en-US" sz="3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vi-VN" sz="36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vi-VN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ngày 4 giờ = 34 giờ.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25AC139-F82C-F365-ED7F-A610E161E76A}"/>
              </a:ext>
            </a:extLst>
          </p:cNvPr>
          <p:cNvSpPr/>
          <p:nvPr/>
        </p:nvSpPr>
        <p:spPr>
          <a:xfrm>
            <a:off x="5351522" y="3526372"/>
            <a:ext cx="3627995" cy="856292"/>
          </a:xfrm>
          <a:prstGeom prst="roundRect">
            <a:avLst>
              <a:gd name="adj" fmla="val 49886"/>
            </a:avLst>
          </a:prstGeom>
          <a:solidFill>
            <a:schemeClr val="bg1"/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F848365-75BE-865D-D13F-2375D4EE9CAC}"/>
              </a:ext>
            </a:extLst>
          </p:cNvPr>
          <p:cNvSpPr txBox="1"/>
          <p:nvPr/>
        </p:nvSpPr>
        <p:spPr>
          <a:xfrm>
            <a:off x="5418820" y="3692908"/>
            <a:ext cx="3784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UVN Banh Mi" pitchFamily="2" charset="0"/>
              </a:rPr>
              <a:t>THẢO LUẬN NHÓM ĐÔI</a:t>
            </a:r>
            <a:endParaRPr lang="vi-VN" sz="2800" b="1" dirty="0">
              <a:ln w="95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66"/>
              </a:solidFill>
              <a:effectLst>
                <a:outerShdw blurRad="12700" dist="381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  <p:pic>
        <p:nvPicPr>
          <p:cNvPr id="21" name="Picture 20" descr="A group of cartoon characters&#10;&#10;Description automatically generated">
            <a:extLst>
              <a:ext uri="{FF2B5EF4-FFF2-40B4-BE49-F238E27FC236}">
                <a16:creationId xmlns:a16="http://schemas.microsoft.com/office/drawing/2014/main" xmlns="" id="{36F9E1B9-6112-9341-FEAC-1D596169E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2" b="-1"/>
          <a:stretch/>
        </p:blipFill>
        <p:spPr>
          <a:xfrm>
            <a:off x="4308622" y="4196338"/>
            <a:ext cx="5772982" cy="27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BB2914-9CD4-CAC0-33B6-409718F46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0081915-7295-5125-E153-C49F78F9169F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6A114BCD-BD17-1379-B859-366FD3ADA042}"/>
              </a:ext>
            </a:extLst>
          </p:cNvPr>
          <p:cNvSpPr/>
          <p:nvPr/>
        </p:nvSpPr>
        <p:spPr>
          <a:xfrm>
            <a:off x="535216" y="433668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BDED3A-5662-8C08-65F2-B0CC24D8A357}"/>
              </a:ext>
            </a:extLst>
          </p:cNvPr>
          <p:cNvSpPr txBox="1"/>
          <p:nvPr/>
        </p:nvSpPr>
        <p:spPr>
          <a:xfrm>
            <a:off x="1223474" y="462890"/>
            <a:ext cx="1014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E5322B-C95B-183C-588D-CC315A4BBC06}"/>
              </a:ext>
            </a:extLst>
          </p:cNvPr>
          <p:cNvSpPr txBox="1"/>
          <p:nvPr/>
        </p:nvSpPr>
        <p:spPr>
          <a:xfrm>
            <a:off x="867684" y="1109221"/>
            <a:ext cx="101445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a)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Nửa thế kỉ là 50 năm.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lvl="0"/>
            <a:r>
              <a:rPr lang="vi-VN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vi-VN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1 thế kỉ = 100 năm</a:t>
            </a:r>
          </a:p>
          <a:p>
            <a:pPr lvl="0"/>
            <a:r>
              <a:rPr lang="vi-VN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vi-VN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Nửa thế kỉ = 100 : 2 = 50 (năm</a:t>
            </a:r>
            <a:r>
              <a:rPr lang="vi-VN" sz="3600" dirty="0">
                <a:solidFill>
                  <a:srgbClr val="0070C0"/>
                </a:solidFill>
                <a:cs typeface="Arial" panose="020B0604020202020204" pitchFamily="34" charset="0"/>
              </a:rPr>
              <a:t>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6BD6A3-CC92-16FE-42E5-4A2DBFDE8A36}"/>
              </a:ext>
            </a:extLst>
          </p:cNvPr>
          <p:cNvSpPr txBox="1"/>
          <p:nvPr/>
        </p:nvSpPr>
        <p:spPr>
          <a:xfrm>
            <a:off x="6057810" y="1234191"/>
            <a:ext cx="22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ĐÚNG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771B0A6-FB3B-29EE-DFD0-24FBD6B5E236}"/>
              </a:ext>
            </a:extLst>
          </p:cNvPr>
          <p:cNvSpPr txBox="1"/>
          <p:nvPr/>
        </p:nvSpPr>
        <p:spPr>
          <a:xfrm>
            <a:off x="509476" y="3270373"/>
            <a:ext cx="1014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nhuận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mà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có 29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EF38366-1B9C-1982-C526-8623C12FB4CF}"/>
              </a:ext>
            </a:extLst>
          </p:cNvPr>
          <p:cNvSpPr txBox="1"/>
          <p:nvPr/>
        </p:nvSpPr>
        <p:spPr>
          <a:xfrm>
            <a:off x="509476" y="3969634"/>
            <a:ext cx="101445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Năm thường có 365 ngày, năm nhuận có 366 ngày</a:t>
            </a:r>
          </a:p>
          <a:p>
            <a:pPr lvl="0"/>
            <a:r>
              <a:rPr lang="vi-VN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vi-VN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Năm thường tháng 2 có 28 ngày, năm nhuận tháng 2 có 29 ngày.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FDCB71-690F-D697-72C2-D3147B64A4E8}"/>
              </a:ext>
            </a:extLst>
          </p:cNvPr>
          <p:cNvSpPr txBox="1"/>
          <p:nvPr/>
        </p:nvSpPr>
        <p:spPr>
          <a:xfrm>
            <a:off x="9901206" y="3270372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9F5F6C-3DB9-1DFB-6B7B-FBF384385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53998A4-D97E-6B80-E701-3032DB4DD948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611D75D-3383-12E1-B617-EE3ED403108F}"/>
              </a:ext>
            </a:extLst>
          </p:cNvPr>
          <p:cNvSpPr/>
          <p:nvPr/>
        </p:nvSpPr>
        <p:spPr>
          <a:xfrm>
            <a:off x="535216" y="433668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8B71AEC-9E1C-C701-D7BD-4C3FAFEF2D51}"/>
              </a:ext>
            </a:extLst>
          </p:cNvPr>
          <p:cNvSpPr txBox="1"/>
          <p:nvPr/>
        </p:nvSpPr>
        <p:spPr>
          <a:xfrm>
            <a:off x="1223474" y="462890"/>
            <a:ext cx="1014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nào đúng, câu nào sai?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6AD3BF-04AF-5CAD-429B-B18204191A33}"/>
              </a:ext>
            </a:extLst>
          </p:cNvPr>
          <p:cNvSpPr txBox="1"/>
          <p:nvPr/>
        </p:nvSpPr>
        <p:spPr>
          <a:xfrm>
            <a:off x="1223474" y="1353405"/>
            <a:ext cx="1043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1,6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62C46C-C16B-C61C-F85C-939796FA1E27}"/>
              </a:ext>
            </a:extLst>
          </p:cNvPr>
          <p:cNvSpPr txBox="1"/>
          <p:nvPr/>
        </p:nvSpPr>
        <p:spPr>
          <a:xfrm>
            <a:off x="7207464" y="1353405"/>
            <a:ext cx="22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SAI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97F69A-4D2B-F436-9BCC-051A1F50BE7A}"/>
              </a:ext>
            </a:extLst>
          </p:cNvPr>
          <p:cNvSpPr txBox="1"/>
          <p:nvPr/>
        </p:nvSpPr>
        <p:spPr>
          <a:xfrm>
            <a:off x="1223474" y="3730692"/>
            <a:ext cx="1014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d) </a:t>
            </a:r>
            <a:r>
              <a:rPr lang="vi-VN" sz="3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 ngày 4 giờ = 34 giờ</a:t>
            </a:r>
            <a:r>
              <a:rPr lang="vi-VN" sz="36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A14F822-DA65-C8A5-955A-87E0A768709D}"/>
              </a:ext>
            </a:extLst>
          </p:cNvPr>
          <p:cNvSpPr txBox="1"/>
          <p:nvPr/>
        </p:nvSpPr>
        <p:spPr>
          <a:xfrm>
            <a:off x="879345" y="2172442"/>
            <a:ext cx="9257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1 năm 6 tháng = 18 tháng;</a:t>
            </a:r>
          </a:p>
          <a:p>
            <a:pPr lvl="0"/>
            <a:r>
              <a:rPr lang="vi-VN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vi-VN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1,6 năm = 12 -&gt; 1,6 = 19,2 (tháng</a:t>
            </a:r>
            <a:r>
              <a:rPr lang="vi-VN" sz="3600" dirty="0">
                <a:solidFill>
                  <a:srgbClr val="0070C0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73C9286-B56F-150A-D988-5196AAA14744}"/>
              </a:ext>
            </a:extLst>
          </p:cNvPr>
          <p:cNvSpPr txBox="1"/>
          <p:nvPr/>
        </p:nvSpPr>
        <p:spPr>
          <a:xfrm>
            <a:off x="6333917" y="3785390"/>
            <a:ext cx="22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SAI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4CC17E-4E5F-1670-5652-DDEDDD9CDFEA}"/>
              </a:ext>
            </a:extLst>
          </p:cNvPr>
          <p:cNvSpPr txBox="1"/>
          <p:nvPr/>
        </p:nvSpPr>
        <p:spPr>
          <a:xfrm>
            <a:off x="1223474" y="4452487"/>
            <a:ext cx="1014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3 ngày 4 giờ = </a:t>
            </a:r>
            <a:r>
              <a:rPr lang="en-US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lang="vi-VN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24</a:t>
            </a:r>
            <a:r>
              <a:rPr lang="en-US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x 3) + 4</a:t>
            </a:r>
            <a:r>
              <a:rPr lang="vi-VN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= 76 (giờ).</a:t>
            </a:r>
          </a:p>
        </p:txBody>
      </p:sp>
    </p:spTree>
    <p:extLst>
      <p:ext uri="{BB962C8B-B14F-4D97-AF65-F5344CB8AC3E}">
        <p14:creationId xmlns:p14="http://schemas.microsoft.com/office/powerpoint/2010/main" val="23598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C67AB8-BC7B-1420-9993-1C9C72724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8D56686-FD0B-A57D-4038-EB9B4206B730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6DC19A9C-93A2-EFBC-3F62-30F37719CE0F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E38944-5413-37B2-BB2E-1006C177B6AD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109378-EA8F-6743-4F10-4AC3FC2A7027}"/>
              </a:ext>
            </a:extLst>
          </p:cNvPr>
          <p:cNvSpPr txBox="1"/>
          <p:nvPr/>
        </p:nvSpPr>
        <p:spPr>
          <a:xfrm>
            <a:off x="826591" y="1348299"/>
            <a:ext cx="10144507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giờ 53 phút + 4 giờ 15 phút 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ngày 12 giờ – 21 ngày 17 giờ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giờ 15 phút × 6 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phút 15 giây : 5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oup of cartoon characters&#10;&#10;Description automatically generated">
            <a:extLst>
              <a:ext uri="{FF2B5EF4-FFF2-40B4-BE49-F238E27FC236}">
                <a16:creationId xmlns:a16="http://schemas.microsoft.com/office/drawing/2014/main" xmlns="" id="{D3B129FB-E7C5-094D-2343-C953E769BE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7" t="64592"/>
          <a:stretch/>
        </p:blipFill>
        <p:spPr>
          <a:xfrm>
            <a:off x="6767264" y="3335263"/>
            <a:ext cx="3627994" cy="33692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49122F2-9A1F-0D39-21B0-BE294AE32AF7}"/>
              </a:ext>
            </a:extLst>
          </p:cNvPr>
          <p:cNvSpPr/>
          <p:nvPr/>
        </p:nvSpPr>
        <p:spPr>
          <a:xfrm>
            <a:off x="6634488" y="5304900"/>
            <a:ext cx="3627995" cy="856292"/>
          </a:xfrm>
          <a:prstGeom prst="roundRect">
            <a:avLst>
              <a:gd name="adj" fmla="val 49886"/>
            </a:avLst>
          </a:prstGeom>
          <a:solidFill>
            <a:schemeClr val="bg1"/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635B69-6FB9-5F41-FF74-156528A5272E}"/>
              </a:ext>
            </a:extLst>
          </p:cNvPr>
          <p:cNvSpPr txBox="1"/>
          <p:nvPr/>
        </p:nvSpPr>
        <p:spPr>
          <a:xfrm>
            <a:off x="6850881" y="5488600"/>
            <a:ext cx="358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UVN Banh Mi" pitchFamily="2" charset="0"/>
              </a:rPr>
              <a:t>THỰC HIỆN CÁ NHÂN</a:t>
            </a:r>
            <a:endParaRPr lang="vi-VN" sz="2800" b="1" dirty="0">
              <a:ln w="95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66"/>
              </a:solidFill>
              <a:effectLst>
                <a:outerShdw blurRad="12700" dist="381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4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05C420-EE97-9C5C-35AE-470C59EF7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C366E6B-1FAE-3432-83A8-3AAA9352726A}"/>
              </a:ext>
            </a:extLst>
          </p:cNvPr>
          <p:cNvSpPr/>
          <p:nvPr/>
        </p:nvSpPr>
        <p:spPr>
          <a:xfrm>
            <a:off x="218945" y="261730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2D41BB9-2A4C-70C7-C56F-0F9E1A49FD8E}"/>
              </a:ext>
            </a:extLst>
          </p:cNvPr>
          <p:cNvSpPr/>
          <p:nvPr/>
        </p:nvSpPr>
        <p:spPr>
          <a:xfrm>
            <a:off x="644690" y="481849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DEA89B9-8D61-134E-D7C1-65164668704D}"/>
              </a:ext>
            </a:extLst>
          </p:cNvPr>
          <p:cNvSpPr txBox="1"/>
          <p:nvPr/>
        </p:nvSpPr>
        <p:spPr>
          <a:xfrm>
            <a:off x="1442420" y="481849"/>
            <a:ext cx="465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92B54B8-F78E-0BB0-F21C-941ACE4C4272}"/>
              </a:ext>
            </a:extLst>
          </p:cNvPr>
          <p:cNvGrpSpPr>
            <a:grpSpLocks/>
          </p:cNvGrpSpPr>
          <p:nvPr/>
        </p:nvGrpSpPr>
        <p:grpSpPr>
          <a:xfrm>
            <a:off x="2740124" y="1643329"/>
            <a:ext cx="6711751" cy="4089255"/>
            <a:chOff x="0" y="0"/>
            <a:chExt cx="1185987" cy="722584"/>
          </a:xfrm>
        </p:grpSpPr>
        <p:pic>
          <p:nvPicPr>
            <p:cNvPr id="10" name="Image 2680">
              <a:extLst>
                <a:ext uri="{FF2B5EF4-FFF2-40B4-BE49-F238E27FC236}">
                  <a16:creationId xmlns:a16="http://schemas.microsoft.com/office/drawing/2014/main" xmlns="" id="{CF6FEC3C-475A-4CC3-0F6E-B03D16D4573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85987" cy="72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03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2573</TotalTime>
  <Words>599</Words>
  <Application>Microsoft Office PowerPoint</Application>
  <PresentationFormat>Widescreen</PresentationFormat>
  <Paragraphs>112</Paragraphs>
  <Slides>20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等线</vt:lpstr>
      <vt:lpstr>等线 Light</vt:lpstr>
      <vt:lpstr>SVN-Poky's</vt:lpstr>
      <vt:lpstr>Times New Roman</vt:lpstr>
      <vt:lpstr>UVN Banh Mi</vt:lpstr>
      <vt:lpstr>Wingdings</vt:lpstr>
      <vt:lpstr>千图网海量PPT模板www.58pic.com​​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huong</dc:creator>
  <dc:description>9Slide.vn</dc:description>
  <cp:lastModifiedBy>Le Tien Duat</cp:lastModifiedBy>
  <cp:revision>205</cp:revision>
  <dcterms:created xsi:type="dcterms:W3CDTF">2019-06-24T15:59:17Z</dcterms:created>
  <dcterms:modified xsi:type="dcterms:W3CDTF">2025-03-19T12:37:38Z</dcterms:modified>
  <cp:category>9Slide.vn</cp:category>
</cp:coreProperties>
</file>