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3" r:id="rId6"/>
  </p:sldMasterIdLst>
  <p:notesMasterIdLst>
    <p:notesMasterId r:id="rId25"/>
  </p:notesMasterIdLst>
  <p:handoutMasterIdLst>
    <p:handoutMasterId r:id="rId26"/>
  </p:handoutMasterIdLst>
  <p:sldIdLst>
    <p:sldId id="256" r:id="rId7"/>
    <p:sldId id="257" r:id="rId8"/>
    <p:sldId id="354" r:id="rId9"/>
    <p:sldId id="357" r:id="rId10"/>
    <p:sldId id="355" r:id="rId11"/>
    <p:sldId id="259" r:id="rId12"/>
    <p:sldId id="358" r:id="rId13"/>
    <p:sldId id="359" r:id="rId14"/>
    <p:sldId id="293" r:id="rId15"/>
    <p:sldId id="294" r:id="rId16"/>
    <p:sldId id="360" r:id="rId17"/>
    <p:sldId id="398" r:id="rId18"/>
    <p:sldId id="399" r:id="rId19"/>
    <p:sldId id="400" r:id="rId20"/>
    <p:sldId id="323" r:id="rId21"/>
    <p:sldId id="324" r:id="rId22"/>
    <p:sldId id="396" r:id="rId23"/>
    <p:sldId id="3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43D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06" autoAdjust="0"/>
    <p:restoredTop sz="94216" autoAdjust="0"/>
  </p:normalViewPr>
  <p:slideViewPr>
    <p:cSldViewPr snapToGrid="0">
      <p:cViewPr varScale="1">
        <p:scale>
          <a:sx n="64" d="100"/>
          <a:sy n="64" d="100"/>
        </p:scale>
        <p:origin x="756" y="72"/>
      </p:cViewPr>
      <p:guideLst/>
    </p:cSldViewPr>
  </p:slideViewPr>
  <p:notesTextViewPr>
    <p:cViewPr>
      <p:scale>
        <a:sx n="1" d="1"/>
        <a:sy n="1" d="1"/>
      </p:scale>
      <p:origin x="0" y="0"/>
    </p:cViewPr>
  </p:notesTextViewPr>
  <p:notesViewPr>
    <p:cSldViewPr snapToGrid="0">
      <p:cViewPr varScale="1">
        <p:scale>
          <a:sx n="63" d="100"/>
          <a:sy n="63"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68444-DFB4-4A9D-A397-F6DA8ACD5C70}" type="datetimeFigureOut">
              <a:rPr lang="en-US" smtClean="0"/>
              <a:t>12/16/2023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E1B046-29D4-4AEC-B1AD-65E76A8562E5}" type="slidenum">
              <a:rPr lang="en-US" smtClean="0"/>
              <a:t>‹#›</a:t>
            </a:fld>
            <a:endParaRPr lang="en-US"/>
          </a:p>
        </p:txBody>
      </p:sp>
    </p:spTree>
    <p:extLst>
      <p:ext uri="{BB962C8B-B14F-4D97-AF65-F5344CB8AC3E}">
        <p14:creationId xmlns:p14="http://schemas.microsoft.com/office/powerpoint/2010/main" val="1621129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BF485-B7F9-44CB-81B7-FF88671F5239}"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7EDBC-D728-4FA5-A4E3-F539871A1027}" type="slidenum">
              <a:rPr lang="en-US" smtClean="0"/>
              <a:t>‹#›</a:t>
            </a:fld>
            <a:endParaRPr lang="en-US"/>
          </a:p>
        </p:txBody>
      </p:sp>
    </p:spTree>
    <p:extLst>
      <p:ext uri="{BB962C8B-B14F-4D97-AF65-F5344CB8AC3E}">
        <p14:creationId xmlns:p14="http://schemas.microsoft.com/office/powerpoint/2010/main" val="262175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645C2-530E-44A0-8CF4-C837E85FF8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36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0983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65449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414018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214808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248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926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372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73E29E-ED78-4ED5-B4B4-439A99F37FDB}"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957661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284673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73E29E-ED78-4ED5-B4B4-439A99F37FDB}"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918635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3E29E-ED78-4ED5-B4B4-439A99F37FDB}" type="datetimeFigureOut">
              <a:rPr lang="en-US" smtClean="0"/>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4046343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73E29E-ED78-4ED5-B4B4-439A99F37FDB}" type="datetimeFigureOut">
              <a:rPr lang="en-US" smtClean="0"/>
              <a:t>12/16/2023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419363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659900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73E29E-ED78-4ED5-B4B4-439A99F37FDB}" type="datetimeFigureOut">
              <a:rPr lang="en-US" smtClean="0"/>
              <a:t>12/16/2023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608848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3E29E-ED78-4ED5-B4B4-439A99F37FDB}" type="datetimeFigureOut">
              <a:rPr lang="en-US" smtClean="0"/>
              <a:t>12/16/2023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274490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73E29E-ED78-4ED5-B4B4-439A99F37FDB}" type="datetimeFigureOut">
              <a:rPr lang="en-US" smtClean="0"/>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47167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73E29E-ED78-4ED5-B4B4-439A99F37FDB}" type="datetimeFigureOut">
              <a:rPr lang="en-US" smtClean="0"/>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07798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3508164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3259105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4684" y="719333"/>
            <a:ext cx="7624000" cy="30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474684" y="3714033"/>
            <a:ext cx="7624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90338" y="2496215"/>
            <a:ext cx="14227277" cy="4884368"/>
            <a:chOff x="-142754" y="1872161"/>
            <a:chExt cx="10670458" cy="3663276"/>
          </a:xfrm>
        </p:grpSpPr>
        <p:grpSp>
          <p:nvGrpSpPr>
            <p:cNvPr id="12" name="Google Shape;12;p2"/>
            <p:cNvGrpSpPr/>
            <p:nvPr/>
          </p:nvGrpSpPr>
          <p:grpSpPr>
            <a:xfrm>
              <a:off x="-142754" y="1872161"/>
              <a:ext cx="10670458" cy="3663276"/>
              <a:chOff x="-142754" y="1512111"/>
              <a:chExt cx="10670458" cy="3663276"/>
            </a:xfrm>
          </p:grpSpPr>
          <p:grpSp>
            <p:nvGrpSpPr>
              <p:cNvPr id="13" name="Google Shape;13;p2"/>
              <p:cNvGrpSpPr/>
              <p:nvPr/>
            </p:nvGrpSpPr>
            <p:grpSpPr>
              <a:xfrm flipH="1">
                <a:off x="8433888" y="1512111"/>
                <a:ext cx="2093816" cy="3026379"/>
                <a:chOff x="1404700" y="1494073"/>
                <a:chExt cx="2093816" cy="3026379"/>
              </a:xfrm>
            </p:grpSpPr>
            <p:sp>
              <p:nvSpPr>
                <p:cNvPr id="14" name="Google Shape;14;p2"/>
                <p:cNvSpPr/>
                <p:nvPr/>
              </p:nvSpPr>
              <p:spPr>
                <a:xfrm>
                  <a:off x="1404700" y="1494073"/>
                  <a:ext cx="2093816" cy="3026379"/>
                </a:xfrm>
                <a:custGeom>
                  <a:avLst/>
                  <a:gdLst/>
                  <a:ahLst/>
                  <a:cxnLst/>
                  <a:rect l="l" t="t" r="r" b="b"/>
                  <a:pathLst>
                    <a:path w="25449" h="52651" extrusionOk="0">
                      <a:moveTo>
                        <a:pt x="13986" y="1"/>
                      </a:moveTo>
                      <a:cubicBezTo>
                        <a:pt x="13843" y="1"/>
                        <a:pt x="13695" y="16"/>
                        <a:pt x="13544" y="49"/>
                      </a:cubicBezTo>
                      <a:cubicBezTo>
                        <a:pt x="12618" y="261"/>
                        <a:pt x="11962" y="1091"/>
                        <a:pt x="11412" y="1824"/>
                      </a:cubicBezTo>
                      <a:cubicBezTo>
                        <a:pt x="10216" y="3416"/>
                        <a:pt x="9165" y="5104"/>
                        <a:pt x="8258" y="6889"/>
                      </a:cubicBezTo>
                      <a:cubicBezTo>
                        <a:pt x="6444" y="10439"/>
                        <a:pt x="5161" y="14259"/>
                        <a:pt x="4187" y="18146"/>
                      </a:cubicBezTo>
                      <a:cubicBezTo>
                        <a:pt x="3213" y="22053"/>
                        <a:pt x="2547" y="26037"/>
                        <a:pt x="1949" y="30031"/>
                      </a:cubicBezTo>
                      <a:cubicBezTo>
                        <a:pt x="1245" y="34632"/>
                        <a:pt x="541" y="39253"/>
                        <a:pt x="193" y="43902"/>
                      </a:cubicBezTo>
                      <a:cubicBezTo>
                        <a:pt x="107" y="45089"/>
                        <a:pt x="29" y="46275"/>
                        <a:pt x="10" y="47471"/>
                      </a:cubicBezTo>
                      <a:cubicBezTo>
                        <a:pt x="0" y="48513"/>
                        <a:pt x="97" y="49603"/>
                        <a:pt x="627" y="50520"/>
                      </a:cubicBezTo>
                      <a:cubicBezTo>
                        <a:pt x="1496" y="52025"/>
                        <a:pt x="3193" y="52565"/>
                        <a:pt x="4795" y="52642"/>
                      </a:cubicBezTo>
                      <a:cubicBezTo>
                        <a:pt x="4934" y="52648"/>
                        <a:pt x="5074" y="52651"/>
                        <a:pt x="5214" y="52651"/>
                      </a:cubicBezTo>
                      <a:cubicBezTo>
                        <a:pt x="6891" y="52651"/>
                        <a:pt x="8586" y="52241"/>
                        <a:pt x="10206" y="51822"/>
                      </a:cubicBezTo>
                      <a:cubicBezTo>
                        <a:pt x="12184" y="51311"/>
                        <a:pt x="14123" y="50645"/>
                        <a:pt x="16014" y="49835"/>
                      </a:cubicBezTo>
                      <a:cubicBezTo>
                        <a:pt x="17895" y="49025"/>
                        <a:pt x="19737" y="48079"/>
                        <a:pt x="21493" y="46989"/>
                      </a:cubicBezTo>
                      <a:cubicBezTo>
                        <a:pt x="22361" y="46439"/>
                        <a:pt x="23220" y="45860"/>
                        <a:pt x="24049" y="45253"/>
                      </a:cubicBezTo>
                      <a:cubicBezTo>
                        <a:pt x="24454" y="44954"/>
                        <a:pt x="24908" y="44645"/>
                        <a:pt x="25149" y="44172"/>
                      </a:cubicBezTo>
                      <a:cubicBezTo>
                        <a:pt x="25448" y="43623"/>
                        <a:pt x="25332" y="43034"/>
                        <a:pt x="25197" y="42455"/>
                      </a:cubicBezTo>
                      <a:cubicBezTo>
                        <a:pt x="25072" y="41896"/>
                        <a:pt x="24937" y="41336"/>
                        <a:pt x="24811" y="40777"/>
                      </a:cubicBezTo>
                      <a:cubicBezTo>
                        <a:pt x="24744" y="40497"/>
                        <a:pt x="24667" y="40227"/>
                        <a:pt x="24570" y="39957"/>
                      </a:cubicBezTo>
                      <a:cubicBezTo>
                        <a:pt x="24561" y="39938"/>
                        <a:pt x="24551" y="39918"/>
                        <a:pt x="24541" y="39899"/>
                      </a:cubicBezTo>
                      <a:cubicBezTo>
                        <a:pt x="24406" y="38066"/>
                        <a:pt x="24261" y="36243"/>
                        <a:pt x="24040" y="34420"/>
                      </a:cubicBezTo>
                      <a:cubicBezTo>
                        <a:pt x="23895" y="33204"/>
                        <a:pt x="23770" y="31979"/>
                        <a:pt x="23606" y="30764"/>
                      </a:cubicBezTo>
                      <a:cubicBezTo>
                        <a:pt x="23451" y="29568"/>
                        <a:pt x="23297" y="28371"/>
                        <a:pt x="23133" y="27166"/>
                      </a:cubicBezTo>
                      <a:cubicBezTo>
                        <a:pt x="22814" y="24773"/>
                        <a:pt x="22487" y="22371"/>
                        <a:pt x="22168" y="19979"/>
                      </a:cubicBezTo>
                      <a:cubicBezTo>
                        <a:pt x="21850" y="17693"/>
                        <a:pt x="21551" y="15406"/>
                        <a:pt x="21117" y="13149"/>
                      </a:cubicBezTo>
                      <a:cubicBezTo>
                        <a:pt x="20692" y="10950"/>
                        <a:pt x="20152" y="8770"/>
                        <a:pt x="19371" y="6686"/>
                      </a:cubicBezTo>
                      <a:cubicBezTo>
                        <a:pt x="18628" y="4718"/>
                        <a:pt x="17654" y="2837"/>
                        <a:pt x="16255" y="1284"/>
                      </a:cubicBezTo>
                      <a:cubicBezTo>
                        <a:pt x="15639" y="610"/>
                        <a:pt x="14887" y="1"/>
                        <a:pt x="13986"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1033" y="1494073"/>
                  <a:ext cx="1392998" cy="1287092"/>
                </a:xfrm>
                <a:custGeom>
                  <a:avLst/>
                  <a:gdLst/>
                  <a:ahLst/>
                  <a:cxnLst/>
                  <a:rect l="l" t="t" r="r" b="b"/>
                  <a:pathLst>
                    <a:path w="16931" h="22392" extrusionOk="0">
                      <a:moveTo>
                        <a:pt x="9655" y="1"/>
                      </a:moveTo>
                      <a:cubicBezTo>
                        <a:pt x="9512" y="1"/>
                        <a:pt x="9364" y="16"/>
                        <a:pt x="9213" y="49"/>
                      </a:cubicBezTo>
                      <a:cubicBezTo>
                        <a:pt x="8287" y="261"/>
                        <a:pt x="7631" y="1081"/>
                        <a:pt x="7081" y="1824"/>
                      </a:cubicBezTo>
                      <a:cubicBezTo>
                        <a:pt x="5885" y="3416"/>
                        <a:pt x="4834" y="5104"/>
                        <a:pt x="3927" y="6889"/>
                      </a:cubicBezTo>
                      <a:cubicBezTo>
                        <a:pt x="2190" y="10275"/>
                        <a:pt x="956" y="13902"/>
                        <a:pt x="1" y="17596"/>
                      </a:cubicBezTo>
                      <a:cubicBezTo>
                        <a:pt x="288" y="18163"/>
                        <a:pt x="687" y="18656"/>
                        <a:pt x="1167" y="18656"/>
                      </a:cubicBezTo>
                      <a:cubicBezTo>
                        <a:pt x="1332" y="18656"/>
                        <a:pt x="1506" y="18598"/>
                        <a:pt x="1689" y="18464"/>
                      </a:cubicBezTo>
                      <a:cubicBezTo>
                        <a:pt x="3088" y="17461"/>
                        <a:pt x="3464" y="15416"/>
                        <a:pt x="4911" y="14413"/>
                      </a:cubicBezTo>
                      <a:cubicBezTo>
                        <a:pt x="4943" y="14389"/>
                        <a:pt x="4977" y="14379"/>
                        <a:pt x="5011" y="14379"/>
                      </a:cubicBezTo>
                      <a:cubicBezTo>
                        <a:pt x="5088" y="14379"/>
                        <a:pt x="5163" y="14432"/>
                        <a:pt x="5210" y="14500"/>
                      </a:cubicBezTo>
                      <a:cubicBezTo>
                        <a:pt x="5827" y="15368"/>
                        <a:pt x="5818" y="16699"/>
                        <a:pt x="5904" y="17731"/>
                      </a:cubicBezTo>
                      <a:cubicBezTo>
                        <a:pt x="6020" y="18995"/>
                        <a:pt x="6001" y="20905"/>
                        <a:pt x="6946" y="21879"/>
                      </a:cubicBezTo>
                      <a:cubicBezTo>
                        <a:pt x="7301" y="22239"/>
                        <a:pt x="7615" y="22391"/>
                        <a:pt x="7892" y="22391"/>
                      </a:cubicBezTo>
                      <a:cubicBezTo>
                        <a:pt x="9205" y="22391"/>
                        <a:pt x="9695" y="18977"/>
                        <a:pt x="9831" y="18069"/>
                      </a:cubicBezTo>
                      <a:cubicBezTo>
                        <a:pt x="9995" y="16892"/>
                        <a:pt x="10052" y="13969"/>
                        <a:pt x="11606" y="13709"/>
                      </a:cubicBezTo>
                      <a:cubicBezTo>
                        <a:pt x="11689" y="13695"/>
                        <a:pt x="11768" y="13688"/>
                        <a:pt x="11844" y="13688"/>
                      </a:cubicBezTo>
                      <a:cubicBezTo>
                        <a:pt x="13704" y="13688"/>
                        <a:pt x="13453" y="17775"/>
                        <a:pt x="14784" y="17775"/>
                      </a:cubicBezTo>
                      <a:cubicBezTo>
                        <a:pt x="14916" y="17775"/>
                        <a:pt x="15065" y="17734"/>
                        <a:pt x="15233" y="17644"/>
                      </a:cubicBezTo>
                      <a:cubicBezTo>
                        <a:pt x="16303" y="17085"/>
                        <a:pt x="16429" y="15001"/>
                        <a:pt x="16921" y="13979"/>
                      </a:cubicBezTo>
                      <a:cubicBezTo>
                        <a:pt x="16930" y="13969"/>
                        <a:pt x="16930" y="13969"/>
                        <a:pt x="16930" y="13959"/>
                      </a:cubicBezTo>
                      <a:cubicBezTo>
                        <a:pt x="16882" y="13689"/>
                        <a:pt x="16834" y="13419"/>
                        <a:pt x="16786" y="13149"/>
                      </a:cubicBezTo>
                      <a:cubicBezTo>
                        <a:pt x="16361" y="10950"/>
                        <a:pt x="15821" y="8770"/>
                        <a:pt x="15040" y="6686"/>
                      </a:cubicBezTo>
                      <a:cubicBezTo>
                        <a:pt x="14297" y="4718"/>
                        <a:pt x="13323" y="2837"/>
                        <a:pt x="11924" y="1284"/>
                      </a:cubicBezTo>
                      <a:cubicBezTo>
                        <a:pt x="11308" y="610"/>
                        <a:pt x="10556" y="1"/>
                        <a:pt x="9655"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142754" y="1891963"/>
                <a:ext cx="1711978" cy="2402377"/>
                <a:chOff x="5537284" y="1775138"/>
                <a:chExt cx="1711978" cy="2402377"/>
              </a:xfrm>
            </p:grpSpPr>
            <p:sp>
              <p:nvSpPr>
                <p:cNvPr id="17" name="Google Shape;17;p2"/>
                <p:cNvSpPr/>
                <p:nvPr/>
              </p:nvSpPr>
              <p:spPr>
                <a:xfrm>
                  <a:off x="5537284" y="1775138"/>
                  <a:ext cx="1711978" cy="2402377"/>
                </a:xfrm>
                <a:custGeom>
                  <a:avLst/>
                  <a:gdLst/>
                  <a:ahLst/>
                  <a:cxnLst/>
                  <a:rect l="l" t="t" r="r" b="b"/>
                  <a:pathLst>
                    <a:path w="20808" h="41795" extrusionOk="0">
                      <a:moveTo>
                        <a:pt x="12387" y="0"/>
                      </a:moveTo>
                      <a:cubicBezTo>
                        <a:pt x="12240" y="0"/>
                        <a:pt x="12088" y="14"/>
                        <a:pt x="11933" y="44"/>
                      </a:cubicBezTo>
                      <a:cubicBezTo>
                        <a:pt x="11007" y="218"/>
                        <a:pt x="10351" y="932"/>
                        <a:pt x="9801" y="1559"/>
                      </a:cubicBezTo>
                      <a:cubicBezTo>
                        <a:pt x="8605" y="2928"/>
                        <a:pt x="7553" y="4375"/>
                        <a:pt x="6647" y="5909"/>
                      </a:cubicBezTo>
                      <a:cubicBezTo>
                        <a:pt x="4824" y="8948"/>
                        <a:pt x="3550" y="12228"/>
                        <a:pt x="2576" y="15565"/>
                      </a:cubicBezTo>
                      <a:cubicBezTo>
                        <a:pt x="1602" y="18922"/>
                        <a:pt x="936" y="22337"/>
                        <a:pt x="338" y="25762"/>
                      </a:cubicBezTo>
                      <a:cubicBezTo>
                        <a:pt x="222" y="26389"/>
                        <a:pt x="116" y="27025"/>
                        <a:pt x="0" y="27652"/>
                      </a:cubicBezTo>
                      <a:cubicBezTo>
                        <a:pt x="1399" y="28578"/>
                        <a:pt x="2711" y="29591"/>
                        <a:pt x="3975" y="30652"/>
                      </a:cubicBezTo>
                      <a:cubicBezTo>
                        <a:pt x="6193" y="32524"/>
                        <a:pt x="8132" y="34636"/>
                        <a:pt x="10255" y="36604"/>
                      </a:cubicBezTo>
                      <a:cubicBezTo>
                        <a:pt x="12232" y="38437"/>
                        <a:pt x="14354" y="40193"/>
                        <a:pt x="16650" y="41717"/>
                      </a:cubicBezTo>
                      <a:cubicBezTo>
                        <a:pt x="16698" y="41746"/>
                        <a:pt x="16737" y="41775"/>
                        <a:pt x="16785" y="41794"/>
                      </a:cubicBezTo>
                      <a:cubicBezTo>
                        <a:pt x="17827" y="41350"/>
                        <a:pt x="18850" y="40858"/>
                        <a:pt x="19843" y="40328"/>
                      </a:cubicBezTo>
                      <a:cubicBezTo>
                        <a:pt x="20142" y="39575"/>
                        <a:pt x="20461" y="38833"/>
                        <a:pt x="20789" y="38100"/>
                      </a:cubicBezTo>
                      <a:cubicBezTo>
                        <a:pt x="20789" y="34280"/>
                        <a:pt x="20789" y="30450"/>
                        <a:pt x="20789" y="26630"/>
                      </a:cubicBezTo>
                      <a:cubicBezTo>
                        <a:pt x="20789" y="25781"/>
                        <a:pt x="20798" y="24922"/>
                        <a:pt x="20808" y="24074"/>
                      </a:cubicBezTo>
                      <a:cubicBezTo>
                        <a:pt x="20808" y="22935"/>
                        <a:pt x="20808" y="21807"/>
                        <a:pt x="20808" y="20668"/>
                      </a:cubicBezTo>
                      <a:cubicBezTo>
                        <a:pt x="20798" y="20012"/>
                        <a:pt x="20798" y="19356"/>
                        <a:pt x="20798" y="18700"/>
                      </a:cubicBezTo>
                      <a:cubicBezTo>
                        <a:pt x="20721" y="18180"/>
                        <a:pt x="20634" y="17659"/>
                        <a:pt x="20547" y="17138"/>
                      </a:cubicBezTo>
                      <a:cubicBezTo>
                        <a:pt x="20239" y="15179"/>
                        <a:pt x="19940" y="13212"/>
                        <a:pt x="19506" y="11273"/>
                      </a:cubicBezTo>
                      <a:cubicBezTo>
                        <a:pt x="19081" y="9392"/>
                        <a:pt x="18541" y="7520"/>
                        <a:pt x="17760" y="5726"/>
                      </a:cubicBezTo>
                      <a:cubicBezTo>
                        <a:pt x="17017" y="4047"/>
                        <a:pt x="16042" y="2427"/>
                        <a:pt x="14644" y="1105"/>
                      </a:cubicBezTo>
                      <a:cubicBezTo>
                        <a:pt x="14031" y="517"/>
                        <a:pt x="13283" y="0"/>
                        <a:pt x="12387" y="0"/>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61071" y="1775138"/>
                  <a:ext cx="1392998" cy="1104133"/>
                </a:xfrm>
                <a:custGeom>
                  <a:avLst/>
                  <a:gdLst/>
                  <a:ahLst/>
                  <a:cxnLst/>
                  <a:rect l="l" t="t" r="r" b="b"/>
                  <a:pathLst>
                    <a:path w="16931" h="19209" extrusionOk="0">
                      <a:moveTo>
                        <a:pt x="9667" y="0"/>
                      </a:moveTo>
                      <a:cubicBezTo>
                        <a:pt x="9520" y="0"/>
                        <a:pt x="9368" y="14"/>
                        <a:pt x="9213" y="44"/>
                      </a:cubicBezTo>
                      <a:cubicBezTo>
                        <a:pt x="8287" y="218"/>
                        <a:pt x="7631" y="932"/>
                        <a:pt x="7081" y="1559"/>
                      </a:cubicBezTo>
                      <a:cubicBezTo>
                        <a:pt x="5885" y="2928"/>
                        <a:pt x="4833" y="4375"/>
                        <a:pt x="3927" y="5909"/>
                      </a:cubicBezTo>
                      <a:cubicBezTo>
                        <a:pt x="2190" y="8803"/>
                        <a:pt x="946" y="11919"/>
                        <a:pt x="1" y="15093"/>
                      </a:cubicBezTo>
                      <a:cubicBezTo>
                        <a:pt x="288" y="15580"/>
                        <a:pt x="681" y="15999"/>
                        <a:pt x="1162" y="15999"/>
                      </a:cubicBezTo>
                      <a:cubicBezTo>
                        <a:pt x="1327" y="15999"/>
                        <a:pt x="1503" y="15949"/>
                        <a:pt x="1689" y="15835"/>
                      </a:cubicBezTo>
                      <a:cubicBezTo>
                        <a:pt x="3087" y="14977"/>
                        <a:pt x="3464" y="13221"/>
                        <a:pt x="4901" y="12363"/>
                      </a:cubicBezTo>
                      <a:cubicBezTo>
                        <a:pt x="4934" y="12342"/>
                        <a:pt x="4970" y="12333"/>
                        <a:pt x="5005" y="12333"/>
                      </a:cubicBezTo>
                      <a:cubicBezTo>
                        <a:pt x="5083" y="12333"/>
                        <a:pt x="5160" y="12377"/>
                        <a:pt x="5200" y="12430"/>
                      </a:cubicBezTo>
                      <a:cubicBezTo>
                        <a:pt x="5827" y="13183"/>
                        <a:pt x="5817" y="14321"/>
                        <a:pt x="5904" y="15208"/>
                      </a:cubicBezTo>
                      <a:cubicBezTo>
                        <a:pt x="6020" y="16298"/>
                        <a:pt x="6001" y="17938"/>
                        <a:pt x="6946" y="18768"/>
                      </a:cubicBezTo>
                      <a:cubicBezTo>
                        <a:pt x="7301" y="19078"/>
                        <a:pt x="7615" y="19208"/>
                        <a:pt x="7892" y="19208"/>
                      </a:cubicBezTo>
                      <a:cubicBezTo>
                        <a:pt x="9205" y="19208"/>
                        <a:pt x="9695" y="16278"/>
                        <a:pt x="9830" y="15498"/>
                      </a:cubicBezTo>
                      <a:cubicBezTo>
                        <a:pt x="9994" y="14485"/>
                        <a:pt x="10052" y="11986"/>
                        <a:pt x="11605" y="11755"/>
                      </a:cubicBezTo>
                      <a:cubicBezTo>
                        <a:pt x="11688" y="11743"/>
                        <a:pt x="11767" y="11737"/>
                        <a:pt x="11843" y="11737"/>
                      </a:cubicBezTo>
                      <a:cubicBezTo>
                        <a:pt x="13706" y="11737"/>
                        <a:pt x="13452" y="15250"/>
                        <a:pt x="14787" y="15250"/>
                      </a:cubicBezTo>
                      <a:cubicBezTo>
                        <a:pt x="14919" y="15250"/>
                        <a:pt x="15066" y="15216"/>
                        <a:pt x="15232" y="15141"/>
                      </a:cubicBezTo>
                      <a:cubicBezTo>
                        <a:pt x="16303" y="14659"/>
                        <a:pt x="16429" y="12864"/>
                        <a:pt x="16921" y="11986"/>
                      </a:cubicBezTo>
                      <a:cubicBezTo>
                        <a:pt x="16930" y="11986"/>
                        <a:pt x="16930" y="11977"/>
                        <a:pt x="16930" y="11977"/>
                      </a:cubicBezTo>
                      <a:cubicBezTo>
                        <a:pt x="16882" y="11745"/>
                        <a:pt x="16834" y="11504"/>
                        <a:pt x="16786" y="11273"/>
                      </a:cubicBezTo>
                      <a:cubicBezTo>
                        <a:pt x="16361" y="9392"/>
                        <a:pt x="15821" y="7520"/>
                        <a:pt x="15040" y="5726"/>
                      </a:cubicBezTo>
                      <a:cubicBezTo>
                        <a:pt x="14297" y="4047"/>
                        <a:pt x="13322" y="2427"/>
                        <a:pt x="11924" y="1105"/>
                      </a:cubicBezTo>
                      <a:cubicBezTo>
                        <a:pt x="11311" y="517"/>
                        <a:pt x="10563" y="0"/>
                        <a:pt x="9667" y="0"/>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334775" y="3246713"/>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38962" y="3635927"/>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3448688"/>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3808798"/>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749810" y="2894202"/>
                <a:ext cx="456462" cy="935659"/>
                <a:chOff x="1243523" y="2674752"/>
                <a:chExt cx="456462" cy="935659"/>
              </a:xfrm>
            </p:grpSpPr>
            <p:sp>
              <p:nvSpPr>
                <p:cNvPr id="24" name="Google Shape;24;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819085" y="3722377"/>
                <a:ext cx="456462" cy="935659"/>
                <a:chOff x="1243523" y="2674752"/>
                <a:chExt cx="456462" cy="935659"/>
              </a:xfrm>
            </p:grpSpPr>
            <p:sp>
              <p:nvSpPr>
                <p:cNvPr id="28" name="Google Shape;28;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4583838" y="3518267"/>
                <a:ext cx="376307" cy="771357"/>
                <a:chOff x="1243523" y="2674752"/>
                <a:chExt cx="456462" cy="935659"/>
              </a:xfrm>
            </p:grpSpPr>
            <p:sp>
              <p:nvSpPr>
                <p:cNvPr id="32" name="Google Shape;32;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7758426" y="3031122"/>
                <a:ext cx="376326" cy="771841"/>
                <a:chOff x="1705414" y="2870585"/>
                <a:chExt cx="376326" cy="771841"/>
              </a:xfrm>
            </p:grpSpPr>
            <p:sp>
              <p:nvSpPr>
                <p:cNvPr id="36" name="Google Shape;36;p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5672391" y="3560938"/>
                <a:ext cx="335024" cy="686023"/>
                <a:chOff x="2091941" y="3008938"/>
                <a:chExt cx="335024" cy="686023"/>
              </a:xfrm>
            </p:grpSpPr>
            <p:sp>
              <p:nvSpPr>
                <p:cNvPr id="40" name="Google Shape;40;p2"/>
                <p:cNvSpPr/>
                <p:nvPr/>
              </p:nvSpPr>
              <p:spPr>
                <a:xfrm>
                  <a:off x="2091941" y="3008938"/>
                  <a:ext cx="335024" cy="420294"/>
                </a:xfrm>
                <a:custGeom>
                  <a:avLst/>
                  <a:gdLst/>
                  <a:ahLst/>
                  <a:cxnLst/>
                  <a:rect l="l" t="t" r="r" b="b"/>
                  <a:pathLst>
                    <a:path w="4072" h="7312" extrusionOk="0">
                      <a:moveTo>
                        <a:pt x="1674" y="0"/>
                      </a:moveTo>
                      <a:cubicBezTo>
                        <a:pt x="1640" y="0"/>
                        <a:pt x="1606" y="5"/>
                        <a:pt x="1573" y="14"/>
                      </a:cubicBezTo>
                      <a:cubicBezTo>
                        <a:pt x="1255" y="81"/>
                        <a:pt x="1197" y="409"/>
                        <a:pt x="1120" y="679"/>
                      </a:cubicBezTo>
                      <a:cubicBezTo>
                        <a:pt x="570" y="2753"/>
                        <a:pt x="203" y="4875"/>
                        <a:pt x="20" y="7007"/>
                      </a:cubicBezTo>
                      <a:cubicBezTo>
                        <a:pt x="1" y="7162"/>
                        <a:pt x="155" y="7287"/>
                        <a:pt x="300" y="7287"/>
                      </a:cubicBezTo>
                      <a:cubicBezTo>
                        <a:pt x="803" y="7304"/>
                        <a:pt x="1308" y="7312"/>
                        <a:pt x="1813" y="7312"/>
                      </a:cubicBezTo>
                      <a:cubicBezTo>
                        <a:pt x="2461" y="7312"/>
                        <a:pt x="3108" y="7299"/>
                        <a:pt x="3753" y="7277"/>
                      </a:cubicBezTo>
                      <a:cubicBezTo>
                        <a:pt x="3936" y="7268"/>
                        <a:pt x="4071" y="7104"/>
                        <a:pt x="4023" y="6921"/>
                      </a:cubicBezTo>
                      <a:cubicBezTo>
                        <a:pt x="3888" y="6429"/>
                        <a:pt x="3753" y="5937"/>
                        <a:pt x="3618" y="5445"/>
                      </a:cubicBezTo>
                      <a:cubicBezTo>
                        <a:pt x="3377" y="4567"/>
                        <a:pt x="3136" y="3699"/>
                        <a:pt x="2885" y="2830"/>
                      </a:cubicBezTo>
                      <a:cubicBezTo>
                        <a:pt x="2759" y="2396"/>
                        <a:pt x="2644" y="1962"/>
                        <a:pt x="2518" y="1538"/>
                      </a:cubicBezTo>
                      <a:cubicBezTo>
                        <a:pt x="2451" y="1316"/>
                        <a:pt x="2383" y="1094"/>
                        <a:pt x="2316" y="882"/>
                      </a:cubicBezTo>
                      <a:cubicBezTo>
                        <a:pt x="2277" y="766"/>
                        <a:pt x="2239" y="660"/>
                        <a:pt x="2190" y="544"/>
                      </a:cubicBezTo>
                      <a:cubicBezTo>
                        <a:pt x="2152" y="438"/>
                        <a:pt x="2104" y="351"/>
                        <a:pt x="2046" y="245"/>
                      </a:cubicBezTo>
                      <a:cubicBezTo>
                        <a:pt x="2046" y="236"/>
                        <a:pt x="2036" y="236"/>
                        <a:pt x="2026" y="226"/>
                      </a:cubicBezTo>
                      <a:cubicBezTo>
                        <a:pt x="2017" y="187"/>
                        <a:pt x="1997" y="158"/>
                        <a:pt x="1968" y="129"/>
                      </a:cubicBezTo>
                      <a:cubicBezTo>
                        <a:pt x="1894" y="48"/>
                        <a:pt x="1786" y="0"/>
                        <a:pt x="1674"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092764" y="3263631"/>
                  <a:ext cx="334201" cy="165600"/>
                </a:xfrm>
                <a:custGeom>
                  <a:avLst/>
                  <a:gdLst/>
                  <a:ahLst/>
                  <a:cxnLst/>
                  <a:rect l="l" t="t" r="r" b="b"/>
                  <a:pathLst>
                    <a:path w="4062" h="2881" extrusionOk="0">
                      <a:moveTo>
                        <a:pt x="328" y="1"/>
                      </a:moveTo>
                      <a:cubicBezTo>
                        <a:pt x="193" y="859"/>
                        <a:pt x="87" y="1718"/>
                        <a:pt x="10" y="2576"/>
                      </a:cubicBezTo>
                      <a:cubicBezTo>
                        <a:pt x="0" y="2731"/>
                        <a:pt x="145" y="2856"/>
                        <a:pt x="290" y="2856"/>
                      </a:cubicBezTo>
                      <a:cubicBezTo>
                        <a:pt x="793" y="2873"/>
                        <a:pt x="1298" y="2881"/>
                        <a:pt x="1803" y="2881"/>
                      </a:cubicBezTo>
                      <a:cubicBezTo>
                        <a:pt x="2451" y="2881"/>
                        <a:pt x="3098" y="2868"/>
                        <a:pt x="3743" y="2846"/>
                      </a:cubicBezTo>
                      <a:cubicBezTo>
                        <a:pt x="3926" y="2837"/>
                        <a:pt x="4061" y="2673"/>
                        <a:pt x="4013" y="2490"/>
                      </a:cubicBezTo>
                      <a:cubicBezTo>
                        <a:pt x="3878" y="1998"/>
                        <a:pt x="3743" y="1506"/>
                        <a:pt x="3608" y="1014"/>
                      </a:cubicBezTo>
                      <a:cubicBezTo>
                        <a:pt x="3579" y="917"/>
                        <a:pt x="3550" y="821"/>
                        <a:pt x="3531" y="724"/>
                      </a:cubicBezTo>
                      <a:cubicBezTo>
                        <a:pt x="3299" y="821"/>
                        <a:pt x="3039" y="869"/>
                        <a:pt x="2875" y="888"/>
                      </a:cubicBezTo>
                      <a:cubicBezTo>
                        <a:pt x="2745" y="905"/>
                        <a:pt x="2620" y="914"/>
                        <a:pt x="2497" y="914"/>
                      </a:cubicBezTo>
                      <a:cubicBezTo>
                        <a:pt x="2070" y="914"/>
                        <a:pt x="1676" y="811"/>
                        <a:pt x="1264" y="608"/>
                      </a:cubicBezTo>
                      <a:cubicBezTo>
                        <a:pt x="926" y="444"/>
                        <a:pt x="608" y="242"/>
                        <a:pt x="328"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159406" y="3087915"/>
                  <a:ext cx="196802" cy="607046"/>
                </a:xfrm>
                <a:custGeom>
                  <a:avLst/>
                  <a:gdLst/>
                  <a:ahLst/>
                  <a:cxnLst/>
                  <a:rect l="l" t="t" r="r" b="b"/>
                  <a:pathLst>
                    <a:path w="2392" h="10561" extrusionOk="0">
                      <a:moveTo>
                        <a:pt x="951" y="0"/>
                      </a:moveTo>
                      <a:cubicBezTo>
                        <a:pt x="927" y="0"/>
                        <a:pt x="899" y="16"/>
                        <a:pt x="888" y="38"/>
                      </a:cubicBezTo>
                      <a:cubicBezTo>
                        <a:pt x="849" y="144"/>
                        <a:pt x="849" y="280"/>
                        <a:pt x="849" y="386"/>
                      </a:cubicBezTo>
                      <a:cubicBezTo>
                        <a:pt x="840" y="511"/>
                        <a:pt x="840" y="636"/>
                        <a:pt x="840" y="762"/>
                      </a:cubicBezTo>
                      <a:cubicBezTo>
                        <a:pt x="840" y="907"/>
                        <a:pt x="830" y="1061"/>
                        <a:pt x="830" y="1206"/>
                      </a:cubicBezTo>
                      <a:cubicBezTo>
                        <a:pt x="820" y="1244"/>
                        <a:pt x="820" y="1283"/>
                        <a:pt x="811" y="1321"/>
                      </a:cubicBezTo>
                      <a:cubicBezTo>
                        <a:pt x="801" y="1283"/>
                        <a:pt x="782" y="1254"/>
                        <a:pt x="772" y="1215"/>
                      </a:cubicBezTo>
                      <a:cubicBezTo>
                        <a:pt x="734" y="1109"/>
                        <a:pt x="695" y="993"/>
                        <a:pt x="656" y="887"/>
                      </a:cubicBezTo>
                      <a:cubicBezTo>
                        <a:pt x="608" y="781"/>
                        <a:pt x="570" y="665"/>
                        <a:pt x="502" y="569"/>
                      </a:cubicBezTo>
                      <a:cubicBezTo>
                        <a:pt x="494" y="553"/>
                        <a:pt x="478" y="545"/>
                        <a:pt x="461" y="545"/>
                      </a:cubicBezTo>
                      <a:cubicBezTo>
                        <a:pt x="438" y="545"/>
                        <a:pt x="415" y="560"/>
                        <a:pt x="415" y="588"/>
                      </a:cubicBezTo>
                      <a:cubicBezTo>
                        <a:pt x="425" y="704"/>
                        <a:pt x="473" y="820"/>
                        <a:pt x="502" y="926"/>
                      </a:cubicBezTo>
                      <a:cubicBezTo>
                        <a:pt x="531" y="1042"/>
                        <a:pt x="570" y="1148"/>
                        <a:pt x="608" y="1263"/>
                      </a:cubicBezTo>
                      <a:cubicBezTo>
                        <a:pt x="647" y="1370"/>
                        <a:pt x="676" y="1485"/>
                        <a:pt x="714" y="1601"/>
                      </a:cubicBezTo>
                      <a:cubicBezTo>
                        <a:pt x="734" y="1669"/>
                        <a:pt x="753" y="1736"/>
                        <a:pt x="782" y="1804"/>
                      </a:cubicBezTo>
                      <a:cubicBezTo>
                        <a:pt x="782" y="1842"/>
                        <a:pt x="782" y="1871"/>
                        <a:pt x="782" y="1910"/>
                      </a:cubicBezTo>
                      <a:cubicBezTo>
                        <a:pt x="772" y="2209"/>
                        <a:pt x="763" y="2518"/>
                        <a:pt x="753" y="2826"/>
                      </a:cubicBezTo>
                      <a:cubicBezTo>
                        <a:pt x="743" y="2797"/>
                        <a:pt x="734" y="2768"/>
                        <a:pt x="714" y="2739"/>
                      </a:cubicBezTo>
                      <a:cubicBezTo>
                        <a:pt x="666" y="2624"/>
                        <a:pt x="608" y="2508"/>
                        <a:pt x="560" y="2402"/>
                      </a:cubicBezTo>
                      <a:cubicBezTo>
                        <a:pt x="502" y="2296"/>
                        <a:pt x="454" y="2170"/>
                        <a:pt x="357" y="2093"/>
                      </a:cubicBezTo>
                      <a:cubicBezTo>
                        <a:pt x="348" y="2087"/>
                        <a:pt x="336" y="2083"/>
                        <a:pt x="325" y="2083"/>
                      </a:cubicBezTo>
                      <a:cubicBezTo>
                        <a:pt x="302" y="2083"/>
                        <a:pt x="280" y="2096"/>
                        <a:pt x="280" y="2122"/>
                      </a:cubicBezTo>
                      <a:cubicBezTo>
                        <a:pt x="290" y="2247"/>
                        <a:pt x="348" y="2354"/>
                        <a:pt x="396" y="2469"/>
                      </a:cubicBezTo>
                      <a:cubicBezTo>
                        <a:pt x="444" y="2585"/>
                        <a:pt x="483" y="2701"/>
                        <a:pt x="531" y="2817"/>
                      </a:cubicBezTo>
                      <a:cubicBezTo>
                        <a:pt x="570" y="2932"/>
                        <a:pt x="608" y="3048"/>
                        <a:pt x="647" y="3174"/>
                      </a:cubicBezTo>
                      <a:cubicBezTo>
                        <a:pt x="666" y="3222"/>
                        <a:pt x="695" y="3337"/>
                        <a:pt x="743" y="3395"/>
                      </a:cubicBezTo>
                      <a:cubicBezTo>
                        <a:pt x="743" y="3781"/>
                        <a:pt x="743" y="4177"/>
                        <a:pt x="743" y="4572"/>
                      </a:cubicBezTo>
                      <a:cubicBezTo>
                        <a:pt x="685" y="4447"/>
                        <a:pt x="618" y="4321"/>
                        <a:pt x="560" y="4196"/>
                      </a:cubicBezTo>
                      <a:cubicBezTo>
                        <a:pt x="473" y="4022"/>
                        <a:pt x="406" y="3839"/>
                        <a:pt x="329" y="3656"/>
                      </a:cubicBezTo>
                      <a:cubicBezTo>
                        <a:pt x="261" y="3482"/>
                        <a:pt x="193" y="3309"/>
                        <a:pt x="68" y="3174"/>
                      </a:cubicBezTo>
                      <a:cubicBezTo>
                        <a:pt x="65" y="3171"/>
                        <a:pt x="62" y="3170"/>
                        <a:pt x="58" y="3170"/>
                      </a:cubicBezTo>
                      <a:cubicBezTo>
                        <a:pt x="49" y="3170"/>
                        <a:pt x="39" y="3176"/>
                        <a:pt x="39" y="3183"/>
                      </a:cubicBezTo>
                      <a:cubicBezTo>
                        <a:pt x="1" y="3376"/>
                        <a:pt x="58" y="3569"/>
                        <a:pt x="116" y="3752"/>
                      </a:cubicBezTo>
                      <a:cubicBezTo>
                        <a:pt x="184" y="3936"/>
                        <a:pt x="261" y="4119"/>
                        <a:pt x="338" y="4302"/>
                      </a:cubicBezTo>
                      <a:cubicBezTo>
                        <a:pt x="425" y="4495"/>
                        <a:pt x="521" y="4678"/>
                        <a:pt x="628" y="4862"/>
                      </a:cubicBezTo>
                      <a:cubicBezTo>
                        <a:pt x="656" y="4929"/>
                        <a:pt x="695" y="5006"/>
                        <a:pt x="743" y="5074"/>
                      </a:cubicBezTo>
                      <a:cubicBezTo>
                        <a:pt x="743" y="5595"/>
                        <a:pt x="743" y="6106"/>
                        <a:pt x="743" y="6627"/>
                      </a:cubicBezTo>
                      <a:lnTo>
                        <a:pt x="743" y="8489"/>
                      </a:lnTo>
                      <a:cubicBezTo>
                        <a:pt x="743" y="9116"/>
                        <a:pt x="734" y="9733"/>
                        <a:pt x="753" y="10351"/>
                      </a:cubicBezTo>
                      <a:cubicBezTo>
                        <a:pt x="758" y="10490"/>
                        <a:pt x="861" y="10560"/>
                        <a:pt x="965" y="10560"/>
                      </a:cubicBezTo>
                      <a:cubicBezTo>
                        <a:pt x="1069" y="10560"/>
                        <a:pt x="1173" y="10490"/>
                        <a:pt x="1177" y="10351"/>
                      </a:cubicBezTo>
                      <a:cubicBezTo>
                        <a:pt x="1206" y="9656"/>
                        <a:pt x="1187" y="8942"/>
                        <a:pt x="1187" y="8238"/>
                      </a:cubicBezTo>
                      <a:cubicBezTo>
                        <a:pt x="1187" y="7360"/>
                        <a:pt x="1187" y="6473"/>
                        <a:pt x="1187" y="5585"/>
                      </a:cubicBezTo>
                      <a:cubicBezTo>
                        <a:pt x="1235" y="5547"/>
                        <a:pt x="1284" y="5508"/>
                        <a:pt x="1332" y="5460"/>
                      </a:cubicBezTo>
                      <a:cubicBezTo>
                        <a:pt x="1390" y="5411"/>
                        <a:pt x="1457" y="5373"/>
                        <a:pt x="1515" y="5315"/>
                      </a:cubicBezTo>
                      <a:cubicBezTo>
                        <a:pt x="1621" y="5209"/>
                        <a:pt x="1727" y="5103"/>
                        <a:pt x="1833" y="4997"/>
                      </a:cubicBezTo>
                      <a:cubicBezTo>
                        <a:pt x="1949" y="4891"/>
                        <a:pt x="2055" y="4784"/>
                        <a:pt x="2152" y="4669"/>
                      </a:cubicBezTo>
                      <a:cubicBezTo>
                        <a:pt x="2200" y="4611"/>
                        <a:pt x="2248" y="4553"/>
                        <a:pt x="2296" y="4495"/>
                      </a:cubicBezTo>
                      <a:cubicBezTo>
                        <a:pt x="2345" y="4437"/>
                        <a:pt x="2374" y="4379"/>
                        <a:pt x="2383" y="4302"/>
                      </a:cubicBezTo>
                      <a:cubicBezTo>
                        <a:pt x="2392" y="4285"/>
                        <a:pt x="2378" y="4262"/>
                        <a:pt x="2356" y="4262"/>
                      </a:cubicBezTo>
                      <a:cubicBezTo>
                        <a:pt x="2352" y="4262"/>
                        <a:pt x="2349" y="4262"/>
                        <a:pt x="2345" y="4264"/>
                      </a:cubicBezTo>
                      <a:cubicBezTo>
                        <a:pt x="2267" y="4292"/>
                        <a:pt x="2229" y="4321"/>
                        <a:pt x="2171" y="4370"/>
                      </a:cubicBezTo>
                      <a:cubicBezTo>
                        <a:pt x="2113" y="4428"/>
                        <a:pt x="2065" y="4485"/>
                        <a:pt x="2007" y="4534"/>
                      </a:cubicBezTo>
                      <a:cubicBezTo>
                        <a:pt x="1901" y="4640"/>
                        <a:pt x="1795" y="4736"/>
                        <a:pt x="1689" y="4833"/>
                      </a:cubicBezTo>
                      <a:cubicBezTo>
                        <a:pt x="1573" y="4939"/>
                        <a:pt x="1457" y="5026"/>
                        <a:pt x="1332" y="5112"/>
                      </a:cubicBezTo>
                      <a:cubicBezTo>
                        <a:pt x="1284" y="5141"/>
                        <a:pt x="1235" y="5180"/>
                        <a:pt x="1187" y="5228"/>
                      </a:cubicBezTo>
                      <a:cubicBezTo>
                        <a:pt x="1187" y="4997"/>
                        <a:pt x="1187" y="4775"/>
                        <a:pt x="1187" y="4553"/>
                      </a:cubicBezTo>
                      <a:cubicBezTo>
                        <a:pt x="1187" y="4505"/>
                        <a:pt x="1187" y="4447"/>
                        <a:pt x="1187" y="4399"/>
                      </a:cubicBezTo>
                      <a:cubicBezTo>
                        <a:pt x="1303" y="4235"/>
                        <a:pt x="1409" y="4051"/>
                        <a:pt x="1525" y="3878"/>
                      </a:cubicBezTo>
                      <a:cubicBezTo>
                        <a:pt x="1640" y="3694"/>
                        <a:pt x="1775" y="3501"/>
                        <a:pt x="1853" y="3299"/>
                      </a:cubicBezTo>
                      <a:cubicBezTo>
                        <a:pt x="1867" y="3250"/>
                        <a:pt x="1825" y="3216"/>
                        <a:pt x="1782" y="3216"/>
                      </a:cubicBezTo>
                      <a:cubicBezTo>
                        <a:pt x="1766" y="3216"/>
                        <a:pt x="1750" y="3221"/>
                        <a:pt x="1737" y="3231"/>
                      </a:cubicBezTo>
                      <a:cubicBezTo>
                        <a:pt x="1573" y="3376"/>
                        <a:pt x="1448" y="3579"/>
                        <a:pt x="1312" y="3752"/>
                      </a:cubicBezTo>
                      <a:cubicBezTo>
                        <a:pt x="1274" y="3810"/>
                        <a:pt x="1226" y="3878"/>
                        <a:pt x="1187" y="3936"/>
                      </a:cubicBezTo>
                      <a:cubicBezTo>
                        <a:pt x="1187" y="3559"/>
                        <a:pt x="1187" y="3183"/>
                        <a:pt x="1177" y="2807"/>
                      </a:cubicBezTo>
                      <a:cubicBezTo>
                        <a:pt x="1187" y="2768"/>
                        <a:pt x="1206" y="2730"/>
                        <a:pt x="1226" y="2691"/>
                      </a:cubicBezTo>
                      <a:cubicBezTo>
                        <a:pt x="1274" y="2614"/>
                        <a:pt x="1322" y="2537"/>
                        <a:pt x="1380" y="2469"/>
                      </a:cubicBezTo>
                      <a:cubicBezTo>
                        <a:pt x="1448" y="2392"/>
                        <a:pt x="1505" y="2305"/>
                        <a:pt x="1554" y="2218"/>
                      </a:cubicBezTo>
                      <a:cubicBezTo>
                        <a:pt x="1602" y="2141"/>
                        <a:pt x="1669" y="2045"/>
                        <a:pt x="1621" y="1948"/>
                      </a:cubicBezTo>
                      <a:cubicBezTo>
                        <a:pt x="1612" y="1929"/>
                        <a:pt x="1583" y="1929"/>
                        <a:pt x="1573" y="1929"/>
                      </a:cubicBezTo>
                      <a:cubicBezTo>
                        <a:pt x="1486" y="1968"/>
                        <a:pt x="1438" y="2074"/>
                        <a:pt x="1390" y="2141"/>
                      </a:cubicBezTo>
                      <a:cubicBezTo>
                        <a:pt x="1322" y="2218"/>
                        <a:pt x="1264" y="2286"/>
                        <a:pt x="1197" y="2363"/>
                      </a:cubicBezTo>
                      <a:cubicBezTo>
                        <a:pt x="1187" y="2373"/>
                        <a:pt x="1177" y="2392"/>
                        <a:pt x="1168" y="2402"/>
                      </a:cubicBezTo>
                      <a:cubicBezTo>
                        <a:pt x="1158" y="2199"/>
                        <a:pt x="1148" y="1987"/>
                        <a:pt x="1148" y="1784"/>
                      </a:cubicBezTo>
                      <a:cubicBezTo>
                        <a:pt x="1139" y="1707"/>
                        <a:pt x="1139" y="1620"/>
                        <a:pt x="1139" y="1543"/>
                      </a:cubicBezTo>
                      <a:cubicBezTo>
                        <a:pt x="1168" y="1485"/>
                        <a:pt x="1187" y="1427"/>
                        <a:pt x="1216" y="1379"/>
                      </a:cubicBezTo>
                      <a:cubicBezTo>
                        <a:pt x="1255" y="1254"/>
                        <a:pt x="1303" y="1138"/>
                        <a:pt x="1341" y="1022"/>
                      </a:cubicBezTo>
                      <a:cubicBezTo>
                        <a:pt x="1428" y="781"/>
                        <a:pt x="1534" y="540"/>
                        <a:pt x="1563" y="289"/>
                      </a:cubicBezTo>
                      <a:cubicBezTo>
                        <a:pt x="1569" y="254"/>
                        <a:pt x="1540" y="237"/>
                        <a:pt x="1510" y="237"/>
                      </a:cubicBezTo>
                      <a:cubicBezTo>
                        <a:pt x="1490" y="237"/>
                        <a:pt x="1469" y="245"/>
                        <a:pt x="1457" y="260"/>
                      </a:cubicBezTo>
                      <a:cubicBezTo>
                        <a:pt x="1390" y="366"/>
                        <a:pt x="1341" y="492"/>
                        <a:pt x="1284" y="608"/>
                      </a:cubicBezTo>
                      <a:cubicBezTo>
                        <a:pt x="1235" y="723"/>
                        <a:pt x="1187" y="849"/>
                        <a:pt x="1148" y="964"/>
                      </a:cubicBezTo>
                      <a:cubicBezTo>
                        <a:pt x="1129" y="1003"/>
                        <a:pt x="1120" y="1042"/>
                        <a:pt x="1100" y="1080"/>
                      </a:cubicBezTo>
                      <a:cubicBezTo>
                        <a:pt x="1091" y="955"/>
                        <a:pt x="1081" y="829"/>
                        <a:pt x="1081" y="694"/>
                      </a:cubicBezTo>
                      <a:cubicBezTo>
                        <a:pt x="1071" y="579"/>
                        <a:pt x="1071" y="463"/>
                        <a:pt x="1062" y="347"/>
                      </a:cubicBezTo>
                      <a:cubicBezTo>
                        <a:pt x="1052" y="241"/>
                        <a:pt x="1042" y="125"/>
                        <a:pt x="994" y="29"/>
                      </a:cubicBezTo>
                      <a:cubicBezTo>
                        <a:pt x="986" y="8"/>
                        <a:pt x="969" y="0"/>
                        <a:pt x="951"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6297088" y="3561034"/>
                <a:ext cx="334283" cy="685851"/>
                <a:chOff x="2445888" y="3197759"/>
                <a:chExt cx="334283" cy="685851"/>
              </a:xfrm>
            </p:grpSpPr>
            <p:sp>
              <p:nvSpPr>
                <p:cNvPr id="44" name="Google Shape;44;p2"/>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 name="Google Shape;47;p2"/>
            <p:cNvGrpSpPr/>
            <p:nvPr/>
          </p:nvGrpSpPr>
          <p:grpSpPr>
            <a:xfrm>
              <a:off x="165659" y="3023937"/>
              <a:ext cx="455639" cy="935716"/>
              <a:chOff x="727659" y="2659175"/>
              <a:chExt cx="455639" cy="935716"/>
            </a:xfrm>
          </p:grpSpPr>
          <p:sp>
            <p:nvSpPr>
              <p:cNvPr id="48" name="Google Shape;48;p2"/>
              <p:cNvSpPr/>
              <p:nvPr/>
            </p:nvSpPr>
            <p:spPr>
              <a:xfrm>
                <a:off x="727659" y="2659175"/>
                <a:ext cx="455639" cy="573018"/>
              </a:xfrm>
              <a:custGeom>
                <a:avLst/>
                <a:gdLst/>
                <a:ahLst/>
                <a:cxnLst/>
                <a:rect l="l" t="t" r="r" b="b"/>
                <a:pathLst>
                  <a:path w="5538" h="9969" extrusionOk="0">
                    <a:moveTo>
                      <a:pt x="2241" y="1"/>
                    </a:moveTo>
                    <a:cubicBezTo>
                      <a:pt x="2205" y="1"/>
                      <a:pt x="2168" y="4"/>
                      <a:pt x="2132" y="12"/>
                    </a:cubicBezTo>
                    <a:cubicBezTo>
                      <a:pt x="1698" y="108"/>
                      <a:pt x="1621" y="562"/>
                      <a:pt x="1524" y="928"/>
                    </a:cubicBezTo>
                    <a:cubicBezTo>
                      <a:pt x="772" y="3755"/>
                      <a:pt x="270" y="6648"/>
                      <a:pt x="10" y="9562"/>
                    </a:cubicBezTo>
                    <a:cubicBezTo>
                      <a:pt x="0" y="9774"/>
                      <a:pt x="203" y="9938"/>
                      <a:pt x="396" y="9938"/>
                    </a:cubicBezTo>
                    <a:cubicBezTo>
                      <a:pt x="1071" y="9959"/>
                      <a:pt x="1748" y="9969"/>
                      <a:pt x="2427" y="9969"/>
                    </a:cubicBezTo>
                    <a:cubicBezTo>
                      <a:pt x="3318" y="9969"/>
                      <a:pt x="4210" y="9952"/>
                      <a:pt x="5103" y="9919"/>
                    </a:cubicBezTo>
                    <a:cubicBezTo>
                      <a:pt x="5354" y="9909"/>
                      <a:pt x="5537" y="9687"/>
                      <a:pt x="5470" y="9436"/>
                    </a:cubicBezTo>
                    <a:lnTo>
                      <a:pt x="4920" y="7420"/>
                    </a:lnTo>
                    <a:cubicBezTo>
                      <a:pt x="4592" y="6234"/>
                      <a:pt x="4254" y="5047"/>
                      <a:pt x="3926" y="3861"/>
                    </a:cubicBezTo>
                    <a:cubicBezTo>
                      <a:pt x="3753" y="3272"/>
                      <a:pt x="3589" y="2684"/>
                      <a:pt x="3415" y="2095"/>
                    </a:cubicBezTo>
                    <a:cubicBezTo>
                      <a:pt x="3328" y="1796"/>
                      <a:pt x="3241" y="1497"/>
                      <a:pt x="3145" y="1198"/>
                    </a:cubicBezTo>
                    <a:cubicBezTo>
                      <a:pt x="3087" y="1054"/>
                      <a:pt x="3039" y="899"/>
                      <a:pt x="2981" y="745"/>
                    </a:cubicBezTo>
                    <a:cubicBezTo>
                      <a:pt x="2923" y="600"/>
                      <a:pt x="2856" y="475"/>
                      <a:pt x="2778" y="340"/>
                    </a:cubicBezTo>
                    <a:cubicBezTo>
                      <a:pt x="2769" y="330"/>
                      <a:pt x="2769" y="320"/>
                      <a:pt x="2759" y="311"/>
                    </a:cubicBezTo>
                    <a:cubicBezTo>
                      <a:pt x="2740" y="263"/>
                      <a:pt x="2711" y="214"/>
                      <a:pt x="2682" y="185"/>
                    </a:cubicBezTo>
                    <a:cubicBezTo>
                      <a:pt x="2564" y="68"/>
                      <a:pt x="2402" y="1"/>
                      <a:pt x="2241"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27659" y="3006926"/>
                <a:ext cx="455639" cy="225264"/>
              </a:xfrm>
              <a:custGeom>
                <a:avLst/>
                <a:gdLst/>
                <a:ahLst/>
                <a:cxnLst/>
                <a:rect l="l" t="t" r="r" b="b"/>
                <a:pathLst>
                  <a:path w="5538" h="3919" extrusionOk="0">
                    <a:moveTo>
                      <a:pt x="444" y="0"/>
                    </a:moveTo>
                    <a:cubicBezTo>
                      <a:pt x="261" y="1168"/>
                      <a:pt x="116" y="2335"/>
                      <a:pt x="10" y="3512"/>
                    </a:cubicBezTo>
                    <a:cubicBezTo>
                      <a:pt x="0" y="3724"/>
                      <a:pt x="203" y="3888"/>
                      <a:pt x="396" y="3888"/>
                    </a:cubicBezTo>
                    <a:cubicBezTo>
                      <a:pt x="1071" y="3909"/>
                      <a:pt x="1748" y="3919"/>
                      <a:pt x="2427" y="3919"/>
                    </a:cubicBezTo>
                    <a:cubicBezTo>
                      <a:pt x="3318" y="3919"/>
                      <a:pt x="4210" y="3902"/>
                      <a:pt x="5103" y="3869"/>
                    </a:cubicBezTo>
                    <a:cubicBezTo>
                      <a:pt x="5354" y="3859"/>
                      <a:pt x="5537" y="3637"/>
                      <a:pt x="5470" y="3386"/>
                    </a:cubicBezTo>
                    <a:lnTo>
                      <a:pt x="4920" y="1370"/>
                    </a:lnTo>
                    <a:cubicBezTo>
                      <a:pt x="4881" y="1245"/>
                      <a:pt x="4843" y="1119"/>
                      <a:pt x="4814" y="984"/>
                    </a:cubicBezTo>
                    <a:cubicBezTo>
                      <a:pt x="4505" y="1119"/>
                      <a:pt x="4139" y="1177"/>
                      <a:pt x="3926" y="1206"/>
                    </a:cubicBezTo>
                    <a:cubicBezTo>
                      <a:pt x="3749" y="1230"/>
                      <a:pt x="3577" y="1241"/>
                      <a:pt x="3409" y="1241"/>
                    </a:cubicBezTo>
                    <a:cubicBezTo>
                      <a:pt x="2820" y="1241"/>
                      <a:pt x="2280" y="1098"/>
                      <a:pt x="1717" y="820"/>
                    </a:cubicBezTo>
                    <a:cubicBezTo>
                      <a:pt x="1264" y="598"/>
                      <a:pt x="830" y="328"/>
                      <a:pt x="444" y="0"/>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8079" y="2766777"/>
                <a:ext cx="269039" cy="828114"/>
              </a:xfrm>
              <a:custGeom>
                <a:avLst/>
                <a:gdLst/>
                <a:ahLst/>
                <a:cxnLst/>
                <a:rect l="l" t="t" r="r" b="b"/>
                <a:pathLst>
                  <a:path w="3270" h="14407" extrusionOk="0">
                    <a:moveTo>
                      <a:pt x="1307" y="1"/>
                    </a:moveTo>
                    <a:cubicBezTo>
                      <a:pt x="1271" y="1"/>
                      <a:pt x="1233" y="25"/>
                      <a:pt x="1216" y="59"/>
                    </a:cubicBezTo>
                    <a:cubicBezTo>
                      <a:pt x="1168" y="204"/>
                      <a:pt x="1168" y="387"/>
                      <a:pt x="1158" y="532"/>
                    </a:cubicBezTo>
                    <a:cubicBezTo>
                      <a:pt x="1158" y="706"/>
                      <a:pt x="1158" y="870"/>
                      <a:pt x="1149" y="1043"/>
                    </a:cubicBezTo>
                    <a:cubicBezTo>
                      <a:pt x="1149" y="1246"/>
                      <a:pt x="1139" y="1448"/>
                      <a:pt x="1139" y="1651"/>
                    </a:cubicBezTo>
                    <a:cubicBezTo>
                      <a:pt x="1130" y="1699"/>
                      <a:pt x="1120" y="1757"/>
                      <a:pt x="1110" y="1805"/>
                    </a:cubicBezTo>
                    <a:cubicBezTo>
                      <a:pt x="1091" y="1757"/>
                      <a:pt x="1081" y="1709"/>
                      <a:pt x="1062" y="1661"/>
                    </a:cubicBezTo>
                    <a:cubicBezTo>
                      <a:pt x="1014" y="1516"/>
                      <a:pt x="956" y="1362"/>
                      <a:pt x="898" y="1217"/>
                    </a:cubicBezTo>
                    <a:cubicBezTo>
                      <a:pt x="840" y="1063"/>
                      <a:pt x="792" y="908"/>
                      <a:pt x="695" y="773"/>
                    </a:cubicBezTo>
                    <a:cubicBezTo>
                      <a:pt x="683" y="753"/>
                      <a:pt x="660" y="743"/>
                      <a:pt x="637" y="743"/>
                    </a:cubicBezTo>
                    <a:cubicBezTo>
                      <a:pt x="605" y="743"/>
                      <a:pt x="574" y="763"/>
                      <a:pt x="580" y="802"/>
                    </a:cubicBezTo>
                    <a:cubicBezTo>
                      <a:pt x="589" y="966"/>
                      <a:pt x="647" y="1120"/>
                      <a:pt x="695" y="1265"/>
                    </a:cubicBezTo>
                    <a:cubicBezTo>
                      <a:pt x="734" y="1420"/>
                      <a:pt x="792" y="1574"/>
                      <a:pt x="840" y="1728"/>
                    </a:cubicBezTo>
                    <a:cubicBezTo>
                      <a:pt x="888" y="1873"/>
                      <a:pt x="937" y="2027"/>
                      <a:pt x="985" y="2182"/>
                    </a:cubicBezTo>
                    <a:cubicBezTo>
                      <a:pt x="1014" y="2278"/>
                      <a:pt x="1043" y="2375"/>
                      <a:pt x="1072" y="2471"/>
                    </a:cubicBezTo>
                    <a:cubicBezTo>
                      <a:pt x="1072" y="2510"/>
                      <a:pt x="1072" y="2558"/>
                      <a:pt x="1072" y="2606"/>
                    </a:cubicBezTo>
                    <a:cubicBezTo>
                      <a:pt x="1062" y="3021"/>
                      <a:pt x="1043" y="3436"/>
                      <a:pt x="1033" y="3850"/>
                    </a:cubicBezTo>
                    <a:cubicBezTo>
                      <a:pt x="1023" y="3812"/>
                      <a:pt x="1004" y="3773"/>
                      <a:pt x="985" y="3735"/>
                    </a:cubicBezTo>
                    <a:cubicBezTo>
                      <a:pt x="917" y="3580"/>
                      <a:pt x="840" y="3426"/>
                      <a:pt x="763" y="3272"/>
                    </a:cubicBezTo>
                    <a:cubicBezTo>
                      <a:pt x="695" y="3127"/>
                      <a:pt x="628" y="2963"/>
                      <a:pt x="493" y="2857"/>
                    </a:cubicBezTo>
                    <a:cubicBezTo>
                      <a:pt x="481" y="2848"/>
                      <a:pt x="467" y="2844"/>
                      <a:pt x="454" y="2844"/>
                    </a:cubicBezTo>
                    <a:cubicBezTo>
                      <a:pt x="424" y="2844"/>
                      <a:pt x="396" y="2865"/>
                      <a:pt x="396" y="2905"/>
                    </a:cubicBezTo>
                    <a:cubicBezTo>
                      <a:pt x="396" y="3069"/>
                      <a:pt x="483" y="3214"/>
                      <a:pt x="541" y="3368"/>
                    </a:cubicBezTo>
                    <a:cubicBezTo>
                      <a:pt x="609" y="3522"/>
                      <a:pt x="666" y="3686"/>
                      <a:pt x="724" y="3841"/>
                    </a:cubicBezTo>
                    <a:cubicBezTo>
                      <a:pt x="782" y="4005"/>
                      <a:pt x="840" y="4159"/>
                      <a:pt x="888" y="4323"/>
                    </a:cubicBezTo>
                    <a:cubicBezTo>
                      <a:pt x="917" y="4400"/>
                      <a:pt x="956" y="4545"/>
                      <a:pt x="1023" y="4632"/>
                    </a:cubicBezTo>
                    <a:cubicBezTo>
                      <a:pt x="1014" y="5162"/>
                      <a:pt x="1023" y="5703"/>
                      <a:pt x="1023" y="6233"/>
                    </a:cubicBezTo>
                    <a:cubicBezTo>
                      <a:pt x="937" y="6069"/>
                      <a:pt x="850" y="5895"/>
                      <a:pt x="773" y="5731"/>
                    </a:cubicBezTo>
                    <a:cubicBezTo>
                      <a:pt x="657" y="5481"/>
                      <a:pt x="551" y="5230"/>
                      <a:pt x="454" y="4979"/>
                    </a:cubicBezTo>
                    <a:cubicBezTo>
                      <a:pt x="358" y="4757"/>
                      <a:pt x="281" y="4516"/>
                      <a:pt x="107" y="4333"/>
                    </a:cubicBezTo>
                    <a:cubicBezTo>
                      <a:pt x="100" y="4329"/>
                      <a:pt x="92" y="4327"/>
                      <a:pt x="84" y="4327"/>
                    </a:cubicBezTo>
                    <a:cubicBezTo>
                      <a:pt x="70" y="4327"/>
                      <a:pt x="59" y="4334"/>
                      <a:pt x="59" y="4352"/>
                    </a:cubicBezTo>
                    <a:cubicBezTo>
                      <a:pt x="1" y="4603"/>
                      <a:pt x="78" y="4873"/>
                      <a:pt x="165" y="5114"/>
                    </a:cubicBezTo>
                    <a:cubicBezTo>
                      <a:pt x="252" y="5375"/>
                      <a:pt x="358" y="5625"/>
                      <a:pt x="474" y="5876"/>
                    </a:cubicBezTo>
                    <a:cubicBezTo>
                      <a:pt x="589" y="6137"/>
                      <a:pt x="715" y="6387"/>
                      <a:pt x="859" y="6638"/>
                    </a:cubicBezTo>
                    <a:cubicBezTo>
                      <a:pt x="908" y="6725"/>
                      <a:pt x="966" y="6822"/>
                      <a:pt x="1023" y="6918"/>
                    </a:cubicBezTo>
                    <a:cubicBezTo>
                      <a:pt x="1023" y="7632"/>
                      <a:pt x="1023" y="8336"/>
                      <a:pt x="1023" y="9040"/>
                    </a:cubicBezTo>
                    <a:lnTo>
                      <a:pt x="1023" y="11577"/>
                    </a:lnTo>
                    <a:cubicBezTo>
                      <a:pt x="1023" y="12426"/>
                      <a:pt x="1004" y="13275"/>
                      <a:pt x="1033" y="14124"/>
                    </a:cubicBezTo>
                    <a:cubicBezTo>
                      <a:pt x="1038" y="14312"/>
                      <a:pt x="1180" y="14406"/>
                      <a:pt x="1322" y="14406"/>
                    </a:cubicBezTo>
                    <a:cubicBezTo>
                      <a:pt x="1465" y="14406"/>
                      <a:pt x="1607" y="14312"/>
                      <a:pt x="1612" y="14124"/>
                    </a:cubicBezTo>
                    <a:cubicBezTo>
                      <a:pt x="1650" y="13159"/>
                      <a:pt x="1621" y="12204"/>
                      <a:pt x="1621" y="11240"/>
                    </a:cubicBezTo>
                    <a:cubicBezTo>
                      <a:pt x="1621" y="10034"/>
                      <a:pt x="1621" y="8828"/>
                      <a:pt x="1621" y="7613"/>
                    </a:cubicBezTo>
                    <a:cubicBezTo>
                      <a:pt x="1699" y="7564"/>
                      <a:pt x="1757" y="7506"/>
                      <a:pt x="1824" y="7458"/>
                    </a:cubicBezTo>
                    <a:cubicBezTo>
                      <a:pt x="1911" y="7391"/>
                      <a:pt x="1998" y="7323"/>
                      <a:pt x="2065" y="7256"/>
                    </a:cubicBezTo>
                    <a:cubicBezTo>
                      <a:pt x="2210" y="7111"/>
                      <a:pt x="2364" y="6966"/>
                      <a:pt x="2509" y="6822"/>
                    </a:cubicBezTo>
                    <a:cubicBezTo>
                      <a:pt x="2663" y="6677"/>
                      <a:pt x="2808" y="6523"/>
                      <a:pt x="2943" y="6368"/>
                    </a:cubicBezTo>
                    <a:cubicBezTo>
                      <a:pt x="3011" y="6291"/>
                      <a:pt x="3078" y="6214"/>
                      <a:pt x="3136" y="6137"/>
                    </a:cubicBezTo>
                    <a:cubicBezTo>
                      <a:pt x="3204" y="6050"/>
                      <a:pt x="3242" y="5982"/>
                      <a:pt x="3261" y="5876"/>
                    </a:cubicBezTo>
                    <a:cubicBezTo>
                      <a:pt x="3270" y="5852"/>
                      <a:pt x="3250" y="5814"/>
                      <a:pt x="3221" y="5814"/>
                    </a:cubicBezTo>
                    <a:cubicBezTo>
                      <a:pt x="3216" y="5814"/>
                      <a:pt x="3210" y="5815"/>
                      <a:pt x="3204" y="5818"/>
                    </a:cubicBezTo>
                    <a:cubicBezTo>
                      <a:pt x="3107" y="5847"/>
                      <a:pt x="3040" y="5895"/>
                      <a:pt x="2962" y="5963"/>
                    </a:cubicBezTo>
                    <a:cubicBezTo>
                      <a:pt x="2885" y="6040"/>
                      <a:pt x="2818" y="6117"/>
                      <a:pt x="2750" y="6195"/>
                    </a:cubicBezTo>
                    <a:cubicBezTo>
                      <a:pt x="2605" y="6330"/>
                      <a:pt x="2461" y="6465"/>
                      <a:pt x="2306" y="6600"/>
                    </a:cubicBezTo>
                    <a:cubicBezTo>
                      <a:pt x="2152" y="6735"/>
                      <a:pt x="1998" y="6860"/>
                      <a:pt x="1824" y="6966"/>
                    </a:cubicBezTo>
                    <a:cubicBezTo>
                      <a:pt x="1757" y="7014"/>
                      <a:pt x="1689" y="7072"/>
                      <a:pt x="1621" y="7130"/>
                    </a:cubicBezTo>
                    <a:cubicBezTo>
                      <a:pt x="1621" y="6822"/>
                      <a:pt x="1621" y="6523"/>
                      <a:pt x="1621" y="6214"/>
                    </a:cubicBezTo>
                    <a:cubicBezTo>
                      <a:pt x="1621" y="6146"/>
                      <a:pt x="1621" y="6069"/>
                      <a:pt x="1621" y="6002"/>
                    </a:cubicBezTo>
                    <a:cubicBezTo>
                      <a:pt x="1785" y="5770"/>
                      <a:pt x="1930" y="5529"/>
                      <a:pt x="2085" y="5288"/>
                    </a:cubicBezTo>
                    <a:cubicBezTo>
                      <a:pt x="2239" y="5037"/>
                      <a:pt x="2432" y="4786"/>
                      <a:pt x="2528" y="4497"/>
                    </a:cubicBezTo>
                    <a:cubicBezTo>
                      <a:pt x="2555" y="4429"/>
                      <a:pt x="2501" y="4385"/>
                      <a:pt x="2444" y="4385"/>
                    </a:cubicBezTo>
                    <a:cubicBezTo>
                      <a:pt x="2419" y="4385"/>
                      <a:pt x="2394" y="4393"/>
                      <a:pt x="2374" y="4410"/>
                    </a:cubicBezTo>
                    <a:cubicBezTo>
                      <a:pt x="2142" y="4603"/>
                      <a:pt x="1978" y="4883"/>
                      <a:pt x="1805" y="5124"/>
                    </a:cubicBezTo>
                    <a:cubicBezTo>
                      <a:pt x="1737" y="5201"/>
                      <a:pt x="1679" y="5288"/>
                      <a:pt x="1621" y="5365"/>
                    </a:cubicBezTo>
                    <a:cubicBezTo>
                      <a:pt x="1621" y="4854"/>
                      <a:pt x="1621" y="4342"/>
                      <a:pt x="1612" y="3821"/>
                    </a:cubicBezTo>
                    <a:cubicBezTo>
                      <a:pt x="1631" y="3773"/>
                      <a:pt x="1650" y="3725"/>
                      <a:pt x="1679" y="3677"/>
                    </a:cubicBezTo>
                    <a:cubicBezTo>
                      <a:pt x="1737" y="3571"/>
                      <a:pt x="1814" y="3465"/>
                      <a:pt x="1892" y="3368"/>
                    </a:cubicBezTo>
                    <a:cubicBezTo>
                      <a:pt x="1978" y="3262"/>
                      <a:pt x="2056" y="3146"/>
                      <a:pt x="2133" y="3030"/>
                    </a:cubicBezTo>
                    <a:cubicBezTo>
                      <a:pt x="2200" y="2924"/>
                      <a:pt x="2277" y="2789"/>
                      <a:pt x="2220" y="2654"/>
                    </a:cubicBezTo>
                    <a:cubicBezTo>
                      <a:pt x="2207" y="2636"/>
                      <a:pt x="2191" y="2629"/>
                      <a:pt x="2174" y="2629"/>
                    </a:cubicBezTo>
                    <a:cubicBezTo>
                      <a:pt x="2164" y="2629"/>
                      <a:pt x="2153" y="2631"/>
                      <a:pt x="2142" y="2635"/>
                    </a:cubicBezTo>
                    <a:cubicBezTo>
                      <a:pt x="2027" y="2693"/>
                      <a:pt x="1969" y="2828"/>
                      <a:pt x="1901" y="2924"/>
                    </a:cubicBezTo>
                    <a:cubicBezTo>
                      <a:pt x="1814" y="3030"/>
                      <a:pt x="1728" y="3127"/>
                      <a:pt x="1641" y="3223"/>
                    </a:cubicBezTo>
                    <a:cubicBezTo>
                      <a:pt x="1621" y="3243"/>
                      <a:pt x="1612" y="3262"/>
                      <a:pt x="1593" y="3281"/>
                    </a:cubicBezTo>
                    <a:cubicBezTo>
                      <a:pt x="1583" y="3002"/>
                      <a:pt x="1583" y="2722"/>
                      <a:pt x="1573" y="2432"/>
                    </a:cubicBezTo>
                    <a:cubicBezTo>
                      <a:pt x="1564" y="2326"/>
                      <a:pt x="1564" y="2220"/>
                      <a:pt x="1554" y="2104"/>
                    </a:cubicBezTo>
                    <a:cubicBezTo>
                      <a:pt x="1593" y="2037"/>
                      <a:pt x="1631" y="1960"/>
                      <a:pt x="1660" y="1883"/>
                    </a:cubicBezTo>
                    <a:cubicBezTo>
                      <a:pt x="1728" y="1719"/>
                      <a:pt x="1785" y="1555"/>
                      <a:pt x="1843" y="1391"/>
                    </a:cubicBezTo>
                    <a:cubicBezTo>
                      <a:pt x="1959" y="1072"/>
                      <a:pt x="2104" y="735"/>
                      <a:pt x="2142" y="397"/>
                    </a:cubicBezTo>
                    <a:cubicBezTo>
                      <a:pt x="2148" y="350"/>
                      <a:pt x="2108" y="325"/>
                      <a:pt x="2067" y="325"/>
                    </a:cubicBezTo>
                    <a:cubicBezTo>
                      <a:pt x="2040" y="325"/>
                      <a:pt x="2013" y="336"/>
                      <a:pt x="1998" y="358"/>
                    </a:cubicBezTo>
                    <a:cubicBezTo>
                      <a:pt x="1892" y="503"/>
                      <a:pt x="1834" y="677"/>
                      <a:pt x="1757" y="831"/>
                    </a:cubicBezTo>
                    <a:cubicBezTo>
                      <a:pt x="1689" y="995"/>
                      <a:pt x="1631" y="1159"/>
                      <a:pt x="1564" y="1313"/>
                    </a:cubicBezTo>
                    <a:cubicBezTo>
                      <a:pt x="1544" y="1371"/>
                      <a:pt x="1525" y="1420"/>
                      <a:pt x="1506" y="1477"/>
                    </a:cubicBezTo>
                    <a:cubicBezTo>
                      <a:pt x="1496" y="1304"/>
                      <a:pt x="1486" y="1130"/>
                      <a:pt x="1477" y="956"/>
                    </a:cubicBezTo>
                    <a:cubicBezTo>
                      <a:pt x="1467" y="792"/>
                      <a:pt x="1467" y="638"/>
                      <a:pt x="1448" y="474"/>
                    </a:cubicBezTo>
                    <a:cubicBezTo>
                      <a:pt x="1438" y="339"/>
                      <a:pt x="1429" y="175"/>
                      <a:pt x="1371" y="40"/>
                    </a:cubicBezTo>
                    <a:cubicBezTo>
                      <a:pt x="1355" y="12"/>
                      <a:pt x="1331" y="1"/>
                      <a:pt x="130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2"/>
          <p:cNvSpPr/>
          <p:nvPr/>
        </p:nvSpPr>
        <p:spPr>
          <a:xfrm>
            <a:off x="2092301" y="815766"/>
            <a:ext cx="1945673" cy="764037"/>
          </a:xfrm>
          <a:custGeom>
            <a:avLst/>
            <a:gdLst/>
            <a:ahLst/>
            <a:cxnLst/>
            <a:rect l="l" t="t" r="r" b="b"/>
            <a:pathLst>
              <a:path w="14172" h="5565" extrusionOk="0">
                <a:moveTo>
                  <a:pt x="7583" y="0"/>
                </a:moveTo>
                <a:cubicBezTo>
                  <a:pt x="7441" y="0"/>
                  <a:pt x="7297" y="40"/>
                  <a:pt x="7168" y="126"/>
                </a:cubicBezTo>
                <a:cubicBezTo>
                  <a:pt x="6782" y="387"/>
                  <a:pt x="6608" y="927"/>
                  <a:pt x="6541" y="1351"/>
                </a:cubicBezTo>
                <a:cubicBezTo>
                  <a:pt x="6502" y="1612"/>
                  <a:pt x="6493" y="1872"/>
                  <a:pt x="6522" y="2123"/>
                </a:cubicBezTo>
                <a:cubicBezTo>
                  <a:pt x="6319" y="2019"/>
                  <a:pt x="6091" y="1961"/>
                  <a:pt x="5863" y="1961"/>
                </a:cubicBezTo>
                <a:cubicBezTo>
                  <a:pt x="5690" y="1961"/>
                  <a:pt x="5517" y="1994"/>
                  <a:pt x="5354" y="2065"/>
                </a:cubicBezTo>
                <a:cubicBezTo>
                  <a:pt x="4939" y="2239"/>
                  <a:pt x="4650" y="2605"/>
                  <a:pt x="4544" y="3030"/>
                </a:cubicBezTo>
                <a:cubicBezTo>
                  <a:pt x="4419" y="2943"/>
                  <a:pt x="4264" y="2885"/>
                  <a:pt x="4100" y="2856"/>
                </a:cubicBezTo>
                <a:cubicBezTo>
                  <a:pt x="4036" y="2847"/>
                  <a:pt x="3972" y="2843"/>
                  <a:pt x="3910" y="2843"/>
                </a:cubicBezTo>
                <a:cubicBezTo>
                  <a:pt x="3513" y="2843"/>
                  <a:pt x="3152" y="3018"/>
                  <a:pt x="2827" y="3252"/>
                </a:cubicBezTo>
                <a:cubicBezTo>
                  <a:pt x="2412" y="3551"/>
                  <a:pt x="2026" y="3879"/>
                  <a:pt x="1592" y="4149"/>
                </a:cubicBezTo>
                <a:cubicBezTo>
                  <a:pt x="1158" y="4419"/>
                  <a:pt x="695" y="4660"/>
                  <a:pt x="222" y="4863"/>
                </a:cubicBezTo>
                <a:cubicBezTo>
                  <a:pt x="49" y="4930"/>
                  <a:pt x="0" y="5152"/>
                  <a:pt x="164" y="5258"/>
                </a:cubicBezTo>
                <a:cubicBezTo>
                  <a:pt x="526" y="5493"/>
                  <a:pt x="937" y="5565"/>
                  <a:pt x="1354" y="5565"/>
                </a:cubicBezTo>
                <a:cubicBezTo>
                  <a:pt x="1572" y="5565"/>
                  <a:pt x="1792" y="5545"/>
                  <a:pt x="2007" y="5519"/>
                </a:cubicBezTo>
                <a:cubicBezTo>
                  <a:pt x="2730" y="5422"/>
                  <a:pt x="3464" y="5306"/>
                  <a:pt x="4197" y="5220"/>
                </a:cubicBezTo>
                <a:cubicBezTo>
                  <a:pt x="5711" y="5036"/>
                  <a:pt x="7235" y="4911"/>
                  <a:pt x="8769" y="4843"/>
                </a:cubicBezTo>
                <a:cubicBezTo>
                  <a:pt x="9700" y="4802"/>
                  <a:pt x="10635" y="4782"/>
                  <a:pt x="11569" y="4782"/>
                </a:cubicBezTo>
                <a:cubicBezTo>
                  <a:pt x="12154" y="4782"/>
                  <a:pt x="12739" y="4790"/>
                  <a:pt x="13322" y="4805"/>
                </a:cubicBezTo>
                <a:cubicBezTo>
                  <a:pt x="13358" y="4806"/>
                  <a:pt x="13395" y="4807"/>
                  <a:pt x="13432" y="4807"/>
                </a:cubicBezTo>
                <a:cubicBezTo>
                  <a:pt x="13667" y="4807"/>
                  <a:pt x="13920" y="4769"/>
                  <a:pt x="14036" y="4544"/>
                </a:cubicBezTo>
                <a:cubicBezTo>
                  <a:pt x="14171" y="4274"/>
                  <a:pt x="13969" y="3966"/>
                  <a:pt x="13824" y="3753"/>
                </a:cubicBezTo>
                <a:cubicBezTo>
                  <a:pt x="13544" y="3348"/>
                  <a:pt x="13158" y="3030"/>
                  <a:pt x="12715" y="2818"/>
                </a:cubicBezTo>
                <a:cubicBezTo>
                  <a:pt x="12279" y="2608"/>
                  <a:pt x="11797" y="2498"/>
                  <a:pt x="11318" y="2498"/>
                </a:cubicBezTo>
                <a:cubicBezTo>
                  <a:pt x="10896" y="2498"/>
                  <a:pt x="10475" y="2583"/>
                  <a:pt x="10091" y="2760"/>
                </a:cubicBezTo>
                <a:cubicBezTo>
                  <a:pt x="10178" y="2220"/>
                  <a:pt x="10062" y="1641"/>
                  <a:pt x="9637" y="1274"/>
                </a:cubicBezTo>
                <a:cubicBezTo>
                  <a:pt x="9397" y="1071"/>
                  <a:pt x="9075" y="956"/>
                  <a:pt x="8762" y="956"/>
                </a:cubicBezTo>
                <a:cubicBezTo>
                  <a:pt x="8673" y="956"/>
                  <a:pt x="8584" y="966"/>
                  <a:pt x="8499" y="985"/>
                </a:cubicBezTo>
                <a:cubicBezTo>
                  <a:pt x="8480" y="773"/>
                  <a:pt x="8422" y="570"/>
                  <a:pt x="8287" y="377"/>
                </a:cubicBezTo>
                <a:cubicBezTo>
                  <a:pt x="8122" y="143"/>
                  <a:pt x="7854" y="0"/>
                  <a:pt x="7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268181" y="266679"/>
            <a:ext cx="1945687" cy="905304"/>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5276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grpSp>
        <p:nvGrpSpPr>
          <p:cNvPr id="171" name="Google Shape;171;p6"/>
          <p:cNvGrpSpPr/>
          <p:nvPr/>
        </p:nvGrpSpPr>
        <p:grpSpPr>
          <a:xfrm>
            <a:off x="-173633" y="5880169"/>
            <a:ext cx="12402767" cy="1838899"/>
            <a:chOff x="-130236" y="3689600"/>
            <a:chExt cx="9302075" cy="1886953"/>
          </a:xfrm>
        </p:grpSpPr>
        <p:sp>
          <p:nvSpPr>
            <p:cNvPr id="172" name="Google Shape;172;p6"/>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6"/>
          <p:cNvSpPr txBox="1">
            <a:spLocks noGrp="1"/>
          </p:cNvSpPr>
          <p:nvPr>
            <p:ph type="title"/>
          </p:nvPr>
        </p:nvSpPr>
        <p:spPr>
          <a:xfrm>
            <a:off x="950967" y="719333"/>
            <a:ext cx="10290000" cy="75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6"/>
          <p:cNvGrpSpPr/>
          <p:nvPr/>
        </p:nvGrpSpPr>
        <p:grpSpPr>
          <a:xfrm rot="2223056" flipH="1">
            <a:off x="9826856" y="587009"/>
            <a:ext cx="1016624" cy="966371"/>
            <a:chOff x="4020775" y="3204850"/>
            <a:chExt cx="344150" cy="327150"/>
          </a:xfrm>
        </p:grpSpPr>
        <p:sp>
          <p:nvSpPr>
            <p:cNvPr id="178" name="Google Shape;178;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6"/>
          <p:cNvGrpSpPr/>
          <p:nvPr/>
        </p:nvGrpSpPr>
        <p:grpSpPr>
          <a:xfrm rot="6003038" flipH="1">
            <a:off x="10792759" y="1067385"/>
            <a:ext cx="792744" cy="753584"/>
            <a:chOff x="4020775" y="3204850"/>
            <a:chExt cx="344150" cy="327150"/>
          </a:xfrm>
        </p:grpSpPr>
        <p:sp>
          <p:nvSpPr>
            <p:cNvPr id="186" name="Google Shape;186;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6"/>
          <p:cNvGrpSpPr/>
          <p:nvPr/>
        </p:nvGrpSpPr>
        <p:grpSpPr>
          <a:xfrm flipH="1">
            <a:off x="220311" y="5214964"/>
            <a:ext cx="501768" cy="1029121"/>
            <a:chOff x="1705414" y="2870585"/>
            <a:chExt cx="376326" cy="771841"/>
          </a:xfrm>
        </p:grpSpPr>
        <p:sp>
          <p:nvSpPr>
            <p:cNvPr id="194" name="Google Shape;194;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6"/>
          <p:cNvGrpSpPr/>
          <p:nvPr/>
        </p:nvGrpSpPr>
        <p:grpSpPr>
          <a:xfrm flipH="1">
            <a:off x="799003" y="5728335"/>
            <a:ext cx="399608" cy="819592"/>
            <a:chOff x="1705414" y="2870585"/>
            <a:chExt cx="376326" cy="771841"/>
          </a:xfrm>
        </p:grpSpPr>
        <p:sp>
          <p:nvSpPr>
            <p:cNvPr id="198" name="Google Shape;198;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6"/>
          <p:cNvGrpSpPr/>
          <p:nvPr/>
        </p:nvGrpSpPr>
        <p:grpSpPr>
          <a:xfrm flipH="1">
            <a:off x="11240955" y="4947864"/>
            <a:ext cx="657023" cy="1348017"/>
            <a:chOff x="2445888" y="3197759"/>
            <a:chExt cx="334283" cy="685851"/>
          </a:xfrm>
        </p:grpSpPr>
        <p:sp>
          <p:nvSpPr>
            <p:cNvPr id="202" name="Google Shape;202;p6"/>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4613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19330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967817" y="3235800"/>
            <a:ext cx="28684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6" name="Google Shape;696;p20"/>
          <p:cNvSpPr txBox="1">
            <a:spLocks noGrp="1"/>
          </p:cNvSpPr>
          <p:nvPr>
            <p:ph type="subTitle" idx="1"/>
          </p:nvPr>
        </p:nvSpPr>
        <p:spPr>
          <a:xfrm>
            <a:off x="955951" y="3749667"/>
            <a:ext cx="28684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0"/>
          <p:cNvSpPr txBox="1">
            <a:spLocks noGrp="1"/>
          </p:cNvSpPr>
          <p:nvPr>
            <p:ph type="title" idx="2"/>
          </p:nvPr>
        </p:nvSpPr>
        <p:spPr>
          <a:xfrm>
            <a:off x="4675500" y="3235800"/>
            <a:ext cx="28632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8" name="Google Shape;698;p20"/>
          <p:cNvSpPr txBox="1">
            <a:spLocks noGrp="1"/>
          </p:cNvSpPr>
          <p:nvPr>
            <p:ph type="subTitle" idx="3"/>
          </p:nvPr>
        </p:nvSpPr>
        <p:spPr>
          <a:xfrm>
            <a:off x="4663649" y="3749667"/>
            <a:ext cx="28632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0"/>
          <p:cNvSpPr txBox="1">
            <a:spLocks noGrp="1"/>
          </p:cNvSpPr>
          <p:nvPr>
            <p:ph type="title" idx="4"/>
          </p:nvPr>
        </p:nvSpPr>
        <p:spPr>
          <a:xfrm>
            <a:off x="8377984" y="3235800"/>
            <a:ext cx="28580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00" name="Google Shape;700;p20"/>
          <p:cNvSpPr txBox="1">
            <a:spLocks noGrp="1"/>
          </p:cNvSpPr>
          <p:nvPr>
            <p:ph type="subTitle" idx="5"/>
          </p:nvPr>
        </p:nvSpPr>
        <p:spPr>
          <a:xfrm>
            <a:off x="8366148" y="3749667"/>
            <a:ext cx="28580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2" name="Google Shape;702;p20"/>
          <p:cNvGrpSpPr/>
          <p:nvPr/>
        </p:nvGrpSpPr>
        <p:grpSpPr>
          <a:xfrm flipH="1">
            <a:off x="-173633" y="5189903"/>
            <a:ext cx="12402767" cy="1838899"/>
            <a:chOff x="-130236" y="3689600"/>
            <a:chExt cx="9302075" cy="1886953"/>
          </a:xfrm>
        </p:grpSpPr>
        <p:sp>
          <p:nvSpPr>
            <p:cNvPr id="703" name="Google Shape;703;p20"/>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383695" y="4606447"/>
            <a:ext cx="410647" cy="842336"/>
            <a:chOff x="1705414" y="2870585"/>
            <a:chExt cx="376326" cy="771841"/>
          </a:xfrm>
        </p:grpSpPr>
        <p:sp>
          <p:nvSpPr>
            <p:cNvPr id="708" name="Google Shape;70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0"/>
          <p:cNvGrpSpPr/>
          <p:nvPr/>
        </p:nvGrpSpPr>
        <p:grpSpPr>
          <a:xfrm>
            <a:off x="6780928" y="5502080"/>
            <a:ext cx="410647" cy="842336"/>
            <a:chOff x="1705414" y="2870585"/>
            <a:chExt cx="376326" cy="771841"/>
          </a:xfrm>
        </p:grpSpPr>
        <p:sp>
          <p:nvSpPr>
            <p:cNvPr id="712" name="Google Shape;712;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0"/>
          <p:cNvGrpSpPr/>
          <p:nvPr/>
        </p:nvGrpSpPr>
        <p:grpSpPr>
          <a:xfrm>
            <a:off x="7752295" y="5189913"/>
            <a:ext cx="410647" cy="842336"/>
            <a:chOff x="1705414" y="2870585"/>
            <a:chExt cx="376326" cy="771841"/>
          </a:xfrm>
        </p:grpSpPr>
        <p:sp>
          <p:nvSpPr>
            <p:cNvPr id="716" name="Google Shape;716;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0"/>
          <p:cNvGrpSpPr/>
          <p:nvPr/>
        </p:nvGrpSpPr>
        <p:grpSpPr>
          <a:xfrm>
            <a:off x="8267262" y="5448780"/>
            <a:ext cx="410647" cy="842336"/>
            <a:chOff x="1705414" y="2870585"/>
            <a:chExt cx="376326" cy="771841"/>
          </a:xfrm>
        </p:grpSpPr>
        <p:sp>
          <p:nvSpPr>
            <p:cNvPr id="720" name="Google Shape;720;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1035711" y="4821647"/>
            <a:ext cx="410647" cy="842336"/>
            <a:chOff x="1705414" y="2870585"/>
            <a:chExt cx="376326" cy="771841"/>
          </a:xfrm>
        </p:grpSpPr>
        <p:sp>
          <p:nvSpPr>
            <p:cNvPr id="724" name="Google Shape;724;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20"/>
          <p:cNvGrpSpPr/>
          <p:nvPr/>
        </p:nvGrpSpPr>
        <p:grpSpPr>
          <a:xfrm>
            <a:off x="5361162" y="5859580"/>
            <a:ext cx="410647" cy="842336"/>
            <a:chOff x="1705414" y="2870585"/>
            <a:chExt cx="376326" cy="771841"/>
          </a:xfrm>
        </p:grpSpPr>
        <p:sp>
          <p:nvSpPr>
            <p:cNvPr id="728" name="Google Shape;72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0"/>
          <p:cNvGrpSpPr/>
          <p:nvPr/>
        </p:nvGrpSpPr>
        <p:grpSpPr>
          <a:xfrm flipH="1">
            <a:off x="3232506" y="5234749"/>
            <a:ext cx="410679" cy="842591"/>
            <a:chOff x="2445888" y="3197759"/>
            <a:chExt cx="334283" cy="685851"/>
          </a:xfrm>
        </p:grpSpPr>
        <p:sp>
          <p:nvSpPr>
            <p:cNvPr id="732" name="Google Shape;732;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flipH="1">
            <a:off x="4023806" y="5501949"/>
            <a:ext cx="410679" cy="842591"/>
            <a:chOff x="2445888" y="3197759"/>
            <a:chExt cx="334283" cy="685851"/>
          </a:xfrm>
        </p:grpSpPr>
        <p:sp>
          <p:nvSpPr>
            <p:cNvPr id="736" name="Google Shape;736;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rot="4585712" flipH="1">
            <a:off x="10424264" y="617931"/>
            <a:ext cx="1016648" cy="966376"/>
            <a:chOff x="4020775" y="3204850"/>
            <a:chExt cx="344150" cy="327150"/>
          </a:xfrm>
        </p:grpSpPr>
        <p:sp>
          <p:nvSpPr>
            <p:cNvPr id="740" name="Google Shape;740;p20"/>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0"/>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0"/>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43814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015497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29"/>
        <p:cNvGrpSpPr/>
        <p:nvPr/>
      </p:nvGrpSpPr>
      <p:grpSpPr>
        <a:xfrm>
          <a:off x="0" y="0"/>
          <a:ext cx="0" cy="0"/>
          <a:chOff x="0" y="0"/>
          <a:chExt cx="0" cy="0"/>
        </a:xfrm>
      </p:grpSpPr>
      <p:sp>
        <p:nvSpPr>
          <p:cNvPr id="1030" name="Google Shape;1030;p28"/>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31" name="Google Shape;1031;p28"/>
          <p:cNvGrpSpPr/>
          <p:nvPr/>
        </p:nvGrpSpPr>
        <p:grpSpPr>
          <a:xfrm rot="232937">
            <a:off x="-573789" y="2869211"/>
            <a:ext cx="2234789" cy="3752223"/>
            <a:chOff x="7876599" y="1455730"/>
            <a:chExt cx="1382250" cy="2814183"/>
          </a:xfrm>
        </p:grpSpPr>
        <p:sp>
          <p:nvSpPr>
            <p:cNvPr id="1032" name="Google Shape;1032;p28"/>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28"/>
          <p:cNvSpPr/>
          <p:nvPr/>
        </p:nvSpPr>
        <p:spPr>
          <a:xfrm flipH="1">
            <a:off x="-4" y="5222368"/>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8"/>
          <p:cNvSpPr/>
          <p:nvPr/>
        </p:nvSpPr>
        <p:spPr>
          <a:xfrm flipH="1">
            <a:off x="5562" y="5728186"/>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8"/>
          <p:cNvGrpSpPr/>
          <p:nvPr/>
        </p:nvGrpSpPr>
        <p:grpSpPr>
          <a:xfrm flipH="1">
            <a:off x="391161" y="4831980"/>
            <a:ext cx="410647" cy="842336"/>
            <a:chOff x="1705414" y="2870585"/>
            <a:chExt cx="376326" cy="771841"/>
          </a:xfrm>
        </p:grpSpPr>
        <p:sp>
          <p:nvSpPr>
            <p:cNvPr id="1037" name="Google Shape;1037;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8"/>
          <p:cNvGrpSpPr/>
          <p:nvPr/>
        </p:nvGrpSpPr>
        <p:grpSpPr>
          <a:xfrm flipH="1">
            <a:off x="1125527" y="5537880"/>
            <a:ext cx="410647" cy="842336"/>
            <a:chOff x="1705414" y="2870585"/>
            <a:chExt cx="376326" cy="771841"/>
          </a:xfrm>
        </p:grpSpPr>
        <p:sp>
          <p:nvSpPr>
            <p:cNvPr id="1041" name="Google Shape;1041;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44399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96"/>
        <p:cNvGrpSpPr/>
        <p:nvPr/>
      </p:nvGrpSpPr>
      <p:grpSpPr>
        <a:xfrm>
          <a:off x="0" y="0"/>
          <a:ext cx="0" cy="0"/>
          <a:chOff x="0" y="0"/>
          <a:chExt cx="0" cy="0"/>
        </a:xfrm>
      </p:grpSpPr>
      <p:sp>
        <p:nvSpPr>
          <p:cNvPr id="1297" name="Google Shape;1297;p35"/>
          <p:cNvSpPr txBox="1">
            <a:spLocks noGrp="1"/>
          </p:cNvSpPr>
          <p:nvPr>
            <p:ph type="body" idx="1"/>
          </p:nvPr>
        </p:nvSpPr>
        <p:spPr>
          <a:xfrm>
            <a:off x="950967" y="1505167"/>
            <a:ext cx="10290000" cy="3867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98" name="Google Shape;1298;p35"/>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18744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5"/>
        <p:cNvGrpSpPr/>
        <p:nvPr/>
      </p:nvGrpSpPr>
      <p:grpSpPr>
        <a:xfrm>
          <a:off x="0" y="0"/>
          <a:ext cx="0" cy="0"/>
          <a:chOff x="0" y="0"/>
          <a:chExt cx="0" cy="0"/>
        </a:xfrm>
      </p:grpSpPr>
      <p:sp>
        <p:nvSpPr>
          <p:cNvPr id="1336" name="Google Shape;1336;p37"/>
          <p:cNvSpPr txBox="1">
            <a:spLocks noGrp="1"/>
          </p:cNvSpPr>
          <p:nvPr>
            <p:ph type="body" idx="1"/>
          </p:nvPr>
        </p:nvSpPr>
        <p:spPr>
          <a:xfrm>
            <a:off x="1063700" y="1935033"/>
            <a:ext cx="5025200" cy="3775200"/>
          </a:xfrm>
          <a:prstGeom prst="rect">
            <a:avLst/>
          </a:prstGeom>
          <a:noFill/>
        </p:spPr>
        <p:txBody>
          <a:bodyPr spcFirstLastPara="1" wrap="square" lIns="91425" tIns="91425" rIns="91425" bIns="91425" anchor="t" anchorCtr="0">
            <a:noAutofit/>
          </a:bodyPr>
          <a:lstStyle>
            <a:lvl1pPr marL="609585" lvl="0" indent="-393690" rtl="0">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sp>
        <p:nvSpPr>
          <p:cNvPr id="1337" name="Google Shape;1337;p37"/>
          <p:cNvSpPr txBox="1">
            <a:spLocks noGrp="1"/>
          </p:cNvSpPr>
          <p:nvPr>
            <p:ph type="title"/>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8" name="Google Shape;1338;p37"/>
          <p:cNvSpPr txBox="1">
            <a:spLocks noGrp="1"/>
          </p:cNvSpPr>
          <p:nvPr>
            <p:ph type="title" idx="2"/>
          </p:nvPr>
        </p:nvSpPr>
        <p:spPr>
          <a:xfrm>
            <a:off x="6573096" y="1935033"/>
            <a:ext cx="45552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133">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339" name="Google Shape;1339;p37"/>
          <p:cNvSpPr/>
          <p:nvPr/>
        </p:nvSpPr>
        <p:spPr>
          <a:xfrm>
            <a:off x="11128316" y="670117"/>
            <a:ext cx="290376" cy="288792"/>
          </a:xfrm>
          <a:custGeom>
            <a:avLst/>
            <a:gdLst/>
            <a:ahLst/>
            <a:cxnLst/>
            <a:rect l="l" t="t" r="r" b="b"/>
            <a:pathLst>
              <a:path w="4582" h="4557" extrusionOk="0">
                <a:moveTo>
                  <a:pt x="2531" y="557"/>
                </a:moveTo>
                <a:cubicBezTo>
                  <a:pt x="2683" y="583"/>
                  <a:pt x="2822" y="633"/>
                  <a:pt x="2974" y="684"/>
                </a:cubicBezTo>
                <a:cubicBezTo>
                  <a:pt x="3113" y="747"/>
                  <a:pt x="3240" y="823"/>
                  <a:pt x="3354" y="912"/>
                </a:cubicBezTo>
                <a:cubicBezTo>
                  <a:pt x="3480" y="1000"/>
                  <a:pt x="3581" y="1114"/>
                  <a:pt x="3683" y="1228"/>
                </a:cubicBezTo>
                <a:cubicBezTo>
                  <a:pt x="3759" y="1342"/>
                  <a:pt x="3834" y="1468"/>
                  <a:pt x="3898" y="1608"/>
                </a:cubicBezTo>
                <a:cubicBezTo>
                  <a:pt x="3948" y="1747"/>
                  <a:pt x="3986" y="1899"/>
                  <a:pt x="4012" y="2038"/>
                </a:cubicBezTo>
                <a:cubicBezTo>
                  <a:pt x="4037" y="2202"/>
                  <a:pt x="4037" y="2354"/>
                  <a:pt x="4012" y="2519"/>
                </a:cubicBezTo>
                <a:cubicBezTo>
                  <a:pt x="3986" y="2671"/>
                  <a:pt x="3948" y="2810"/>
                  <a:pt x="3898" y="2949"/>
                </a:cubicBezTo>
                <a:cubicBezTo>
                  <a:pt x="3834" y="3088"/>
                  <a:pt x="3759" y="3215"/>
                  <a:pt x="3670" y="3341"/>
                </a:cubicBezTo>
                <a:cubicBezTo>
                  <a:pt x="3581" y="3455"/>
                  <a:pt x="3480" y="3556"/>
                  <a:pt x="3366" y="3645"/>
                </a:cubicBezTo>
                <a:cubicBezTo>
                  <a:pt x="3240" y="3734"/>
                  <a:pt x="3113" y="3822"/>
                  <a:pt x="2961" y="3885"/>
                </a:cubicBezTo>
                <a:cubicBezTo>
                  <a:pt x="2822" y="3936"/>
                  <a:pt x="2683" y="3974"/>
                  <a:pt x="2544" y="3999"/>
                </a:cubicBezTo>
                <a:cubicBezTo>
                  <a:pt x="2468" y="4012"/>
                  <a:pt x="2379" y="4012"/>
                  <a:pt x="2303" y="4012"/>
                </a:cubicBezTo>
                <a:cubicBezTo>
                  <a:pt x="2227" y="4012"/>
                  <a:pt x="2152" y="4012"/>
                  <a:pt x="2076" y="3999"/>
                </a:cubicBezTo>
                <a:cubicBezTo>
                  <a:pt x="1911" y="3974"/>
                  <a:pt x="1759" y="3936"/>
                  <a:pt x="1620" y="3873"/>
                </a:cubicBezTo>
                <a:cubicBezTo>
                  <a:pt x="1494" y="3809"/>
                  <a:pt x="1367" y="3746"/>
                  <a:pt x="1253" y="3658"/>
                </a:cubicBezTo>
                <a:cubicBezTo>
                  <a:pt x="1165" y="3594"/>
                  <a:pt x="1101" y="3531"/>
                  <a:pt x="1038" y="3455"/>
                </a:cubicBezTo>
                <a:cubicBezTo>
                  <a:pt x="1000" y="3417"/>
                  <a:pt x="962" y="3379"/>
                  <a:pt x="924" y="3341"/>
                </a:cubicBezTo>
                <a:cubicBezTo>
                  <a:pt x="836" y="3215"/>
                  <a:pt x="760" y="3088"/>
                  <a:pt x="709" y="2962"/>
                </a:cubicBezTo>
                <a:cubicBezTo>
                  <a:pt x="646" y="2822"/>
                  <a:pt x="608" y="2671"/>
                  <a:pt x="582" y="2519"/>
                </a:cubicBezTo>
                <a:lnTo>
                  <a:pt x="582" y="2506"/>
                </a:lnTo>
                <a:lnTo>
                  <a:pt x="582" y="2481"/>
                </a:lnTo>
                <a:lnTo>
                  <a:pt x="570" y="2455"/>
                </a:lnTo>
                <a:lnTo>
                  <a:pt x="570" y="2430"/>
                </a:lnTo>
                <a:lnTo>
                  <a:pt x="570" y="2405"/>
                </a:lnTo>
                <a:lnTo>
                  <a:pt x="570" y="2380"/>
                </a:lnTo>
                <a:lnTo>
                  <a:pt x="570" y="2342"/>
                </a:lnTo>
                <a:lnTo>
                  <a:pt x="570" y="2304"/>
                </a:lnTo>
                <a:cubicBezTo>
                  <a:pt x="570" y="2304"/>
                  <a:pt x="570" y="2291"/>
                  <a:pt x="570" y="2291"/>
                </a:cubicBezTo>
                <a:cubicBezTo>
                  <a:pt x="570" y="2266"/>
                  <a:pt x="570" y="2266"/>
                  <a:pt x="570" y="2253"/>
                </a:cubicBezTo>
                <a:cubicBezTo>
                  <a:pt x="570" y="2177"/>
                  <a:pt x="582" y="2114"/>
                  <a:pt x="582" y="2051"/>
                </a:cubicBezTo>
                <a:cubicBezTo>
                  <a:pt x="582" y="2038"/>
                  <a:pt x="582" y="2025"/>
                  <a:pt x="582" y="2025"/>
                </a:cubicBezTo>
                <a:cubicBezTo>
                  <a:pt x="608" y="1924"/>
                  <a:pt x="633" y="1835"/>
                  <a:pt x="658" y="1747"/>
                </a:cubicBezTo>
                <a:cubicBezTo>
                  <a:pt x="671" y="1696"/>
                  <a:pt x="684" y="1658"/>
                  <a:pt x="709" y="1608"/>
                </a:cubicBezTo>
                <a:cubicBezTo>
                  <a:pt x="747" y="1506"/>
                  <a:pt x="810" y="1405"/>
                  <a:pt x="861" y="1317"/>
                </a:cubicBezTo>
                <a:cubicBezTo>
                  <a:pt x="899" y="1266"/>
                  <a:pt x="911" y="1241"/>
                  <a:pt x="937" y="1215"/>
                </a:cubicBezTo>
                <a:cubicBezTo>
                  <a:pt x="1025" y="1114"/>
                  <a:pt x="1127" y="1013"/>
                  <a:pt x="1240" y="912"/>
                </a:cubicBezTo>
                <a:cubicBezTo>
                  <a:pt x="1367" y="823"/>
                  <a:pt x="1494" y="747"/>
                  <a:pt x="1633" y="684"/>
                </a:cubicBezTo>
                <a:cubicBezTo>
                  <a:pt x="1772" y="633"/>
                  <a:pt x="1911" y="583"/>
                  <a:pt x="2063" y="570"/>
                </a:cubicBezTo>
                <a:cubicBezTo>
                  <a:pt x="2139" y="557"/>
                  <a:pt x="2215" y="557"/>
                  <a:pt x="2303" y="557"/>
                </a:cubicBezTo>
                <a:close/>
                <a:moveTo>
                  <a:pt x="2291" y="1"/>
                </a:moveTo>
                <a:cubicBezTo>
                  <a:pt x="2253" y="1"/>
                  <a:pt x="2202" y="13"/>
                  <a:pt x="2164" y="13"/>
                </a:cubicBezTo>
                <a:cubicBezTo>
                  <a:pt x="1607" y="39"/>
                  <a:pt x="1089" y="279"/>
                  <a:pt x="684" y="684"/>
                </a:cubicBezTo>
                <a:lnTo>
                  <a:pt x="658" y="709"/>
                </a:lnTo>
                <a:lnTo>
                  <a:pt x="633" y="735"/>
                </a:lnTo>
                <a:lnTo>
                  <a:pt x="620" y="747"/>
                </a:lnTo>
                <a:lnTo>
                  <a:pt x="608" y="773"/>
                </a:lnTo>
                <a:lnTo>
                  <a:pt x="595" y="785"/>
                </a:lnTo>
                <a:lnTo>
                  <a:pt x="570" y="810"/>
                </a:lnTo>
                <a:lnTo>
                  <a:pt x="557" y="823"/>
                </a:lnTo>
                <a:lnTo>
                  <a:pt x="532" y="848"/>
                </a:lnTo>
                <a:lnTo>
                  <a:pt x="507" y="886"/>
                </a:lnTo>
                <a:lnTo>
                  <a:pt x="481" y="912"/>
                </a:lnTo>
                <a:cubicBezTo>
                  <a:pt x="456" y="950"/>
                  <a:pt x="431" y="988"/>
                  <a:pt x="405" y="1026"/>
                </a:cubicBezTo>
                <a:lnTo>
                  <a:pt x="393" y="1051"/>
                </a:lnTo>
                <a:cubicBezTo>
                  <a:pt x="342" y="1127"/>
                  <a:pt x="291" y="1203"/>
                  <a:pt x="253" y="1304"/>
                </a:cubicBezTo>
                <a:cubicBezTo>
                  <a:pt x="64" y="1671"/>
                  <a:pt x="0" y="2101"/>
                  <a:pt x="38" y="2519"/>
                </a:cubicBezTo>
                <a:cubicBezTo>
                  <a:pt x="64" y="2759"/>
                  <a:pt x="127" y="3000"/>
                  <a:pt x="241" y="3227"/>
                </a:cubicBezTo>
                <a:cubicBezTo>
                  <a:pt x="329" y="3442"/>
                  <a:pt x="456" y="3632"/>
                  <a:pt x="620" y="3822"/>
                </a:cubicBezTo>
                <a:cubicBezTo>
                  <a:pt x="671" y="3873"/>
                  <a:pt x="734" y="3923"/>
                  <a:pt x="785" y="3987"/>
                </a:cubicBezTo>
                <a:cubicBezTo>
                  <a:pt x="798" y="3987"/>
                  <a:pt x="810" y="3999"/>
                  <a:pt x="823" y="4012"/>
                </a:cubicBezTo>
                <a:cubicBezTo>
                  <a:pt x="886" y="4063"/>
                  <a:pt x="949" y="4113"/>
                  <a:pt x="1025" y="4164"/>
                </a:cubicBezTo>
                <a:cubicBezTo>
                  <a:pt x="1329" y="4379"/>
                  <a:pt x="1721" y="4518"/>
                  <a:pt x="2164" y="4556"/>
                </a:cubicBezTo>
                <a:lnTo>
                  <a:pt x="2303" y="4556"/>
                </a:lnTo>
                <a:cubicBezTo>
                  <a:pt x="2455" y="4556"/>
                  <a:pt x="2620" y="4543"/>
                  <a:pt x="2797" y="4505"/>
                </a:cubicBezTo>
                <a:cubicBezTo>
                  <a:pt x="2987" y="4467"/>
                  <a:pt x="3189" y="4392"/>
                  <a:pt x="3404" y="4265"/>
                </a:cubicBezTo>
                <a:cubicBezTo>
                  <a:pt x="3746" y="4088"/>
                  <a:pt x="4050" y="3797"/>
                  <a:pt x="4265" y="3430"/>
                </a:cubicBezTo>
                <a:cubicBezTo>
                  <a:pt x="4455" y="3113"/>
                  <a:pt x="4568" y="2721"/>
                  <a:pt x="4581" y="2304"/>
                </a:cubicBezTo>
                <a:cubicBezTo>
                  <a:pt x="4581" y="2114"/>
                  <a:pt x="4556" y="1899"/>
                  <a:pt x="4492" y="1684"/>
                </a:cubicBezTo>
                <a:cubicBezTo>
                  <a:pt x="4442" y="1494"/>
                  <a:pt x="4353" y="1291"/>
                  <a:pt x="4239" y="1089"/>
                </a:cubicBezTo>
                <a:cubicBezTo>
                  <a:pt x="4037" y="760"/>
                  <a:pt x="3746" y="481"/>
                  <a:pt x="3392" y="279"/>
                </a:cubicBezTo>
                <a:cubicBezTo>
                  <a:pt x="3063" y="102"/>
                  <a:pt x="2683" y="1"/>
                  <a:pt x="229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7"/>
          <p:cNvSpPr/>
          <p:nvPr/>
        </p:nvSpPr>
        <p:spPr>
          <a:xfrm>
            <a:off x="11515640" y="893057"/>
            <a:ext cx="104312" cy="103488"/>
          </a:xfrm>
          <a:custGeom>
            <a:avLst/>
            <a:gdLst/>
            <a:ahLst/>
            <a:cxnLst/>
            <a:rect l="l" t="t" r="r" b="b"/>
            <a:pathLst>
              <a:path w="1646" h="1633" extrusionOk="0">
                <a:moveTo>
                  <a:pt x="861" y="545"/>
                </a:moveTo>
                <a:cubicBezTo>
                  <a:pt x="873" y="545"/>
                  <a:pt x="899" y="545"/>
                  <a:pt x="924" y="557"/>
                </a:cubicBezTo>
                <a:cubicBezTo>
                  <a:pt x="949" y="570"/>
                  <a:pt x="975" y="582"/>
                  <a:pt x="987" y="595"/>
                </a:cubicBezTo>
                <a:cubicBezTo>
                  <a:pt x="1013" y="608"/>
                  <a:pt x="1025" y="633"/>
                  <a:pt x="1038" y="646"/>
                </a:cubicBezTo>
                <a:cubicBezTo>
                  <a:pt x="1050" y="658"/>
                  <a:pt x="1063" y="684"/>
                  <a:pt x="1076" y="709"/>
                </a:cubicBezTo>
                <a:cubicBezTo>
                  <a:pt x="1088" y="734"/>
                  <a:pt x="1088" y="747"/>
                  <a:pt x="1088" y="772"/>
                </a:cubicBezTo>
                <a:cubicBezTo>
                  <a:pt x="1088" y="798"/>
                  <a:pt x="1088" y="823"/>
                  <a:pt x="1088" y="848"/>
                </a:cubicBezTo>
                <a:cubicBezTo>
                  <a:pt x="1088" y="874"/>
                  <a:pt x="1088" y="886"/>
                  <a:pt x="1076" y="911"/>
                </a:cubicBezTo>
                <a:cubicBezTo>
                  <a:pt x="1063" y="937"/>
                  <a:pt x="1050" y="962"/>
                  <a:pt x="1038" y="975"/>
                </a:cubicBezTo>
                <a:cubicBezTo>
                  <a:pt x="1025" y="1000"/>
                  <a:pt x="1000" y="1013"/>
                  <a:pt x="987" y="1025"/>
                </a:cubicBezTo>
                <a:cubicBezTo>
                  <a:pt x="975" y="1038"/>
                  <a:pt x="949" y="1051"/>
                  <a:pt x="924" y="1063"/>
                </a:cubicBezTo>
                <a:cubicBezTo>
                  <a:pt x="899" y="1076"/>
                  <a:pt x="886" y="1076"/>
                  <a:pt x="861" y="1089"/>
                </a:cubicBezTo>
                <a:lnTo>
                  <a:pt x="785" y="1089"/>
                </a:lnTo>
                <a:cubicBezTo>
                  <a:pt x="759" y="1076"/>
                  <a:pt x="747" y="1076"/>
                  <a:pt x="721" y="1063"/>
                </a:cubicBezTo>
                <a:cubicBezTo>
                  <a:pt x="696" y="1051"/>
                  <a:pt x="671" y="1038"/>
                  <a:pt x="658" y="1025"/>
                </a:cubicBezTo>
                <a:cubicBezTo>
                  <a:pt x="633" y="1013"/>
                  <a:pt x="620" y="1000"/>
                  <a:pt x="608" y="987"/>
                </a:cubicBezTo>
                <a:cubicBezTo>
                  <a:pt x="595" y="962"/>
                  <a:pt x="582" y="949"/>
                  <a:pt x="582" y="924"/>
                </a:cubicBezTo>
                <a:lnTo>
                  <a:pt x="557" y="886"/>
                </a:lnTo>
                <a:lnTo>
                  <a:pt x="544" y="848"/>
                </a:lnTo>
                <a:cubicBezTo>
                  <a:pt x="557" y="823"/>
                  <a:pt x="557" y="798"/>
                  <a:pt x="557" y="772"/>
                </a:cubicBezTo>
                <a:cubicBezTo>
                  <a:pt x="557" y="747"/>
                  <a:pt x="570" y="722"/>
                  <a:pt x="570" y="696"/>
                </a:cubicBezTo>
                <a:cubicBezTo>
                  <a:pt x="582" y="684"/>
                  <a:pt x="595" y="658"/>
                  <a:pt x="608" y="646"/>
                </a:cubicBezTo>
                <a:cubicBezTo>
                  <a:pt x="620" y="633"/>
                  <a:pt x="633" y="608"/>
                  <a:pt x="658" y="595"/>
                </a:cubicBezTo>
                <a:lnTo>
                  <a:pt x="671" y="582"/>
                </a:lnTo>
                <a:lnTo>
                  <a:pt x="709" y="570"/>
                </a:lnTo>
                <a:cubicBezTo>
                  <a:pt x="734" y="557"/>
                  <a:pt x="759" y="545"/>
                  <a:pt x="785" y="545"/>
                </a:cubicBezTo>
                <a:close/>
                <a:moveTo>
                  <a:pt x="759" y="0"/>
                </a:moveTo>
                <a:cubicBezTo>
                  <a:pt x="696" y="0"/>
                  <a:pt x="633" y="13"/>
                  <a:pt x="570" y="38"/>
                </a:cubicBezTo>
                <a:cubicBezTo>
                  <a:pt x="544" y="38"/>
                  <a:pt x="506" y="51"/>
                  <a:pt x="481" y="76"/>
                </a:cubicBezTo>
                <a:cubicBezTo>
                  <a:pt x="418" y="102"/>
                  <a:pt x="367" y="127"/>
                  <a:pt x="317" y="178"/>
                </a:cubicBezTo>
                <a:cubicBezTo>
                  <a:pt x="291" y="190"/>
                  <a:pt x="279" y="203"/>
                  <a:pt x="253" y="228"/>
                </a:cubicBezTo>
                <a:cubicBezTo>
                  <a:pt x="165" y="304"/>
                  <a:pt x="89" y="431"/>
                  <a:pt x="38" y="570"/>
                </a:cubicBezTo>
                <a:lnTo>
                  <a:pt x="38" y="608"/>
                </a:lnTo>
                <a:lnTo>
                  <a:pt x="26" y="633"/>
                </a:lnTo>
                <a:cubicBezTo>
                  <a:pt x="13" y="709"/>
                  <a:pt x="0" y="772"/>
                  <a:pt x="13" y="848"/>
                </a:cubicBezTo>
                <a:cubicBezTo>
                  <a:pt x="13" y="886"/>
                  <a:pt x="13" y="924"/>
                  <a:pt x="26" y="962"/>
                </a:cubicBezTo>
                <a:cubicBezTo>
                  <a:pt x="38" y="1038"/>
                  <a:pt x="51" y="1101"/>
                  <a:pt x="89" y="1165"/>
                </a:cubicBezTo>
                <a:cubicBezTo>
                  <a:pt x="114" y="1228"/>
                  <a:pt x="165" y="1291"/>
                  <a:pt x="215" y="1354"/>
                </a:cubicBezTo>
                <a:cubicBezTo>
                  <a:pt x="215" y="1367"/>
                  <a:pt x="228" y="1367"/>
                  <a:pt x="228" y="1380"/>
                </a:cubicBezTo>
                <a:cubicBezTo>
                  <a:pt x="241" y="1392"/>
                  <a:pt x="253" y="1392"/>
                  <a:pt x="266" y="1405"/>
                </a:cubicBezTo>
                <a:cubicBezTo>
                  <a:pt x="392" y="1532"/>
                  <a:pt x="570" y="1607"/>
                  <a:pt x="759" y="1620"/>
                </a:cubicBezTo>
                <a:cubicBezTo>
                  <a:pt x="785" y="1633"/>
                  <a:pt x="797" y="1633"/>
                  <a:pt x="823" y="1633"/>
                </a:cubicBezTo>
                <a:cubicBezTo>
                  <a:pt x="873" y="1633"/>
                  <a:pt x="924" y="1620"/>
                  <a:pt x="975" y="1607"/>
                </a:cubicBezTo>
                <a:cubicBezTo>
                  <a:pt x="1050" y="1595"/>
                  <a:pt x="1126" y="1570"/>
                  <a:pt x="1190" y="1544"/>
                </a:cubicBezTo>
                <a:cubicBezTo>
                  <a:pt x="1304" y="1494"/>
                  <a:pt x="1405" y="1392"/>
                  <a:pt x="1519" y="1241"/>
                </a:cubicBezTo>
                <a:cubicBezTo>
                  <a:pt x="1557" y="1190"/>
                  <a:pt x="1582" y="1114"/>
                  <a:pt x="1595" y="1076"/>
                </a:cubicBezTo>
                <a:cubicBezTo>
                  <a:pt x="1620" y="1013"/>
                  <a:pt x="1633" y="949"/>
                  <a:pt x="1633" y="874"/>
                </a:cubicBezTo>
                <a:cubicBezTo>
                  <a:pt x="1645" y="709"/>
                  <a:pt x="1607" y="557"/>
                  <a:pt x="1531" y="405"/>
                </a:cubicBezTo>
                <a:cubicBezTo>
                  <a:pt x="1468" y="279"/>
                  <a:pt x="1342" y="165"/>
                  <a:pt x="1190" y="89"/>
                </a:cubicBezTo>
                <a:cubicBezTo>
                  <a:pt x="1139" y="51"/>
                  <a:pt x="1076" y="26"/>
                  <a:pt x="1013" y="13"/>
                </a:cubicBezTo>
                <a:lnTo>
                  <a:pt x="987" y="13"/>
                </a:lnTo>
                <a:cubicBezTo>
                  <a:pt x="937" y="0"/>
                  <a:pt x="899" y="0"/>
                  <a:pt x="8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43981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58"/>
        <p:cNvGrpSpPr/>
        <p:nvPr/>
      </p:nvGrpSpPr>
      <p:grpSpPr>
        <a:xfrm>
          <a:off x="0" y="0"/>
          <a:ext cx="0" cy="0"/>
          <a:chOff x="0" y="0"/>
          <a:chExt cx="0" cy="0"/>
        </a:xfrm>
      </p:grpSpPr>
      <p:grpSp>
        <p:nvGrpSpPr>
          <p:cNvPr id="1459" name="Google Shape;1459;p41"/>
          <p:cNvGrpSpPr/>
          <p:nvPr/>
        </p:nvGrpSpPr>
        <p:grpSpPr>
          <a:xfrm flipH="1">
            <a:off x="11322374" y="2160168"/>
            <a:ext cx="2719972" cy="4295547"/>
            <a:chOff x="6381700" y="980126"/>
            <a:chExt cx="2039979" cy="3221660"/>
          </a:xfrm>
        </p:grpSpPr>
        <p:sp>
          <p:nvSpPr>
            <p:cNvPr id="1460" name="Google Shape;1460;p41"/>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1"/>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41"/>
          <p:cNvGrpSpPr/>
          <p:nvPr/>
        </p:nvGrpSpPr>
        <p:grpSpPr>
          <a:xfrm>
            <a:off x="3706941" y="5081034"/>
            <a:ext cx="8577960" cy="2302265"/>
            <a:chOff x="2802889" y="3810775"/>
            <a:chExt cx="6433470" cy="1726699"/>
          </a:xfrm>
        </p:grpSpPr>
        <p:sp>
          <p:nvSpPr>
            <p:cNvPr id="1463" name="Google Shape;1463;p41"/>
            <p:cNvSpPr/>
            <p:nvPr/>
          </p:nvSpPr>
          <p:spPr>
            <a:xfrm flipH="1">
              <a:off x="2802889" y="3810775"/>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1"/>
            <p:cNvSpPr/>
            <p:nvPr/>
          </p:nvSpPr>
          <p:spPr>
            <a:xfrm flipH="1">
              <a:off x="4066341" y="4170885"/>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41"/>
          <p:cNvGrpSpPr/>
          <p:nvPr/>
        </p:nvGrpSpPr>
        <p:grpSpPr>
          <a:xfrm flipH="1">
            <a:off x="11337955" y="4606447"/>
            <a:ext cx="410647" cy="842336"/>
            <a:chOff x="1705414" y="2870585"/>
            <a:chExt cx="376326" cy="771841"/>
          </a:xfrm>
        </p:grpSpPr>
        <p:sp>
          <p:nvSpPr>
            <p:cNvPr id="1466" name="Google Shape;1466;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1"/>
          <p:cNvGrpSpPr/>
          <p:nvPr/>
        </p:nvGrpSpPr>
        <p:grpSpPr>
          <a:xfrm flipH="1">
            <a:off x="10589341" y="5025582"/>
            <a:ext cx="545623" cy="1119169"/>
            <a:chOff x="1705414" y="2870585"/>
            <a:chExt cx="376326" cy="771841"/>
          </a:xfrm>
        </p:grpSpPr>
        <p:sp>
          <p:nvSpPr>
            <p:cNvPr id="1470" name="Google Shape;1470;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3" name="Google Shape;1473;p41"/>
          <p:cNvGrpSpPr/>
          <p:nvPr/>
        </p:nvGrpSpPr>
        <p:grpSpPr>
          <a:xfrm flipH="1">
            <a:off x="7919907" y="5285716"/>
            <a:ext cx="545623" cy="1119169"/>
            <a:chOff x="1705414" y="2870585"/>
            <a:chExt cx="376326" cy="771841"/>
          </a:xfrm>
        </p:grpSpPr>
        <p:sp>
          <p:nvSpPr>
            <p:cNvPr id="1474" name="Google Shape;1474;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7" name="Google Shape;1477;p41"/>
          <p:cNvGrpSpPr/>
          <p:nvPr/>
        </p:nvGrpSpPr>
        <p:grpSpPr>
          <a:xfrm flipH="1">
            <a:off x="9759355" y="5285713"/>
            <a:ext cx="410647" cy="842336"/>
            <a:chOff x="1705414" y="2870585"/>
            <a:chExt cx="376326" cy="771841"/>
          </a:xfrm>
        </p:grpSpPr>
        <p:sp>
          <p:nvSpPr>
            <p:cNvPr id="1478" name="Google Shape;1478;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1" name="Google Shape;1481;p41"/>
          <p:cNvSpPr/>
          <p:nvPr/>
        </p:nvSpPr>
        <p:spPr>
          <a:xfrm flipH="1">
            <a:off x="668391" y="577031"/>
            <a:ext cx="1810312" cy="842292"/>
          </a:xfrm>
          <a:custGeom>
            <a:avLst/>
            <a:gdLst/>
            <a:ahLst/>
            <a:cxnLst/>
            <a:rect l="l" t="t" r="r" b="b"/>
            <a:pathLst>
              <a:path w="16429" h="7644" extrusionOk="0">
                <a:moveTo>
                  <a:pt x="9199" y="1"/>
                </a:moveTo>
                <a:cubicBezTo>
                  <a:pt x="8480" y="1"/>
                  <a:pt x="7806" y="431"/>
                  <a:pt x="7371" y="977"/>
                </a:cubicBezTo>
                <a:cubicBezTo>
                  <a:pt x="7081" y="1334"/>
                  <a:pt x="6879" y="1749"/>
                  <a:pt x="6734" y="2183"/>
                </a:cubicBezTo>
                <a:cubicBezTo>
                  <a:pt x="6580" y="2627"/>
                  <a:pt x="6541" y="3100"/>
                  <a:pt x="6474" y="3572"/>
                </a:cubicBezTo>
                <a:cubicBezTo>
                  <a:pt x="6447" y="3742"/>
                  <a:pt x="6586" y="3854"/>
                  <a:pt x="6714" y="3854"/>
                </a:cubicBezTo>
                <a:cubicBezTo>
                  <a:pt x="6724" y="3854"/>
                  <a:pt x="6734" y="3853"/>
                  <a:pt x="6744" y="3852"/>
                </a:cubicBezTo>
                <a:lnTo>
                  <a:pt x="6744" y="3852"/>
                </a:lnTo>
                <a:cubicBezTo>
                  <a:pt x="6744" y="4016"/>
                  <a:pt x="6734" y="4161"/>
                  <a:pt x="6715" y="4315"/>
                </a:cubicBezTo>
                <a:cubicBezTo>
                  <a:pt x="6412" y="4068"/>
                  <a:pt x="6015" y="3936"/>
                  <a:pt x="5621" y="3936"/>
                </a:cubicBezTo>
                <a:cubicBezTo>
                  <a:pt x="5400" y="3936"/>
                  <a:pt x="5180" y="3978"/>
                  <a:pt x="4978" y="4064"/>
                </a:cubicBezTo>
                <a:cubicBezTo>
                  <a:pt x="4438" y="4286"/>
                  <a:pt x="4091" y="4788"/>
                  <a:pt x="3985" y="5338"/>
                </a:cubicBezTo>
                <a:cubicBezTo>
                  <a:pt x="3686" y="5164"/>
                  <a:pt x="3348" y="5058"/>
                  <a:pt x="2982" y="5039"/>
                </a:cubicBezTo>
                <a:cubicBezTo>
                  <a:pt x="2939" y="5036"/>
                  <a:pt x="2896" y="5035"/>
                  <a:pt x="2854" y="5035"/>
                </a:cubicBezTo>
                <a:cubicBezTo>
                  <a:pt x="2252" y="5035"/>
                  <a:pt x="1663" y="5283"/>
                  <a:pt x="1158" y="5608"/>
                </a:cubicBezTo>
                <a:cubicBezTo>
                  <a:pt x="695" y="5897"/>
                  <a:pt x="1" y="6370"/>
                  <a:pt x="309" y="7006"/>
                </a:cubicBezTo>
                <a:cubicBezTo>
                  <a:pt x="512" y="7460"/>
                  <a:pt x="1100" y="7585"/>
                  <a:pt x="1554" y="7605"/>
                </a:cubicBezTo>
                <a:cubicBezTo>
                  <a:pt x="1583" y="7605"/>
                  <a:pt x="1613" y="7606"/>
                  <a:pt x="1642" y="7606"/>
                </a:cubicBezTo>
                <a:cubicBezTo>
                  <a:pt x="1942" y="7606"/>
                  <a:pt x="2249" y="7564"/>
                  <a:pt x="2547" y="7547"/>
                </a:cubicBezTo>
                <a:cubicBezTo>
                  <a:pt x="2924" y="7518"/>
                  <a:pt x="3310" y="7498"/>
                  <a:pt x="3695" y="7479"/>
                </a:cubicBezTo>
                <a:cubicBezTo>
                  <a:pt x="4467" y="7431"/>
                  <a:pt x="5248" y="7402"/>
                  <a:pt x="6030" y="7373"/>
                </a:cubicBezTo>
                <a:cubicBezTo>
                  <a:pt x="6905" y="7346"/>
                  <a:pt x="7777" y="7334"/>
                  <a:pt x="8648" y="7334"/>
                </a:cubicBezTo>
                <a:cubicBezTo>
                  <a:pt x="9322" y="7334"/>
                  <a:pt x="9996" y="7341"/>
                  <a:pt x="10670" y="7354"/>
                </a:cubicBezTo>
                <a:cubicBezTo>
                  <a:pt x="12416" y="7402"/>
                  <a:pt x="14162" y="7498"/>
                  <a:pt x="15908" y="7643"/>
                </a:cubicBezTo>
                <a:cubicBezTo>
                  <a:pt x="15913" y="7644"/>
                  <a:pt x="15918" y="7644"/>
                  <a:pt x="15923" y="7644"/>
                </a:cubicBezTo>
                <a:cubicBezTo>
                  <a:pt x="16045" y="7644"/>
                  <a:pt x="16188" y="7532"/>
                  <a:pt x="16207" y="7412"/>
                </a:cubicBezTo>
                <a:cubicBezTo>
                  <a:pt x="16429" y="6244"/>
                  <a:pt x="16294" y="4971"/>
                  <a:pt x="15464" y="4074"/>
                </a:cubicBezTo>
                <a:cubicBezTo>
                  <a:pt x="14987" y="3552"/>
                  <a:pt x="14317" y="3236"/>
                  <a:pt x="13640" y="3236"/>
                </a:cubicBezTo>
                <a:cubicBezTo>
                  <a:pt x="13290" y="3236"/>
                  <a:pt x="12937" y="3321"/>
                  <a:pt x="12609" y="3505"/>
                </a:cubicBezTo>
                <a:cubicBezTo>
                  <a:pt x="12522" y="3553"/>
                  <a:pt x="12445" y="3601"/>
                  <a:pt x="12368" y="3669"/>
                </a:cubicBezTo>
                <a:cubicBezTo>
                  <a:pt x="12300" y="2723"/>
                  <a:pt x="11914" y="1797"/>
                  <a:pt x="11278" y="1084"/>
                </a:cubicBezTo>
                <a:cubicBezTo>
                  <a:pt x="10776" y="524"/>
                  <a:pt x="10062" y="42"/>
                  <a:pt x="9290" y="3"/>
                </a:cubicBezTo>
                <a:cubicBezTo>
                  <a:pt x="9260" y="2"/>
                  <a:pt x="9229" y="1"/>
                  <a:pt x="919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49275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2"/>
        <p:cNvGrpSpPr/>
        <p:nvPr/>
      </p:nvGrpSpPr>
      <p:grpSpPr>
        <a:xfrm>
          <a:off x="0" y="0"/>
          <a:ext cx="0" cy="0"/>
          <a:chOff x="0" y="0"/>
          <a:chExt cx="0" cy="0"/>
        </a:xfrm>
      </p:grpSpPr>
      <p:grpSp>
        <p:nvGrpSpPr>
          <p:cNvPr id="1483" name="Google Shape;1483;p42"/>
          <p:cNvGrpSpPr/>
          <p:nvPr/>
        </p:nvGrpSpPr>
        <p:grpSpPr>
          <a:xfrm>
            <a:off x="-177624" y="5345192"/>
            <a:ext cx="8577960" cy="1682725"/>
            <a:chOff x="-130236" y="3754613"/>
            <a:chExt cx="6433470" cy="1726699"/>
          </a:xfrm>
        </p:grpSpPr>
        <p:sp>
          <p:nvSpPr>
            <p:cNvPr id="1484" name="Google Shape;1484;p42"/>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2"/>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6" name="Google Shape;1486;p42"/>
          <p:cNvGrpSpPr/>
          <p:nvPr/>
        </p:nvGrpSpPr>
        <p:grpSpPr>
          <a:xfrm>
            <a:off x="692738" y="4833613"/>
            <a:ext cx="410647" cy="842336"/>
            <a:chOff x="1705414" y="2870585"/>
            <a:chExt cx="376326" cy="771841"/>
          </a:xfrm>
        </p:grpSpPr>
        <p:sp>
          <p:nvSpPr>
            <p:cNvPr id="1487" name="Google Shape;1487;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42"/>
          <p:cNvGrpSpPr/>
          <p:nvPr/>
        </p:nvGrpSpPr>
        <p:grpSpPr>
          <a:xfrm>
            <a:off x="3390605" y="5425747"/>
            <a:ext cx="410647" cy="842336"/>
            <a:chOff x="1705414" y="2870585"/>
            <a:chExt cx="376326" cy="771841"/>
          </a:xfrm>
        </p:grpSpPr>
        <p:sp>
          <p:nvSpPr>
            <p:cNvPr id="1491" name="Google Shape;1491;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4" name="Google Shape;1494;p42"/>
          <p:cNvGrpSpPr/>
          <p:nvPr/>
        </p:nvGrpSpPr>
        <p:grpSpPr>
          <a:xfrm>
            <a:off x="1241438" y="5254780"/>
            <a:ext cx="410647" cy="842336"/>
            <a:chOff x="1705414" y="2870585"/>
            <a:chExt cx="376326" cy="771841"/>
          </a:xfrm>
        </p:grpSpPr>
        <p:sp>
          <p:nvSpPr>
            <p:cNvPr id="1495" name="Google Shape;1495;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42"/>
          <p:cNvGrpSpPr/>
          <p:nvPr/>
        </p:nvGrpSpPr>
        <p:grpSpPr>
          <a:xfrm>
            <a:off x="4404104" y="5489027"/>
            <a:ext cx="581297" cy="1192340"/>
            <a:chOff x="1705414" y="2870585"/>
            <a:chExt cx="376326" cy="771841"/>
          </a:xfrm>
        </p:grpSpPr>
        <p:sp>
          <p:nvSpPr>
            <p:cNvPr id="1499" name="Google Shape;1499;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42"/>
          <p:cNvSpPr/>
          <p:nvPr/>
        </p:nvSpPr>
        <p:spPr>
          <a:xfrm>
            <a:off x="9665603" y="719329"/>
            <a:ext cx="1479157" cy="688240"/>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83777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5D393C-9AA1-4EC0-86FD-B8C2A700F1C5}"/>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42D217-7628-4E29-A29A-F915DE169E8C}"/>
              </a:ext>
            </a:extLst>
          </p:cNvPr>
          <p:cNvSpPr>
            <a:spLocks noGrp="1"/>
          </p:cNvSpPr>
          <p:nvPr>
            <p:ph type="dt" sz="half" idx="10"/>
          </p:nvPr>
        </p:nvSpPr>
        <p:spPr>
          <a:xfrm>
            <a:off x="838200" y="6356351"/>
            <a:ext cx="2743200" cy="365125"/>
          </a:xfrm>
          <a:prstGeom prst="rect">
            <a:avLst/>
          </a:prstGeom>
        </p:spPr>
        <p:txBody>
          <a:bodyPr/>
          <a:lstStyle/>
          <a:p>
            <a:fld id="{4923B236-392E-4040-987B-EAECDCED82EF}" type="datetimeFigureOut">
              <a:rPr lang="zh-CN" altLang="en-US" smtClean="0"/>
              <a:t>2023/12/16</a:t>
            </a:fld>
            <a:endParaRPr lang="zh-CN" altLang="en-US"/>
          </a:p>
        </p:txBody>
      </p:sp>
      <p:sp>
        <p:nvSpPr>
          <p:cNvPr id="5" name="页脚占位符 4">
            <a:extLst>
              <a:ext uri="{FF2B5EF4-FFF2-40B4-BE49-F238E27FC236}">
                <a16:creationId xmlns:a16="http://schemas.microsoft.com/office/drawing/2014/main" id="{D59B96D5-2F47-49B2-B474-7E8067E1FC9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66B245-9B01-4DFE-9A81-A06D3B3CA897}"/>
              </a:ext>
            </a:extLst>
          </p:cNvPr>
          <p:cNvSpPr>
            <a:spLocks noGrp="1"/>
          </p:cNvSpPr>
          <p:nvPr>
            <p:ph type="sldNum" sz="quarter" idx="12"/>
          </p:nvPr>
        </p:nvSpPr>
        <p:spPr>
          <a:xfrm>
            <a:off x="8610600" y="6356351"/>
            <a:ext cx="2743200" cy="365125"/>
          </a:xfrm>
          <a:prstGeom prst="rect">
            <a:avLst/>
          </a:prstGeom>
        </p:spPr>
        <p:txBody>
          <a:bodyPr/>
          <a:lstStyle/>
          <a:p>
            <a:fld id="{DF067359-14CA-443C-9590-3036F603802B}" type="slidenum">
              <a:rPr lang="zh-CN" altLang="en-US" smtClean="0"/>
              <a:t>‹#›</a:t>
            </a:fld>
            <a:endParaRPr lang="zh-CN" altLang="en-US"/>
          </a:p>
        </p:txBody>
      </p:sp>
      <p:grpSp>
        <p:nvGrpSpPr>
          <p:cNvPr id="7" name="Google Shape;1223;p33">
            <a:extLst>
              <a:ext uri="{FF2B5EF4-FFF2-40B4-BE49-F238E27FC236}">
                <a16:creationId xmlns:a16="http://schemas.microsoft.com/office/drawing/2014/main" id="{777FE964-1A0E-B7DA-B291-B9B06495D8C7}"/>
              </a:ext>
            </a:extLst>
          </p:cNvPr>
          <p:cNvGrpSpPr/>
          <p:nvPr userDrawn="1"/>
        </p:nvGrpSpPr>
        <p:grpSpPr>
          <a:xfrm>
            <a:off x="8508934" y="1306835"/>
            <a:ext cx="2719972" cy="4295547"/>
            <a:chOff x="6381700" y="980126"/>
            <a:chExt cx="2039979" cy="3221660"/>
          </a:xfrm>
        </p:grpSpPr>
        <p:sp>
          <p:nvSpPr>
            <p:cNvPr id="8" name="Google Shape;1224;p33">
              <a:extLst>
                <a:ext uri="{FF2B5EF4-FFF2-40B4-BE49-F238E27FC236}">
                  <a16:creationId xmlns:a16="http://schemas.microsoft.com/office/drawing/2014/main" id="{B5BD2EBE-ACB2-382E-502D-B00AE21675FD}"/>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25;p33">
              <a:extLst>
                <a:ext uri="{FF2B5EF4-FFF2-40B4-BE49-F238E27FC236}">
                  <a16:creationId xmlns:a16="http://schemas.microsoft.com/office/drawing/2014/main" id="{2C145A3E-1708-9C54-6AF8-95AE0131F687}"/>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 name="Google Shape;1226;p33">
            <a:extLst>
              <a:ext uri="{FF2B5EF4-FFF2-40B4-BE49-F238E27FC236}">
                <a16:creationId xmlns:a16="http://schemas.microsoft.com/office/drawing/2014/main" id="{B4D7A193-580E-3813-3DF4-614CCDA0B564}"/>
              </a:ext>
            </a:extLst>
          </p:cNvPr>
          <p:cNvGrpSpPr/>
          <p:nvPr userDrawn="1"/>
        </p:nvGrpSpPr>
        <p:grpSpPr>
          <a:xfrm>
            <a:off x="10820265" y="1940974"/>
            <a:ext cx="1843000" cy="3752244"/>
            <a:chOff x="7876599" y="1455730"/>
            <a:chExt cx="1382250" cy="2814183"/>
          </a:xfrm>
        </p:grpSpPr>
        <p:sp>
          <p:nvSpPr>
            <p:cNvPr id="11" name="Google Shape;1227;p33">
              <a:extLst>
                <a:ext uri="{FF2B5EF4-FFF2-40B4-BE49-F238E27FC236}">
                  <a16:creationId xmlns:a16="http://schemas.microsoft.com/office/drawing/2014/main" id="{259BAD16-AE5B-867E-2432-E9A76EA2990B}"/>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28;p33">
              <a:extLst>
                <a:ext uri="{FF2B5EF4-FFF2-40B4-BE49-F238E27FC236}">
                  <a16:creationId xmlns:a16="http://schemas.microsoft.com/office/drawing/2014/main" id="{70C00120-0641-D20B-8F70-09B9023B5D0C}"/>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229;p33">
            <a:extLst>
              <a:ext uri="{FF2B5EF4-FFF2-40B4-BE49-F238E27FC236}">
                <a16:creationId xmlns:a16="http://schemas.microsoft.com/office/drawing/2014/main" id="{DF1562AF-5201-CCDF-A8FD-DF887E64D54E}"/>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0;p33">
            <a:extLst>
              <a:ext uri="{FF2B5EF4-FFF2-40B4-BE49-F238E27FC236}">
                <a16:creationId xmlns:a16="http://schemas.microsoft.com/office/drawing/2014/main" id="{F2C89C40-88AE-9A98-8BE3-5515982D32A0}"/>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31;p33">
            <a:extLst>
              <a:ext uri="{FF2B5EF4-FFF2-40B4-BE49-F238E27FC236}">
                <a16:creationId xmlns:a16="http://schemas.microsoft.com/office/drawing/2014/main" id="{C5F46E26-C9A3-DF47-E04B-25164E9DCA75}"/>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63051433"/>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xfrm>
            <a:off x="838200" y="6356351"/>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1"/>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1"/>
            <a:ext cx="2743200" cy="365125"/>
          </a:xfrm>
          <a:prstGeom prst="rect">
            <a:avLst/>
          </a:prstGeom>
        </p:spPr>
        <p:txBody>
          <a:bodyPr/>
          <a:lstStyle>
            <a:lvl1pPr>
              <a:defRPr/>
            </a:lvl1pPr>
          </a:lstStyle>
          <a:p>
            <a:pPr>
              <a:defRPr/>
            </a:pPr>
            <a:fld id="{7D1B8377-FF05-4192-B688-8F85AB920B62}" type="slidenum">
              <a:rPr lang="en-US"/>
              <a:pPr>
                <a:defRPr/>
              </a:pPr>
              <a:t>‹#›</a:t>
            </a:fld>
            <a:endParaRPr lang="en-US"/>
          </a:p>
        </p:txBody>
      </p:sp>
      <p:grpSp>
        <p:nvGrpSpPr>
          <p:cNvPr id="6" name="Google Shape;1223;p33">
            <a:extLst>
              <a:ext uri="{FF2B5EF4-FFF2-40B4-BE49-F238E27FC236}">
                <a16:creationId xmlns:a16="http://schemas.microsoft.com/office/drawing/2014/main" id="{BEA0058C-157F-7F6D-2CF6-906AB15AA884}"/>
              </a:ext>
            </a:extLst>
          </p:cNvPr>
          <p:cNvGrpSpPr/>
          <p:nvPr userDrawn="1"/>
        </p:nvGrpSpPr>
        <p:grpSpPr>
          <a:xfrm>
            <a:off x="8508934" y="1306835"/>
            <a:ext cx="2719972" cy="4295547"/>
            <a:chOff x="6381700" y="980126"/>
            <a:chExt cx="2039979" cy="3221660"/>
          </a:xfrm>
        </p:grpSpPr>
        <p:sp>
          <p:nvSpPr>
            <p:cNvPr id="7" name="Google Shape;1224;p33">
              <a:extLst>
                <a:ext uri="{FF2B5EF4-FFF2-40B4-BE49-F238E27FC236}">
                  <a16:creationId xmlns:a16="http://schemas.microsoft.com/office/drawing/2014/main" id="{224D4F0B-10E1-5681-B3CA-A5D2982589D3}"/>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25;p33">
              <a:extLst>
                <a:ext uri="{FF2B5EF4-FFF2-40B4-BE49-F238E27FC236}">
                  <a16:creationId xmlns:a16="http://schemas.microsoft.com/office/drawing/2014/main" id="{DAFF58E8-448C-21EA-D95B-5C38CFD2BA1A}"/>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 name="Google Shape;1226;p33">
            <a:extLst>
              <a:ext uri="{FF2B5EF4-FFF2-40B4-BE49-F238E27FC236}">
                <a16:creationId xmlns:a16="http://schemas.microsoft.com/office/drawing/2014/main" id="{27CE1541-C477-CD58-A991-5BD7EF00A15E}"/>
              </a:ext>
            </a:extLst>
          </p:cNvPr>
          <p:cNvGrpSpPr/>
          <p:nvPr userDrawn="1"/>
        </p:nvGrpSpPr>
        <p:grpSpPr>
          <a:xfrm>
            <a:off x="10820265" y="1940974"/>
            <a:ext cx="1843000" cy="3752244"/>
            <a:chOff x="7876599" y="1455730"/>
            <a:chExt cx="1382250" cy="2814183"/>
          </a:xfrm>
        </p:grpSpPr>
        <p:sp>
          <p:nvSpPr>
            <p:cNvPr id="10" name="Google Shape;1227;p33">
              <a:extLst>
                <a:ext uri="{FF2B5EF4-FFF2-40B4-BE49-F238E27FC236}">
                  <a16:creationId xmlns:a16="http://schemas.microsoft.com/office/drawing/2014/main" id="{FF4B2C48-AFEB-B061-FA2E-CC31CC95DEFF}"/>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28;p33">
              <a:extLst>
                <a:ext uri="{FF2B5EF4-FFF2-40B4-BE49-F238E27FC236}">
                  <a16:creationId xmlns:a16="http://schemas.microsoft.com/office/drawing/2014/main" id="{8ACD4C2F-F963-9C56-D380-177D9D638C2A}"/>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29;p33">
            <a:extLst>
              <a:ext uri="{FF2B5EF4-FFF2-40B4-BE49-F238E27FC236}">
                <a16:creationId xmlns:a16="http://schemas.microsoft.com/office/drawing/2014/main" id="{D9322A8C-BACE-BAA4-1CC3-3E95B38FA179}"/>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230;p33">
            <a:extLst>
              <a:ext uri="{FF2B5EF4-FFF2-40B4-BE49-F238E27FC236}">
                <a16:creationId xmlns:a16="http://schemas.microsoft.com/office/drawing/2014/main" id="{6479BD8B-47DA-5E48-5582-23C918236CDD}"/>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1;p33">
            <a:extLst>
              <a:ext uri="{FF2B5EF4-FFF2-40B4-BE49-F238E27FC236}">
                <a16:creationId xmlns:a16="http://schemas.microsoft.com/office/drawing/2014/main" id="{8239BD23-1767-8125-F3BB-B2726F30A180}"/>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6099806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70453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76783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8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405298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3791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501016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9309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42121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64047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646974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83438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32579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004867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593046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2283063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38018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755840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417276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65100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626321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332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779207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935244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81400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3133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935616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t>2023/12/16</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2177050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DA22-7DB0-A68A-095B-97A0C75D1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038BB-309A-5E3B-0138-6636945D2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F2D9E-0CF2-F6E0-7EB8-4B683B421D46}"/>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C7426DBC-E502-A9D2-214C-75548EE68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689C8-3C42-D4B4-FA30-6EB57FC9776A}"/>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3043059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4641-25F1-3ED9-EBF8-A455324BA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44E54-00B3-6611-D293-16D6936831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EC861-6D60-B134-8D14-D0F9F8579FB3}"/>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69030A1E-4657-0419-BDF1-825B7BAD2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0175A-67EF-8FE6-EE7D-673255398F8B}"/>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140058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510F-5461-E5CB-77E4-DF8E1D943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290899-65FB-EA9C-75E9-04A5D987D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F445A5-819C-F5BE-A39F-93A2A757DB4C}"/>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79F5A001-F804-DC9B-145C-E46C1DD3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D7D38-C432-47A4-9C4F-87F6603F0205}"/>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365800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CDFF-56CE-6DE1-8D08-76DB3BF10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23535-43D3-9762-0CFC-72CC1CB27A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73341-6890-0D76-6827-E995E8E35A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701D9-033B-7444-6774-614E205E6DDC}"/>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6" name="Footer Placeholder 5">
            <a:extLst>
              <a:ext uri="{FF2B5EF4-FFF2-40B4-BE49-F238E27FC236}">
                <a16:creationId xmlns:a16="http://schemas.microsoft.com/office/drawing/2014/main" id="{6361067B-3613-68C4-C7DD-368ECA4AD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57D99-0A11-E1B5-2313-F80B91E6CB0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163860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3564-7308-100F-47FE-6A90936BC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DCF31-B4F6-3D54-3D54-27486EC632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9B8C61-934C-FB42-1B5C-95CD096B08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2A591-A5A3-7F67-A80C-DC6825EA0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94B95-148B-083B-A822-CE0765D36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56937-FEB2-F562-F7DF-78E5B69E87B4}"/>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8" name="Footer Placeholder 7">
            <a:extLst>
              <a:ext uri="{FF2B5EF4-FFF2-40B4-BE49-F238E27FC236}">
                <a16:creationId xmlns:a16="http://schemas.microsoft.com/office/drawing/2014/main" id="{49BF52A6-83DB-4153-3C70-B938413DCC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B7B3A3-4209-E99F-8B6A-CDB61F03DD2C}"/>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486098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6041-A924-AED5-E5CD-C0C2AFDF99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F754F0-4C2B-E242-21F9-AE9324306191}"/>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4" name="Footer Placeholder 3">
            <a:extLst>
              <a:ext uri="{FF2B5EF4-FFF2-40B4-BE49-F238E27FC236}">
                <a16:creationId xmlns:a16="http://schemas.microsoft.com/office/drawing/2014/main" id="{C63215EE-8462-016C-0CCE-0D2A2826ED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E7B16-9495-0413-A045-D6AB5CB9E53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1083007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B814C-827C-0764-C92D-EB23BD544DB0}"/>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3" name="Footer Placeholder 2">
            <a:extLst>
              <a:ext uri="{FF2B5EF4-FFF2-40B4-BE49-F238E27FC236}">
                <a16:creationId xmlns:a16="http://schemas.microsoft.com/office/drawing/2014/main" id="{612C4855-0D45-6672-A17B-C9E12A23B7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AD71A6-21ED-C72A-5CBC-0F57FB69BF4F}"/>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6138794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A8F7-28F0-AD7F-E010-D697348F4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AE9C21-EB5A-8C1B-F504-30E22B780C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F00D3-8A77-533C-F1A2-54EEBD200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6C688-6A63-280A-F3CB-58D2C50BCE71}"/>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6" name="Footer Placeholder 5">
            <a:extLst>
              <a:ext uri="{FF2B5EF4-FFF2-40B4-BE49-F238E27FC236}">
                <a16:creationId xmlns:a16="http://schemas.microsoft.com/office/drawing/2014/main" id="{CD3A3535-AC88-279A-C5C4-D9DBDF158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54679-0D47-67AF-88DB-388E1F7E0243}"/>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492462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1DB2-207D-07EE-CBC2-05A6AA505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3C27C5-177A-6B1D-108B-A777BDD6E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879FF6-47FE-4B19-B14F-E172D998C7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5CB8C-AD32-B77B-5AC5-A34165EEAC86}"/>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6" name="Footer Placeholder 5">
            <a:extLst>
              <a:ext uri="{FF2B5EF4-FFF2-40B4-BE49-F238E27FC236}">
                <a16:creationId xmlns:a16="http://schemas.microsoft.com/office/drawing/2014/main" id="{0B007381-C5AF-88AC-3E2A-E5D44C443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5625A-3EEC-83E8-C438-42345274C4B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520101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8769940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CCA3-9C42-DD0E-25A0-1EB58BBEE3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CC8F59-37CC-389C-9B41-04613C70C5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F9AB7-5123-5AF2-67E7-0F862DC2B08A}"/>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D20DD464-F055-1754-84D6-5CE9A7F2C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D5004-E941-4DAF-DA9F-CD661C69158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860061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1A99BA-6667-4F68-CAFC-0437EA51E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03191-A009-8743-AB54-1A4C4930AA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7914-9800-298C-F597-32F86F5E3586}"/>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30B7705A-8D03-FF2A-90BA-9CB123EDD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B256F-AFF1-428C-1380-FE8F6CCD2622}"/>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726034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87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803842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661435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6.jp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51AE163-4A3A-74DE-4E08-3BCDE09B8F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7363"/>
            <a:ext cx="12192000" cy="6858000"/>
          </a:xfrm>
          <a:prstGeom prst="rect">
            <a:avLst/>
          </a:prstGeom>
        </p:spPr>
      </p:pic>
      <p:sp>
        <p:nvSpPr>
          <p:cNvPr id="12" name="Rounded Rectangle 11"/>
          <p:cNvSpPr/>
          <p:nvPr userDrawn="1"/>
        </p:nvSpPr>
        <p:spPr>
          <a:xfrm>
            <a:off x="136634" y="210207"/>
            <a:ext cx="11897711" cy="6357379"/>
          </a:xfrm>
          <a:prstGeom prst="roundRect">
            <a:avLst/>
          </a:prstGeom>
          <a:ln w="28575">
            <a:solidFill>
              <a:schemeClr val="accent6">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8239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 id="2147483711" r:id="rId13"/>
    <p:sldLayoutId id="214748371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85F93A2-172A-9C4D-23ED-C3A0A727EB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3E29E-ED78-4ED5-B4B4-439A99F37FDB}" type="datetimeFigureOut">
              <a:rPr lang="en-US" smtClean="0"/>
              <a:t>12/16/2023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F8D4D-5885-4BA4-99A7-310B6CFCCEA2}"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31" y="0"/>
            <a:ext cx="12191138" cy="6858000"/>
          </a:xfrm>
          <a:prstGeom prst="rect">
            <a:avLst/>
          </a:prstGeom>
        </p:spPr>
      </p:pic>
    </p:spTree>
    <p:extLst>
      <p:ext uri="{BB962C8B-B14F-4D97-AF65-F5344CB8AC3E}">
        <p14:creationId xmlns:p14="http://schemas.microsoft.com/office/powerpoint/2010/main" val="3199915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B3408903-880A-E323-D5F5-DE80D0A378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9626000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06634CD-D211-4092-E9D8-506C0A1648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332927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1F441CD-2174-CB8A-DE81-40967B5FEF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158909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4218A91-A9CE-7F90-6204-BCB3144AEF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D3BEDA-EA53-60B7-608D-62520F64C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0716-0623-8373-731A-CD8DD4DDBC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FB3BC-7029-56BC-D283-81F9C60EC4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B89E4E40-8A63-0E29-1E55-89EF03864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163229-1155-698E-AE70-6A9EFF736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AD6E6-D590-4D51-B5A5-5C3A92DD882A}" type="slidenum">
              <a:rPr lang="en-US" smtClean="0"/>
              <a:t>‹#›</a:t>
            </a:fld>
            <a:endParaRPr lang="en-US"/>
          </a:p>
        </p:txBody>
      </p:sp>
    </p:spTree>
    <p:extLst>
      <p:ext uri="{BB962C8B-B14F-4D97-AF65-F5344CB8AC3E}">
        <p14:creationId xmlns:p14="http://schemas.microsoft.com/office/powerpoint/2010/main" val="145149950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jpeg"/><Relationship Id="rId5" Type="http://schemas.microsoft.com/office/2007/relationships/hdphoto" Target="../media/hdphoto3.wdp"/><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7.xml"/><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53762" y="2493598"/>
            <a:ext cx="4998720" cy="4998720"/>
          </a:xfrm>
          <a:prstGeom prst="rect">
            <a:avLst/>
          </a:prstGeom>
        </p:spPr>
      </p:pic>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95726" y="3758390"/>
            <a:ext cx="3435112" cy="3435112"/>
          </a:xfrm>
          <a:prstGeom prst="rect">
            <a:avLst/>
          </a:prstGeom>
        </p:spPr>
      </p:pic>
      <p:pic>
        <p:nvPicPr>
          <p:cNvPr id="1026" name="Picture 2" descr="Kiến trúc nhà sàn Tây Nguyên, bản sắc dân tộc vùng ca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078" y="3353681"/>
            <a:ext cx="3911402" cy="2932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220871" y="3543117"/>
            <a:ext cx="5277076" cy="3650385"/>
          </a:xfrm>
          <a:prstGeom prst="rect">
            <a:avLst/>
          </a:prstGeom>
        </p:spPr>
      </p:pic>
      <p:pic>
        <p:nvPicPr>
          <p:cNvPr id="2" name="Picture 1">
            <a:extLst>
              <a:ext uri="{FF2B5EF4-FFF2-40B4-BE49-F238E27FC236}">
                <a16:creationId xmlns:a16="http://schemas.microsoft.com/office/drawing/2014/main" id="{268E4292-8818-AE70-8BAF-4E270487B0B7}"/>
              </a:ext>
            </a:extLst>
          </p:cNvPr>
          <p:cNvPicPr>
            <a:picLocks noChangeAspect="1"/>
          </p:cNvPicPr>
          <p:nvPr/>
        </p:nvPicPr>
        <p:blipFill>
          <a:blip r:embed="rId9"/>
          <a:stretch>
            <a:fillRect/>
          </a:stretch>
        </p:blipFill>
        <p:spPr>
          <a:xfrm>
            <a:off x="2265779" y="451733"/>
            <a:ext cx="7029297" cy="2901948"/>
          </a:xfrm>
          <a:prstGeom prst="rect">
            <a:avLst/>
          </a:prstGeom>
        </p:spPr>
      </p:pic>
      <p:pic>
        <p:nvPicPr>
          <p:cNvPr id="4" name="Picture 3">
            <a:extLst>
              <a:ext uri="{FF2B5EF4-FFF2-40B4-BE49-F238E27FC236}">
                <a16:creationId xmlns:a16="http://schemas.microsoft.com/office/drawing/2014/main" id="{A0627931-C873-DFC5-397B-686C564F7847}"/>
              </a:ext>
            </a:extLst>
          </p:cNvPr>
          <p:cNvPicPr>
            <a:picLocks noChangeAspect="1"/>
          </p:cNvPicPr>
          <p:nvPr/>
        </p:nvPicPr>
        <p:blipFill>
          <a:blip r:embed="rId10"/>
          <a:stretch>
            <a:fillRect/>
          </a:stretch>
        </p:blipFill>
        <p:spPr>
          <a:xfrm>
            <a:off x="3503186" y="451733"/>
            <a:ext cx="4102964" cy="969348"/>
          </a:xfrm>
          <a:prstGeom prst="rect">
            <a:avLst/>
          </a:prstGeom>
        </p:spPr>
      </p:pic>
    </p:spTree>
    <p:extLst>
      <p:ext uri="{BB962C8B-B14F-4D97-AF65-F5344CB8AC3E}">
        <p14:creationId xmlns:p14="http://schemas.microsoft.com/office/powerpoint/2010/main" val="107917872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6146" name="Picture 2" descr="Khám phá những tỉnh trồng chè nhiều nhất tại Việt Nam">
            <a:extLst>
              <a:ext uri="{FF2B5EF4-FFF2-40B4-BE49-F238E27FC236}">
                <a16:creationId xmlns:a16="http://schemas.microsoft.com/office/drawing/2014/main" id="{AF4BCA93-0792-FAAA-C1AA-2F35EC94F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49" y="1001507"/>
            <a:ext cx="5674223" cy="383719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BD216976-CBAF-4FB1-1EB3-88C5F5BAA5FA}"/>
              </a:ext>
            </a:extLst>
          </p:cNvPr>
          <p:cNvGrpSpPr/>
          <p:nvPr/>
        </p:nvGrpSpPr>
        <p:grpSpPr>
          <a:xfrm>
            <a:off x="1914525" y="5105399"/>
            <a:ext cx="2447926" cy="952501"/>
            <a:chOff x="1826341" y="1106129"/>
            <a:chExt cx="9843145" cy="4149213"/>
          </a:xfrm>
        </p:grpSpPr>
        <p:sp>
          <p:nvSpPr>
            <p:cNvPr id="17" name="Rectangle: Rounded Corners 16">
              <a:extLst>
                <a:ext uri="{FF2B5EF4-FFF2-40B4-BE49-F238E27FC236}">
                  <a16:creationId xmlns:a16="http://schemas.microsoft.com/office/drawing/2014/main" id="{603C8466-FDD3-2BD7-253D-B5C325BC48F4}"/>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0691B78A-A857-7C6C-028B-AFF5DB263118}"/>
                </a:ext>
              </a:extLst>
            </p:cNvPr>
            <p:cNvSpPr/>
            <p:nvPr/>
          </p:nvSpPr>
          <p:spPr>
            <a:xfrm>
              <a:off x="1826341" y="1106129"/>
              <a:ext cx="9690744" cy="39968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16465816-71F9-A4B2-64E0-41E072EB6FD3}"/>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ctangle 19">
            <a:extLst>
              <a:ext uri="{FF2B5EF4-FFF2-40B4-BE49-F238E27FC236}">
                <a16:creationId xmlns:a16="http://schemas.microsoft.com/office/drawing/2014/main" id="{F0FF2EA3-941B-56D4-ACB0-494DF4BF8140}"/>
              </a:ext>
            </a:extLst>
          </p:cNvPr>
          <p:cNvSpPr/>
          <p:nvPr/>
        </p:nvSpPr>
        <p:spPr>
          <a:xfrm>
            <a:off x="1081574" y="520377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Chè</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48B103F5-7555-E7B5-C475-995767B08BE4}"/>
              </a:ext>
            </a:extLst>
          </p:cNvPr>
          <p:cNvGrpSpPr/>
          <p:nvPr/>
        </p:nvGrpSpPr>
        <p:grpSpPr>
          <a:xfrm>
            <a:off x="8229600" y="4981574"/>
            <a:ext cx="2447926" cy="952501"/>
            <a:chOff x="1826341" y="1106129"/>
            <a:chExt cx="9843145" cy="4149213"/>
          </a:xfrm>
        </p:grpSpPr>
        <p:sp>
          <p:nvSpPr>
            <p:cNvPr id="23" name="Rectangle: Rounded Corners 22">
              <a:extLst>
                <a:ext uri="{FF2B5EF4-FFF2-40B4-BE49-F238E27FC236}">
                  <a16:creationId xmlns:a16="http://schemas.microsoft.com/office/drawing/2014/main" id="{BFF5023E-CCFF-BEBA-8BA2-992B64D055A7}"/>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F9281D6E-C36C-AE54-0AD7-658149D7815E}"/>
                </a:ext>
              </a:extLst>
            </p:cNvPr>
            <p:cNvSpPr/>
            <p:nvPr/>
          </p:nvSpPr>
          <p:spPr>
            <a:xfrm>
              <a:off x="1826341" y="1106129"/>
              <a:ext cx="9690744" cy="39968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95215D76-645B-8853-D9B3-8CC1FE65C769}"/>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92C2A2FC-61EC-D87E-BFC4-D9D375445181}"/>
              </a:ext>
            </a:extLst>
          </p:cNvPr>
          <p:cNvSpPr/>
          <p:nvPr/>
        </p:nvSpPr>
        <p:spPr>
          <a:xfrm>
            <a:off x="7396649" y="5079949"/>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Hồ</a:t>
            </a:r>
            <a:r>
              <a:rPr kumimoji="0" lang="en-US" altLang="en-US" sz="44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tiêu</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AutoShape 2" descr="Hồ tiêu: Vị thuốc kích thích tiêu hóa, chữa đau bụng lạnh">
            <a:extLst>
              <a:ext uri="{FF2B5EF4-FFF2-40B4-BE49-F238E27FC236}">
                <a16:creationId xmlns:a16="http://schemas.microsoft.com/office/drawing/2014/main" id="{4F064DF5-C8CA-DB9C-7F8A-4018B83AB8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DAB5FBD-28F9-68D2-49FD-365565BBF3AA}"/>
              </a:ext>
            </a:extLst>
          </p:cNvPr>
          <p:cNvPicPr>
            <a:picLocks noChangeAspect="1"/>
          </p:cNvPicPr>
          <p:nvPr/>
        </p:nvPicPr>
        <p:blipFill>
          <a:blip r:embed="rId5"/>
          <a:stretch>
            <a:fillRect/>
          </a:stretch>
        </p:blipFill>
        <p:spPr>
          <a:xfrm>
            <a:off x="6248400" y="1008610"/>
            <a:ext cx="5733936" cy="3830090"/>
          </a:xfrm>
          <a:prstGeom prst="rect">
            <a:avLst/>
          </a:prstGeom>
        </p:spPr>
      </p:pic>
    </p:spTree>
    <p:extLst>
      <p:ext uri="{BB962C8B-B14F-4D97-AF65-F5344CB8AC3E}">
        <p14:creationId xmlns:p14="http://schemas.microsoft.com/office/powerpoint/2010/main" val="3997322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anim calcmode="lin" valueType="num">
                                      <p:cBhvr>
                                        <p:cTn id="18" dur="1000" fill="hold"/>
                                        <p:tgtEl>
                                          <p:spTgt spid="6146"/>
                                        </p:tgtEl>
                                        <p:attrNameLst>
                                          <p:attrName>ppt_x</p:attrName>
                                        </p:attrNameLst>
                                      </p:cBhvr>
                                      <p:tavLst>
                                        <p:tav tm="0">
                                          <p:val>
                                            <p:strVal val="#ppt_x"/>
                                          </p:val>
                                        </p:tav>
                                        <p:tav tm="100000">
                                          <p:val>
                                            <p:strVal val="#ppt_x"/>
                                          </p:val>
                                        </p:tav>
                                      </p:tavLst>
                                    </p:anim>
                                    <p:anim calcmode="lin" valueType="num">
                                      <p:cBhvr>
                                        <p:cTn id="1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EFC7DF-49E3-4090-BDAC-C67FE89B279B}"/>
              </a:ext>
            </a:extLst>
          </p:cNvPr>
          <p:cNvSpPr txBox="1"/>
          <p:nvPr/>
        </p:nvSpPr>
        <p:spPr>
          <a:xfrm>
            <a:off x="5400597" y="382012"/>
            <a:ext cx="6411651" cy="609397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3000" b="0" i="0" u="none" strike="noStrike" kern="1200" cap="none" spc="0" normalizeH="0" baseline="0" noProof="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 Cây cà phê được trồng nhiều ở các tỉnh: Gia Lai; Đăk Lăk; Đăk Nông.</a:t>
            </a:r>
          </a:p>
          <a:p>
            <a:pPr marL="0" marR="0" lvl="0" indent="0" algn="just" defTabSz="914400" rtl="0" eaLnBrk="1" fontAlgn="auto" latinLnBrk="0" hangingPunct="1">
              <a:spcBef>
                <a:spcPts val="0"/>
              </a:spcBef>
              <a:spcAft>
                <a:spcPts val="0"/>
              </a:spcAft>
              <a:buClrTx/>
              <a:buSzTx/>
              <a:buFontTx/>
              <a:buNone/>
              <a:tabLst/>
              <a:defRPr/>
            </a:pPr>
            <a:r>
              <a:rPr kumimoji="0" lang="vi-VN" altLang="zh-CN" sz="3000" b="0" i="0" u="none" strike="noStrike" kern="1200" cap="none" spc="0" normalizeH="0" baseline="0" noProof="0">
                <a:ln>
                  <a:noFill/>
                </a:ln>
                <a:solidFill>
                  <a:srgbClr val="00B0F0"/>
                </a:solidFill>
                <a:effectLst/>
                <a:uLnTx/>
                <a:uFillTx/>
                <a:latin typeface="Arial" panose="020B0604020202020204" pitchFamily="34" charset="0"/>
                <a:ea typeface="等线" panose="02010600030101010101" pitchFamily="2" charset="-122"/>
                <a:cs typeface="Arial" panose="020B0604020202020204" pitchFamily="34" charset="0"/>
              </a:rPr>
              <a:t>+ Cây hồ tiêu được trồng nhiều ở các tỉnh: Gia Lai; Đăk Lăk; Đăk Nông.</a:t>
            </a:r>
          </a:p>
          <a:p>
            <a:pPr marL="0" marR="0" lvl="0" indent="0" algn="just" defTabSz="914400" rtl="0" eaLnBrk="1" fontAlgn="auto" latinLnBrk="0" hangingPunct="1">
              <a:spcBef>
                <a:spcPts val="0"/>
              </a:spcBef>
              <a:spcAft>
                <a:spcPts val="0"/>
              </a:spcAft>
              <a:buClrTx/>
              <a:buSzTx/>
              <a:buFontTx/>
              <a:buNone/>
              <a:tabLst/>
              <a:defRPr/>
            </a:pPr>
            <a:r>
              <a:rPr kumimoji="0" lang="vi-VN" altLang="zh-CN" sz="3000" b="0" i="0" u="none" strike="noStrike" kern="1200" cap="none" spc="0" normalizeH="0" baseline="0" noProof="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 Cây cao su được trồng nhiều ở các tỉnh: Kon Tum; Gia Lai; Đăk Lăk</a:t>
            </a:r>
          </a:p>
          <a:p>
            <a:pPr marL="0" marR="0" lvl="0" indent="0" algn="just" defTabSz="914400" rtl="0" eaLnBrk="1" fontAlgn="auto" latinLnBrk="0" hangingPunct="1">
              <a:spcBef>
                <a:spcPts val="0"/>
              </a:spcBef>
              <a:spcAft>
                <a:spcPts val="0"/>
              </a:spcAft>
              <a:buClrTx/>
              <a:buSzTx/>
              <a:buFontTx/>
              <a:buNone/>
              <a:tabLst/>
              <a:defRPr/>
            </a:pPr>
            <a:r>
              <a:rPr kumimoji="0" lang="vi-VN" altLang="zh-CN" sz="3000" b="0" i="0" u="none" strike="noStrike" kern="1200" cap="none" spc="0" normalizeH="0" baseline="0" noProof="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Cây chè được trồng nhiều ở các tỉnh: Gia Lai; Lâm Đồng.</a:t>
            </a:r>
          </a:p>
          <a:p>
            <a:pPr marL="0" marR="0" lvl="0" indent="0" algn="just" defTabSz="914400" rtl="0" eaLnBrk="1" fontAlgn="auto" latinLnBrk="0" hangingPunct="1">
              <a:spcBef>
                <a:spcPts val="0"/>
              </a:spcBef>
              <a:spcAft>
                <a:spcPts val="0"/>
              </a:spcAft>
              <a:buClrTx/>
              <a:buSzTx/>
              <a:buFontTx/>
              <a:buNone/>
              <a:tabLst/>
              <a:defRPr/>
            </a:pPr>
            <a:r>
              <a:rPr kumimoji="0" lang="vi-VN" altLang="zh-CN" sz="3000" b="0" i="0" u="none" strike="noStrike" kern="1200" cap="none" spc="0" normalizeH="0" baseline="0" noProof="0">
                <a:ln>
                  <a:noFill/>
                </a:ln>
                <a:effectLst/>
                <a:uLnTx/>
                <a:uFillTx/>
                <a:latin typeface="Arial" panose="020B0604020202020204" pitchFamily="34" charset="0"/>
                <a:ea typeface="等线" panose="02010600030101010101" pitchFamily="2" charset="-122"/>
                <a:cs typeface="Arial" panose="020B0604020202020204" pitchFamily="34" charset="0"/>
              </a:rPr>
              <a:t>+ Bò được nuôi nhiều ở các tỉnh: Kon Tum; Gia Lai; Đăk Lăk; Lâm Đồng</a:t>
            </a:r>
            <a:endParaRPr kumimoji="0" lang="en-US" altLang="zh-CN" sz="3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8" name="Picture 27">
            <a:extLst>
              <a:ext uri="{FF2B5EF4-FFF2-40B4-BE49-F238E27FC236}">
                <a16:creationId xmlns:a16="http://schemas.microsoft.com/office/drawing/2014/main" id="{0D272B36-0553-AC0C-2446-2499C2BBDF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599" y="657120"/>
            <a:ext cx="4750232" cy="5543759"/>
          </a:xfrm>
          <a:prstGeom prst="rect">
            <a:avLst/>
          </a:prstGeom>
        </p:spPr>
      </p:pic>
    </p:spTree>
    <p:extLst>
      <p:ext uri="{BB962C8B-B14F-4D97-AF65-F5344CB8AC3E}">
        <p14:creationId xmlns:p14="http://schemas.microsoft.com/office/powerpoint/2010/main" val="30146996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33450" y="295275"/>
            <a:ext cx="10725150" cy="3124200"/>
          </a:xfrm>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87665" y="340521"/>
                  <a:pt x="503488" y="242129"/>
                  <a:pt x="1053064" y="0"/>
                </a:cubicBezTo>
                <a:cubicBezTo>
                  <a:pt x="3898593" y="542446"/>
                  <a:pt x="7912346" y="745047"/>
                  <a:pt x="9672083" y="0"/>
                </a:cubicBezTo>
                <a:cubicBezTo>
                  <a:pt x="10283700" y="60320"/>
                  <a:pt x="10774345" y="263076"/>
                  <a:pt x="10725150" y="471721"/>
                </a:cubicBezTo>
                <a:cubicBezTo>
                  <a:pt x="10554568" y="1598730"/>
                  <a:pt x="10481876" y="2285532"/>
                  <a:pt x="10725150" y="2652476"/>
                </a:cubicBezTo>
                <a:cubicBezTo>
                  <a:pt x="10870332" y="3046108"/>
                  <a:pt x="10021487" y="3015925"/>
                  <a:pt x="9672083" y="3124200"/>
                </a:cubicBezTo>
                <a:cubicBezTo>
                  <a:pt x="8949361" y="3386991"/>
                  <a:pt x="5397281" y="4328939"/>
                  <a:pt x="1053064" y="3124200"/>
                </a:cubicBezTo>
                <a:cubicBezTo>
                  <a:pt x="345169" y="3146439"/>
                  <a:pt x="2301" y="2795331"/>
                  <a:pt x="0" y="2652476"/>
                </a:cubicBezTo>
                <a:cubicBezTo>
                  <a:pt x="-21806" y="1721641"/>
                  <a:pt x="1966" y="976067"/>
                  <a:pt x="0" y="471721"/>
                </a:cubicBezTo>
                <a:close/>
              </a:path>
              <a:path w="10725150" h="3124200" stroke="0" extrusionOk="0">
                <a:moveTo>
                  <a:pt x="0" y="471721"/>
                </a:moveTo>
                <a:cubicBezTo>
                  <a:pt x="24022" y="392918"/>
                  <a:pt x="421464" y="84473"/>
                  <a:pt x="1053064" y="0"/>
                </a:cubicBezTo>
                <a:cubicBezTo>
                  <a:pt x="2985213" y="117101"/>
                  <a:pt x="8310394" y="360260"/>
                  <a:pt x="9672083" y="0"/>
                </a:cubicBezTo>
                <a:cubicBezTo>
                  <a:pt x="10264041" y="-19509"/>
                  <a:pt x="10621988" y="272831"/>
                  <a:pt x="10725150" y="471721"/>
                </a:cubicBezTo>
                <a:cubicBezTo>
                  <a:pt x="10868271" y="1170737"/>
                  <a:pt x="10516655" y="2422355"/>
                  <a:pt x="10725150" y="2652476"/>
                </a:cubicBezTo>
                <a:cubicBezTo>
                  <a:pt x="10629813" y="2852349"/>
                  <a:pt x="10266725" y="3369169"/>
                  <a:pt x="9672083" y="3124200"/>
                </a:cubicBezTo>
                <a:cubicBezTo>
                  <a:pt x="6316867" y="3439454"/>
                  <a:pt x="4389038" y="3287053"/>
                  <a:pt x="1053064" y="3124200"/>
                </a:cubicBezTo>
                <a:cubicBezTo>
                  <a:pt x="434448" y="3206415"/>
                  <a:pt x="-27532" y="2838085"/>
                  <a:pt x="0" y="2652476"/>
                </a:cubicBezTo>
                <a:cubicBezTo>
                  <a:pt x="-75239" y="2272698"/>
                  <a:pt x="-75457" y="1319901"/>
                  <a:pt x="0" y="471721"/>
                </a:cubicBezTo>
                <a:close/>
              </a:path>
              <a:path w="10725150" h="3124200" fill="none" stroke="0" extrusionOk="0">
                <a:moveTo>
                  <a:pt x="0" y="471721"/>
                </a:moveTo>
                <a:cubicBezTo>
                  <a:pt x="80852" y="343954"/>
                  <a:pt x="532793" y="58427"/>
                  <a:pt x="1053064" y="0"/>
                </a:cubicBezTo>
                <a:cubicBezTo>
                  <a:pt x="4450195" y="292699"/>
                  <a:pt x="7961601" y="61302"/>
                  <a:pt x="9672083" y="0"/>
                </a:cubicBezTo>
                <a:cubicBezTo>
                  <a:pt x="10311520" y="21700"/>
                  <a:pt x="10692386" y="161395"/>
                  <a:pt x="10725150" y="471721"/>
                </a:cubicBezTo>
                <a:cubicBezTo>
                  <a:pt x="10544628" y="1399033"/>
                  <a:pt x="10671602" y="2307917"/>
                  <a:pt x="10725150" y="2652476"/>
                </a:cubicBezTo>
                <a:cubicBezTo>
                  <a:pt x="10917535" y="2851403"/>
                  <a:pt x="10319663" y="3179754"/>
                  <a:pt x="9672083" y="3124200"/>
                </a:cubicBezTo>
                <a:cubicBezTo>
                  <a:pt x="7372795" y="3519800"/>
                  <a:pt x="4875709" y="2073202"/>
                  <a:pt x="1053064" y="3124200"/>
                </a:cubicBezTo>
                <a:cubicBezTo>
                  <a:pt x="358916" y="3158729"/>
                  <a:pt x="-23491" y="2811213"/>
                  <a:pt x="0" y="2652476"/>
                </a:cubicBezTo>
                <a:cubicBezTo>
                  <a:pt x="73058" y="1641478"/>
                  <a:pt x="-35266" y="922263"/>
                  <a:pt x="0" y="471721"/>
                </a:cubicBezTo>
                <a:close/>
              </a:path>
              <a:path w="10725150" h="3124200" fill="none" stroke="0" extrusionOk="0">
                <a:moveTo>
                  <a:pt x="0" y="471721"/>
                </a:moveTo>
                <a:cubicBezTo>
                  <a:pt x="10587" y="354949"/>
                  <a:pt x="496812" y="206265"/>
                  <a:pt x="1053064" y="0"/>
                </a:cubicBezTo>
                <a:cubicBezTo>
                  <a:pt x="4053403" y="208126"/>
                  <a:pt x="8025180" y="163837"/>
                  <a:pt x="9672083" y="0"/>
                </a:cubicBezTo>
                <a:cubicBezTo>
                  <a:pt x="10287960" y="-11491"/>
                  <a:pt x="10739904" y="231734"/>
                  <a:pt x="10725150" y="471721"/>
                </a:cubicBezTo>
                <a:cubicBezTo>
                  <a:pt x="10654929" y="1511161"/>
                  <a:pt x="10684243" y="2177061"/>
                  <a:pt x="10725150" y="2652476"/>
                </a:cubicBezTo>
                <a:cubicBezTo>
                  <a:pt x="10944815" y="2984922"/>
                  <a:pt x="10059029" y="3045624"/>
                  <a:pt x="9672083" y="3124200"/>
                </a:cubicBezTo>
                <a:cubicBezTo>
                  <a:pt x="8043833" y="3456734"/>
                  <a:pt x="5093313" y="4141769"/>
                  <a:pt x="1053064" y="3124200"/>
                </a:cubicBezTo>
                <a:cubicBezTo>
                  <a:pt x="352049" y="3150642"/>
                  <a:pt x="-32015" y="2840540"/>
                  <a:pt x="0" y="2652476"/>
                </a:cubicBezTo>
                <a:cubicBezTo>
                  <a:pt x="20261" y="1627475"/>
                  <a:pt x="64926" y="953746"/>
                  <a:pt x="0" y="471721"/>
                </a:cubicBezTo>
                <a:close/>
              </a:path>
              <a:path w="10725150" h="3124200" fill="none" stroke="0" extrusionOk="0">
                <a:moveTo>
                  <a:pt x="0" y="471721"/>
                </a:moveTo>
                <a:cubicBezTo>
                  <a:pt x="45405" y="319596"/>
                  <a:pt x="491864" y="226534"/>
                  <a:pt x="1053064" y="0"/>
                </a:cubicBezTo>
                <a:cubicBezTo>
                  <a:pt x="4215754" y="658359"/>
                  <a:pt x="7934169" y="556746"/>
                  <a:pt x="9672083" y="0"/>
                </a:cubicBezTo>
                <a:cubicBezTo>
                  <a:pt x="10306824" y="33794"/>
                  <a:pt x="10775283" y="221938"/>
                  <a:pt x="10725150" y="471721"/>
                </a:cubicBezTo>
                <a:cubicBezTo>
                  <a:pt x="10603022" y="1537896"/>
                  <a:pt x="10555210" y="2228731"/>
                  <a:pt x="10725150" y="2652476"/>
                </a:cubicBezTo>
                <a:cubicBezTo>
                  <a:pt x="10909359" y="3024770"/>
                  <a:pt x="10000035" y="3069120"/>
                  <a:pt x="9672083" y="3124200"/>
                </a:cubicBezTo>
                <a:cubicBezTo>
                  <a:pt x="8310440" y="3623707"/>
                  <a:pt x="5465389" y="4008393"/>
                  <a:pt x="1053064" y="3124200"/>
                </a:cubicBezTo>
                <a:cubicBezTo>
                  <a:pt x="350984" y="3154379"/>
                  <a:pt x="-9890" y="2807714"/>
                  <a:pt x="0" y="2652476"/>
                </a:cubicBezTo>
                <a:cubicBezTo>
                  <a:pt x="13771" y="1739646"/>
                  <a:pt x="14192" y="946885"/>
                  <a:pt x="0" y="4717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57401" y="278213"/>
                          <a:pt x="495794" y="171818"/>
                          <a:pt x="1053064" y="0"/>
                        </a:cubicBezTo>
                        <a:cubicBezTo>
                          <a:pt x="4092244" y="307974"/>
                          <a:pt x="7811440" y="564626"/>
                          <a:pt x="9672083" y="0"/>
                        </a:cubicBezTo>
                        <a:cubicBezTo>
                          <a:pt x="10275288" y="39048"/>
                          <a:pt x="10767875" y="254536"/>
                          <a:pt x="10725150" y="471721"/>
                        </a:cubicBezTo>
                        <a:cubicBezTo>
                          <a:pt x="10559931" y="1586921"/>
                          <a:pt x="10562221" y="2269890"/>
                          <a:pt x="10725150" y="2652476"/>
                        </a:cubicBezTo>
                        <a:cubicBezTo>
                          <a:pt x="10836861" y="3011089"/>
                          <a:pt x="10036309" y="3024801"/>
                          <a:pt x="9672083" y="3124200"/>
                        </a:cubicBezTo>
                        <a:cubicBezTo>
                          <a:pt x="8733606" y="3163378"/>
                          <a:pt x="5323570" y="4175798"/>
                          <a:pt x="1053064" y="3124200"/>
                        </a:cubicBezTo>
                        <a:cubicBezTo>
                          <a:pt x="361153" y="3142179"/>
                          <a:pt x="1951" y="2820987"/>
                          <a:pt x="0" y="2652476"/>
                        </a:cubicBezTo>
                        <a:cubicBezTo>
                          <a:pt x="-22400" y="1689268"/>
                          <a:pt x="-3098" y="936249"/>
                          <a:pt x="0" y="471721"/>
                        </a:cubicBezTo>
                        <a:close/>
                      </a:path>
                      <a:path w="10725150" h="3124200" stroke="0" extrusionOk="0">
                        <a:moveTo>
                          <a:pt x="0" y="471721"/>
                        </a:moveTo>
                        <a:cubicBezTo>
                          <a:pt x="35883" y="333262"/>
                          <a:pt x="429598" y="77055"/>
                          <a:pt x="1053064" y="0"/>
                        </a:cubicBezTo>
                        <a:cubicBezTo>
                          <a:pt x="2839346" y="104927"/>
                          <a:pt x="8059066" y="158905"/>
                          <a:pt x="9672083" y="0"/>
                        </a:cubicBezTo>
                        <a:cubicBezTo>
                          <a:pt x="10283151" y="-15840"/>
                          <a:pt x="10654366" y="251783"/>
                          <a:pt x="10725150" y="471721"/>
                        </a:cubicBezTo>
                        <a:cubicBezTo>
                          <a:pt x="10843479" y="1190486"/>
                          <a:pt x="10555218" y="2371109"/>
                          <a:pt x="10725150" y="2652476"/>
                        </a:cubicBezTo>
                        <a:cubicBezTo>
                          <a:pt x="10738983" y="2894667"/>
                          <a:pt x="10250191" y="3316983"/>
                          <a:pt x="9672083" y="3124200"/>
                        </a:cubicBezTo>
                        <a:cubicBezTo>
                          <a:pt x="6340439" y="3276500"/>
                          <a:pt x="4464013" y="3259881"/>
                          <a:pt x="1053064" y="3124200"/>
                        </a:cubicBezTo>
                        <a:cubicBezTo>
                          <a:pt x="423797" y="3184151"/>
                          <a:pt x="-31627" y="2857980"/>
                          <a:pt x="0" y="2652476"/>
                        </a:cubicBezTo>
                        <a:cubicBezTo>
                          <a:pt x="-152477" y="2223121"/>
                          <a:pt x="-64224" y="1303449"/>
                          <a:pt x="0" y="471721"/>
                        </a:cubicBezTo>
                        <a:close/>
                      </a:path>
                      <a:path w="10725150" h="3124200" fill="none" stroke="0" extrusionOk="0">
                        <a:moveTo>
                          <a:pt x="0" y="471721"/>
                        </a:moveTo>
                        <a:cubicBezTo>
                          <a:pt x="68345" y="325306"/>
                          <a:pt x="526830" y="66082"/>
                          <a:pt x="1053064" y="0"/>
                        </a:cubicBezTo>
                        <a:cubicBezTo>
                          <a:pt x="4431054" y="358023"/>
                          <a:pt x="7909208" y="62226"/>
                          <a:pt x="9672083" y="0"/>
                        </a:cubicBezTo>
                        <a:cubicBezTo>
                          <a:pt x="10300528" y="9247"/>
                          <a:pt x="10700555" y="165515"/>
                          <a:pt x="10725150" y="471721"/>
                        </a:cubicBezTo>
                        <a:cubicBezTo>
                          <a:pt x="10582580" y="1418548"/>
                          <a:pt x="10646530" y="2236446"/>
                          <a:pt x="10725150" y="2652476"/>
                        </a:cubicBezTo>
                        <a:cubicBezTo>
                          <a:pt x="10865689" y="2911790"/>
                          <a:pt x="10225722" y="3157934"/>
                          <a:pt x="9672083" y="3124200"/>
                        </a:cubicBezTo>
                        <a:cubicBezTo>
                          <a:pt x="7807759" y="3509330"/>
                          <a:pt x="4995536" y="2618860"/>
                          <a:pt x="1053064" y="3124200"/>
                        </a:cubicBezTo>
                        <a:cubicBezTo>
                          <a:pt x="386102" y="3141317"/>
                          <a:pt x="-12588" y="2842843"/>
                          <a:pt x="0" y="2652476"/>
                        </a:cubicBezTo>
                        <a:cubicBezTo>
                          <a:pt x="40514" y="1637946"/>
                          <a:pt x="4331" y="890088"/>
                          <a:pt x="0" y="471721"/>
                        </a:cubicBezTo>
                        <a:close/>
                      </a:path>
                      <a:path w="10725150" h="3124200" fill="none" stroke="0" extrusionOk="0">
                        <a:moveTo>
                          <a:pt x="0" y="471721"/>
                        </a:moveTo>
                        <a:cubicBezTo>
                          <a:pt x="98" y="279564"/>
                          <a:pt x="486543" y="166174"/>
                          <a:pt x="1053064" y="0"/>
                        </a:cubicBezTo>
                        <a:cubicBezTo>
                          <a:pt x="4255527" y="287148"/>
                          <a:pt x="8057034" y="393085"/>
                          <a:pt x="9672083" y="0"/>
                        </a:cubicBezTo>
                        <a:cubicBezTo>
                          <a:pt x="10273803" y="24146"/>
                          <a:pt x="10750396" y="222522"/>
                          <a:pt x="10725150" y="471721"/>
                        </a:cubicBezTo>
                        <a:cubicBezTo>
                          <a:pt x="10624964" y="1488041"/>
                          <a:pt x="10625848" y="2222846"/>
                          <a:pt x="10725150" y="2652476"/>
                        </a:cubicBezTo>
                        <a:cubicBezTo>
                          <a:pt x="10870319" y="2980184"/>
                          <a:pt x="10047064" y="3118118"/>
                          <a:pt x="9672083" y="3124200"/>
                        </a:cubicBezTo>
                        <a:cubicBezTo>
                          <a:pt x="8285017" y="3479711"/>
                          <a:pt x="5157461" y="3595835"/>
                          <a:pt x="1053064" y="3124200"/>
                        </a:cubicBezTo>
                        <a:cubicBezTo>
                          <a:pt x="355135" y="3155143"/>
                          <a:pt x="-14364" y="2841818"/>
                          <a:pt x="0" y="2652476"/>
                        </a:cubicBezTo>
                        <a:cubicBezTo>
                          <a:pt x="-8880" y="1650176"/>
                          <a:pt x="34470" y="930636"/>
                          <a:pt x="0" y="4717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304925" y="671978"/>
            <a:ext cx="9953625" cy="1938992"/>
          </a:xfrm>
          <a:prstGeom prst="rect">
            <a:avLst/>
          </a:prstGeom>
          <a:noFill/>
        </p:spPr>
        <p:txBody>
          <a:bodyPr wrap="square">
            <a:spAutoFit/>
          </a:bodyPr>
          <a:lstStyle/>
          <a:p>
            <a:pPr lvl="0" algn="just">
              <a:defRPr/>
            </a:pPr>
            <a:r>
              <a:rPr lang="en-US" sz="4000" b="1">
                <a:solidFill>
                  <a:srgbClr val="003399"/>
                </a:solidFill>
              </a:rPr>
              <a:t>N</a:t>
            </a:r>
            <a:r>
              <a:rPr lang="vi-VN" sz="4000" b="1">
                <a:solidFill>
                  <a:srgbClr val="003399"/>
                </a:solidFill>
              </a:rPr>
              <a:t>hờ điều kiện tự nhiên thuận lợi, Tây Nguyên có thế mạnh phát triển cây công nghiệp và chăn nuôi gia súc lớn</a:t>
            </a:r>
            <a:endParaRPr kumimoji="0" lang="en-US" sz="40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2801551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4CDEB96-19F1-E62F-29FE-3C32225F1274}"/>
              </a:ext>
            </a:extLst>
          </p:cNvPr>
          <p:cNvSpPr/>
          <p:nvPr/>
        </p:nvSpPr>
        <p:spPr>
          <a:xfrm>
            <a:off x="2267722" y="1657350"/>
            <a:ext cx="7409678" cy="3238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13">
            <a:extLst>
              <a:ext uri="{FF2B5EF4-FFF2-40B4-BE49-F238E27FC236}">
                <a16:creationId xmlns:a16="http://schemas.microsoft.com/office/drawing/2014/main" id="{6700AB5A-4255-452F-8E40-B4D4D7FB8E1D}"/>
              </a:ext>
            </a:extLst>
          </p:cNvPr>
          <p:cNvSpPr txBox="1"/>
          <p:nvPr/>
        </p:nvSpPr>
        <p:spPr>
          <a:xfrm>
            <a:off x="2267722" y="2222691"/>
            <a:ext cx="6558049" cy="1938992"/>
          </a:xfrm>
          <a:prstGeom prst="rect">
            <a:avLst/>
          </a:prstGeom>
          <a:noFill/>
        </p:spPr>
        <p:txBody>
          <a:bodyPr wrap="square" rtlCol="0">
            <a:spAutoFit/>
          </a:bodyPr>
          <a:lstStyle>
            <a:defPPr>
              <a:defRPr lang="zh-CN"/>
            </a:defPPr>
            <a:lvl1pPr algn="ctr">
              <a:defRPr sz="6500" b="1">
                <a:solidFill>
                  <a:srgbClr val="002060"/>
                </a:solidFill>
                <a:latin typeface="UTM Facebook K&amp;T" panose="02040603050506020204" pitchFamily="18" charset="0"/>
                <a:ea typeface="字魂17号-萌趣果冻体"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F0000"/>
                </a:solidFill>
                <a:effectLst/>
                <a:uLnTx/>
                <a:uFillTx/>
                <a:latin typeface="UTM Edwardian" panose="02040603050506020204" pitchFamily="18" charset="0"/>
                <a:ea typeface="字魂17号-萌趣果冻体" pitchFamily="2" charset="-122"/>
                <a:cs typeface="Arial" panose="020B0604020202020204" pitchFamily="34" charset="0"/>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F0000"/>
                </a:solidFill>
                <a:effectLst/>
                <a:uLnTx/>
                <a:uFillTx/>
                <a:latin typeface="UTM Edwardian" panose="02040603050506020204" pitchFamily="18" charset="0"/>
                <a:ea typeface="字魂17号-萌趣果冻体" pitchFamily="2" charset="-122"/>
                <a:cs typeface="Arial" panose="020B0604020202020204" pitchFamily="34" charset="0"/>
              </a:rPr>
              <a:t>Luyện</a:t>
            </a:r>
            <a:r>
              <a:rPr kumimoji="0" lang="en-US" altLang="zh-CN" sz="6000" b="1" i="0" u="none" strike="noStrike" kern="1200" cap="none" spc="0" normalizeH="0" noProof="0">
                <a:ln>
                  <a:noFill/>
                </a:ln>
                <a:solidFill>
                  <a:srgbClr val="FF0000"/>
                </a:solidFill>
                <a:effectLst/>
                <a:uLnTx/>
                <a:uFillTx/>
                <a:latin typeface="UTM Edwardian" panose="02040603050506020204" pitchFamily="18" charset="0"/>
                <a:ea typeface="字魂17号-萌趣果冻体" pitchFamily="2" charset="-122"/>
                <a:cs typeface="Arial" panose="020B0604020202020204" pitchFamily="34" charset="0"/>
              </a:rPr>
              <a:t> tập</a:t>
            </a:r>
            <a:endParaRPr kumimoji="0" lang="en-US" altLang="zh-CN" sz="6000" b="1" i="0" u="none" strike="noStrike" kern="1200" cap="none" spc="0" normalizeH="0" baseline="0" noProof="0" dirty="0">
              <a:ln>
                <a:noFill/>
              </a:ln>
              <a:solidFill>
                <a:srgbClr val="FF0000"/>
              </a:solidFill>
              <a:effectLst/>
              <a:uLnTx/>
              <a:uFillTx/>
              <a:latin typeface="UTM Edwardian" panose="02040603050506020204" pitchFamily="18" charset="0"/>
              <a:ea typeface="字魂17号-萌趣果冻体" pitchFamily="2" charset="-122"/>
              <a:cs typeface="Arial" panose="020B0604020202020204" pitchFamily="34" charset="0"/>
            </a:endParaRPr>
          </a:p>
        </p:txBody>
      </p:sp>
    </p:spTree>
    <p:extLst>
      <p:ext uri="{BB962C8B-B14F-4D97-AF65-F5344CB8AC3E}">
        <p14:creationId xmlns:p14="http://schemas.microsoft.com/office/powerpoint/2010/main" val="892879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EFC7DF-49E3-4090-BDAC-C67FE89B279B}"/>
              </a:ext>
            </a:extLst>
          </p:cNvPr>
          <p:cNvSpPr txBox="1"/>
          <p:nvPr/>
        </p:nvSpPr>
        <p:spPr>
          <a:xfrm>
            <a:off x="5501393" y="657120"/>
            <a:ext cx="6411651"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a:ln>
                  <a:noFill/>
                </a:ln>
                <a:effectLst/>
                <a:uLnTx/>
                <a:uFillTx/>
                <a:latin typeface="Arial" panose="020B0604020202020204" pitchFamily="34" charset="0"/>
                <a:ea typeface="等线" panose="02010600030101010101" pitchFamily="2" charset="-122"/>
                <a:cs typeface="Arial" panose="020B0604020202020204" pitchFamily="34" charset="0"/>
              </a:rPr>
              <a:t>1. Dựa vào hình 3, em hãy xác định trên lược đồ nơi trồng cây cà phê, cao su, chè</a:t>
            </a:r>
            <a:r>
              <a:rPr kumimoji="0" lang="en-US" altLang="zh-CN" sz="3600" b="0" i="0" u="none" strike="noStrike" kern="1200" cap="none" spc="0" normalizeH="0" baseline="0" noProof="0">
                <a:ln>
                  <a:noFill/>
                </a:ln>
                <a:effectLst/>
                <a:uLnTx/>
                <a:uFillTx/>
                <a:latin typeface="Arial" panose="020B0604020202020204" pitchFamily="34" charset="0"/>
                <a:ea typeface="等线" panose="02010600030101010101" pitchFamily="2" charset="-122"/>
                <a:cs typeface="Arial" panose="020B0604020202020204" pitchFamily="34" charset="0"/>
              </a:rPr>
              <a:t>  và nuôi bò ở vùng Tây Nguyên</a:t>
            </a:r>
            <a:endParaRPr kumimoji="0" lang="en-US" altLang="zh-CN" sz="36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8" name="Picture 27">
            <a:extLst>
              <a:ext uri="{FF2B5EF4-FFF2-40B4-BE49-F238E27FC236}">
                <a16:creationId xmlns:a16="http://schemas.microsoft.com/office/drawing/2014/main" id="{0D272B36-0553-AC0C-2446-2499C2BBDF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295" y="657120"/>
            <a:ext cx="4750232" cy="5543759"/>
          </a:xfrm>
          <a:prstGeom prst="rect">
            <a:avLst/>
          </a:prstGeom>
        </p:spPr>
      </p:pic>
      <p:sp>
        <p:nvSpPr>
          <p:cNvPr id="2" name="TextBox 1">
            <a:extLst>
              <a:ext uri="{FF2B5EF4-FFF2-40B4-BE49-F238E27FC236}">
                <a16:creationId xmlns:a16="http://schemas.microsoft.com/office/drawing/2014/main" id="{E24B1877-AC18-B14A-EB24-4F7B2EC0D991}"/>
              </a:ext>
            </a:extLst>
          </p:cNvPr>
          <p:cNvSpPr txBox="1"/>
          <p:nvPr/>
        </p:nvSpPr>
        <p:spPr>
          <a:xfrm>
            <a:off x="5651294" y="4224779"/>
            <a:ext cx="64116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HOẠT ĐỘNG NHÓM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DÁN HÌNH LÊN LƯỢC ĐỒ</a:t>
            </a:r>
            <a:endParaRPr kumimoji="0" lang="en-US" altLang="zh-CN" sz="36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811923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D0512990-4270-E265-CE02-0456F1F0F0E2}"/>
              </a:ext>
            </a:extLst>
          </p:cNvPr>
          <p:cNvPicPr>
            <a:picLocks noChangeAspect="1"/>
          </p:cNvPicPr>
          <p:nvPr/>
        </p:nvPicPr>
        <p:blipFill>
          <a:blip r:embed="rId3"/>
          <a:stretch>
            <a:fillRect/>
          </a:stretch>
        </p:blipFill>
        <p:spPr>
          <a:xfrm>
            <a:off x="3482608" y="1170731"/>
            <a:ext cx="5541744" cy="1883827"/>
          </a:xfrm>
          <a:prstGeom prst="rect">
            <a:avLst/>
          </a:prstGeom>
        </p:spPr>
      </p:pic>
    </p:spTree>
    <p:extLst>
      <p:ext uri="{BB962C8B-B14F-4D97-AF65-F5344CB8AC3E}">
        <p14:creationId xmlns:p14="http://schemas.microsoft.com/office/powerpoint/2010/main" val="1236522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406400" y="244486"/>
            <a:ext cx="11318240"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Sưu tầm một số thông tin, hình ảnh về một sản phẩm của cây công nghiệp nổi tiếng ở vùng Tây Nguyên và chia sẻ với các bạn.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44A2E37-D9EA-E81C-84A0-EEA25A015BA1}"/>
              </a:ext>
            </a:extLst>
          </p:cNvPr>
          <p:cNvPicPr>
            <a:picLocks noChangeAspect="1"/>
          </p:cNvPicPr>
          <p:nvPr/>
        </p:nvPicPr>
        <p:blipFill>
          <a:blip r:embed="rId2"/>
          <a:stretch>
            <a:fillRect/>
          </a:stretch>
        </p:blipFill>
        <p:spPr>
          <a:xfrm>
            <a:off x="1556385" y="1735772"/>
            <a:ext cx="8896350" cy="4524375"/>
          </a:xfrm>
          <a:prstGeom prst="rect">
            <a:avLst/>
          </a:prstGeom>
        </p:spPr>
      </p:pic>
    </p:spTree>
    <p:extLst>
      <p:ext uri="{BB962C8B-B14F-4D97-AF65-F5344CB8AC3E}">
        <p14:creationId xmlns:p14="http://schemas.microsoft.com/office/powerpoint/2010/main" val="279706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609974" y="3334881"/>
            <a:ext cx="5141281" cy="343739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3B13142-04D7-B4E2-CC5F-547A4E1F2D63}"/>
              </a:ext>
            </a:extLst>
          </p:cNvPr>
          <p:cNvPicPr>
            <a:picLocks noChangeAspect="1"/>
          </p:cNvPicPr>
          <p:nvPr/>
        </p:nvPicPr>
        <p:blipFill>
          <a:blip r:embed="rId3"/>
          <a:stretch>
            <a:fillRect/>
          </a:stretch>
        </p:blipFill>
        <p:spPr>
          <a:xfrm>
            <a:off x="4572000" y="-131928"/>
            <a:ext cx="6196949" cy="1734070"/>
          </a:xfrm>
          <a:prstGeom prst="rect">
            <a:avLst/>
          </a:prstGeom>
        </p:spPr>
      </p:pic>
      <p:sp>
        <p:nvSpPr>
          <p:cNvPr id="7" name="TextBox 6">
            <a:extLst>
              <a:ext uri="{FF2B5EF4-FFF2-40B4-BE49-F238E27FC236}">
                <a16:creationId xmlns:a16="http://schemas.microsoft.com/office/drawing/2014/main" id="{7365BAF6-3522-C047-2E20-F3D53F50B5E7}"/>
              </a:ext>
            </a:extLst>
          </p:cNvPr>
          <p:cNvSpPr txBox="1"/>
          <p:nvPr/>
        </p:nvSpPr>
        <p:spPr>
          <a:xfrm>
            <a:off x="2343784" y="1717686"/>
            <a:ext cx="7762876" cy="1464231"/>
          </a:xfrm>
          <a:prstGeom prst="roundRect">
            <a:avLst/>
          </a:prstGeom>
          <a:solidFill>
            <a:schemeClr val="bg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học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Chuẩn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bị</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20 T3</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703714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C6F88-F182-830A-CC51-E3921BAA7F81}"/>
              </a:ext>
            </a:extLst>
          </p:cNvPr>
          <p:cNvPicPr>
            <a:picLocks noChangeAspect="1"/>
          </p:cNvPicPr>
          <p:nvPr/>
        </p:nvPicPr>
        <p:blipFill>
          <a:blip r:embed="rId3"/>
          <a:stretch>
            <a:fillRect/>
          </a:stretch>
        </p:blipFill>
        <p:spPr>
          <a:xfrm>
            <a:off x="1299282" y="668223"/>
            <a:ext cx="10053175" cy="4102964"/>
          </a:xfrm>
          <a:prstGeom prst="rect">
            <a:avLst/>
          </a:prstGeom>
        </p:spPr>
      </p:pic>
    </p:spTree>
    <p:extLst>
      <p:ext uri="{BB962C8B-B14F-4D97-AF65-F5344CB8AC3E}">
        <p14:creationId xmlns:p14="http://schemas.microsoft.com/office/powerpoint/2010/main" val="11205472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DE55B5-7672-C05B-9607-197421278764}"/>
              </a:ext>
            </a:extLst>
          </p:cNvPr>
          <p:cNvSpPr/>
          <p:nvPr/>
        </p:nvSpPr>
        <p:spPr>
          <a:xfrm>
            <a:off x="2267722" y="1657350"/>
            <a:ext cx="7409678" cy="3238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13">
            <a:extLst>
              <a:ext uri="{FF2B5EF4-FFF2-40B4-BE49-F238E27FC236}">
                <a16:creationId xmlns:a16="http://schemas.microsoft.com/office/drawing/2014/main" id="{6700AB5A-4255-452F-8E40-B4D4D7FB8E1D}"/>
              </a:ext>
            </a:extLst>
          </p:cNvPr>
          <p:cNvSpPr txBox="1"/>
          <p:nvPr/>
        </p:nvSpPr>
        <p:spPr>
          <a:xfrm>
            <a:off x="2267722" y="2126824"/>
            <a:ext cx="6947846" cy="1862048"/>
          </a:xfrm>
          <a:prstGeom prst="rect">
            <a:avLst/>
          </a:prstGeom>
          <a:noFill/>
        </p:spPr>
        <p:txBody>
          <a:bodyPr wrap="square" rtlCol="0">
            <a:spAutoFit/>
          </a:bodyPr>
          <a:lstStyle/>
          <a:p>
            <a:pPr algn="ctr"/>
            <a:r>
              <a:rPr lang="en-US" altLang="zh-CN" sz="11500" b="1">
                <a:solidFill>
                  <a:srgbClr val="002060"/>
                </a:solidFill>
                <a:latin typeface="UTM Edwardian" panose="02040603050506020204" pitchFamily="18" charset="0"/>
                <a:ea typeface="字魂17号-萌趣果冻体" pitchFamily="2" charset="-122"/>
                <a:cs typeface="Arial" panose="020B0604020202020204" pitchFamily="34" charset="0"/>
              </a:rPr>
              <a:t>Khởi động</a:t>
            </a:r>
            <a:endParaRPr lang="zh-CN" altLang="en-US" sz="11500" b="1" dirty="0">
              <a:solidFill>
                <a:srgbClr val="002060"/>
              </a:solidFill>
              <a:latin typeface="UTM Edwardian" panose="02040603050506020204" pitchFamily="18" charset="0"/>
              <a:ea typeface="字魂17号-萌趣果冻体" pitchFamily="2" charset="-122"/>
              <a:cs typeface="Arial" panose="020B0604020202020204" pitchFamily="34" charset="0"/>
            </a:endParaRPr>
          </a:p>
        </p:txBody>
      </p:sp>
    </p:spTree>
    <p:extLst>
      <p:ext uri="{BB962C8B-B14F-4D97-AF65-F5344CB8AC3E}">
        <p14:creationId xmlns:p14="http://schemas.microsoft.com/office/powerpoint/2010/main" val="1782239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60">
            <a:extLst>
              <a:ext uri="{FF2B5EF4-FFF2-40B4-BE49-F238E27FC236}">
                <a16:creationId xmlns:a16="http://schemas.microsoft.com/office/drawing/2014/main" id="{691209EB-C735-491A-943F-8836CFB6D279}"/>
              </a:ext>
            </a:extLst>
          </p:cNvPr>
          <p:cNvGrpSpPr/>
          <p:nvPr/>
        </p:nvGrpSpPr>
        <p:grpSpPr>
          <a:xfrm>
            <a:off x="3631669" y="2516743"/>
            <a:ext cx="5064125" cy="1158910"/>
            <a:chOff x="624" y="3456"/>
            <a:chExt cx="3190" cy="432"/>
          </a:xfrm>
          <a:solidFill>
            <a:schemeClr val="accent4">
              <a:lumMod val="20000"/>
              <a:lumOff val="80000"/>
            </a:schemeClr>
          </a:solidFill>
        </p:grpSpPr>
        <p:grpSp>
          <p:nvGrpSpPr>
            <p:cNvPr id="26" name="Group 40">
              <a:extLst>
                <a:ext uri="{FF2B5EF4-FFF2-40B4-BE49-F238E27FC236}">
                  <a16:creationId xmlns:a16="http://schemas.microsoft.com/office/drawing/2014/main" id="{20EE6ED0-88A6-4A1A-984B-446E01F88247}"/>
                </a:ext>
              </a:extLst>
            </p:cNvPr>
            <p:cNvGrpSpPr/>
            <p:nvPr/>
          </p:nvGrpSpPr>
          <p:grpSpPr>
            <a:xfrm>
              <a:off x="624" y="3456"/>
              <a:ext cx="2544" cy="432"/>
              <a:chOff x="960" y="3408"/>
              <a:chExt cx="3024" cy="624"/>
            </a:xfrm>
            <a:grpFill/>
          </p:grpSpPr>
          <p:sp>
            <p:nvSpPr>
              <p:cNvPr id="32" name="Rectangle 32">
                <a:extLst>
                  <a:ext uri="{FF2B5EF4-FFF2-40B4-BE49-F238E27FC236}">
                    <a16:creationId xmlns:a16="http://schemas.microsoft.com/office/drawing/2014/main" id="{61A7653A-F1A1-4CD1-B21D-C604493DEFF2}"/>
                  </a:ext>
                </a:extLst>
              </p:cNvPr>
              <p:cNvSpPr/>
              <p:nvPr/>
            </p:nvSpPr>
            <p:spPr>
              <a:xfrm>
                <a:off x="3216" y="3408"/>
                <a:ext cx="768" cy="624"/>
              </a:xfrm>
              <a:prstGeom prst="rect">
                <a:avLst/>
              </a:prstGeom>
              <a:grp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anchor="ctr" anchorCtr="0"/>
              <a:lstStyle/>
              <a:p>
                <a:pPr algn="ctr" defTabSz="1219170">
                  <a:buClr>
                    <a:srgbClr val="000000"/>
                  </a:buClr>
                </a:pPr>
                <a:endParaRPr sz="6000" b="1" kern="0" cap="all" dirty="0">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endParaRPr>
              </a:p>
            </p:txBody>
          </p:sp>
          <p:sp>
            <p:nvSpPr>
              <p:cNvPr id="33" name="Rectangle 33">
                <a:extLst>
                  <a:ext uri="{FF2B5EF4-FFF2-40B4-BE49-F238E27FC236}">
                    <a16:creationId xmlns:a16="http://schemas.microsoft.com/office/drawing/2014/main" id="{92C226B4-4FD1-45B3-93C6-D8EAD6094AED}"/>
                  </a:ext>
                </a:extLst>
              </p:cNvPr>
              <p:cNvSpPr/>
              <p:nvPr/>
            </p:nvSpPr>
            <p:spPr>
              <a:xfrm>
                <a:off x="1680" y="3408"/>
                <a:ext cx="768" cy="624"/>
              </a:xfrm>
              <a:prstGeom prst="rect">
                <a:avLst/>
              </a:prstGeom>
              <a:grp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anchor="ctr" anchorCtr="0"/>
              <a:lstStyle/>
              <a:p>
                <a:pPr algn="ctr" defTabSz="1219170">
                  <a:buClr>
                    <a:srgbClr val="000000"/>
                  </a:buClr>
                </a:pPr>
                <a:endParaRPr sz="6000" b="1" kern="0" cap="all" dirty="0">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endParaRPr>
              </a:p>
            </p:txBody>
          </p:sp>
          <p:sp>
            <p:nvSpPr>
              <p:cNvPr id="34" name="Rectangle 34">
                <a:extLst>
                  <a:ext uri="{FF2B5EF4-FFF2-40B4-BE49-F238E27FC236}">
                    <a16:creationId xmlns:a16="http://schemas.microsoft.com/office/drawing/2014/main" id="{A08C154C-75D1-459E-8D1D-967DAB6ACDB2}"/>
                  </a:ext>
                </a:extLst>
              </p:cNvPr>
              <p:cNvSpPr/>
              <p:nvPr/>
            </p:nvSpPr>
            <p:spPr>
              <a:xfrm>
                <a:off x="2448" y="3408"/>
                <a:ext cx="768" cy="624"/>
              </a:xfrm>
              <a:prstGeom prst="rect">
                <a:avLst/>
              </a:prstGeom>
              <a:grp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anchor="ctr" anchorCtr="0"/>
              <a:lstStyle/>
              <a:p>
                <a:pPr algn="ctr" defTabSz="1219170">
                  <a:buClr>
                    <a:srgbClr val="000000"/>
                  </a:buClr>
                </a:pPr>
                <a:endParaRPr sz="6000" b="1" kern="0" cap="all" dirty="0">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endParaRPr>
              </a:p>
            </p:txBody>
          </p:sp>
          <p:sp>
            <p:nvSpPr>
              <p:cNvPr id="35" name="Rectangle 35">
                <a:extLst>
                  <a:ext uri="{FF2B5EF4-FFF2-40B4-BE49-F238E27FC236}">
                    <a16:creationId xmlns:a16="http://schemas.microsoft.com/office/drawing/2014/main" id="{9330384F-6B0E-40B3-83BA-95A99763C0D6}"/>
                  </a:ext>
                </a:extLst>
              </p:cNvPr>
              <p:cNvSpPr/>
              <p:nvPr/>
            </p:nvSpPr>
            <p:spPr>
              <a:xfrm>
                <a:off x="960" y="3408"/>
                <a:ext cx="768" cy="624"/>
              </a:xfrm>
              <a:prstGeom prst="rect">
                <a:avLst/>
              </a:prstGeom>
              <a:grp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anchor="ctr" anchorCtr="0"/>
              <a:lstStyle/>
              <a:p>
                <a:pPr algn="ctr" defTabSz="1219170">
                  <a:buClr>
                    <a:srgbClr val="000000"/>
                  </a:buClr>
                </a:pPr>
                <a:endParaRPr sz="6000" b="1" kern="0" cap="all" dirty="0">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endParaRPr>
              </a:p>
            </p:txBody>
          </p:sp>
        </p:grpSp>
        <p:sp>
          <p:nvSpPr>
            <p:cNvPr id="31" name="Rectangle 59">
              <a:extLst>
                <a:ext uri="{FF2B5EF4-FFF2-40B4-BE49-F238E27FC236}">
                  <a16:creationId xmlns:a16="http://schemas.microsoft.com/office/drawing/2014/main" id="{333E62DC-20EA-448D-90C4-A9C5307874CA}"/>
                </a:ext>
              </a:extLst>
            </p:cNvPr>
            <p:cNvSpPr/>
            <p:nvPr/>
          </p:nvSpPr>
          <p:spPr>
            <a:xfrm>
              <a:off x="3168" y="3456"/>
              <a:ext cx="646" cy="432"/>
            </a:xfrm>
            <a:prstGeom prst="rect">
              <a:avLst/>
            </a:prstGeom>
            <a:grp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anchor="ctr" anchorCtr="0"/>
            <a:lstStyle/>
            <a:p>
              <a:pPr algn="ctr" defTabSz="1219170">
                <a:buClr>
                  <a:srgbClr val="000000"/>
                </a:buClr>
              </a:pPr>
              <a:endParaRPr sz="6000" b="1" kern="0" cap="all" dirty="0">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endParaRPr>
            </a:p>
          </p:txBody>
        </p:sp>
      </p:grpSp>
      <p:sp>
        <p:nvSpPr>
          <p:cNvPr id="4" name="Text Box 31">
            <a:extLst>
              <a:ext uri="{FF2B5EF4-FFF2-40B4-BE49-F238E27FC236}">
                <a16:creationId xmlns:a16="http://schemas.microsoft.com/office/drawing/2014/main" id="{AB9CA2F5-7BF7-4BED-B764-71DBAF39616E}"/>
              </a:ext>
            </a:extLst>
          </p:cNvPr>
          <p:cNvSpPr txBox="1"/>
          <p:nvPr/>
        </p:nvSpPr>
        <p:spPr>
          <a:xfrm>
            <a:off x="246992" y="1477875"/>
            <a:ext cx="11697865" cy="677086"/>
          </a:xfrm>
          <a:custGeom>
            <a:avLst/>
            <a:gdLst>
              <a:gd name="connsiteX0" fmla="*/ 0 w 11697865"/>
              <a:gd name="connsiteY0" fmla="*/ 0 h 677086"/>
              <a:gd name="connsiteX1" fmla="*/ 233955 w 11697865"/>
              <a:gd name="connsiteY1" fmla="*/ 0 h 677086"/>
              <a:gd name="connsiteX2" fmla="*/ 467914 w 11697865"/>
              <a:gd name="connsiteY2" fmla="*/ 0 h 677086"/>
              <a:gd name="connsiteX3" fmla="*/ 818850 w 11697865"/>
              <a:gd name="connsiteY3" fmla="*/ 0 h 677086"/>
              <a:gd name="connsiteX4" fmla="*/ 1169786 w 11697865"/>
              <a:gd name="connsiteY4" fmla="*/ 0 h 677086"/>
              <a:gd name="connsiteX5" fmla="*/ 1871657 w 11697865"/>
              <a:gd name="connsiteY5" fmla="*/ 0 h 677086"/>
              <a:gd name="connsiteX6" fmla="*/ 2456551 w 11697865"/>
              <a:gd name="connsiteY6" fmla="*/ 0 h 677086"/>
              <a:gd name="connsiteX7" fmla="*/ 3158423 w 11697865"/>
              <a:gd name="connsiteY7" fmla="*/ 0 h 677086"/>
              <a:gd name="connsiteX8" fmla="*/ 3743315 w 11697865"/>
              <a:gd name="connsiteY8" fmla="*/ 0 h 677086"/>
              <a:gd name="connsiteX9" fmla="*/ 4562166 w 11697865"/>
              <a:gd name="connsiteY9" fmla="*/ 0 h 677086"/>
              <a:gd name="connsiteX10" fmla="*/ 5381017 w 11697865"/>
              <a:gd name="connsiteY10" fmla="*/ 0 h 677086"/>
              <a:gd name="connsiteX11" fmla="*/ 6199867 w 11697865"/>
              <a:gd name="connsiteY11" fmla="*/ 0 h 677086"/>
              <a:gd name="connsiteX12" fmla="*/ 6550803 w 11697865"/>
              <a:gd name="connsiteY12" fmla="*/ 0 h 677086"/>
              <a:gd name="connsiteX13" fmla="*/ 6784761 w 11697865"/>
              <a:gd name="connsiteY13" fmla="*/ 0 h 677086"/>
              <a:gd name="connsiteX14" fmla="*/ 7018718 w 11697865"/>
              <a:gd name="connsiteY14" fmla="*/ 0 h 677086"/>
              <a:gd name="connsiteX15" fmla="*/ 7252675 w 11697865"/>
              <a:gd name="connsiteY15" fmla="*/ 0 h 677086"/>
              <a:gd name="connsiteX16" fmla="*/ 7486633 w 11697865"/>
              <a:gd name="connsiteY16" fmla="*/ 0 h 677086"/>
              <a:gd name="connsiteX17" fmla="*/ 8305483 w 11697865"/>
              <a:gd name="connsiteY17" fmla="*/ 0 h 677086"/>
              <a:gd name="connsiteX18" fmla="*/ 8539439 w 11697865"/>
              <a:gd name="connsiteY18" fmla="*/ 0 h 677086"/>
              <a:gd name="connsiteX19" fmla="*/ 9241311 w 11697865"/>
              <a:gd name="connsiteY19" fmla="*/ 0 h 677086"/>
              <a:gd name="connsiteX20" fmla="*/ 9592247 w 11697865"/>
              <a:gd name="connsiteY20" fmla="*/ 0 h 677086"/>
              <a:gd name="connsiteX21" fmla="*/ 10060163 w 11697865"/>
              <a:gd name="connsiteY21" fmla="*/ 0 h 677086"/>
              <a:gd name="connsiteX22" fmla="*/ 10762035 w 11697865"/>
              <a:gd name="connsiteY22" fmla="*/ 0 h 677086"/>
              <a:gd name="connsiteX23" fmla="*/ 11112971 w 11697865"/>
              <a:gd name="connsiteY23" fmla="*/ 0 h 677086"/>
              <a:gd name="connsiteX24" fmla="*/ 11697865 w 11697865"/>
              <a:gd name="connsiteY24" fmla="*/ 0 h 677086"/>
              <a:gd name="connsiteX25" fmla="*/ 11697865 w 11697865"/>
              <a:gd name="connsiteY25" fmla="*/ 677086 h 677086"/>
              <a:gd name="connsiteX26" fmla="*/ 10995991 w 11697865"/>
              <a:gd name="connsiteY26" fmla="*/ 677086 h 677086"/>
              <a:gd name="connsiteX27" fmla="*/ 10411099 w 11697865"/>
              <a:gd name="connsiteY27" fmla="*/ 677086 h 677086"/>
              <a:gd name="connsiteX28" fmla="*/ 10060163 w 11697865"/>
              <a:gd name="connsiteY28" fmla="*/ 677086 h 677086"/>
              <a:gd name="connsiteX29" fmla="*/ 9475270 w 11697865"/>
              <a:gd name="connsiteY29" fmla="*/ 677086 h 677086"/>
              <a:gd name="connsiteX30" fmla="*/ 8890375 w 11697865"/>
              <a:gd name="connsiteY30" fmla="*/ 677086 h 677086"/>
              <a:gd name="connsiteX31" fmla="*/ 8422462 w 11697865"/>
              <a:gd name="connsiteY31" fmla="*/ 677086 h 677086"/>
              <a:gd name="connsiteX32" fmla="*/ 8071526 w 11697865"/>
              <a:gd name="connsiteY32" fmla="*/ 677086 h 677086"/>
              <a:gd name="connsiteX33" fmla="*/ 7486633 w 11697865"/>
              <a:gd name="connsiteY33" fmla="*/ 677086 h 677086"/>
              <a:gd name="connsiteX34" fmla="*/ 6667782 w 11697865"/>
              <a:gd name="connsiteY34" fmla="*/ 677086 h 677086"/>
              <a:gd name="connsiteX35" fmla="*/ 5848931 w 11697865"/>
              <a:gd name="connsiteY35" fmla="*/ 677086 h 677086"/>
              <a:gd name="connsiteX36" fmla="*/ 5147059 w 11697865"/>
              <a:gd name="connsiteY36" fmla="*/ 677086 h 677086"/>
              <a:gd name="connsiteX37" fmla="*/ 4445187 w 11697865"/>
              <a:gd name="connsiteY37" fmla="*/ 677086 h 677086"/>
              <a:gd name="connsiteX38" fmla="*/ 4211230 w 11697865"/>
              <a:gd name="connsiteY38" fmla="*/ 677086 h 677086"/>
              <a:gd name="connsiteX39" fmla="*/ 3626337 w 11697865"/>
              <a:gd name="connsiteY39" fmla="*/ 677086 h 677086"/>
              <a:gd name="connsiteX40" fmla="*/ 2807487 w 11697865"/>
              <a:gd name="connsiteY40" fmla="*/ 677086 h 677086"/>
              <a:gd name="connsiteX41" fmla="*/ 2222593 w 11697865"/>
              <a:gd name="connsiteY41" fmla="*/ 677086 h 677086"/>
              <a:gd name="connsiteX42" fmla="*/ 1871657 w 11697865"/>
              <a:gd name="connsiteY42" fmla="*/ 677086 h 677086"/>
              <a:gd name="connsiteX43" fmla="*/ 1286763 w 11697865"/>
              <a:gd name="connsiteY43" fmla="*/ 677086 h 677086"/>
              <a:gd name="connsiteX44" fmla="*/ 0 w 11697865"/>
              <a:gd name="connsiteY44" fmla="*/ 677086 h 677086"/>
              <a:gd name="connsiteX45" fmla="*/ 0 w 11697865"/>
              <a:gd name="connsiteY45" fmla="*/ 0 h 677086"/>
              <a:gd name="connsiteX0" fmla="*/ 0 w 11697865"/>
              <a:gd name="connsiteY0" fmla="*/ 0 h 677086"/>
              <a:gd name="connsiteX1" fmla="*/ 467914 w 11697865"/>
              <a:gd name="connsiteY1" fmla="*/ 0 h 677086"/>
              <a:gd name="connsiteX2" fmla="*/ 1286763 w 11697865"/>
              <a:gd name="connsiteY2" fmla="*/ 0 h 677086"/>
              <a:gd name="connsiteX3" fmla="*/ 1871657 w 11697865"/>
              <a:gd name="connsiteY3" fmla="*/ 0 h 677086"/>
              <a:gd name="connsiteX4" fmla="*/ 2456551 w 11697865"/>
              <a:gd name="connsiteY4" fmla="*/ 0 h 677086"/>
              <a:gd name="connsiteX5" fmla="*/ 2807487 w 11697865"/>
              <a:gd name="connsiteY5" fmla="*/ 0 h 677086"/>
              <a:gd name="connsiteX6" fmla="*/ 3509359 w 11697865"/>
              <a:gd name="connsiteY6" fmla="*/ 0 h 677086"/>
              <a:gd name="connsiteX7" fmla="*/ 4094251 w 11697865"/>
              <a:gd name="connsiteY7" fmla="*/ 0 h 677086"/>
              <a:gd name="connsiteX8" fmla="*/ 4913102 w 11697865"/>
              <a:gd name="connsiteY8" fmla="*/ 0 h 677086"/>
              <a:gd name="connsiteX9" fmla="*/ 5731953 w 11697865"/>
              <a:gd name="connsiteY9" fmla="*/ 0 h 677086"/>
              <a:gd name="connsiteX10" fmla="*/ 6082889 w 11697865"/>
              <a:gd name="connsiteY10" fmla="*/ 0 h 677086"/>
              <a:gd name="connsiteX11" fmla="*/ 6550803 w 11697865"/>
              <a:gd name="connsiteY11" fmla="*/ 0 h 677086"/>
              <a:gd name="connsiteX12" fmla="*/ 7252675 w 11697865"/>
              <a:gd name="connsiteY12" fmla="*/ 0 h 677086"/>
              <a:gd name="connsiteX13" fmla="*/ 7486633 w 11697865"/>
              <a:gd name="connsiteY13" fmla="*/ 0 h 677086"/>
              <a:gd name="connsiteX14" fmla="*/ 8071526 w 11697865"/>
              <a:gd name="connsiteY14" fmla="*/ 0 h 677086"/>
              <a:gd name="connsiteX15" fmla="*/ 8890375 w 11697865"/>
              <a:gd name="connsiteY15" fmla="*/ 0 h 677086"/>
              <a:gd name="connsiteX16" fmla="*/ 9124334 w 11697865"/>
              <a:gd name="connsiteY16" fmla="*/ 0 h 677086"/>
              <a:gd name="connsiteX17" fmla="*/ 9358291 w 11697865"/>
              <a:gd name="connsiteY17" fmla="*/ 0 h 677086"/>
              <a:gd name="connsiteX18" fmla="*/ 9592247 w 11697865"/>
              <a:gd name="connsiteY18" fmla="*/ 0 h 677086"/>
              <a:gd name="connsiteX19" fmla="*/ 9943183 w 11697865"/>
              <a:gd name="connsiteY19" fmla="*/ 0 h 677086"/>
              <a:gd name="connsiteX20" fmla="*/ 10411099 w 11697865"/>
              <a:gd name="connsiteY20" fmla="*/ 0 h 677086"/>
              <a:gd name="connsiteX21" fmla="*/ 11112971 w 11697865"/>
              <a:gd name="connsiteY21" fmla="*/ 0 h 677086"/>
              <a:gd name="connsiteX22" fmla="*/ 11697865 w 11697865"/>
              <a:gd name="connsiteY22" fmla="*/ 0 h 677086"/>
              <a:gd name="connsiteX23" fmla="*/ 11697865 w 11697865"/>
              <a:gd name="connsiteY23" fmla="*/ 677086 h 677086"/>
              <a:gd name="connsiteX24" fmla="*/ 11112971 w 11697865"/>
              <a:gd name="connsiteY24" fmla="*/ 677086 h 677086"/>
              <a:gd name="connsiteX25" fmla="*/ 10762035 w 11697865"/>
              <a:gd name="connsiteY25" fmla="*/ 677086 h 677086"/>
              <a:gd name="connsiteX26" fmla="*/ 10528078 w 11697865"/>
              <a:gd name="connsiteY26" fmla="*/ 677086 h 677086"/>
              <a:gd name="connsiteX27" fmla="*/ 10177142 w 11697865"/>
              <a:gd name="connsiteY27" fmla="*/ 677086 h 677086"/>
              <a:gd name="connsiteX28" fmla="*/ 9826206 w 11697865"/>
              <a:gd name="connsiteY28" fmla="*/ 677086 h 677086"/>
              <a:gd name="connsiteX29" fmla="*/ 9241311 w 11697865"/>
              <a:gd name="connsiteY29" fmla="*/ 677086 h 677086"/>
              <a:gd name="connsiteX30" fmla="*/ 8773398 w 11697865"/>
              <a:gd name="connsiteY30" fmla="*/ 677086 h 677086"/>
              <a:gd name="connsiteX31" fmla="*/ 8422462 w 11697865"/>
              <a:gd name="connsiteY31" fmla="*/ 677086 h 677086"/>
              <a:gd name="connsiteX32" fmla="*/ 7720590 w 11697865"/>
              <a:gd name="connsiteY32" fmla="*/ 677086 h 677086"/>
              <a:gd name="connsiteX33" fmla="*/ 7486633 w 11697865"/>
              <a:gd name="connsiteY33" fmla="*/ 677086 h 677086"/>
              <a:gd name="connsiteX34" fmla="*/ 6901739 w 11697865"/>
              <a:gd name="connsiteY34" fmla="*/ 677086 h 677086"/>
              <a:gd name="connsiteX35" fmla="*/ 6199867 w 11697865"/>
              <a:gd name="connsiteY35" fmla="*/ 677086 h 677086"/>
              <a:gd name="connsiteX36" fmla="*/ 5614974 w 11697865"/>
              <a:gd name="connsiteY36" fmla="*/ 677086 h 677086"/>
              <a:gd name="connsiteX37" fmla="*/ 5264038 w 11697865"/>
              <a:gd name="connsiteY37" fmla="*/ 677086 h 677086"/>
              <a:gd name="connsiteX38" fmla="*/ 5030081 w 11697865"/>
              <a:gd name="connsiteY38" fmla="*/ 677086 h 677086"/>
              <a:gd name="connsiteX39" fmla="*/ 4445187 w 11697865"/>
              <a:gd name="connsiteY39" fmla="*/ 677086 h 677086"/>
              <a:gd name="connsiteX40" fmla="*/ 3743315 w 11697865"/>
              <a:gd name="connsiteY40" fmla="*/ 677086 h 677086"/>
              <a:gd name="connsiteX41" fmla="*/ 3392379 w 11697865"/>
              <a:gd name="connsiteY41" fmla="*/ 677086 h 677086"/>
              <a:gd name="connsiteX42" fmla="*/ 3158423 w 11697865"/>
              <a:gd name="connsiteY42" fmla="*/ 677086 h 677086"/>
              <a:gd name="connsiteX43" fmla="*/ 2573529 w 11697865"/>
              <a:gd name="connsiteY43" fmla="*/ 677086 h 677086"/>
              <a:gd name="connsiteX44" fmla="*/ 1754679 w 11697865"/>
              <a:gd name="connsiteY44" fmla="*/ 677086 h 677086"/>
              <a:gd name="connsiteX45" fmla="*/ 1286763 w 11697865"/>
              <a:gd name="connsiteY45" fmla="*/ 677086 h 677086"/>
              <a:gd name="connsiteX46" fmla="*/ 935827 w 11697865"/>
              <a:gd name="connsiteY46" fmla="*/ 677086 h 677086"/>
              <a:gd name="connsiteX47" fmla="*/ 701871 w 11697865"/>
              <a:gd name="connsiteY47" fmla="*/ 677086 h 677086"/>
              <a:gd name="connsiteX48" fmla="*/ 0 w 11697865"/>
              <a:gd name="connsiteY48" fmla="*/ 677086 h 677086"/>
              <a:gd name="connsiteX49" fmla="*/ 0 w 11697865"/>
              <a:gd name="connsiteY49" fmla="*/ 0 h 677086"/>
              <a:gd name="connsiteX0" fmla="*/ 0 w 11697865"/>
              <a:gd name="connsiteY0" fmla="*/ 0 h 677086"/>
              <a:gd name="connsiteX1" fmla="*/ 233955 w 11697865"/>
              <a:gd name="connsiteY1" fmla="*/ 0 h 677086"/>
              <a:gd name="connsiteX2" fmla="*/ 467914 w 11697865"/>
              <a:gd name="connsiteY2" fmla="*/ 0 h 677086"/>
              <a:gd name="connsiteX3" fmla="*/ 818850 w 11697865"/>
              <a:gd name="connsiteY3" fmla="*/ 0 h 677086"/>
              <a:gd name="connsiteX4" fmla="*/ 1169786 w 11697865"/>
              <a:gd name="connsiteY4" fmla="*/ 0 h 677086"/>
              <a:gd name="connsiteX5" fmla="*/ 1871657 w 11697865"/>
              <a:gd name="connsiteY5" fmla="*/ 0 h 677086"/>
              <a:gd name="connsiteX6" fmla="*/ 2456551 w 11697865"/>
              <a:gd name="connsiteY6" fmla="*/ 0 h 677086"/>
              <a:gd name="connsiteX7" fmla="*/ 3158423 w 11697865"/>
              <a:gd name="connsiteY7" fmla="*/ 0 h 677086"/>
              <a:gd name="connsiteX8" fmla="*/ 3743315 w 11697865"/>
              <a:gd name="connsiteY8" fmla="*/ 0 h 677086"/>
              <a:gd name="connsiteX9" fmla="*/ 4562166 w 11697865"/>
              <a:gd name="connsiteY9" fmla="*/ 0 h 677086"/>
              <a:gd name="connsiteX10" fmla="*/ 5381017 w 11697865"/>
              <a:gd name="connsiteY10" fmla="*/ 0 h 677086"/>
              <a:gd name="connsiteX11" fmla="*/ 6199867 w 11697865"/>
              <a:gd name="connsiteY11" fmla="*/ 0 h 677086"/>
              <a:gd name="connsiteX12" fmla="*/ 6550803 w 11697865"/>
              <a:gd name="connsiteY12" fmla="*/ 0 h 677086"/>
              <a:gd name="connsiteX13" fmla="*/ 6784761 w 11697865"/>
              <a:gd name="connsiteY13" fmla="*/ 0 h 677086"/>
              <a:gd name="connsiteX14" fmla="*/ 7018718 w 11697865"/>
              <a:gd name="connsiteY14" fmla="*/ 0 h 677086"/>
              <a:gd name="connsiteX15" fmla="*/ 7252675 w 11697865"/>
              <a:gd name="connsiteY15" fmla="*/ 0 h 677086"/>
              <a:gd name="connsiteX16" fmla="*/ 7486633 w 11697865"/>
              <a:gd name="connsiteY16" fmla="*/ 0 h 677086"/>
              <a:gd name="connsiteX17" fmla="*/ 8305483 w 11697865"/>
              <a:gd name="connsiteY17" fmla="*/ 0 h 677086"/>
              <a:gd name="connsiteX18" fmla="*/ 8539439 w 11697865"/>
              <a:gd name="connsiteY18" fmla="*/ 0 h 677086"/>
              <a:gd name="connsiteX19" fmla="*/ 9241311 w 11697865"/>
              <a:gd name="connsiteY19" fmla="*/ 0 h 677086"/>
              <a:gd name="connsiteX20" fmla="*/ 9592247 w 11697865"/>
              <a:gd name="connsiteY20" fmla="*/ 0 h 677086"/>
              <a:gd name="connsiteX21" fmla="*/ 10060163 w 11697865"/>
              <a:gd name="connsiteY21" fmla="*/ 0 h 677086"/>
              <a:gd name="connsiteX22" fmla="*/ 10762035 w 11697865"/>
              <a:gd name="connsiteY22" fmla="*/ 0 h 677086"/>
              <a:gd name="connsiteX23" fmla="*/ 11112971 w 11697865"/>
              <a:gd name="connsiteY23" fmla="*/ 0 h 677086"/>
              <a:gd name="connsiteX24" fmla="*/ 11697865 w 11697865"/>
              <a:gd name="connsiteY24" fmla="*/ 0 h 677086"/>
              <a:gd name="connsiteX25" fmla="*/ 11697865 w 11697865"/>
              <a:gd name="connsiteY25" fmla="*/ 677086 h 677086"/>
              <a:gd name="connsiteX26" fmla="*/ 10995991 w 11697865"/>
              <a:gd name="connsiteY26" fmla="*/ 677086 h 677086"/>
              <a:gd name="connsiteX27" fmla="*/ 10411099 w 11697865"/>
              <a:gd name="connsiteY27" fmla="*/ 677086 h 677086"/>
              <a:gd name="connsiteX28" fmla="*/ 10060163 w 11697865"/>
              <a:gd name="connsiteY28" fmla="*/ 677086 h 677086"/>
              <a:gd name="connsiteX29" fmla="*/ 9475270 w 11697865"/>
              <a:gd name="connsiteY29" fmla="*/ 677086 h 677086"/>
              <a:gd name="connsiteX30" fmla="*/ 8890375 w 11697865"/>
              <a:gd name="connsiteY30" fmla="*/ 677086 h 677086"/>
              <a:gd name="connsiteX31" fmla="*/ 8422462 w 11697865"/>
              <a:gd name="connsiteY31" fmla="*/ 677086 h 677086"/>
              <a:gd name="connsiteX32" fmla="*/ 8071526 w 11697865"/>
              <a:gd name="connsiteY32" fmla="*/ 677086 h 677086"/>
              <a:gd name="connsiteX33" fmla="*/ 7486633 w 11697865"/>
              <a:gd name="connsiteY33" fmla="*/ 677086 h 677086"/>
              <a:gd name="connsiteX34" fmla="*/ 6667782 w 11697865"/>
              <a:gd name="connsiteY34" fmla="*/ 677086 h 677086"/>
              <a:gd name="connsiteX35" fmla="*/ 5848931 w 11697865"/>
              <a:gd name="connsiteY35" fmla="*/ 677086 h 677086"/>
              <a:gd name="connsiteX36" fmla="*/ 5147059 w 11697865"/>
              <a:gd name="connsiteY36" fmla="*/ 677086 h 677086"/>
              <a:gd name="connsiteX37" fmla="*/ 4445187 w 11697865"/>
              <a:gd name="connsiteY37" fmla="*/ 677086 h 677086"/>
              <a:gd name="connsiteX38" fmla="*/ 4211230 w 11697865"/>
              <a:gd name="connsiteY38" fmla="*/ 677086 h 677086"/>
              <a:gd name="connsiteX39" fmla="*/ 3626337 w 11697865"/>
              <a:gd name="connsiteY39" fmla="*/ 677086 h 677086"/>
              <a:gd name="connsiteX40" fmla="*/ 2807487 w 11697865"/>
              <a:gd name="connsiteY40" fmla="*/ 677086 h 677086"/>
              <a:gd name="connsiteX41" fmla="*/ 2222593 w 11697865"/>
              <a:gd name="connsiteY41" fmla="*/ 677086 h 677086"/>
              <a:gd name="connsiteX42" fmla="*/ 1871657 w 11697865"/>
              <a:gd name="connsiteY42" fmla="*/ 677086 h 677086"/>
              <a:gd name="connsiteX43" fmla="*/ 1286763 w 11697865"/>
              <a:gd name="connsiteY43" fmla="*/ 677086 h 677086"/>
              <a:gd name="connsiteX44" fmla="*/ 0 w 11697865"/>
              <a:gd name="connsiteY44" fmla="*/ 677086 h 677086"/>
              <a:gd name="connsiteX45" fmla="*/ 0 w 11697865"/>
              <a:gd name="connsiteY45" fmla="*/ 0 h 67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97865" h="677086" fill="none" extrusionOk="0">
                <a:moveTo>
                  <a:pt x="0" y="0"/>
                </a:moveTo>
                <a:cubicBezTo>
                  <a:pt x="95251" y="-6590"/>
                  <a:pt x="149975" y="25457"/>
                  <a:pt x="233955" y="0"/>
                </a:cubicBezTo>
                <a:cubicBezTo>
                  <a:pt x="318759" y="-26420"/>
                  <a:pt x="389337" y="-20978"/>
                  <a:pt x="467914" y="0"/>
                </a:cubicBezTo>
                <a:cubicBezTo>
                  <a:pt x="526045" y="-196"/>
                  <a:pt x="759316" y="33446"/>
                  <a:pt x="818850" y="0"/>
                </a:cubicBezTo>
                <a:cubicBezTo>
                  <a:pt x="897489" y="-49721"/>
                  <a:pt x="1076435" y="59930"/>
                  <a:pt x="1169786" y="0"/>
                </a:cubicBezTo>
                <a:cubicBezTo>
                  <a:pt x="1316314" y="37234"/>
                  <a:pt x="1568848" y="3659"/>
                  <a:pt x="1871657" y="0"/>
                </a:cubicBezTo>
                <a:cubicBezTo>
                  <a:pt x="2013816" y="-83635"/>
                  <a:pt x="2341920" y="48875"/>
                  <a:pt x="2456551" y="0"/>
                </a:cubicBezTo>
                <a:cubicBezTo>
                  <a:pt x="2498219" y="-121979"/>
                  <a:pt x="2960726" y="143262"/>
                  <a:pt x="3158423" y="0"/>
                </a:cubicBezTo>
                <a:cubicBezTo>
                  <a:pt x="3405582" y="-13314"/>
                  <a:pt x="3568986" y="42995"/>
                  <a:pt x="3743315" y="0"/>
                </a:cubicBezTo>
                <a:cubicBezTo>
                  <a:pt x="3868049" y="4164"/>
                  <a:pt x="4312028" y="-74271"/>
                  <a:pt x="4562166" y="0"/>
                </a:cubicBezTo>
                <a:cubicBezTo>
                  <a:pt x="4721011" y="-38928"/>
                  <a:pt x="5052911" y="49447"/>
                  <a:pt x="5381017" y="0"/>
                </a:cubicBezTo>
                <a:cubicBezTo>
                  <a:pt x="5644918" y="-134511"/>
                  <a:pt x="5935747" y="141098"/>
                  <a:pt x="6199867" y="0"/>
                </a:cubicBezTo>
                <a:cubicBezTo>
                  <a:pt x="6368618" y="-55905"/>
                  <a:pt x="6424372" y="24103"/>
                  <a:pt x="6550803" y="0"/>
                </a:cubicBezTo>
                <a:cubicBezTo>
                  <a:pt x="6710479" y="-22909"/>
                  <a:pt x="6705543" y="10974"/>
                  <a:pt x="6784761" y="0"/>
                </a:cubicBezTo>
                <a:cubicBezTo>
                  <a:pt x="6842543" y="-40356"/>
                  <a:pt x="6948404" y="33151"/>
                  <a:pt x="7018718" y="0"/>
                </a:cubicBezTo>
                <a:cubicBezTo>
                  <a:pt x="7081943" y="-12870"/>
                  <a:pt x="7156937" y="3154"/>
                  <a:pt x="7252675" y="0"/>
                </a:cubicBezTo>
                <a:cubicBezTo>
                  <a:pt x="7357737" y="-17326"/>
                  <a:pt x="7389268" y="74"/>
                  <a:pt x="7486633" y="0"/>
                </a:cubicBezTo>
                <a:cubicBezTo>
                  <a:pt x="7609812" y="106121"/>
                  <a:pt x="8032358" y="136569"/>
                  <a:pt x="8305483" y="0"/>
                </a:cubicBezTo>
                <a:cubicBezTo>
                  <a:pt x="8515790" y="-3346"/>
                  <a:pt x="8484627" y="1873"/>
                  <a:pt x="8539439" y="0"/>
                </a:cubicBezTo>
                <a:cubicBezTo>
                  <a:pt x="8547676" y="149382"/>
                  <a:pt x="8986664" y="59608"/>
                  <a:pt x="9241311" y="0"/>
                </a:cubicBezTo>
                <a:cubicBezTo>
                  <a:pt x="9526412" y="-122419"/>
                  <a:pt x="9459144" y="-15243"/>
                  <a:pt x="9592247" y="0"/>
                </a:cubicBezTo>
                <a:cubicBezTo>
                  <a:pt x="9780186" y="-1806"/>
                  <a:pt x="9884566" y="-2184"/>
                  <a:pt x="10060163" y="0"/>
                </a:cubicBezTo>
                <a:cubicBezTo>
                  <a:pt x="10305981" y="-146832"/>
                  <a:pt x="10453057" y="-18349"/>
                  <a:pt x="10762035" y="0"/>
                </a:cubicBezTo>
                <a:cubicBezTo>
                  <a:pt x="11038737" y="-107329"/>
                  <a:pt x="10984262" y="70283"/>
                  <a:pt x="11112971" y="0"/>
                </a:cubicBezTo>
                <a:cubicBezTo>
                  <a:pt x="11246517" y="15328"/>
                  <a:pt x="11574740" y="26056"/>
                  <a:pt x="11697865" y="0"/>
                </a:cubicBezTo>
                <a:cubicBezTo>
                  <a:pt x="11754216" y="253801"/>
                  <a:pt x="11738851" y="415759"/>
                  <a:pt x="11697865" y="677086"/>
                </a:cubicBezTo>
                <a:cubicBezTo>
                  <a:pt x="11363205" y="721460"/>
                  <a:pt x="11225425" y="479321"/>
                  <a:pt x="10995991" y="677086"/>
                </a:cubicBezTo>
                <a:cubicBezTo>
                  <a:pt x="10810738" y="805467"/>
                  <a:pt x="10620850" y="672138"/>
                  <a:pt x="10411099" y="677086"/>
                </a:cubicBezTo>
                <a:cubicBezTo>
                  <a:pt x="10221899" y="740358"/>
                  <a:pt x="10153907" y="671426"/>
                  <a:pt x="10060163" y="677086"/>
                </a:cubicBezTo>
                <a:cubicBezTo>
                  <a:pt x="10045201" y="711541"/>
                  <a:pt x="9634358" y="646408"/>
                  <a:pt x="9475270" y="677086"/>
                </a:cubicBezTo>
                <a:cubicBezTo>
                  <a:pt x="9259751" y="703263"/>
                  <a:pt x="9166768" y="695100"/>
                  <a:pt x="8890375" y="677086"/>
                </a:cubicBezTo>
                <a:cubicBezTo>
                  <a:pt x="8630588" y="689850"/>
                  <a:pt x="8625756" y="666871"/>
                  <a:pt x="8422462" y="677086"/>
                </a:cubicBezTo>
                <a:cubicBezTo>
                  <a:pt x="8233318" y="701915"/>
                  <a:pt x="8196793" y="640349"/>
                  <a:pt x="8071526" y="677086"/>
                </a:cubicBezTo>
                <a:cubicBezTo>
                  <a:pt x="7916598" y="816171"/>
                  <a:pt x="7620549" y="760541"/>
                  <a:pt x="7486633" y="677086"/>
                </a:cubicBezTo>
                <a:cubicBezTo>
                  <a:pt x="7352662" y="641328"/>
                  <a:pt x="6790647" y="607251"/>
                  <a:pt x="6667782" y="677086"/>
                </a:cubicBezTo>
                <a:cubicBezTo>
                  <a:pt x="6451560" y="691411"/>
                  <a:pt x="5993825" y="635165"/>
                  <a:pt x="5848931" y="677086"/>
                </a:cubicBezTo>
                <a:cubicBezTo>
                  <a:pt x="5687410" y="863219"/>
                  <a:pt x="5508727" y="616962"/>
                  <a:pt x="5147059" y="677086"/>
                </a:cubicBezTo>
                <a:cubicBezTo>
                  <a:pt x="4812400" y="740544"/>
                  <a:pt x="4660180" y="685583"/>
                  <a:pt x="4445187" y="677086"/>
                </a:cubicBezTo>
                <a:cubicBezTo>
                  <a:pt x="4224233" y="698185"/>
                  <a:pt x="4284906" y="636686"/>
                  <a:pt x="4211230" y="677086"/>
                </a:cubicBezTo>
                <a:cubicBezTo>
                  <a:pt x="4097983" y="604173"/>
                  <a:pt x="3842144" y="628031"/>
                  <a:pt x="3626337" y="677086"/>
                </a:cubicBezTo>
                <a:cubicBezTo>
                  <a:pt x="3412720" y="664082"/>
                  <a:pt x="3209492" y="698175"/>
                  <a:pt x="2807487" y="677086"/>
                </a:cubicBezTo>
                <a:cubicBezTo>
                  <a:pt x="2422278" y="693089"/>
                  <a:pt x="2424858" y="639773"/>
                  <a:pt x="2222593" y="677086"/>
                </a:cubicBezTo>
                <a:cubicBezTo>
                  <a:pt x="2033571" y="728426"/>
                  <a:pt x="2019708" y="678165"/>
                  <a:pt x="1871657" y="677086"/>
                </a:cubicBezTo>
                <a:cubicBezTo>
                  <a:pt x="1693357" y="619139"/>
                  <a:pt x="1466465" y="754959"/>
                  <a:pt x="1286763" y="677086"/>
                </a:cubicBezTo>
                <a:cubicBezTo>
                  <a:pt x="1192735" y="548575"/>
                  <a:pt x="468639" y="551894"/>
                  <a:pt x="0" y="677086"/>
                </a:cubicBezTo>
                <a:cubicBezTo>
                  <a:pt x="-20224" y="555211"/>
                  <a:pt x="-9733" y="197716"/>
                  <a:pt x="0" y="0"/>
                </a:cubicBezTo>
                <a:close/>
              </a:path>
              <a:path w="11697865" h="677086" stroke="0" extrusionOk="0">
                <a:moveTo>
                  <a:pt x="0" y="0"/>
                </a:moveTo>
                <a:cubicBezTo>
                  <a:pt x="148983" y="-58690"/>
                  <a:pt x="401673" y="52809"/>
                  <a:pt x="467914" y="0"/>
                </a:cubicBezTo>
                <a:cubicBezTo>
                  <a:pt x="619685" y="-129848"/>
                  <a:pt x="1060783" y="134627"/>
                  <a:pt x="1286763" y="0"/>
                </a:cubicBezTo>
                <a:cubicBezTo>
                  <a:pt x="1545911" y="6086"/>
                  <a:pt x="1677109" y="58554"/>
                  <a:pt x="1871657" y="0"/>
                </a:cubicBezTo>
                <a:cubicBezTo>
                  <a:pt x="2068656" y="31738"/>
                  <a:pt x="2220920" y="24286"/>
                  <a:pt x="2456551" y="0"/>
                </a:cubicBezTo>
                <a:cubicBezTo>
                  <a:pt x="2749531" y="-69161"/>
                  <a:pt x="2710184" y="15979"/>
                  <a:pt x="2807487" y="0"/>
                </a:cubicBezTo>
                <a:cubicBezTo>
                  <a:pt x="2889117" y="42637"/>
                  <a:pt x="3301980" y="-74138"/>
                  <a:pt x="3509359" y="0"/>
                </a:cubicBezTo>
                <a:cubicBezTo>
                  <a:pt x="3749753" y="-54037"/>
                  <a:pt x="3851889" y="96699"/>
                  <a:pt x="4094251" y="0"/>
                </a:cubicBezTo>
                <a:cubicBezTo>
                  <a:pt x="4271329" y="-121730"/>
                  <a:pt x="4596796" y="-62161"/>
                  <a:pt x="4913102" y="0"/>
                </a:cubicBezTo>
                <a:cubicBezTo>
                  <a:pt x="5303590" y="17451"/>
                  <a:pt x="5587611" y="89226"/>
                  <a:pt x="5731953" y="0"/>
                </a:cubicBezTo>
                <a:cubicBezTo>
                  <a:pt x="5962673" y="-50933"/>
                  <a:pt x="5947965" y="66952"/>
                  <a:pt x="6082889" y="0"/>
                </a:cubicBezTo>
                <a:cubicBezTo>
                  <a:pt x="6186687" y="-25619"/>
                  <a:pt x="6383697" y="5717"/>
                  <a:pt x="6550803" y="0"/>
                </a:cubicBezTo>
                <a:cubicBezTo>
                  <a:pt x="6782452" y="72414"/>
                  <a:pt x="6998908" y="137532"/>
                  <a:pt x="7252675" y="0"/>
                </a:cubicBezTo>
                <a:cubicBezTo>
                  <a:pt x="7557923" y="-69374"/>
                  <a:pt x="7416972" y="-7002"/>
                  <a:pt x="7486633" y="0"/>
                </a:cubicBezTo>
                <a:cubicBezTo>
                  <a:pt x="7600414" y="-12334"/>
                  <a:pt x="7912345" y="153039"/>
                  <a:pt x="8071526" y="0"/>
                </a:cubicBezTo>
                <a:cubicBezTo>
                  <a:pt x="8238499" y="7761"/>
                  <a:pt x="8705851" y="31523"/>
                  <a:pt x="8890375" y="0"/>
                </a:cubicBezTo>
                <a:cubicBezTo>
                  <a:pt x="9205331" y="-48448"/>
                  <a:pt x="9047607" y="29827"/>
                  <a:pt x="9124334" y="0"/>
                </a:cubicBezTo>
                <a:cubicBezTo>
                  <a:pt x="9218492" y="9624"/>
                  <a:pt x="9238632" y="18033"/>
                  <a:pt x="9358291" y="0"/>
                </a:cubicBezTo>
                <a:cubicBezTo>
                  <a:pt x="9459627" y="-29186"/>
                  <a:pt x="9500216" y="6395"/>
                  <a:pt x="9592247" y="0"/>
                </a:cubicBezTo>
                <a:cubicBezTo>
                  <a:pt x="9650418" y="17391"/>
                  <a:pt x="9752609" y="42256"/>
                  <a:pt x="9943183" y="0"/>
                </a:cubicBezTo>
                <a:cubicBezTo>
                  <a:pt x="10140518" y="-57756"/>
                  <a:pt x="10343684" y="74576"/>
                  <a:pt x="10411099" y="0"/>
                </a:cubicBezTo>
                <a:cubicBezTo>
                  <a:pt x="10531471" y="-119724"/>
                  <a:pt x="10855269" y="100724"/>
                  <a:pt x="11112971" y="0"/>
                </a:cubicBezTo>
                <a:cubicBezTo>
                  <a:pt x="11429326" y="-55293"/>
                  <a:pt x="11536720" y="63737"/>
                  <a:pt x="11697865" y="0"/>
                </a:cubicBezTo>
                <a:cubicBezTo>
                  <a:pt x="11769322" y="166934"/>
                  <a:pt x="11657475" y="414936"/>
                  <a:pt x="11697865" y="677086"/>
                </a:cubicBezTo>
                <a:cubicBezTo>
                  <a:pt x="11437862" y="727848"/>
                  <a:pt x="11429270" y="615701"/>
                  <a:pt x="11112971" y="677086"/>
                </a:cubicBezTo>
                <a:cubicBezTo>
                  <a:pt x="10884267" y="736046"/>
                  <a:pt x="10895247" y="662042"/>
                  <a:pt x="10762035" y="677086"/>
                </a:cubicBezTo>
                <a:cubicBezTo>
                  <a:pt x="10621184" y="681125"/>
                  <a:pt x="10646543" y="633762"/>
                  <a:pt x="10528078" y="677086"/>
                </a:cubicBezTo>
                <a:cubicBezTo>
                  <a:pt x="10424762" y="689484"/>
                  <a:pt x="10328745" y="641410"/>
                  <a:pt x="10177142" y="677086"/>
                </a:cubicBezTo>
                <a:cubicBezTo>
                  <a:pt x="10006678" y="678242"/>
                  <a:pt x="9973084" y="652761"/>
                  <a:pt x="9826206" y="677086"/>
                </a:cubicBezTo>
                <a:cubicBezTo>
                  <a:pt x="9698109" y="683911"/>
                  <a:pt x="9398867" y="561743"/>
                  <a:pt x="9241311" y="677086"/>
                </a:cubicBezTo>
                <a:cubicBezTo>
                  <a:pt x="9083844" y="654583"/>
                  <a:pt x="8885524" y="605730"/>
                  <a:pt x="8773398" y="677086"/>
                </a:cubicBezTo>
                <a:cubicBezTo>
                  <a:pt x="8592929" y="700023"/>
                  <a:pt x="8586200" y="680198"/>
                  <a:pt x="8422462" y="677086"/>
                </a:cubicBezTo>
                <a:cubicBezTo>
                  <a:pt x="8349314" y="661621"/>
                  <a:pt x="7990222" y="620006"/>
                  <a:pt x="7720590" y="677086"/>
                </a:cubicBezTo>
                <a:cubicBezTo>
                  <a:pt x="7428772" y="790336"/>
                  <a:pt x="7572767" y="675157"/>
                  <a:pt x="7486633" y="677086"/>
                </a:cubicBezTo>
                <a:cubicBezTo>
                  <a:pt x="7441694" y="731526"/>
                  <a:pt x="7064483" y="568963"/>
                  <a:pt x="6901739" y="677086"/>
                </a:cubicBezTo>
                <a:cubicBezTo>
                  <a:pt x="6826467" y="733906"/>
                  <a:pt x="6371929" y="658593"/>
                  <a:pt x="6199867" y="677086"/>
                </a:cubicBezTo>
                <a:cubicBezTo>
                  <a:pt x="6015964" y="811099"/>
                  <a:pt x="5951261" y="608792"/>
                  <a:pt x="5614974" y="677086"/>
                </a:cubicBezTo>
                <a:cubicBezTo>
                  <a:pt x="5350454" y="701154"/>
                  <a:pt x="5339652" y="660944"/>
                  <a:pt x="5264038" y="677086"/>
                </a:cubicBezTo>
                <a:cubicBezTo>
                  <a:pt x="5197351" y="689985"/>
                  <a:pt x="5101022" y="678625"/>
                  <a:pt x="5030081" y="677086"/>
                </a:cubicBezTo>
                <a:cubicBezTo>
                  <a:pt x="4962126" y="619913"/>
                  <a:pt x="4594244" y="590189"/>
                  <a:pt x="4445187" y="677086"/>
                </a:cubicBezTo>
                <a:cubicBezTo>
                  <a:pt x="4164073" y="807704"/>
                  <a:pt x="3870870" y="596427"/>
                  <a:pt x="3743315" y="677086"/>
                </a:cubicBezTo>
                <a:cubicBezTo>
                  <a:pt x="3533875" y="786242"/>
                  <a:pt x="3460151" y="605444"/>
                  <a:pt x="3392379" y="677086"/>
                </a:cubicBezTo>
                <a:cubicBezTo>
                  <a:pt x="3294514" y="733969"/>
                  <a:pt x="3288014" y="660594"/>
                  <a:pt x="3158423" y="677086"/>
                </a:cubicBezTo>
                <a:cubicBezTo>
                  <a:pt x="3041797" y="625271"/>
                  <a:pt x="2719414" y="653792"/>
                  <a:pt x="2573529" y="677086"/>
                </a:cubicBezTo>
                <a:cubicBezTo>
                  <a:pt x="2430667" y="632632"/>
                  <a:pt x="2122369" y="458821"/>
                  <a:pt x="1754679" y="677086"/>
                </a:cubicBezTo>
                <a:cubicBezTo>
                  <a:pt x="1386451" y="746679"/>
                  <a:pt x="1429933" y="638687"/>
                  <a:pt x="1286763" y="677086"/>
                </a:cubicBezTo>
                <a:cubicBezTo>
                  <a:pt x="1176614" y="653139"/>
                  <a:pt x="999750" y="694751"/>
                  <a:pt x="935827" y="677086"/>
                </a:cubicBezTo>
                <a:cubicBezTo>
                  <a:pt x="868674" y="689389"/>
                  <a:pt x="827815" y="679377"/>
                  <a:pt x="701871" y="677086"/>
                </a:cubicBezTo>
                <a:cubicBezTo>
                  <a:pt x="518915" y="582293"/>
                  <a:pt x="333142" y="677616"/>
                  <a:pt x="0" y="677086"/>
                </a:cubicBezTo>
                <a:cubicBezTo>
                  <a:pt x="-6442" y="419290"/>
                  <a:pt x="86525" y="180645"/>
                  <a:pt x="0" y="0"/>
                </a:cubicBezTo>
                <a:close/>
              </a:path>
              <a:path w="11697865" h="677086" fill="none" stroke="0" extrusionOk="0">
                <a:moveTo>
                  <a:pt x="0" y="0"/>
                </a:moveTo>
                <a:cubicBezTo>
                  <a:pt x="86493" y="-47776"/>
                  <a:pt x="152890" y="19381"/>
                  <a:pt x="233955" y="0"/>
                </a:cubicBezTo>
                <a:cubicBezTo>
                  <a:pt x="324047" y="3318"/>
                  <a:pt x="421567" y="16521"/>
                  <a:pt x="467914" y="0"/>
                </a:cubicBezTo>
                <a:cubicBezTo>
                  <a:pt x="536564" y="-3122"/>
                  <a:pt x="740587" y="25354"/>
                  <a:pt x="818850" y="0"/>
                </a:cubicBezTo>
                <a:cubicBezTo>
                  <a:pt x="939763" y="13900"/>
                  <a:pt x="1007889" y="63775"/>
                  <a:pt x="1169786" y="0"/>
                </a:cubicBezTo>
                <a:cubicBezTo>
                  <a:pt x="1349992" y="78862"/>
                  <a:pt x="1542336" y="51059"/>
                  <a:pt x="1871657" y="0"/>
                </a:cubicBezTo>
                <a:cubicBezTo>
                  <a:pt x="2055842" y="-57782"/>
                  <a:pt x="2318899" y="55867"/>
                  <a:pt x="2456551" y="0"/>
                </a:cubicBezTo>
                <a:cubicBezTo>
                  <a:pt x="2598816" y="-63035"/>
                  <a:pt x="2962841" y="178669"/>
                  <a:pt x="3158423" y="0"/>
                </a:cubicBezTo>
                <a:cubicBezTo>
                  <a:pt x="3317628" y="-119937"/>
                  <a:pt x="3540620" y="7608"/>
                  <a:pt x="3743315" y="0"/>
                </a:cubicBezTo>
                <a:cubicBezTo>
                  <a:pt x="3941352" y="-95807"/>
                  <a:pt x="4293655" y="48294"/>
                  <a:pt x="4562166" y="0"/>
                </a:cubicBezTo>
                <a:cubicBezTo>
                  <a:pt x="4817388" y="-32109"/>
                  <a:pt x="5110378" y="-5483"/>
                  <a:pt x="5381017" y="0"/>
                </a:cubicBezTo>
                <a:cubicBezTo>
                  <a:pt x="5595125" y="-125231"/>
                  <a:pt x="6039855" y="32822"/>
                  <a:pt x="6199867" y="0"/>
                </a:cubicBezTo>
                <a:cubicBezTo>
                  <a:pt x="6374779" y="-74779"/>
                  <a:pt x="6376786" y="395"/>
                  <a:pt x="6550803" y="0"/>
                </a:cubicBezTo>
                <a:cubicBezTo>
                  <a:pt x="6709361" y="-19094"/>
                  <a:pt x="6710060" y="23507"/>
                  <a:pt x="6784761" y="0"/>
                </a:cubicBezTo>
                <a:cubicBezTo>
                  <a:pt x="6854987" y="-18479"/>
                  <a:pt x="6971191" y="25318"/>
                  <a:pt x="7018718" y="0"/>
                </a:cubicBezTo>
                <a:cubicBezTo>
                  <a:pt x="7073917" y="-7593"/>
                  <a:pt x="7167746" y="33660"/>
                  <a:pt x="7252675" y="0"/>
                </a:cubicBezTo>
                <a:cubicBezTo>
                  <a:pt x="7345961" y="-20953"/>
                  <a:pt x="7406542" y="-9855"/>
                  <a:pt x="7486633" y="0"/>
                </a:cubicBezTo>
                <a:cubicBezTo>
                  <a:pt x="7483386" y="-12327"/>
                  <a:pt x="8067719" y="33736"/>
                  <a:pt x="8305483" y="0"/>
                </a:cubicBezTo>
                <a:cubicBezTo>
                  <a:pt x="8546217" y="-16364"/>
                  <a:pt x="8490208" y="10051"/>
                  <a:pt x="8539439" y="0"/>
                </a:cubicBezTo>
                <a:cubicBezTo>
                  <a:pt x="8590932" y="63131"/>
                  <a:pt x="8974967" y="36038"/>
                  <a:pt x="9241311" y="0"/>
                </a:cubicBezTo>
                <a:cubicBezTo>
                  <a:pt x="9519773" y="-54877"/>
                  <a:pt x="9400836" y="50336"/>
                  <a:pt x="9592247" y="0"/>
                </a:cubicBezTo>
                <a:cubicBezTo>
                  <a:pt x="9762891" y="-58989"/>
                  <a:pt x="9896223" y="77480"/>
                  <a:pt x="10060163" y="0"/>
                </a:cubicBezTo>
                <a:cubicBezTo>
                  <a:pt x="10256260" y="-90000"/>
                  <a:pt x="10474206" y="119288"/>
                  <a:pt x="10762035" y="0"/>
                </a:cubicBezTo>
                <a:cubicBezTo>
                  <a:pt x="11054466" y="-40787"/>
                  <a:pt x="10994427" y="30364"/>
                  <a:pt x="11112971" y="0"/>
                </a:cubicBezTo>
                <a:cubicBezTo>
                  <a:pt x="11223995" y="-7105"/>
                  <a:pt x="11502201" y="-5005"/>
                  <a:pt x="11697865" y="0"/>
                </a:cubicBezTo>
                <a:cubicBezTo>
                  <a:pt x="11673950" y="193326"/>
                  <a:pt x="11704551" y="384925"/>
                  <a:pt x="11697865" y="677086"/>
                </a:cubicBezTo>
                <a:cubicBezTo>
                  <a:pt x="11421798" y="670146"/>
                  <a:pt x="11264048" y="667110"/>
                  <a:pt x="10995991" y="677086"/>
                </a:cubicBezTo>
                <a:cubicBezTo>
                  <a:pt x="10727123" y="738282"/>
                  <a:pt x="10603563" y="674817"/>
                  <a:pt x="10411099" y="677086"/>
                </a:cubicBezTo>
                <a:cubicBezTo>
                  <a:pt x="10251437" y="703884"/>
                  <a:pt x="10127165" y="653664"/>
                  <a:pt x="10060163" y="677086"/>
                </a:cubicBezTo>
                <a:cubicBezTo>
                  <a:pt x="10050629" y="618118"/>
                  <a:pt x="9741266" y="690962"/>
                  <a:pt x="9475270" y="677086"/>
                </a:cubicBezTo>
                <a:cubicBezTo>
                  <a:pt x="9244717" y="784809"/>
                  <a:pt x="9115884" y="672396"/>
                  <a:pt x="8890375" y="677086"/>
                </a:cubicBezTo>
                <a:cubicBezTo>
                  <a:pt x="8639495" y="690992"/>
                  <a:pt x="8635911" y="650751"/>
                  <a:pt x="8422462" y="677086"/>
                </a:cubicBezTo>
                <a:cubicBezTo>
                  <a:pt x="8211857" y="691841"/>
                  <a:pt x="8214652" y="626774"/>
                  <a:pt x="8071526" y="677086"/>
                </a:cubicBezTo>
                <a:cubicBezTo>
                  <a:pt x="7938587" y="736537"/>
                  <a:pt x="7751804" y="719027"/>
                  <a:pt x="7486633" y="677086"/>
                </a:cubicBezTo>
                <a:cubicBezTo>
                  <a:pt x="7242688" y="674007"/>
                  <a:pt x="6867156" y="538495"/>
                  <a:pt x="6667782" y="677086"/>
                </a:cubicBezTo>
                <a:cubicBezTo>
                  <a:pt x="6448020" y="799369"/>
                  <a:pt x="5990533" y="611725"/>
                  <a:pt x="5848931" y="677086"/>
                </a:cubicBezTo>
                <a:cubicBezTo>
                  <a:pt x="5727050" y="733851"/>
                  <a:pt x="5508639" y="644559"/>
                  <a:pt x="5147059" y="677086"/>
                </a:cubicBezTo>
                <a:cubicBezTo>
                  <a:pt x="4805435" y="724712"/>
                  <a:pt x="4694281" y="692294"/>
                  <a:pt x="4445187" y="677086"/>
                </a:cubicBezTo>
                <a:cubicBezTo>
                  <a:pt x="4195633" y="685814"/>
                  <a:pt x="4276770" y="660929"/>
                  <a:pt x="4211230" y="677086"/>
                </a:cubicBezTo>
                <a:cubicBezTo>
                  <a:pt x="4172125" y="673665"/>
                  <a:pt x="3788954" y="665647"/>
                  <a:pt x="3626337" y="677086"/>
                </a:cubicBezTo>
                <a:cubicBezTo>
                  <a:pt x="3540222" y="735497"/>
                  <a:pt x="3224066" y="697784"/>
                  <a:pt x="2807487" y="677086"/>
                </a:cubicBezTo>
                <a:cubicBezTo>
                  <a:pt x="2419211" y="686655"/>
                  <a:pt x="2413072" y="650524"/>
                  <a:pt x="2222593" y="677086"/>
                </a:cubicBezTo>
                <a:cubicBezTo>
                  <a:pt x="2032979" y="696180"/>
                  <a:pt x="2013121" y="671526"/>
                  <a:pt x="1871657" y="677086"/>
                </a:cubicBezTo>
                <a:cubicBezTo>
                  <a:pt x="1675890" y="739177"/>
                  <a:pt x="1467891" y="663212"/>
                  <a:pt x="1286763" y="677086"/>
                </a:cubicBezTo>
                <a:cubicBezTo>
                  <a:pt x="1155000" y="631671"/>
                  <a:pt x="469438" y="611766"/>
                  <a:pt x="0" y="677086"/>
                </a:cubicBezTo>
                <a:cubicBezTo>
                  <a:pt x="26102" y="420404"/>
                  <a:pt x="26519" y="200040"/>
                  <a:pt x="0" y="0"/>
                </a:cubicBezTo>
                <a:close/>
              </a:path>
              <a:path w="11697865" h="677086" fill="none" stroke="0" extrusionOk="0">
                <a:moveTo>
                  <a:pt x="0" y="0"/>
                </a:moveTo>
                <a:cubicBezTo>
                  <a:pt x="85850" y="-18333"/>
                  <a:pt x="157439" y="24464"/>
                  <a:pt x="233955" y="0"/>
                </a:cubicBezTo>
                <a:cubicBezTo>
                  <a:pt x="319877" y="-3586"/>
                  <a:pt x="400742" y="28"/>
                  <a:pt x="467914" y="0"/>
                </a:cubicBezTo>
                <a:cubicBezTo>
                  <a:pt x="515929" y="4567"/>
                  <a:pt x="742392" y="28024"/>
                  <a:pt x="818850" y="0"/>
                </a:cubicBezTo>
                <a:cubicBezTo>
                  <a:pt x="925557" y="11214"/>
                  <a:pt x="1034737" y="55451"/>
                  <a:pt x="1169786" y="0"/>
                </a:cubicBezTo>
                <a:cubicBezTo>
                  <a:pt x="1333481" y="25285"/>
                  <a:pt x="1558677" y="40668"/>
                  <a:pt x="1871657" y="0"/>
                </a:cubicBezTo>
                <a:cubicBezTo>
                  <a:pt x="2073226" y="-61193"/>
                  <a:pt x="2344693" y="42222"/>
                  <a:pt x="2456551" y="0"/>
                </a:cubicBezTo>
                <a:cubicBezTo>
                  <a:pt x="2496928" y="-108844"/>
                  <a:pt x="2971134" y="176935"/>
                  <a:pt x="3158423" y="0"/>
                </a:cubicBezTo>
                <a:cubicBezTo>
                  <a:pt x="3353587" y="-65918"/>
                  <a:pt x="3529303" y="58812"/>
                  <a:pt x="3743315" y="0"/>
                </a:cubicBezTo>
                <a:cubicBezTo>
                  <a:pt x="3860698" y="-19736"/>
                  <a:pt x="4284103" y="-33058"/>
                  <a:pt x="4562166" y="0"/>
                </a:cubicBezTo>
                <a:cubicBezTo>
                  <a:pt x="4739058" y="-46752"/>
                  <a:pt x="5092371" y="-3068"/>
                  <a:pt x="5381017" y="0"/>
                </a:cubicBezTo>
                <a:cubicBezTo>
                  <a:pt x="5644872" y="-114777"/>
                  <a:pt x="5943290" y="114456"/>
                  <a:pt x="6199867" y="0"/>
                </a:cubicBezTo>
                <a:cubicBezTo>
                  <a:pt x="6350963" y="-63903"/>
                  <a:pt x="6406105" y="1124"/>
                  <a:pt x="6550803" y="0"/>
                </a:cubicBezTo>
                <a:cubicBezTo>
                  <a:pt x="6708400" y="-19097"/>
                  <a:pt x="6706920" y="16924"/>
                  <a:pt x="6784761" y="0"/>
                </a:cubicBezTo>
                <a:cubicBezTo>
                  <a:pt x="6844162" y="-28999"/>
                  <a:pt x="6964305" y="25673"/>
                  <a:pt x="7018718" y="0"/>
                </a:cubicBezTo>
                <a:cubicBezTo>
                  <a:pt x="7066501" y="-19654"/>
                  <a:pt x="7176297" y="27131"/>
                  <a:pt x="7252675" y="0"/>
                </a:cubicBezTo>
                <a:cubicBezTo>
                  <a:pt x="7359654" y="-16772"/>
                  <a:pt x="7393986" y="-10706"/>
                  <a:pt x="7486633" y="0"/>
                </a:cubicBezTo>
                <a:cubicBezTo>
                  <a:pt x="7561509" y="54665"/>
                  <a:pt x="8081489" y="82383"/>
                  <a:pt x="8305483" y="0"/>
                </a:cubicBezTo>
                <a:cubicBezTo>
                  <a:pt x="8523105" y="-6849"/>
                  <a:pt x="8489253" y="13242"/>
                  <a:pt x="8539439" y="0"/>
                </a:cubicBezTo>
                <a:cubicBezTo>
                  <a:pt x="8551704" y="79672"/>
                  <a:pt x="8973754" y="53034"/>
                  <a:pt x="9241311" y="0"/>
                </a:cubicBezTo>
                <a:cubicBezTo>
                  <a:pt x="9503690" y="-112836"/>
                  <a:pt x="9416088" y="6131"/>
                  <a:pt x="9592247" y="0"/>
                </a:cubicBezTo>
                <a:cubicBezTo>
                  <a:pt x="9752395" y="-33671"/>
                  <a:pt x="9894940" y="46972"/>
                  <a:pt x="10060163" y="0"/>
                </a:cubicBezTo>
                <a:cubicBezTo>
                  <a:pt x="10277549" y="-107657"/>
                  <a:pt x="10478268" y="32380"/>
                  <a:pt x="10762035" y="0"/>
                </a:cubicBezTo>
                <a:cubicBezTo>
                  <a:pt x="11030225" y="-67835"/>
                  <a:pt x="10994498" y="61332"/>
                  <a:pt x="11112971" y="0"/>
                </a:cubicBezTo>
                <a:cubicBezTo>
                  <a:pt x="11241934" y="-38009"/>
                  <a:pt x="11549877" y="18552"/>
                  <a:pt x="11697865" y="0"/>
                </a:cubicBezTo>
                <a:cubicBezTo>
                  <a:pt x="11696381" y="178699"/>
                  <a:pt x="11749109" y="409772"/>
                  <a:pt x="11697865" y="677086"/>
                </a:cubicBezTo>
                <a:cubicBezTo>
                  <a:pt x="11431225" y="715209"/>
                  <a:pt x="11224733" y="568874"/>
                  <a:pt x="10995991" y="677086"/>
                </a:cubicBezTo>
                <a:cubicBezTo>
                  <a:pt x="10748378" y="757643"/>
                  <a:pt x="10611112" y="707339"/>
                  <a:pt x="10411099" y="677086"/>
                </a:cubicBezTo>
                <a:cubicBezTo>
                  <a:pt x="10244601" y="728208"/>
                  <a:pt x="10132186" y="645198"/>
                  <a:pt x="10060163" y="677086"/>
                </a:cubicBezTo>
                <a:cubicBezTo>
                  <a:pt x="10023695" y="664192"/>
                  <a:pt x="9685795" y="648674"/>
                  <a:pt x="9475270" y="677086"/>
                </a:cubicBezTo>
                <a:cubicBezTo>
                  <a:pt x="9258027" y="741355"/>
                  <a:pt x="9135123" y="675929"/>
                  <a:pt x="8890375" y="677086"/>
                </a:cubicBezTo>
                <a:cubicBezTo>
                  <a:pt x="8635278" y="689454"/>
                  <a:pt x="8629839" y="663794"/>
                  <a:pt x="8422462" y="677086"/>
                </a:cubicBezTo>
                <a:cubicBezTo>
                  <a:pt x="8228790" y="694735"/>
                  <a:pt x="8183811" y="631303"/>
                  <a:pt x="8071526" y="677086"/>
                </a:cubicBezTo>
                <a:cubicBezTo>
                  <a:pt x="7946243" y="786130"/>
                  <a:pt x="7675959" y="756337"/>
                  <a:pt x="7486633" y="677086"/>
                </a:cubicBezTo>
                <a:cubicBezTo>
                  <a:pt x="7266508" y="647192"/>
                  <a:pt x="6785941" y="579843"/>
                  <a:pt x="6667782" y="677086"/>
                </a:cubicBezTo>
                <a:cubicBezTo>
                  <a:pt x="6459908" y="752331"/>
                  <a:pt x="6008002" y="601778"/>
                  <a:pt x="5848931" y="677086"/>
                </a:cubicBezTo>
                <a:cubicBezTo>
                  <a:pt x="5682479" y="788049"/>
                  <a:pt x="5494584" y="709843"/>
                  <a:pt x="5147059" y="677086"/>
                </a:cubicBezTo>
                <a:cubicBezTo>
                  <a:pt x="4829956" y="685270"/>
                  <a:pt x="4664060" y="691000"/>
                  <a:pt x="4445187" y="677086"/>
                </a:cubicBezTo>
                <a:cubicBezTo>
                  <a:pt x="4200194" y="696292"/>
                  <a:pt x="4283899" y="643079"/>
                  <a:pt x="4211230" y="677086"/>
                </a:cubicBezTo>
                <a:cubicBezTo>
                  <a:pt x="4107465" y="596333"/>
                  <a:pt x="3798183" y="599795"/>
                  <a:pt x="3626337" y="677086"/>
                </a:cubicBezTo>
                <a:cubicBezTo>
                  <a:pt x="3428517" y="682035"/>
                  <a:pt x="3197444" y="666620"/>
                  <a:pt x="2807487" y="677086"/>
                </a:cubicBezTo>
                <a:cubicBezTo>
                  <a:pt x="2414795" y="684432"/>
                  <a:pt x="2412387" y="660081"/>
                  <a:pt x="2222593" y="677086"/>
                </a:cubicBezTo>
                <a:cubicBezTo>
                  <a:pt x="2035830" y="715426"/>
                  <a:pt x="2014235" y="670815"/>
                  <a:pt x="1871657" y="677086"/>
                </a:cubicBezTo>
                <a:cubicBezTo>
                  <a:pt x="1695720" y="629438"/>
                  <a:pt x="1460620" y="712759"/>
                  <a:pt x="1286763" y="677086"/>
                </a:cubicBezTo>
                <a:cubicBezTo>
                  <a:pt x="1064518" y="604538"/>
                  <a:pt x="503607" y="596668"/>
                  <a:pt x="0" y="677086"/>
                </a:cubicBezTo>
                <a:cubicBezTo>
                  <a:pt x="-14514" y="502287"/>
                  <a:pt x="11231" y="225492"/>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3351609714">
                  <a:custGeom>
                    <a:avLst/>
                    <a:gdLst>
                      <a:gd name="connsiteX0" fmla="*/ 0 w 8773399"/>
                      <a:gd name="connsiteY0" fmla="*/ 0 h 438565"/>
                      <a:gd name="connsiteX1" fmla="*/ 175467 w 8773399"/>
                      <a:gd name="connsiteY1" fmla="*/ 0 h 438565"/>
                      <a:gd name="connsiteX2" fmla="*/ 350936 w 8773399"/>
                      <a:gd name="connsiteY2" fmla="*/ 0 h 438565"/>
                      <a:gd name="connsiteX3" fmla="*/ 614138 w 8773399"/>
                      <a:gd name="connsiteY3" fmla="*/ 0 h 438565"/>
                      <a:gd name="connsiteX4" fmla="*/ 877340 w 8773399"/>
                      <a:gd name="connsiteY4" fmla="*/ 0 h 438565"/>
                      <a:gd name="connsiteX5" fmla="*/ 1403743 w 8773399"/>
                      <a:gd name="connsiteY5" fmla="*/ 0 h 438565"/>
                      <a:gd name="connsiteX6" fmla="*/ 1842414 w 8773399"/>
                      <a:gd name="connsiteY6" fmla="*/ 0 h 438565"/>
                      <a:gd name="connsiteX7" fmla="*/ 2368818 w 8773399"/>
                      <a:gd name="connsiteY7" fmla="*/ 0 h 438565"/>
                      <a:gd name="connsiteX8" fmla="*/ 2807487 w 8773399"/>
                      <a:gd name="connsiteY8" fmla="*/ 0 h 438565"/>
                      <a:gd name="connsiteX9" fmla="*/ 3421625 w 8773399"/>
                      <a:gd name="connsiteY9" fmla="*/ 0 h 438565"/>
                      <a:gd name="connsiteX10" fmla="*/ 4035763 w 8773399"/>
                      <a:gd name="connsiteY10" fmla="*/ 0 h 438565"/>
                      <a:gd name="connsiteX11" fmla="*/ 4649901 w 8773399"/>
                      <a:gd name="connsiteY11" fmla="*/ 0 h 438565"/>
                      <a:gd name="connsiteX12" fmla="*/ 4913103 w 8773399"/>
                      <a:gd name="connsiteY12" fmla="*/ 0 h 438565"/>
                      <a:gd name="connsiteX13" fmla="*/ 5088571 w 8773399"/>
                      <a:gd name="connsiteY13" fmla="*/ 0 h 438565"/>
                      <a:gd name="connsiteX14" fmla="*/ 5264039 w 8773399"/>
                      <a:gd name="connsiteY14" fmla="*/ 0 h 438565"/>
                      <a:gd name="connsiteX15" fmla="*/ 5439507 w 8773399"/>
                      <a:gd name="connsiteY15" fmla="*/ 0 h 438565"/>
                      <a:gd name="connsiteX16" fmla="*/ 5614975 w 8773399"/>
                      <a:gd name="connsiteY16" fmla="*/ 0 h 438565"/>
                      <a:gd name="connsiteX17" fmla="*/ 6229113 w 8773399"/>
                      <a:gd name="connsiteY17" fmla="*/ 0 h 438565"/>
                      <a:gd name="connsiteX18" fmla="*/ 6404580 w 8773399"/>
                      <a:gd name="connsiteY18" fmla="*/ 0 h 438565"/>
                      <a:gd name="connsiteX19" fmla="*/ 6930984 w 8773399"/>
                      <a:gd name="connsiteY19" fmla="*/ 0 h 438565"/>
                      <a:gd name="connsiteX20" fmla="*/ 7194186 w 8773399"/>
                      <a:gd name="connsiteY20" fmla="*/ 0 h 438565"/>
                      <a:gd name="connsiteX21" fmla="*/ 7545123 w 8773399"/>
                      <a:gd name="connsiteY21" fmla="*/ 0 h 438565"/>
                      <a:gd name="connsiteX22" fmla="*/ 8071527 w 8773399"/>
                      <a:gd name="connsiteY22" fmla="*/ 0 h 438565"/>
                      <a:gd name="connsiteX23" fmla="*/ 8334729 w 8773399"/>
                      <a:gd name="connsiteY23" fmla="*/ 0 h 438565"/>
                      <a:gd name="connsiteX24" fmla="*/ 8773399 w 8773399"/>
                      <a:gd name="connsiteY24" fmla="*/ 0 h 438565"/>
                      <a:gd name="connsiteX25" fmla="*/ 8773399 w 8773399"/>
                      <a:gd name="connsiteY25" fmla="*/ 438565 h 438565"/>
                      <a:gd name="connsiteX26" fmla="*/ 8246994 w 8773399"/>
                      <a:gd name="connsiteY26" fmla="*/ 438565 h 438565"/>
                      <a:gd name="connsiteX27" fmla="*/ 7808325 w 8773399"/>
                      <a:gd name="connsiteY27" fmla="*/ 438565 h 438565"/>
                      <a:gd name="connsiteX28" fmla="*/ 7545123 w 8773399"/>
                      <a:gd name="connsiteY28" fmla="*/ 438565 h 438565"/>
                      <a:gd name="connsiteX29" fmla="*/ 7106453 w 8773399"/>
                      <a:gd name="connsiteY29" fmla="*/ 438565 h 438565"/>
                      <a:gd name="connsiteX30" fmla="*/ 6667782 w 8773399"/>
                      <a:gd name="connsiteY30" fmla="*/ 438565 h 438565"/>
                      <a:gd name="connsiteX31" fmla="*/ 6316847 w 8773399"/>
                      <a:gd name="connsiteY31" fmla="*/ 438565 h 438565"/>
                      <a:gd name="connsiteX32" fmla="*/ 6053645 w 8773399"/>
                      <a:gd name="connsiteY32" fmla="*/ 438565 h 438565"/>
                      <a:gd name="connsiteX33" fmla="*/ 5614975 w 8773399"/>
                      <a:gd name="connsiteY33" fmla="*/ 438565 h 438565"/>
                      <a:gd name="connsiteX34" fmla="*/ 5000837 w 8773399"/>
                      <a:gd name="connsiteY34" fmla="*/ 438565 h 438565"/>
                      <a:gd name="connsiteX35" fmla="*/ 4386699 w 8773399"/>
                      <a:gd name="connsiteY35" fmla="*/ 438565 h 438565"/>
                      <a:gd name="connsiteX36" fmla="*/ 3860295 w 8773399"/>
                      <a:gd name="connsiteY36" fmla="*/ 438565 h 438565"/>
                      <a:gd name="connsiteX37" fmla="*/ 3333891 w 8773399"/>
                      <a:gd name="connsiteY37" fmla="*/ 438565 h 438565"/>
                      <a:gd name="connsiteX38" fmla="*/ 3158423 w 8773399"/>
                      <a:gd name="connsiteY38" fmla="*/ 438565 h 438565"/>
                      <a:gd name="connsiteX39" fmla="*/ 2719753 w 8773399"/>
                      <a:gd name="connsiteY39" fmla="*/ 438565 h 438565"/>
                      <a:gd name="connsiteX40" fmla="*/ 2105616 w 8773399"/>
                      <a:gd name="connsiteY40" fmla="*/ 438565 h 438565"/>
                      <a:gd name="connsiteX41" fmla="*/ 1666945 w 8773399"/>
                      <a:gd name="connsiteY41" fmla="*/ 438565 h 438565"/>
                      <a:gd name="connsiteX42" fmla="*/ 1403743 w 8773399"/>
                      <a:gd name="connsiteY42" fmla="*/ 438565 h 438565"/>
                      <a:gd name="connsiteX43" fmla="*/ 965073 w 8773399"/>
                      <a:gd name="connsiteY43" fmla="*/ 438565 h 438565"/>
                      <a:gd name="connsiteX44" fmla="*/ 0 w 8773399"/>
                      <a:gd name="connsiteY44" fmla="*/ 438565 h 438565"/>
                      <a:gd name="connsiteX45" fmla="*/ 0 w 8773399"/>
                      <a:gd name="connsiteY45" fmla="*/ 0 h 438565"/>
                      <a:gd name="connsiteX0" fmla="*/ 0 w 8773399"/>
                      <a:gd name="connsiteY0" fmla="*/ 0 h 438565"/>
                      <a:gd name="connsiteX1" fmla="*/ 350936 w 8773399"/>
                      <a:gd name="connsiteY1" fmla="*/ 0 h 438565"/>
                      <a:gd name="connsiteX2" fmla="*/ 965073 w 8773399"/>
                      <a:gd name="connsiteY2" fmla="*/ 0 h 438565"/>
                      <a:gd name="connsiteX3" fmla="*/ 1403743 w 8773399"/>
                      <a:gd name="connsiteY3" fmla="*/ 0 h 438565"/>
                      <a:gd name="connsiteX4" fmla="*/ 1842414 w 8773399"/>
                      <a:gd name="connsiteY4" fmla="*/ 0 h 438565"/>
                      <a:gd name="connsiteX5" fmla="*/ 2105616 w 8773399"/>
                      <a:gd name="connsiteY5" fmla="*/ 0 h 438565"/>
                      <a:gd name="connsiteX6" fmla="*/ 2632020 w 8773399"/>
                      <a:gd name="connsiteY6" fmla="*/ 0 h 438565"/>
                      <a:gd name="connsiteX7" fmla="*/ 3070689 w 8773399"/>
                      <a:gd name="connsiteY7" fmla="*/ 0 h 438565"/>
                      <a:gd name="connsiteX8" fmla="*/ 3684827 w 8773399"/>
                      <a:gd name="connsiteY8" fmla="*/ 0 h 438565"/>
                      <a:gd name="connsiteX9" fmla="*/ 4298965 w 8773399"/>
                      <a:gd name="connsiteY9" fmla="*/ 0 h 438565"/>
                      <a:gd name="connsiteX10" fmla="*/ 4562167 w 8773399"/>
                      <a:gd name="connsiteY10" fmla="*/ 0 h 438565"/>
                      <a:gd name="connsiteX11" fmla="*/ 4913103 w 8773399"/>
                      <a:gd name="connsiteY11" fmla="*/ 0 h 438565"/>
                      <a:gd name="connsiteX12" fmla="*/ 5439507 w 8773399"/>
                      <a:gd name="connsiteY12" fmla="*/ 0 h 438565"/>
                      <a:gd name="connsiteX13" fmla="*/ 5614975 w 8773399"/>
                      <a:gd name="connsiteY13" fmla="*/ 0 h 438565"/>
                      <a:gd name="connsiteX14" fmla="*/ 6053645 w 8773399"/>
                      <a:gd name="connsiteY14" fmla="*/ 0 h 438565"/>
                      <a:gd name="connsiteX15" fmla="*/ 6667782 w 8773399"/>
                      <a:gd name="connsiteY15" fmla="*/ 0 h 438565"/>
                      <a:gd name="connsiteX16" fmla="*/ 6843251 w 8773399"/>
                      <a:gd name="connsiteY16" fmla="*/ 0 h 438565"/>
                      <a:gd name="connsiteX17" fmla="*/ 7018719 w 8773399"/>
                      <a:gd name="connsiteY17" fmla="*/ 0 h 438565"/>
                      <a:gd name="connsiteX18" fmla="*/ 7194186 w 8773399"/>
                      <a:gd name="connsiteY18" fmla="*/ 0 h 438565"/>
                      <a:gd name="connsiteX19" fmla="*/ 7457388 w 8773399"/>
                      <a:gd name="connsiteY19" fmla="*/ 0 h 438565"/>
                      <a:gd name="connsiteX20" fmla="*/ 7808325 w 8773399"/>
                      <a:gd name="connsiteY20" fmla="*/ 0 h 438565"/>
                      <a:gd name="connsiteX21" fmla="*/ 8334729 w 8773399"/>
                      <a:gd name="connsiteY21" fmla="*/ 0 h 438565"/>
                      <a:gd name="connsiteX22" fmla="*/ 8773399 w 8773399"/>
                      <a:gd name="connsiteY22" fmla="*/ 0 h 438565"/>
                      <a:gd name="connsiteX23" fmla="*/ 8773399 w 8773399"/>
                      <a:gd name="connsiteY23" fmla="*/ 438565 h 438565"/>
                      <a:gd name="connsiteX24" fmla="*/ 8334729 w 8773399"/>
                      <a:gd name="connsiteY24" fmla="*/ 438565 h 438565"/>
                      <a:gd name="connsiteX25" fmla="*/ 8071527 w 8773399"/>
                      <a:gd name="connsiteY25" fmla="*/ 438565 h 438565"/>
                      <a:gd name="connsiteX26" fmla="*/ 7896059 w 8773399"/>
                      <a:gd name="connsiteY26" fmla="*/ 438565 h 438565"/>
                      <a:gd name="connsiteX27" fmla="*/ 7632857 w 8773399"/>
                      <a:gd name="connsiteY27" fmla="*/ 438565 h 438565"/>
                      <a:gd name="connsiteX28" fmla="*/ 7369655 w 8773399"/>
                      <a:gd name="connsiteY28" fmla="*/ 438565 h 438565"/>
                      <a:gd name="connsiteX29" fmla="*/ 6930984 w 8773399"/>
                      <a:gd name="connsiteY29" fmla="*/ 438565 h 438565"/>
                      <a:gd name="connsiteX30" fmla="*/ 6580049 w 8773399"/>
                      <a:gd name="connsiteY30" fmla="*/ 438565 h 438565"/>
                      <a:gd name="connsiteX31" fmla="*/ 6316847 w 8773399"/>
                      <a:gd name="connsiteY31" fmla="*/ 438565 h 438565"/>
                      <a:gd name="connsiteX32" fmla="*/ 5790443 w 8773399"/>
                      <a:gd name="connsiteY32" fmla="*/ 438565 h 438565"/>
                      <a:gd name="connsiteX33" fmla="*/ 5614975 w 8773399"/>
                      <a:gd name="connsiteY33" fmla="*/ 438565 h 438565"/>
                      <a:gd name="connsiteX34" fmla="*/ 5176305 w 8773399"/>
                      <a:gd name="connsiteY34" fmla="*/ 438565 h 438565"/>
                      <a:gd name="connsiteX35" fmla="*/ 4649901 w 8773399"/>
                      <a:gd name="connsiteY35" fmla="*/ 438565 h 438565"/>
                      <a:gd name="connsiteX36" fmla="*/ 4211231 w 8773399"/>
                      <a:gd name="connsiteY36" fmla="*/ 438565 h 438565"/>
                      <a:gd name="connsiteX37" fmla="*/ 3948029 w 8773399"/>
                      <a:gd name="connsiteY37" fmla="*/ 438565 h 438565"/>
                      <a:gd name="connsiteX38" fmla="*/ 3772561 w 8773399"/>
                      <a:gd name="connsiteY38" fmla="*/ 438565 h 438565"/>
                      <a:gd name="connsiteX39" fmla="*/ 3333891 w 8773399"/>
                      <a:gd name="connsiteY39" fmla="*/ 438565 h 438565"/>
                      <a:gd name="connsiteX40" fmla="*/ 2807487 w 8773399"/>
                      <a:gd name="connsiteY40" fmla="*/ 438565 h 438565"/>
                      <a:gd name="connsiteX41" fmla="*/ 2544285 w 8773399"/>
                      <a:gd name="connsiteY41" fmla="*/ 438565 h 438565"/>
                      <a:gd name="connsiteX42" fmla="*/ 2368818 w 8773399"/>
                      <a:gd name="connsiteY42" fmla="*/ 438565 h 438565"/>
                      <a:gd name="connsiteX43" fmla="*/ 1930147 w 8773399"/>
                      <a:gd name="connsiteY43" fmla="*/ 438565 h 438565"/>
                      <a:gd name="connsiteX44" fmla="*/ 1316010 w 8773399"/>
                      <a:gd name="connsiteY44" fmla="*/ 438565 h 438565"/>
                      <a:gd name="connsiteX45" fmla="*/ 965073 w 8773399"/>
                      <a:gd name="connsiteY45" fmla="*/ 438565 h 438565"/>
                      <a:gd name="connsiteX46" fmla="*/ 701871 w 8773399"/>
                      <a:gd name="connsiteY46" fmla="*/ 438565 h 438565"/>
                      <a:gd name="connsiteX47" fmla="*/ 526404 w 8773399"/>
                      <a:gd name="connsiteY47" fmla="*/ 438565 h 438565"/>
                      <a:gd name="connsiteX48" fmla="*/ 0 w 8773399"/>
                      <a:gd name="connsiteY48" fmla="*/ 438565 h 438565"/>
                      <a:gd name="connsiteX49" fmla="*/ 0 w 8773399"/>
                      <a:gd name="connsiteY49" fmla="*/ 0 h 43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773399" h="438565" fill="none" extrusionOk="0">
                        <a:moveTo>
                          <a:pt x="0" y="0"/>
                        </a:moveTo>
                        <a:cubicBezTo>
                          <a:pt x="70692" y="-8128"/>
                          <a:pt x="111107" y="15265"/>
                          <a:pt x="175467" y="0"/>
                        </a:cubicBezTo>
                        <a:cubicBezTo>
                          <a:pt x="240225" y="-15521"/>
                          <a:pt x="298144" y="-1600"/>
                          <a:pt x="350936" y="0"/>
                        </a:cubicBezTo>
                        <a:cubicBezTo>
                          <a:pt x="396111" y="-1464"/>
                          <a:pt x="555199" y="12015"/>
                          <a:pt x="614138" y="0"/>
                        </a:cubicBezTo>
                        <a:cubicBezTo>
                          <a:pt x="682552" y="-13472"/>
                          <a:pt x="791350" y="32862"/>
                          <a:pt x="877340" y="0"/>
                        </a:cubicBezTo>
                        <a:cubicBezTo>
                          <a:pt x="974509" y="-21266"/>
                          <a:pt x="1219806" y="26423"/>
                          <a:pt x="1403743" y="0"/>
                        </a:cubicBezTo>
                        <a:cubicBezTo>
                          <a:pt x="1536153" y="-51144"/>
                          <a:pt x="1750664" y="35984"/>
                          <a:pt x="1842414" y="0"/>
                        </a:cubicBezTo>
                        <a:cubicBezTo>
                          <a:pt x="1913087" y="-63428"/>
                          <a:pt x="2222409" y="79718"/>
                          <a:pt x="2368818" y="0"/>
                        </a:cubicBezTo>
                        <a:cubicBezTo>
                          <a:pt x="2529014" y="-32261"/>
                          <a:pt x="2676206" y="19937"/>
                          <a:pt x="2807487" y="0"/>
                        </a:cubicBezTo>
                        <a:cubicBezTo>
                          <a:pt x="2911149" y="1705"/>
                          <a:pt x="3230931" y="-35833"/>
                          <a:pt x="3421625" y="0"/>
                        </a:cubicBezTo>
                        <a:cubicBezTo>
                          <a:pt x="3561340" y="-20351"/>
                          <a:pt x="3814477" y="50480"/>
                          <a:pt x="4035763" y="0"/>
                        </a:cubicBezTo>
                        <a:cubicBezTo>
                          <a:pt x="4241820" y="-67838"/>
                          <a:pt x="4485986" y="63800"/>
                          <a:pt x="4649901" y="0"/>
                        </a:cubicBezTo>
                        <a:cubicBezTo>
                          <a:pt x="4780187" y="-36014"/>
                          <a:pt x="4812756" y="13876"/>
                          <a:pt x="4913103" y="0"/>
                        </a:cubicBezTo>
                        <a:cubicBezTo>
                          <a:pt x="5028798" y="-11420"/>
                          <a:pt x="5033507" y="9663"/>
                          <a:pt x="5088571" y="0"/>
                        </a:cubicBezTo>
                        <a:cubicBezTo>
                          <a:pt x="5136189" y="-17784"/>
                          <a:pt x="5221613" y="15843"/>
                          <a:pt x="5264039" y="0"/>
                        </a:cubicBezTo>
                        <a:cubicBezTo>
                          <a:pt x="5305965" y="-13276"/>
                          <a:pt x="5365408" y="10011"/>
                          <a:pt x="5439507" y="0"/>
                        </a:cubicBezTo>
                        <a:cubicBezTo>
                          <a:pt x="5516941" y="-11578"/>
                          <a:pt x="5544338" y="160"/>
                          <a:pt x="5614975" y="0"/>
                        </a:cubicBezTo>
                        <a:cubicBezTo>
                          <a:pt x="5695719" y="37425"/>
                          <a:pt x="6043133" y="51691"/>
                          <a:pt x="6229113" y="0"/>
                        </a:cubicBezTo>
                        <a:cubicBezTo>
                          <a:pt x="6389558" y="-3637"/>
                          <a:pt x="6365692" y="3952"/>
                          <a:pt x="6404580" y="0"/>
                        </a:cubicBezTo>
                        <a:cubicBezTo>
                          <a:pt x="6424093" y="55683"/>
                          <a:pt x="6732900" y="42083"/>
                          <a:pt x="6930984" y="0"/>
                        </a:cubicBezTo>
                        <a:cubicBezTo>
                          <a:pt x="7143885" y="-62931"/>
                          <a:pt x="7080802" y="3758"/>
                          <a:pt x="7194186" y="0"/>
                        </a:cubicBezTo>
                        <a:cubicBezTo>
                          <a:pt x="7320403" y="-13022"/>
                          <a:pt x="7408204" y="9898"/>
                          <a:pt x="7545123" y="0"/>
                        </a:cubicBezTo>
                        <a:cubicBezTo>
                          <a:pt x="7710855" y="-66648"/>
                          <a:pt x="7849667" y="8632"/>
                          <a:pt x="8071527" y="0"/>
                        </a:cubicBezTo>
                        <a:cubicBezTo>
                          <a:pt x="8282635" y="-45557"/>
                          <a:pt x="8237372" y="42408"/>
                          <a:pt x="8334729" y="0"/>
                        </a:cubicBezTo>
                        <a:cubicBezTo>
                          <a:pt x="8435389" y="-2360"/>
                          <a:pt x="8671253" y="15060"/>
                          <a:pt x="8773399" y="0"/>
                        </a:cubicBezTo>
                        <a:cubicBezTo>
                          <a:pt x="8790905" y="142975"/>
                          <a:pt x="8798871" y="269653"/>
                          <a:pt x="8773399" y="438565"/>
                        </a:cubicBezTo>
                        <a:cubicBezTo>
                          <a:pt x="8552946" y="469223"/>
                          <a:pt x="8421586" y="346365"/>
                          <a:pt x="8246994" y="438565"/>
                        </a:cubicBezTo>
                        <a:cubicBezTo>
                          <a:pt x="8090168" y="511550"/>
                          <a:pt x="7962463" y="433810"/>
                          <a:pt x="7808325" y="438565"/>
                        </a:cubicBezTo>
                        <a:cubicBezTo>
                          <a:pt x="7674054" y="473290"/>
                          <a:pt x="7608226" y="431572"/>
                          <a:pt x="7545123" y="438565"/>
                        </a:cubicBezTo>
                        <a:cubicBezTo>
                          <a:pt x="7509469" y="454520"/>
                          <a:pt x="7272224" y="408112"/>
                          <a:pt x="7106453" y="438565"/>
                        </a:cubicBezTo>
                        <a:cubicBezTo>
                          <a:pt x="6932497" y="464317"/>
                          <a:pt x="6863625" y="440203"/>
                          <a:pt x="6667782" y="438565"/>
                        </a:cubicBezTo>
                        <a:cubicBezTo>
                          <a:pt x="6475015" y="445431"/>
                          <a:pt x="6469246" y="430135"/>
                          <a:pt x="6316847" y="438565"/>
                        </a:cubicBezTo>
                        <a:cubicBezTo>
                          <a:pt x="6165646" y="453116"/>
                          <a:pt x="6150055" y="414783"/>
                          <a:pt x="6053645" y="438565"/>
                        </a:cubicBezTo>
                        <a:cubicBezTo>
                          <a:pt x="5945605" y="498090"/>
                          <a:pt x="5739345" y="467970"/>
                          <a:pt x="5614975" y="438565"/>
                        </a:cubicBezTo>
                        <a:cubicBezTo>
                          <a:pt x="5488843" y="427939"/>
                          <a:pt x="5120372" y="380276"/>
                          <a:pt x="5000837" y="438565"/>
                        </a:cubicBezTo>
                        <a:cubicBezTo>
                          <a:pt x="4853745" y="479909"/>
                          <a:pt x="4512270" y="382398"/>
                          <a:pt x="4386699" y="438565"/>
                        </a:cubicBezTo>
                        <a:cubicBezTo>
                          <a:pt x="4258180" y="518061"/>
                          <a:pt x="4119870" y="417709"/>
                          <a:pt x="3860295" y="438565"/>
                        </a:cubicBezTo>
                        <a:cubicBezTo>
                          <a:pt x="3604006" y="458839"/>
                          <a:pt x="3501880" y="439341"/>
                          <a:pt x="3333891" y="438565"/>
                        </a:cubicBezTo>
                        <a:cubicBezTo>
                          <a:pt x="3153366" y="452298"/>
                          <a:pt x="3209854" y="416545"/>
                          <a:pt x="3158423" y="438565"/>
                        </a:cubicBezTo>
                        <a:cubicBezTo>
                          <a:pt x="3094449" y="419431"/>
                          <a:pt x="2872113" y="415583"/>
                          <a:pt x="2719753" y="438565"/>
                        </a:cubicBezTo>
                        <a:cubicBezTo>
                          <a:pt x="2568181" y="436735"/>
                          <a:pt x="2397910" y="436401"/>
                          <a:pt x="2105616" y="438565"/>
                        </a:cubicBezTo>
                        <a:cubicBezTo>
                          <a:pt x="1817638" y="449832"/>
                          <a:pt x="1811134" y="418174"/>
                          <a:pt x="1666945" y="438565"/>
                        </a:cubicBezTo>
                        <a:cubicBezTo>
                          <a:pt x="1524678" y="463527"/>
                          <a:pt x="1515396" y="434061"/>
                          <a:pt x="1403743" y="438565"/>
                        </a:cubicBezTo>
                        <a:cubicBezTo>
                          <a:pt x="1271920" y="404370"/>
                          <a:pt x="1107384" y="464331"/>
                          <a:pt x="965073" y="438565"/>
                        </a:cubicBezTo>
                        <a:cubicBezTo>
                          <a:pt x="851474" y="400319"/>
                          <a:pt x="328778" y="359381"/>
                          <a:pt x="0" y="438565"/>
                        </a:cubicBezTo>
                        <a:cubicBezTo>
                          <a:pt x="-14195" y="324620"/>
                          <a:pt x="4774" y="117347"/>
                          <a:pt x="0" y="0"/>
                        </a:cubicBezTo>
                        <a:close/>
                      </a:path>
                      <a:path w="8773399" h="438565" stroke="0" extrusionOk="0">
                        <a:moveTo>
                          <a:pt x="0" y="0"/>
                        </a:moveTo>
                        <a:cubicBezTo>
                          <a:pt x="102323" y="-31501"/>
                          <a:pt x="297712" y="34726"/>
                          <a:pt x="350936" y="0"/>
                        </a:cubicBezTo>
                        <a:cubicBezTo>
                          <a:pt x="458323" y="-77842"/>
                          <a:pt x="786099" y="59249"/>
                          <a:pt x="965073" y="0"/>
                        </a:cubicBezTo>
                        <a:cubicBezTo>
                          <a:pt x="1156610" y="-7415"/>
                          <a:pt x="1259295" y="36166"/>
                          <a:pt x="1403743" y="0"/>
                        </a:cubicBezTo>
                        <a:cubicBezTo>
                          <a:pt x="1544084" y="-6427"/>
                          <a:pt x="1644634" y="33347"/>
                          <a:pt x="1842414" y="0"/>
                        </a:cubicBezTo>
                        <a:cubicBezTo>
                          <a:pt x="2052753" y="-43568"/>
                          <a:pt x="2028842" y="10263"/>
                          <a:pt x="2105616" y="0"/>
                        </a:cubicBezTo>
                        <a:cubicBezTo>
                          <a:pt x="2177701" y="16561"/>
                          <a:pt x="2479020" y="-11776"/>
                          <a:pt x="2632020" y="0"/>
                        </a:cubicBezTo>
                        <a:cubicBezTo>
                          <a:pt x="2806876" y="-32250"/>
                          <a:pt x="2858598" y="52654"/>
                          <a:pt x="3070689" y="0"/>
                        </a:cubicBezTo>
                        <a:cubicBezTo>
                          <a:pt x="3254542" y="-62810"/>
                          <a:pt x="3446308" y="13367"/>
                          <a:pt x="3684827" y="0"/>
                        </a:cubicBezTo>
                        <a:cubicBezTo>
                          <a:pt x="3961241" y="923"/>
                          <a:pt x="4182311" y="57536"/>
                          <a:pt x="4298965" y="0"/>
                        </a:cubicBezTo>
                        <a:cubicBezTo>
                          <a:pt x="4470165" y="-36811"/>
                          <a:pt x="4459795" y="37094"/>
                          <a:pt x="4562167" y="0"/>
                        </a:cubicBezTo>
                        <a:cubicBezTo>
                          <a:pt x="4663853" y="-17326"/>
                          <a:pt x="4781232" y="5397"/>
                          <a:pt x="4913103" y="0"/>
                        </a:cubicBezTo>
                        <a:cubicBezTo>
                          <a:pt x="5069041" y="4909"/>
                          <a:pt x="5228930" y="63987"/>
                          <a:pt x="5439507" y="0"/>
                        </a:cubicBezTo>
                        <a:cubicBezTo>
                          <a:pt x="5661805" y="-48478"/>
                          <a:pt x="5566689" y="-896"/>
                          <a:pt x="5614975" y="0"/>
                        </a:cubicBezTo>
                        <a:cubicBezTo>
                          <a:pt x="5666558" y="-3409"/>
                          <a:pt x="5944933" y="67729"/>
                          <a:pt x="6053645" y="0"/>
                        </a:cubicBezTo>
                        <a:cubicBezTo>
                          <a:pt x="6156782" y="-32359"/>
                          <a:pt x="6491194" y="17761"/>
                          <a:pt x="6667782" y="0"/>
                        </a:cubicBezTo>
                        <a:cubicBezTo>
                          <a:pt x="6887571" y="-24004"/>
                          <a:pt x="6784394" y="18101"/>
                          <a:pt x="6843251" y="0"/>
                        </a:cubicBezTo>
                        <a:cubicBezTo>
                          <a:pt x="6914721" y="2476"/>
                          <a:pt x="6929954" y="12049"/>
                          <a:pt x="7018719" y="0"/>
                        </a:cubicBezTo>
                        <a:cubicBezTo>
                          <a:pt x="7102334" y="-14836"/>
                          <a:pt x="7126926" y="6391"/>
                          <a:pt x="7194186" y="0"/>
                        </a:cubicBezTo>
                        <a:cubicBezTo>
                          <a:pt x="7251229" y="-3849"/>
                          <a:pt x="7317627" y="26593"/>
                          <a:pt x="7457388" y="0"/>
                        </a:cubicBezTo>
                        <a:cubicBezTo>
                          <a:pt x="7599049" y="-33078"/>
                          <a:pt x="7737651" y="42305"/>
                          <a:pt x="7808325" y="0"/>
                        </a:cubicBezTo>
                        <a:cubicBezTo>
                          <a:pt x="7896896" y="-40935"/>
                          <a:pt x="8119562" y="56631"/>
                          <a:pt x="8334729" y="0"/>
                        </a:cubicBezTo>
                        <a:cubicBezTo>
                          <a:pt x="8576709" y="-39711"/>
                          <a:pt x="8672667" y="44973"/>
                          <a:pt x="8773399" y="0"/>
                        </a:cubicBezTo>
                        <a:cubicBezTo>
                          <a:pt x="8796634" y="133225"/>
                          <a:pt x="8756746" y="264415"/>
                          <a:pt x="8773399" y="438565"/>
                        </a:cubicBezTo>
                        <a:cubicBezTo>
                          <a:pt x="8583688" y="469697"/>
                          <a:pt x="8554321" y="398157"/>
                          <a:pt x="8334729" y="438565"/>
                        </a:cubicBezTo>
                        <a:cubicBezTo>
                          <a:pt x="8152193" y="477835"/>
                          <a:pt x="8177865" y="434324"/>
                          <a:pt x="8071527" y="438565"/>
                        </a:cubicBezTo>
                        <a:cubicBezTo>
                          <a:pt x="7965037" y="441203"/>
                          <a:pt x="7983906" y="414859"/>
                          <a:pt x="7896059" y="438565"/>
                        </a:cubicBezTo>
                        <a:cubicBezTo>
                          <a:pt x="7810113" y="456359"/>
                          <a:pt x="7750548" y="421748"/>
                          <a:pt x="7632857" y="438565"/>
                        </a:cubicBezTo>
                        <a:cubicBezTo>
                          <a:pt x="7508184" y="443009"/>
                          <a:pt x="7475032" y="420989"/>
                          <a:pt x="7369655" y="438565"/>
                        </a:cubicBezTo>
                        <a:cubicBezTo>
                          <a:pt x="7274061" y="447198"/>
                          <a:pt x="7042585" y="381105"/>
                          <a:pt x="6930984" y="438565"/>
                        </a:cubicBezTo>
                        <a:cubicBezTo>
                          <a:pt x="6816966" y="445902"/>
                          <a:pt x="6680976" y="398400"/>
                          <a:pt x="6580049" y="438565"/>
                        </a:cubicBezTo>
                        <a:cubicBezTo>
                          <a:pt x="6447345" y="457882"/>
                          <a:pt x="6435902" y="437554"/>
                          <a:pt x="6316847" y="438565"/>
                        </a:cubicBezTo>
                        <a:cubicBezTo>
                          <a:pt x="6252409" y="430553"/>
                          <a:pt x="5998610" y="401670"/>
                          <a:pt x="5790443" y="438565"/>
                        </a:cubicBezTo>
                        <a:cubicBezTo>
                          <a:pt x="5570797" y="495568"/>
                          <a:pt x="5684250" y="436640"/>
                          <a:pt x="5614975" y="438565"/>
                        </a:cubicBezTo>
                        <a:cubicBezTo>
                          <a:pt x="5557536" y="454722"/>
                          <a:pt x="5284667" y="378896"/>
                          <a:pt x="5176305" y="438565"/>
                        </a:cubicBezTo>
                        <a:cubicBezTo>
                          <a:pt x="5114650" y="476607"/>
                          <a:pt x="4775628" y="416819"/>
                          <a:pt x="4649901" y="438565"/>
                        </a:cubicBezTo>
                        <a:cubicBezTo>
                          <a:pt x="4531306" y="498900"/>
                          <a:pt x="4428096" y="410126"/>
                          <a:pt x="4211231" y="438565"/>
                        </a:cubicBezTo>
                        <a:cubicBezTo>
                          <a:pt x="4015012" y="454349"/>
                          <a:pt x="4008710" y="430575"/>
                          <a:pt x="3948029" y="438565"/>
                        </a:cubicBezTo>
                        <a:cubicBezTo>
                          <a:pt x="3891994" y="446160"/>
                          <a:pt x="3825683" y="431400"/>
                          <a:pt x="3772561" y="438565"/>
                        </a:cubicBezTo>
                        <a:cubicBezTo>
                          <a:pt x="3720656" y="420624"/>
                          <a:pt x="3448518" y="382787"/>
                          <a:pt x="3333891" y="438565"/>
                        </a:cubicBezTo>
                        <a:cubicBezTo>
                          <a:pt x="3156638" y="498559"/>
                          <a:pt x="2948693" y="382880"/>
                          <a:pt x="2807487" y="438565"/>
                        </a:cubicBezTo>
                        <a:cubicBezTo>
                          <a:pt x="2647580" y="503738"/>
                          <a:pt x="2605408" y="398362"/>
                          <a:pt x="2544285" y="438565"/>
                        </a:cubicBezTo>
                        <a:cubicBezTo>
                          <a:pt x="2469371" y="470060"/>
                          <a:pt x="2460119" y="425128"/>
                          <a:pt x="2368818" y="438565"/>
                        </a:cubicBezTo>
                        <a:cubicBezTo>
                          <a:pt x="2282390" y="432802"/>
                          <a:pt x="2053723" y="413688"/>
                          <a:pt x="1930147" y="438565"/>
                        </a:cubicBezTo>
                        <a:cubicBezTo>
                          <a:pt x="1811713" y="438129"/>
                          <a:pt x="1590037" y="333519"/>
                          <a:pt x="1316010" y="438565"/>
                        </a:cubicBezTo>
                        <a:cubicBezTo>
                          <a:pt x="1040867" y="486303"/>
                          <a:pt x="1065432" y="421043"/>
                          <a:pt x="965073" y="438565"/>
                        </a:cubicBezTo>
                        <a:cubicBezTo>
                          <a:pt x="878152" y="433665"/>
                          <a:pt x="756640" y="439992"/>
                          <a:pt x="701871" y="438565"/>
                        </a:cubicBezTo>
                        <a:cubicBezTo>
                          <a:pt x="648900" y="446240"/>
                          <a:pt x="610307" y="438088"/>
                          <a:pt x="526404" y="438565"/>
                        </a:cubicBezTo>
                        <a:cubicBezTo>
                          <a:pt x="412698" y="399868"/>
                          <a:pt x="229216" y="421706"/>
                          <a:pt x="0" y="438565"/>
                        </a:cubicBezTo>
                        <a:cubicBezTo>
                          <a:pt x="-18645" y="281581"/>
                          <a:pt x="26004" y="130516"/>
                          <a:pt x="0" y="0"/>
                        </a:cubicBezTo>
                        <a:close/>
                      </a:path>
                      <a:path w="8773399" h="438565" fill="none" stroke="0" extrusionOk="0">
                        <a:moveTo>
                          <a:pt x="0" y="0"/>
                        </a:moveTo>
                        <a:cubicBezTo>
                          <a:pt x="61521" y="-25134"/>
                          <a:pt x="113105" y="13986"/>
                          <a:pt x="175467" y="0"/>
                        </a:cubicBezTo>
                        <a:cubicBezTo>
                          <a:pt x="241100" y="988"/>
                          <a:pt x="305085" y="8617"/>
                          <a:pt x="350936" y="0"/>
                        </a:cubicBezTo>
                        <a:cubicBezTo>
                          <a:pt x="398096" y="-4422"/>
                          <a:pt x="542819" y="13125"/>
                          <a:pt x="614138" y="0"/>
                        </a:cubicBezTo>
                        <a:cubicBezTo>
                          <a:pt x="696559" y="16836"/>
                          <a:pt x="775222" y="30395"/>
                          <a:pt x="877340" y="0"/>
                        </a:cubicBezTo>
                        <a:cubicBezTo>
                          <a:pt x="996408" y="11574"/>
                          <a:pt x="1212020" y="48790"/>
                          <a:pt x="1403743" y="0"/>
                        </a:cubicBezTo>
                        <a:cubicBezTo>
                          <a:pt x="1571157" y="-35899"/>
                          <a:pt x="1744162" y="38810"/>
                          <a:pt x="1842414" y="0"/>
                        </a:cubicBezTo>
                        <a:cubicBezTo>
                          <a:pt x="1903799" y="-56515"/>
                          <a:pt x="2232471" y="95523"/>
                          <a:pt x="2368818" y="0"/>
                        </a:cubicBezTo>
                        <a:cubicBezTo>
                          <a:pt x="2487085" y="-72601"/>
                          <a:pt x="2664896" y="8918"/>
                          <a:pt x="2807487" y="0"/>
                        </a:cubicBezTo>
                        <a:cubicBezTo>
                          <a:pt x="2917966" y="-25042"/>
                          <a:pt x="3212149" y="13489"/>
                          <a:pt x="3421625" y="0"/>
                        </a:cubicBezTo>
                        <a:cubicBezTo>
                          <a:pt x="3592203" y="-51005"/>
                          <a:pt x="3829041" y="41670"/>
                          <a:pt x="4035763" y="0"/>
                        </a:cubicBezTo>
                        <a:cubicBezTo>
                          <a:pt x="4215805" y="-87740"/>
                          <a:pt x="4511559" y="37630"/>
                          <a:pt x="4649901" y="0"/>
                        </a:cubicBezTo>
                        <a:cubicBezTo>
                          <a:pt x="4775311" y="-38925"/>
                          <a:pt x="4793014" y="-3392"/>
                          <a:pt x="4913103" y="0"/>
                        </a:cubicBezTo>
                        <a:cubicBezTo>
                          <a:pt x="5029810" y="-10613"/>
                          <a:pt x="5033348" y="15982"/>
                          <a:pt x="5088571" y="0"/>
                        </a:cubicBezTo>
                        <a:cubicBezTo>
                          <a:pt x="5134836" y="-14653"/>
                          <a:pt x="5231557" y="19239"/>
                          <a:pt x="5264039" y="0"/>
                        </a:cubicBezTo>
                        <a:cubicBezTo>
                          <a:pt x="5291522" y="-13317"/>
                          <a:pt x="5376967" y="18735"/>
                          <a:pt x="5439507" y="0"/>
                        </a:cubicBezTo>
                        <a:cubicBezTo>
                          <a:pt x="5515404" y="-12050"/>
                          <a:pt x="5546803" y="-3078"/>
                          <a:pt x="5614975" y="0"/>
                        </a:cubicBezTo>
                        <a:cubicBezTo>
                          <a:pt x="5637186" y="-4679"/>
                          <a:pt x="6082935" y="9484"/>
                          <a:pt x="6229113" y="0"/>
                        </a:cubicBezTo>
                        <a:cubicBezTo>
                          <a:pt x="6400636" y="-9056"/>
                          <a:pt x="6368059" y="8682"/>
                          <a:pt x="6404580" y="0"/>
                        </a:cubicBezTo>
                        <a:cubicBezTo>
                          <a:pt x="6430616" y="-11675"/>
                          <a:pt x="6702069" y="-7525"/>
                          <a:pt x="6930984" y="0"/>
                        </a:cubicBezTo>
                        <a:cubicBezTo>
                          <a:pt x="7134456" y="-56546"/>
                          <a:pt x="7063759" y="15635"/>
                          <a:pt x="7194186" y="0"/>
                        </a:cubicBezTo>
                        <a:cubicBezTo>
                          <a:pt x="7305887" y="-35220"/>
                          <a:pt x="7404751" y="37499"/>
                          <a:pt x="7545123" y="0"/>
                        </a:cubicBezTo>
                        <a:cubicBezTo>
                          <a:pt x="7674306" y="-50149"/>
                          <a:pt x="7874366" y="54855"/>
                          <a:pt x="8071527" y="0"/>
                        </a:cubicBezTo>
                        <a:cubicBezTo>
                          <a:pt x="8276902" y="-28049"/>
                          <a:pt x="8247575" y="19327"/>
                          <a:pt x="8334729" y="0"/>
                        </a:cubicBezTo>
                        <a:cubicBezTo>
                          <a:pt x="8435536" y="-28705"/>
                          <a:pt x="8641411" y="6314"/>
                          <a:pt x="8773399" y="0"/>
                        </a:cubicBezTo>
                        <a:cubicBezTo>
                          <a:pt x="8768499" y="108067"/>
                          <a:pt x="8779233" y="266709"/>
                          <a:pt x="8773399" y="438565"/>
                        </a:cubicBezTo>
                        <a:cubicBezTo>
                          <a:pt x="8593931" y="467992"/>
                          <a:pt x="8417294" y="431195"/>
                          <a:pt x="8246994" y="438565"/>
                        </a:cubicBezTo>
                        <a:cubicBezTo>
                          <a:pt x="8057784" y="488003"/>
                          <a:pt x="7927988" y="430916"/>
                          <a:pt x="7808325" y="438565"/>
                        </a:cubicBezTo>
                        <a:cubicBezTo>
                          <a:pt x="7693428" y="460155"/>
                          <a:pt x="7600441" y="421571"/>
                          <a:pt x="7545123" y="438565"/>
                        </a:cubicBezTo>
                        <a:cubicBezTo>
                          <a:pt x="7497955" y="403095"/>
                          <a:pt x="7280974" y="423312"/>
                          <a:pt x="7106453" y="438565"/>
                        </a:cubicBezTo>
                        <a:cubicBezTo>
                          <a:pt x="6928307" y="487713"/>
                          <a:pt x="6845942" y="431432"/>
                          <a:pt x="6667782" y="438565"/>
                        </a:cubicBezTo>
                        <a:cubicBezTo>
                          <a:pt x="6480225" y="445116"/>
                          <a:pt x="6474188" y="423861"/>
                          <a:pt x="6316847" y="438565"/>
                        </a:cubicBezTo>
                        <a:cubicBezTo>
                          <a:pt x="6168154" y="450798"/>
                          <a:pt x="6150815" y="413339"/>
                          <a:pt x="6053645" y="438565"/>
                        </a:cubicBezTo>
                        <a:cubicBezTo>
                          <a:pt x="5964246" y="471823"/>
                          <a:pt x="5775675" y="445610"/>
                          <a:pt x="5614975" y="438565"/>
                        </a:cubicBezTo>
                        <a:cubicBezTo>
                          <a:pt x="5456736" y="441562"/>
                          <a:pt x="5129275" y="369546"/>
                          <a:pt x="5000837" y="438565"/>
                        </a:cubicBezTo>
                        <a:cubicBezTo>
                          <a:pt x="4845576" y="524473"/>
                          <a:pt x="4495133" y="402662"/>
                          <a:pt x="4386699" y="438565"/>
                        </a:cubicBezTo>
                        <a:cubicBezTo>
                          <a:pt x="4259817" y="495815"/>
                          <a:pt x="4117704" y="435005"/>
                          <a:pt x="3860295" y="438565"/>
                        </a:cubicBezTo>
                        <a:cubicBezTo>
                          <a:pt x="3613039" y="445761"/>
                          <a:pt x="3512932" y="441863"/>
                          <a:pt x="3333891" y="438565"/>
                        </a:cubicBezTo>
                        <a:cubicBezTo>
                          <a:pt x="3140088" y="448654"/>
                          <a:pt x="3206858" y="426231"/>
                          <a:pt x="3158423" y="438565"/>
                        </a:cubicBezTo>
                        <a:cubicBezTo>
                          <a:pt x="3103894" y="420869"/>
                          <a:pt x="2844594" y="410231"/>
                          <a:pt x="2719753" y="438565"/>
                        </a:cubicBezTo>
                        <a:cubicBezTo>
                          <a:pt x="2606588" y="495115"/>
                          <a:pt x="2393642" y="406802"/>
                          <a:pt x="2105616" y="438565"/>
                        </a:cubicBezTo>
                        <a:cubicBezTo>
                          <a:pt x="1814618" y="446335"/>
                          <a:pt x="1809271" y="420473"/>
                          <a:pt x="1666945" y="438565"/>
                        </a:cubicBezTo>
                        <a:cubicBezTo>
                          <a:pt x="1528800" y="457705"/>
                          <a:pt x="1510911" y="432673"/>
                          <a:pt x="1403743" y="438565"/>
                        </a:cubicBezTo>
                        <a:cubicBezTo>
                          <a:pt x="1290588" y="483901"/>
                          <a:pt x="1103684" y="428489"/>
                          <a:pt x="965073" y="438565"/>
                        </a:cubicBezTo>
                        <a:cubicBezTo>
                          <a:pt x="806408" y="443981"/>
                          <a:pt x="372484" y="393567"/>
                          <a:pt x="0" y="438565"/>
                        </a:cubicBezTo>
                        <a:cubicBezTo>
                          <a:pt x="2539" y="297475"/>
                          <a:pt x="15787" y="133862"/>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defPPr>
              <a:defRPr lang="zh-CN"/>
            </a:defPPr>
            <a:lvl1pPr algn="ctr">
              <a:spcBef>
                <a:spcPct val="50000"/>
              </a:spcBef>
              <a:defRPr sz="3200" b="1">
                <a:solidFill>
                  <a:srgbClr val="002060"/>
                </a:solidFill>
                <a:latin typeface="Times New Roman" panose="02020603050405020304" pitchFamily="18" charset="0"/>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1219170">
              <a:buClr>
                <a:srgbClr val="000000"/>
              </a:buClr>
            </a:pPr>
            <a:r>
              <a:rPr lang="en-US" sz="3600" kern="0">
                <a:sym typeface="Arial"/>
              </a:rPr>
              <a:t>1. Năm 2020, quy mô dân số của vùng Tây Nguyên đạt</a:t>
            </a:r>
          </a:p>
        </p:txBody>
      </p:sp>
      <p:sp>
        <p:nvSpPr>
          <p:cNvPr id="17" name="Rectangle 69">
            <a:extLst>
              <a:ext uri="{FF2B5EF4-FFF2-40B4-BE49-F238E27FC236}">
                <a16:creationId xmlns:a16="http://schemas.microsoft.com/office/drawing/2014/main" id="{A9F3008A-D6E6-4EEC-BD18-C9A633C7A2E1}"/>
              </a:ext>
            </a:extLst>
          </p:cNvPr>
          <p:cNvSpPr/>
          <p:nvPr/>
        </p:nvSpPr>
        <p:spPr>
          <a:xfrm>
            <a:off x="4622269" y="2516743"/>
            <a:ext cx="1025525" cy="1158909"/>
          </a:xfrm>
          <a:prstGeom prst="rect">
            <a:avLst/>
          </a:prstGeom>
          <a:solidFill>
            <a:schemeClr val="accent4">
              <a:lumMod val="20000"/>
              <a:lumOff val="8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anchor="ctr" anchorCtr="0"/>
          <a:lstStyle/>
          <a:p>
            <a:pPr algn="ctr" defTabSz="1219170">
              <a:buClr>
                <a:srgbClr val="000000"/>
              </a:buClr>
            </a:pPr>
            <a:r>
              <a:rPr lang="en-US" sz="6000" b="1" kern="0" cap="all">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rPr>
              <a:t>4</a:t>
            </a:r>
            <a:endParaRPr sz="6000" b="1" kern="0" cap="all" dirty="0">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endParaRPr>
          </a:p>
        </p:txBody>
      </p:sp>
      <p:sp>
        <p:nvSpPr>
          <p:cNvPr id="18" name="Rectangle 70">
            <a:extLst>
              <a:ext uri="{FF2B5EF4-FFF2-40B4-BE49-F238E27FC236}">
                <a16:creationId xmlns:a16="http://schemas.microsoft.com/office/drawing/2014/main" id="{84E7F873-54CC-4FAF-ACBA-3B4453A788CB}"/>
              </a:ext>
            </a:extLst>
          </p:cNvPr>
          <p:cNvSpPr/>
          <p:nvPr/>
        </p:nvSpPr>
        <p:spPr>
          <a:xfrm>
            <a:off x="6679669" y="2516743"/>
            <a:ext cx="1025525" cy="1158909"/>
          </a:xfrm>
          <a:prstGeom prst="rect">
            <a:avLst/>
          </a:prstGeom>
          <a:solidFill>
            <a:schemeClr val="accent4">
              <a:lumMod val="20000"/>
              <a:lumOff val="8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anchor="ctr" anchorCtr="0"/>
          <a:lstStyle/>
          <a:p>
            <a:pPr algn="ctr" defTabSz="1219170">
              <a:buClr>
                <a:srgbClr val="000000"/>
              </a:buClr>
            </a:pPr>
            <a:r>
              <a:rPr lang="en-US" sz="6000" b="1" kern="0" cap="all">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rPr>
              <a:t>6</a:t>
            </a:r>
            <a:endParaRPr sz="6000" b="1" kern="0" cap="all" dirty="0">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endParaRPr>
          </a:p>
        </p:txBody>
      </p:sp>
      <p:sp>
        <p:nvSpPr>
          <p:cNvPr id="19" name="Rectangle 71">
            <a:extLst>
              <a:ext uri="{FF2B5EF4-FFF2-40B4-BE49-F238E27FC236}">
                <a16:creationId xmlns:a16="http://schemas.microsoft.com/office/drawing/2014/main" id="{99DAACE7-B5A5-40BE-B3EC-6DCDE7151592}"/>
              </a:ext>
            </a:extLst>
          </p:cNvPr>
          <p:cNvSpPr/>
          <p:nvPr/>
        </p:nvSpPr>
        <p:spPr>
          <a:xfrm>
            <a:off x="3631669" y="2516743"/>
            <a:ext cx="1025525" cy="1158909"/>
          </a:xfrm>
          <a:prstGeom prst="rect">
            <a:avLst/>
          </a:prstGeom>
          <a:solidFill>
            <a:schemeClr val="accent4">
              <a:lumMod val="20000"/>
              <a:lumOff val="8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anchor="ctr" anchorCtr="0"/>
          <a:lstStyle/>
          <a:p>
            <a:pPr algn="ctr" defTabSz="1219170">
              <a:buClr>
                <a:srgbClr val="000000"/>
              </a:buClr>
            </a:pPr>
            <a:r>
              <a:rPr lang="en-US" sz="6000" b="1" kern="0" cap="all">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rPr>
              <a:t>1</a:t>
            </a:r>
            <a:endParaRPr sz="6000" b="1" kern="0" cap="all" dirty="0">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endParaRPr>
          </a:p>
        </p:txBody>
      </p:sp>
      <p:sp>
        <p:nvSpPr>
          <p:cNvPr id="22" name="Rectangle 74">
            <a:extLst>
              <a:ext uri="{FF2B5EF4-FFF2-40B4-BE49-F238E27FC236}">
                <a16:creationId xmlns:a16="http://schemas.microsoft.com/office/drawing/2014/main" id="{38087071-CA1E-4154-B1D4-9ABA2BF2E32A}"/>
              </a:ext>
            </a:extLst>
          </p:cNvPr>
          <p:cNvSpPr/>
          <p:nvPr/>
        </p:nvSpPr>
        <p:spPr>
          <a:xfrm>
            <a:off x="7670269" y="2516743"/>
            <a:ext cx="1025525" cy="1158909"/>
          </a:xfrm>
          <a:prstGeom prst="rect">
            <a:avLst/>
          </a:prstGeom>
          <a:solidFill>
            <a:schemeClr val="accent4">
              <a:lumMod val="20000"/>
              <a:lumOff val="8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anchor="ctr" anchorCtr="0"/>
          <a:lstStyle/>
          <a:p>
            <a:pPr algn="ctr" defTabSz="1219170">
              <a:buClr>
                <a:srgbClr val="000000"/>
              </a:buClr>
            </a:pPr>
            <a:r>
              <a:rPr lang="en-US" sz="6000" b="1" kern="0" cap="all">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rPr>
              <a:t>3</a:t>
            </a:r>
            <a:endParaRPr sz="6000" b="1" kern="0" cap="all" dirty="0">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endParaRPr>
          </a:p>
        </p:txBody>
      </p:sp>
      <p:sp>
        <p:nvSpPr>
          <p:cNvPr id="23" name="Rectangle 75">
            <a:extLst>
              <a:ext uri="{FF2B5EF4-FFF2-40B4-BE49-F238E27FC236}">
                <a16:creationId xmlns:a16="http://schemas.microsoft.com/office/drawing/2014/main" id="{15D19BE2-FDE1-4A2F-A034-531E2939164F}"/>
              </a:ext>
            </a:extLst>
          </p:cNvPr>
          <p:cNvSpPr/>
          <p:nvPr/>
        </p:nvSpPr>
        <p:spPr>
          <a:xfrm>
            <a:off x="5654145" y="2516743"/>
            <a:ext cx="1025525" cy="1158909"/>
          </a:xfrm>
          <a:prstGeom prst="rect">
            <a:avLst/>
          </a:prstGeom>
          <a:solidFill>
            <a:schemeClr val="accent4">
              <a:lumMod val="20000"/>
              <a:lumOff val="8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anchor="ctr" anchorCtr="0"/>
          <a:lstStyle/>
          <a:p>
            <a:pPr algn="ctr" defTabSz="1219170">
              <a:buClr>
                <a:srgbClr val="000000"/>
              </a:buClr>
            </a:pPr>
            <a:r>
              <a:rPr lang="en-US" sz="6000" b="1" kern="0" cap="all">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rPr>
              <a:t>0</a:t>
            </a:r>
            <a:endParaRPr sz="6000" b="1" kern="0" cap="all" dirty="0">
              <a:ln w="9000" cmpd="sng">
                <a:solidFill>
                  <a:srgbClr val="561508">
                    <a:shade val="50000"/>
                    <a:satMod val="120000"/>
                  </a:srgbClr>
                </a:solidFill>
                <a:prstDash val="solid"/>
              </a:ln>
              <a:gradFill>
                <a:gsLst>
                  <a:gs pos="0">
                    <a:srgbClr val="561508">
                      <a:shade val="20000"/>
                      <a:satMod val="245000"/>
                    </a:srgbClr>
                  </a:gs>
                  <a:gs pos="43000">
                    <a:srgbClr val="561508">
                      <a:satMod val="255000"/>
                    </a:srgbClr>
                  </a:gs>
                  <a:gs pos="48000">
                    <a:srgbClr val="561508">
                      <a:shade val="85000"/>
                      <a:satMod val="255000"/>
                    </a:srgbClr>
                  </a:gs>
                  <a:gs pos="100000">
                    <a:srgbClr val="561508">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sym typeface="Arial"/>
            </a:endParaRPr>
          </a:p>
        </p:txBody>
      </p:sp>
      <p:sp>
        <p:nvSpPr>
          <p:cNvPr id="39" name="Text Box 7">
            <a:extLst>
              <a:ext uri="{FF2B5EF4-FFF2-40B4-BE49-F238E27FC236}">
                <a16:creationId xmlns:a16="http://schemas.microsoft.com/office/drawing/2014/main" id="{C1C105DD-2307-445A-924A-CC4406914891}"/>
              </a:ext>
            </a:extLst>
          </p:cNvPr>
          <p:cNvSpPr txBox="1"/>
          <p:nvPr/>
        </p:nvSpPr>
        <p:spPr>
          <a:xfrm>
            <a:off x="550429" y="4037435"/>
            <a:ext cx="11090988" cy="615531"/>
          </a:xfrm>
          <a:custGeom>
            <a:avLst/>
            <a:gdLst>
              <a:gd name="connsiteX0" fmla="*/ 0 w 11090988"/>
              <a:gd name="connsiteY0" fmla="*/ 0 h 615531"/>
              <a:gd name="connsiteX1" fmla="*/ 251006 w 11090988"/>
              <a:gd name="connsiteY1" fmla="*/ 0 h 615531"/>
              <a:gd name="connsiteX2" fmla="*/ 834742 w 11090988"/>
              <a:gd name="connsiteY2" fmla="*/ 0 h 615531"/>
              <a:gd name="connsiteX3" fmla="*/ 1085748 w 11090988"/>
              <a:gd name="connsiteY3" fmla="*/ 0 h 615531"/>
              <a:gd name="connsiteX4" fmla="*/ 1336756 w 11090988"/>
              <a:gd name="connsiteY4" fmla="*/ 0 h 615531"/>
              <a:gd name="connsiteX5" fmla="*/ 1698672 w 11090988"/>
              <a:gd name="connsiteY5" fmla="*/ 0 h 615531"/>
              <a:gd name="connsiteX6" fmla="*/ 2504228 w 11090988"/>
              <a:gd name="connsiteY6" fmla="*/ 0 h 615531"/>
              <a:gd name="connsiteX7" fmla="*/ 3087964 w 11090988"/>
              <a:gd name="connsiteY7" fmla="*/ 0 h 615531"/>
              <a:gd name="connsiteX8" fmla="*/ 3338970 w 11090988"/>
              <a:gd name="connsiteY8" fmla="*/ 0 h 615531"/>
              <a:gd name="connsiteX9" fmla="*/ 3811796 w 11090988"/>
              <a:gd name="connsiteY9" fmla="*/ 0 h 615531"/>
              <a:gd name="connsiteX10" fmla="*/ 4062804 w 11090988"/>
              <a:gd name="connsiteY10" fmla="*/ 0 h 615531"/>
              <a:gd name="connsiteX11" fmla="*/ 4868360 w 11090988"/>
              <a:gd name="connsiteY11" fmla="*/ 0 h 615531"/>
              <a:gd name="connsiteX12" fmla="*/ 5563005 w 11090988"/>
              <a:gd name="connsiteY12" fmla="*/ 0 h 615531"/>
              <a:gd name="connsiteX13" fmla="*/ 5814012 w 11090988"/>
              <a:gd name="connsiteY13" fmla="*/ 0 h 615531"/>
              <a:gd name="connsiteX14" fmla="*/ 6619568 w 11090988"/>
              <a:gd name="connsiteY14" fmla="*/ 0 h 615531"/>
              <a:gd name="connsiteX15" fmla="*/ 6981484 w 11090988"/>
              <a:gd name="connsiteY15" fmla="*/ 0 h 615531"/>
              <a:gd name="connsiteX16" fmla="*/ 7565220 w 11090988"/>
              <a:gd name="connsiteY16" fmla="*/ 0 h 615531"/>
              <a:gd name="connsiteX17" fmla="*/ 8038048 w 11090988"/>
              <a:gd name="connsiteY17" fmla="*/ 0 h 615531"/>
              <a:gd name="connsiteX18" fmla="*/ 8399964 w 11090988"/>
              <a:gd name="connsiteY18" fmla="*/ 0 h 615531"/>
              <a:gd name="connsiteX19" fmla="*/ 8872789 w 11090988"/>
              <a:gd name="connsiteY19" fmla="*/ 0 h 615531"/>
              <a:gd name="connsiteX20" fmla="*/ 9234706 w 11090988"/>
              <a:gd name="connsiteY20" fmla="*/ 0 h 615531"/>
              <a:gd name="connsiteX21" fmla="*/ 10040262 w 11090988"/>
              <a:gd name="connsiteY21" fmla="*/ 0 h 615531"/>
              <a:gd name="connsiteX22" fmla="*/ 10402178 w 11090988"/>
              <a:gd name="connsiteY22" fmla="*/ 0 h 615531"/>
              <a:gd name="connsiteX23" fmla="*/ 11090988 w 11090988"/>
              <a:gd name="connsiteY23" fmla="*/ 0 h 615531"/>
              <a:gd name="connsiteX24" fmla="*/ 11090988 w 11090988"/>
              <a:gd name="connsiteY24" fmla="*/ 320075 h 615531"/>
              <a:gd name="connsiteX25" fmla="*/ 11090988 w 11090988"/>
              <a:gd name="connsiteY25" fmla="*/ 615531 h 615531"/>
              <a:gd name="connsiteX26" fmla="*/ 10396341 w 11090988"/>
              <a:gd name="connsiteY26" fmla="*/ 615531 h 615531"/>
              <a:gd name="connsiteX27" fmla="*/ 9590785 w 11090988"/>
              <a:gd name="connsiteY27" fmla="*/ 615531 h 615531"/>
              <a:gd name="connsiteX28" fmla="*/ 9007049 w 11090988"/>
              <a:gd name="connsiteY28" fmla="*/ 615531 h 615531"/>
              <a:gd name="connsiteX29" fmla="*/ 8423313 w 11090988"/>
              <a:gd name="connsiteY29" fmla="*/ 615531 h 615531"/>
              <a:gd name="connsiteX30" fmla="*/ 7950486 w 11090988"/>
              <a:gd name="connsiteY30" fmla="*/ 615531 h 615531"/>
              <a:gd name="connsiteX31" fmla="*/ 7477660 w 11090988"/>
              <a:gd name="connsiteY31" fmla="*/ 615531 h 615531"/>
              <a:gd name="connsiteX32" fmla="*/ 6672104 w 11090988"/>
              <a:gd name="connsiteY32" fmla="*/ 615531 h 615531"/>
              <a:gd name="connsiteX33" fmla="*/ 6088368 w 11090988"/>
              <a:gd name="connsiteY33" fmla="*/ 615531 h 615531"/>
              <a:gd name="connsiteX34" fmla="*/ 5837361 w 11090988"/>
              <a:gd name="connsiteY34" fmla="*/ 615531 h 615531"/>
              <a:gd name="connsiteX35" fmla="*/ 5364536 w 11090988"/>
              <a:gd name="connsiteY35" fmla="*/ 615531 h 615531"/>
              <a:gd name="connsiteX36" fmla="*/ 4558980 w 11090988"/>
              <a:gd name="connsiteY36" fmla="*/ 615531 h 615531"/>
              <a:gd name="connsiteX37" fmla="*/ 4307972 w 11090988"/>
              <a:gd name="connsiteY37" fmla="*/ 615531 h 615531"/>
              <a:gd name="connsiteX38" fmla="*/ 3835146 w 11090988"/>
              <a:gd name="connsiteY38" fmla="*/ 615531 h 615531"/>
              <a:gd name="connsiteX39" fmla="*/ 3251410 w 11090988"/>
              <a:gd name="connsiteY39" fmla="*/ 615531 h 615531"/>
              <a:gd name="connsiteX40" fmla="*/ 2889493 w 11090988"/>
              <a:gd name="connsiteY40" fmla="*/ 615531 h 615531"/>
              <a:gd name="connsiteX41" fmla="*/ 2305757 w 11090988"/>
              <a:gd name="connsiteY41" fmla="*/ 615531 h 615531"/>
              <a:gd name="connsiteX42" fmla="*/ 1611112 w 11090988"/>
              <a:gd name="connsiteY42" fmla="*/ 615531 h 615531"/>
              <a:gd name="connsiteX43" fmla="*/ 916465 w 11090988"/>
              <a:gd name="connsiteY43" fmla="*/ 615531 h 615531"/>
              <a:gd name="connsiteX44" fmla="*/ 0 w 11090988"/>
              <a:gd name="connsiteY44" fmla="*/ 615531 h 615531"/>
              <a:gd name="connsiteX45" fmla="*/ 0 w 11090988"/>
              <a:gd name="connsiteY45" fmla="*/ 307764 h 615531"/>
              <a:gd name="connsiteX46" fmla="*/ 0 w 11090988"/>
              <a:gd name="connsiteY46" fmla="*/ 0 h 615531"/>
              <a:gd name="connsiteX0" fmla="*/ 0 w 11090988"/>
              <a:gd name="connsiteY0" fmla="*/ 0 h 615531"/>
              <a:gd name="connsiteX1" fmla="*/ 472825 w 11090988"/>
              <a:gd name="connsiteY1" fmla="*/ 0 h 615531"/>
              <a:gd name="connsiteX2" fmla="*/ 1056562 w 11090988"/>
              <a:gd name="connsiteY2" fmla="*/ 0 h 615531"/>
              <a:gd name="connsiteX3" fmla="*/ 1529388 w 11090988"/>
              <a:gd name="connsiteY3" fmla="*/ 0 h 615531"/>
              <a:gd name="connsiteX4" fmla="*/ 2334944 w 11090988"/>
              <a:gd name="connsiteY4" fmla="*/ 0 h 615531"/>
              <a:gd name="connsiteX5" fmla="*/ 3140500 w 11090988"/>
              <a:gd name="connsiteY5" fmla="*/ 0 h 615531"/>
              <a:gd name="connsiteX6" fmla="*/ 3724236 w 11090988"/>
              <a:gd name="connsiteY6" fmla="*/ 0 h 615531"/>
              <a:gd name="connsiteX7" fmla="*/ 4418882 w 11090988"/>
              <a:gd name="connsiteY7" fmla="*/ 0 h 615531"/>
              <a:gd name="connsiteX8" fmla="*/ 5113528 w 11090988"/>
              <a:gd name="connsiteY8" fmla="*/ 0 h 615531"/>
              <a:gd name="connsiteX9" fmla="*/ 5475445 w 11090988"/>
              <a:gd name="connsiteY9" fmla="*/ 0 h 615531"/>
              <a:gd name="connsiteX10" fmla="*/ 6281001 w 11090988"/>
              <a:gd name="connsiteY10" fmla="*/ 0 h 615531"/>
              <a:gd name="connsiteX11" fmla="*/ 6532008 w 11090988"/>
              <a:gd name="connsiteY11" fmla="*/ 0 h 615531"/>
              <a:gd name="connsiteX12" fmla="*/ 6893924 w 11090988"/>
              <a:gd name="connsiteY12" fmla="*/ 0 h 615531"/>
              <a:gd name="connsiteX13" fmla="*/ 7477660 w 11090988"/>
              <a:gd name="connsiteY13" fmla="*/ 0 h 615531"/>
              <a:gd name="connsiteX14" fmla="*/ 8172306 w 11090988"/>
              <a:gd name="connsiteY14" fmla="*/ 0 h 615531"/>
              <a:gd name="connsiteX15" fmla="*/ 8866952 w 11090988"/>
              <a:gd name="connsiteY15" fmla="*/ 0 h 615531"/>
              <a:gd name="connsiteX16" fmla="*/ 9561598 w 11090988"/>
              <a:gd name="connsiteY16" fmla="*/ 0 h 615531"/>
              <a:gd name="connsiteX17" fmla="*/ 9923516 w 11090988"/>
              <a:gd name="connsiteY17" fmla="*/ 0 h 615531"/>
              <a:gd name="connsiteX18" fmla="*/ 11090988 w 11090988"/>
              <a:gd name="connsiteY18" fmla="*/ 0 h 615531"/>
              <a:gd name="connsiteX19" fmla="*/ 11090988 w 11090988"/>
              <a:gd name="connsiteY19" fmla="*/ 320075 h 615531"/>
              <a:gd name="connsiteX20" fmla="*/ 11090988 w 11090988"/>
              <a:gd name="connsiteY20" fmla="*/ 615531 h 615531"/>
              <a:gd name="connsiteX21" fmla="*/ 10396341 w 11090988"/>
              <a:gd name="connsiteY21" fmla="*/ 615531 h 615531"/>
              <a:gd name="connsiteX22" fmla="*/ 9812605 w 11090988"/>
              <a:gd name="connsiteY22" fmla="*/ 615531 h 615531"/>
              <a:gd name="connsiteX23" fmla="*/ 9007049 w 11090988"/>
              <a:gd name="connsiteY23" fmla="*/ 615531 h 615531"/>
              <a:gd name="connsiteX24" fmla="*/ 8201493 w 11090988"/>
              <a:gd name="connsiteY24" fmla="*/ 615531 h 615531"/>
              <a:gd name="connsiteX25" fmla="*/ 7617757 w 11090988"/>
              <a:gd name="connsiteY25" fmla="*/ 615531 h 615531"/>
              <a:gd name="connsiteX26" fmla="*/ 6923110 w 11090988"/>
              <a:gd name="connsiteY26" fmla="*/ 615531 h 615531"/>
              <a:gd name="connsiteX27" fmla="*/ 6672104 w 11090988"/>
              <a:gd name="connsiteY27" fmla="*/ 615531 h 615531"/>
              <a:gd name="connsiteX28" fmla="*/ 5866548 w 11090988"/>
              <a:gd name="connsiteY28" fmla="*/ 615531 h 615531"/>
              <a:gd name="connsiteX29" fmla="*/ 5060992 w 11090988"/>
              <a:gd name="connsiteY29" fmla="*/ 615531 h 615531"/>
              <a:gd name="connsiteX30" fmla="*/ 4366346 w 11090988"/>
              <a:gd name="connsiteY30" fmla="*/ 615531 h 615531"/>
              <a:gd name="connsiteX31" fmla="*/ 3782610 w 11090988"/>
              <a:gd name="connsiteY31" fmla="*/ 615531 h 615531"/>
              <a:gd name="connsiteX32" fmla="*/ 3531604 w 11090988"/>
              <a:gd name="connsiteY32" fmla="*/ 615531 h 615531"/>
              <a:gd name="connsiteX33" fmla="*/ 3280597 w 11090988"/>
              <a:gd name="connsiteY33" fmla="*/ 615531 h 615531"/>
              <a:gd name="connsiteX34" fmla="*/ 2475041 w 11090988"/>
              <a:gd name="connsiteY34" fmla="*/ 615531 h 615531"/>
              <a:gd name="connsiteX35" fmla="*/ 1891304 w 11090988"/>
              <a:gd name="connsiteY35" fmla="*/ 615531 h 615531"/>
              <a:gd name="connsiteX36" fmla="*/ 1418478 w 11090988"/>
              <a:gd name="connsiteY36" fmla="*/ 615531 h 615531"/>
              <a:gd name="connsiteX37" fmla="*/ 612922 w 11090988"/>
              <a:gd name="connsiteY37" fmla="*/ 615531 h 615531"/>
              <a:gd name="connsiteX38" fmla="*/ 0 w 11090988"/>
              <a:gd name="connsiteY38" fmla="*/ 615531 h 615531"/>
              <a:gd name="connsiteX39" fmla="*/ 0 w 11090988"/>
              <a:gd name="connsiteY39" fmla="*/ 307764 h 615531"/>
              <a:gd name="connsiteX40" fmla="*/ 0 w 11090988"/>
              <a:gd name="connsiteY40" fmla="*/ 0 h 615531"/>
              <a:gd name="connsiteX0" fmla="*/ 0 w 11090988"/>
              <a:gd name="connsiteY0" fmla="*/ 0 h 615531"/>
              <a:gd name="connsiteX1" fmla="*/ 251006 w 11090988"/>
              <a:gd name="connsiteY1" fmla="*/ 0 h 615531"/>
              <a:gd name="connsiteX2" fmla="*/ 834742 w 11090988"/>
              <a:gd name="connsiteY2" fmla="*/ 0 h 615531"/>
              <a:gd name="connsiteX3" fmla="*/ 1085748 w 11090988"/>
              <a:gd name="connsiteY3" fmla="*/ 0 h 615531"/>
              <a:gd name="connsiteX4" fmla="*/ 1336756 w 11090988"/>
              <a:gd name="connsiteY4" fmla="*/ 0 h 615531"/>
              <a:gd name="connsiteX5" fmla="*/ 1698672 w 11090988"/>
              <a:gd name="connsiteY5" fmla="*/ 0 h 615531"/>
              <a:gd name="connsiteX6" fmla="*/ 2504228 w 11090988"/>
              <a:gd name="connsiteY6" fmla="*/ 0 h 615531"/>
              <a:gd name="connsiteX7" fmla="*/ 3087964 w 11090988"/>
              <a:gd name="connsiteY7" fmla="*/ 0 h 615531"/>
              <a:gd name="connsiteX8" fmla="*/ 3338970 w 11090988"/>
              <a:gd name="connsiteY8" fmla="*/ 0 h 615531"/>
              <a:gd name="connsiteX9" fmla="*/ 3811796 w 11090988"/>
              <a:gd name="connsiteY9" fmla="*/ 0 h 615531"/>
              <a:gd name="connsiteX10" fmla="*/ 4062804 w 11090988"/>
              <a:gd name="connsiteY10" fmla="*/ 0 h 615531"/>
              <a:gd name="connsiteX11" fmla="*/ 4868360 w 11090988"/>
              <a:gd name="connsiteY11" fmla="*/ 0 h 615531"/>
              <a:gd name="connsiteX12" fmla="*/ 5563005 w 11090988"/>
              <a:gd name="connsiteY12" fmla="*/ 0 h 615531"/>
              <a:gd name="connsiteX13" fmla="*/ 5814012 w 11090988"/>
              <a:gd name="connsiteY13" fmla="*/ 0 h 615531"/>
              <a:gd name="connsiteX14" fmla="*/ 6619568 w 11090988"/>
              <a:gd name="connsiteY14" fmla="*/ 0 h 615531"/>
              <a:gd name="connsiteX15" fmla="*/ 6981484 w 11090988"/>
              <a:gd name="connsiteY15" fmla="*/ 0 h 615531"/>
              <a:gd name="connsiteX16" fmla="*/ 7565220 w 11090988"/>
              <a:gd name="connsiteY16" fmla="*/ 0 h 615531"/>
              <a:gd name="connsiteX17" fmla="*/ 8038048 w 11090988"/>
              <a:gd name="connsiteY17" fmla="*/ 0 h 615531"/>
              <a:gd name="connsiteX18" fmla="*/ 8399964 w 11090988"/>
              <a:gd name="connsiteY18" fmla="*/ 0 h 615531"/>
              <a:gd name="connsiteX19" fmla="*/ 8872789 w 11090988"/>
              <a:gd name="connsiteY19" fmla="*/ 0 h 615531"/>
              <a:gd name="connsiteX20" fmla="*/ 9234706 w 11090988"/>
              <a:gd name="connsiteY20" fmla="*/ 0 h 615531"/>
              <a:gd name="connsiteX21" fmla="*/ 10040262 w 11090988"/>
              <a:gd name="connsiteY21" fmla="*/ 0 h 615531"/>
              <a:gd name="connsiteX22" fmla="*/ 10402178 w 11090988"/>
              <a:gd name="connsiteY22" fmla="*/ 0 h 615531"/>
              <a:gd name="connsiteX23" fmla="*/ 11090988 w 11090988"/>
              <a:gd name="connsiteY23" fmla="*/ 0 h 615531"/>
              <a:gd name="connsiteX24" fmla="*/ 11090988 w 11090988"/>
              <a:gd name="connsiteY24" fmla="*/ 320075 h 615531"/>
              <a:gd name="connsiteX25" fmla="*/ 11090988 w 11090988"/>
              <a:gd name="connsiteY25" fmla="*/ 615531 h 615531"/>
              <a:gd name="connsiteX26" fmla="*/ 10396341 w 11090988"/>
              <a:gd name="connsiteY26" fmla="*/ 615531 h 615531"/>
              <a:gd name="connsiteX27" fmla="*/ 9590785 w 11090988"/>
              <a:gd name="connsiteY27" fmla="*/ 615531 h 615531"/>
              <a:gd name="connsiteX28" fmla="*/ 9007049 w 11090988"/>
              <a:gd name="connsiteY28" fmla="*/ 615531 h 615531"/>
              <a:gd name="connsiteX29" fmla="*/ 8423313 w 11090988"/>
              <a:gd name="connsiteY29" fmla="*/ 615531 h 615531"/>
              <a:gd name="connsiteX30" fmla="*/ 7950486 w 11090988"/>
              <a:gd name="connsiteY30" fmla="*/ 615531 h 615531"/>
              <a:gd name="connsiteX31" fmla="*/ 7477660 w 11090988"/>
              <a:gd name="connsiteY31" fmla="*/ 615531 h 615531"/>
              <a:gd name="connsiteX32" fmla="*/ 6672104 w 11090988"/>
              <a:gd name="connsiteY32" fmla="*/ 615531 h 615531"/>
              <a:gd name="connsiteX33" fmla="*/ 6088368 w 11090988"/>
              <a:gd name="connsiteY33" fmla="*/ 615531 h 615531"/>
              <a:gd name="connsiteX34" fmla="*/ 5837361 w 11090988"/>
              <a:gd name="connsiteY34" fmla="*/ 615531 h 615531"/>
              <a:gd name="connsiteX35" fmla="*/ 5364536 w 11090988"/>
              <a:gd name="connsiteY35" fmla="*/ 615531 h 615531"/>
              <a:gd name="connsiteX36" fmla="*/ 4558980 w 11090988"/>
              <a:gd name="connsiteY36" fmla="*/ 615531 h 615531"/>
              <a:gd name="connsiteX37" fmla="*/ 4307972 w 11090988"/>
              <a:gd name="connsiteY37" fmla="*/ 615531 h 615531"/>
              <a:gd name="connsiteX38" fmla="*/ 3835146 w 11090988"/>
              <a:gd name="connsiteY38" fmla="*/ 615531 h 615531"/>
              <a:gd name="connsiteX39" fmla="*/ 3251410 w 11090988"/>
              <a:gd name="connsiteY39" fmla="*/ 615531 h 615531"/>
              <a:gd name="connsiteX40" fmla="*/ 2889493 w 11090988"/>
              <a:gd name="connsiteY40" fmla="*/ 615531 h 615531"/>
              <a:gd name="connsiteX41" fmla="*/ 2305757 w 11090988"/>
              <a:gd name="connsiteY41" fmla="*/ 615531 h 615531"/>
              <a:gd name="connsiteX42" fmla="*/ 1611112 w 11090988"/>
              <a:gd name="connsiteY42" fmla="*/ 615531 h 615531"/>
              <a:gd name="connsiteX43" fmla="*/ 916465 w 11090988"/>
              <a:gd name="connsiteY43" fmla="*/ 615531 h 615531"/>
              <a:gd name="connsiteX44" fmla="*/ 0 w 11090988"/>
              <a:gd name="connsiteY44" fmla="*/ 615531 h 615531"/>
              <a:gd name="connsiteX45" fmla="*/ 0 w 11090988"/>
              <a:gd name="connsiteY45" fmla="*/ 307764 h 615531"/>
              <a:gd name="connsiteX46" fmla="*/ 0 w 11090988"/>
              <a:gd name="connsiteY46" fmla="*/ 0 h 61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90988" h="615531" fill="none" extrusionOk="0">
                <a:moveTo>
                  <a:pt x="0" y="0"/>
                </a:moveTo>
                <a:cubicBezTo>
                  <a:pt x="79365" y="6077"/>
                  <a:pt x="162180" y="-16122"/>
                  <a:pt x="251006" y="0"/>
                </a:cubicBezTo>
                <a:cubicBezTo>
                  <a:pt x="279346" y="55620"/>
                  <a:pt x="494238" y="8720"/>
                  <a:pt x="834742" y="0"/>
                </a:cubicBezTo>
                <a:cubicBezTo>
                  <a:pt x="1103952" y="3392"/>
                  <a:pt x="1047914" y="15181"/>
                  <a:pt x="1085748" y="0"/>
                </a:cubicBezTo>
                <a:cubicBezTo>
                  <a:pt x="1141774" y="-24857"/>
                  <a:pt x="1276592" y="-9099"/>
                  <a:pt x="1336756" y="0"/>
                </a:cubicBezTo>
                <a:cubicBezTo>
                  <a:pt x="1380291" y="-41035"/>
                  <a:pt x="1588585" y="55226"/>
                  <a:pt x="1698672" y="0"/>
                </a:cubicBezTo>
                <a:cubicBezTo>
                  <a:pt x="1862356" y="73459"/>
                  <a:pt x="2375383" y="72250"/>
                  <a:pt x="2504228" y="0"/>
                </a:cubicBezTo>
                <a:cubicBezTo>
                  <a:pt x="2728547" y="-50153"/>
                  <a:pt x="2849850" y="-3959"/>
                  <a:pt x="3087964" y="0"/>
                </a:cubicBezTo>
                <a:cubicBezTo>
                  <a:pt x="3363901" y="-23528"/>
                  <a:pt x="3215101" y="-22086"/>
                  <a:pt x="3338970" y="0"/>
                </a:cubicBezTo>
                <a:cubicBezTo>
                  <a:pt x="3438157" y="-1215"/>
                  <a:pt x="3570355" y="54282"/>
                  <a:pt x="3811796" y="0"/>
                </a:cubicBezTo>
                <a:cubicBezTo>
                  <a:pt x="4025327" y="-38771"/>
                  <a:pt x="3970940" y="-3398"/>
                  <a:pt x="4062804" y="0"/>
                </a:cubicBezTo>
                <a:cubicBezTo>
                  <a:pt x="4054372" y="-10191"/>
                  <a:pt x="4644476" y="-31937"/>
                  <a:pt x="4868360" y="0"/>
                </a:cubicBezTo>
                <a:cubicBezTo>
                  <a:pt x="5044755" y="-66457"/>
                  <a:pt x="5298373" y="67550"/>
                  <a:pt x="5563005" y="0"/>
                </a:cubicBezTo>
                <a:cubicBezTo>
                  <a:pt x="5741290" y="-22125"/>
                  <a:pt x="5708178" y="64198"/>
                  <a:pt x="5814012" y="0"/>
                </a:cubicBezTo>
                <a:cubicBezTo>
                  <a:pt x="5957590" y="29625"/>
                  <a:pt x="6366661" y="17696"/>
                  <a:pt x="6619568" y="0"/>
                </a:cubicBezTo>
                <a:cubicBezTo>
                  <a:pt x="6842305" y="-103984"/>
                  <a:pt x="6847061" y="12233"/>
                  <a:pt x="6981484" y="0"/>
                </a:cubicBezTo>
                <a:cubicBezTo>
                  <a:pt x="7068718" y="16914"/>
                  <a:pt x="7426495" y="40781"/>
                  <a:pt x="7565220" y="0"/>
                </a:cubicBezTo>
                <a:cubicBezTo>
                  <a:pt x="7750538" y="-48234"/>
                  <a:pt x="7858465" y="80739"/>
                  <a:pt x="8038048" y="0"/>
                </a:cubicBezTo>
                <a:cubicBezTo>
                  <a:pt x="8222928" y="-30641"/>
                  <a:pt x="8310342" y="-15951"/>
                  <a:pt x="8399964" y="0"/>
                </a:cubicBezTo>
                <a:cubicBezTo>
                  <a:pt x="8542335" y="31005"/>
                  <a:pt x="8708446" y="27869"/>
                  <a:pt x="8872789" y="0"/>
                </a:cubicBezTo>
                <a:cubicBezTo>
                  <a:pt x="9011710" y="-87698"/>
                  <a:pt x="9092032" y="395"/>
                  <a:pt x="9234706" y="0"/>
                </a:cubicBezTo>
                <a:cubicBezTo>
                  <a:pt x="9508210" y="16146"/>
                  <a:pt x="9775483" y="56787"/>
                  <a:pt x="10040262" y="0"/>
                </a:cubicBezTo>
                <a:cubicBezTo>
                  <a:pt x="10407279" y="9488"/>
                  <a:pt x="10313062" y="27909"/>
                  <a:pt x="10402178" y="0"/>
                </a:cubicBezTo>
                <a:cubicBezTo>
                  <a:pt x="10376697" y="-91936"/>
                  <a:pt x="10758066" y="-105803"/>
                  <a:pt x="11090988" y="0"/>
                </a:cubicBezTo>
                <a:cubicBezTo>
                  <a:pt x="11082303" y="99242"/>
                  <a:pt x="11058064" y="254109"/>
                  <a:pt x="11090988" y="320075"/>
                </a:cubicBezTo>
                <a:cubicBezTo>
                  <a:pt x="11120265" y="429995"/>
                  <a:pt x="11064131" y="521714"/>
                  <a:pt x="11090988" y="615531"/>
                </a:cubicBezTo>
                <a:cubicBezTo>
                  <a:pt x="10847641" y="622870"/>
                  <a:pt x="10553847" y="590299"/>
                  <a:pt x="10396341" y="615531"/>
                </a:cubicBezTo>
                <a:cubicBezTo>
                  <a:pt x="10251122" y="636982"/>
                  <a:pt x="9873355" y="567859"/>
                  <a:pt x="9590785" y="615531"/>
                </a:cubicBezTo>
                <a:cubicBezTo>
                  <a:pt x="9364734" y="721155"/>
                  <a:pt x="9096598" y="521110"/>
                  <a:pt x="9007049" y="615531"/>
                </a:cubicBezTo>
                <a:cubicBezTo>
                  <a:pt x="8961909" y="693234"/>
                  <a:pt x="8600184" y="545709"/>
                  <a:pt x="8423313" y="615531"/>
                </a:cubicBezTo>
                <a:cubicBezTo>
                  <a:pt x="8285189" y="709748"/>
                  <a:pt x="8031551" y="555283"/>
                  <a:pt x="7950486" y="615531"/>
                </a:cubicBezTo>
                <a:cubicBezTo>
                  <a:pt x="7827993" y="578777"/>
                  <a:pt x="7594453" y="602036"/>
                  <a:pt x="7477660" y="615531"/>
                </a:cubicBezTo>
                <a:cubicBezTo>
                  <a:pt x="7267763" y="512993"/>
                  <a:pt x="6862604" y="559911"/>
                  <a:pt x="6672104" y="615531"/>
                </a:cubicBezTo>
                <a:cubicBezTo>
                  <a:pt x="6415222" y="618264"/>
                  <a:pt x="6350690" y="571915"/>
                  <a:pt x="6088368" y="615531"/>
                </a:cubicBezTo>
                <a:cubicBezTo>
                  <a:pt x="5845070" y="702104"/>
                  <a:pt x="5898859" y="628985"/>
                  <a:pt x="5837361" y="615531"/>
                </a:cubicBezTo>
                <a:cubicBezTo>
                  <a:pt x="5706565" y="601815"/>
                  <a:pt x="5545250" y="643536"/>
                  <a:pt x="5364536" y="615531"/>
                </a:cubicBezTo>
                <a:cubicBezTo>
                  <a:pt x="5153968" y="601856"/>
                  <a:pt x="4813532" y="578503"/>
                  <a:pt x="4558980" y="615531"/>
                </a:cubicBezTo>
                <a:cubicBezTo>
                  <a:pt x="4316186" y="665085"/>
                  <a:pt x="4363219" y="634471"/>
                  <a:pt x="4307972" y="615531"/>
                </a:cubicBezTo>
                <a:cubicBezTo>
                  <a:pt x="4174875" y="612238"/>
                  <a:pt x="3972160" y="549042"/>
                  <a:pt x="3835146" y="615531"/>
                </a:cubicBezTo>
                <a:cubicBezTo>
                  <a:pt x="3664531" y="691975"/>
                  <a:pt x="3474445" y="573852"/>
                  <a:pt x="3251410" y="615531"/>
                </a:cubicBezTo>
                <a:cubicBezTo>
                  <a:pt x="3052650" y="598333"/>
                  <a:pt x="2991724" y="564158"/>
                  <a:pt x="2889493" y="615531"/>
                </a:cubicBezTo>
                <a:cubicBezTo>
                  <a:pt x="2810403" y="721284"/>
                  <a:pt x="2478588" y="489184"/>
                  <a:pt x="2305757" y="615531"/>
                </a:cubicBezTo>
                <a:cubicBezTo>
                  <a:pt x="2134885" y="734191"/>
                  <a:pt x="1853404" y="538890"/>
                  <a:pt x="1611112" y="615531"/>
                </a:cubicBezTo>
                <a:cubicBezTo>
                  <a:pt x="1314842" y="633116"/>
                  <a:pt x="1099019" y="494151"/>
                  <a:pt x="916465" y="615531"/>
                </a:cubicBezTo>
                <a:cubicBezTo>
                  <a:pt x="660797" y="754641"/>
                  <a:pt x="369364" y="402189"/>
                  <a:pt x="0" y="615531"/>
                </a:cubicBezTo>
                <a:cubicBezTo>
                  <a:pt x="28265" y="546172"/>
                  <a:pt x="39886" y="373357"/>
                  <a:pt x="0" y="307764"/>
                </a:cubicBezTo>
                <a:cubicBezTo>
                  <a:pt x="-41195" y="218138"/>
                  <a:pt x="-3387" y="125998"/>
                  <a:pt x="0" y="0"/>
                </a:cubicBezTo>
                <a:close/>
              </a:path>
              <a:path w="11090988" h="615531" stroke="0" extrusionOk="0">
                <a:moveTo>
                  <a:pt x="0" y="0"/>
                </a:moveTo>
                <a:cubicBezTo>
                  <a:pt x="124363" y="-13813"/>
                  <a:pt x="203948" y="23139"/>
                  <a:pt x="472825" y="0"/>
                </a:cubicBezTo>
                <a:cubicBezTo>
                  <a:pt x="740065" y="-14702"/>
                  <a:pt x="927258" y="76479"/>
                  <a:pt x="1056562" y="0"/>
                </a:cubicBezTo>
                <a:cubicBezTo>
                  <a:pt x="1179490" y="3166"/>
                  <a:pt x="1344462" y="20011"/>
                  <a:pt x="1529388" y="0"/>
                </a:cubicBezTo>
                <a:cubicBezTo>
                  <a:pt x="1718100" y="2696"/>
                  <a:pt x="2115214" y="98557"/>
                  <a:pt x="2334944" y="0"/>
                </a:cubicBezTo>
                <a:cubicBezTo>
                  <a:pt x="2597485" y="-38327"/>
                  <a:pt x="2901399" y="-23971"/>
                  <a:pt x="3140500" y="0"/>
                </a:cubicBezTo>
                <a:cubicBezTo>
                  <a:pt x="3510203" y="-76241"/>
                  <a:pt x="3444850" y="17674"/>
                  <a:pt x="3724236" y="0"/>
                </a:cubicBezTo>
                <a:cubicBezTo>
                  <a:pt x="4038979" y="-93078"/>
                  <a:pt x="4051564" y="42575"/>
                  <a:pt x="4418882" y="0"/>
                </a:cubicBezTo>
                <a:cubicBezTo>
                  <a:pt x="4773474" y="-41610"/>
                  <a:pt x="4942675" y="2449"/>
                  <a:pt x="5113528" y="0"/>
                </a:cubicBezTo>
                <a:cubicBezTo>
                  <a:pt x="5263948" y="-56733"/>
                  <a:pt x="5300412" y="26161"/>
                  <a:pt x="5475445" y="0"/>
                </a:cubicBezTo>
                <a:cubicBezTo>
                  <a:pt x="5601863" y="87834"/>
                  <a:pt x="6039153" y="32574"/>
                  <a:pt x="6281001" y="0"/>
                </a:cubicBezTo>
                <a:cubicBezTo>
                  <a:pt x="6531148" y="-29056"/>
                  <a:pt x="6471950" y="4355"/>
                  <a:pt x="6532008" y="0"/>
                </a:cubicBezTo>
                <a:cubicBezTo>
                  <a:pt x="6610567" y="23288"/>
                  <a:pt x="6818352" y="8615"/>
                  <a:pt x="6893924" y="0"/>
                </a:cubicBezTo>
                <a:cubicBezTo>
                  <a:pt x="6893416" y="-57925"/>
                  <a:pt x="7274235" y="133483"/>
                  <a:pt x="7477660" y="0"/>
                </a:cubicBezTo>
                <a:cubicBezTo>
                  <a:pt x="7797422" y="7880"/>
                  <a:pt x="7918698" y="112018"/>
                  <a:pt x="8172306" y="0"/>
                </a:cubicBezTo>
                <a:cubicBezTo>
                  <a:pt x="8420881" y="31290"/>
                  <a:pt x="8592707" y="102807"/>
                  <a:pt x="8866952" y="0"/>
                </a:cubicBezTo>
                <a:cubicBezTo>
                  <a:pt x="9221362" y="-40679"/>
                  <a:pt x="9359063" y="14916"/>
                  <a:pt x="9561598" y="0"/>
                </a:cubicBezTo>
                <a:cubicBezTo>
                  <a:pt x="9833029" y="-18468"/>
                  <a:pt x="9797028" y="14865"/>
                  <a:pt x="9923516" y="0"/>
                </a:cubicBezTo>
                <a:cubicBezTo>
                  <a:pt x="9978669" y="47102"/>
                  <a:pt x="10730939" y="37411"/>
                  <a:pt x="11090988" y="0"/>
                </a:cubicBezTo>
                <a:cubicBezTo>
                  <a:pt x="11120269" y="27763"/>
                  <a:pt x="11041370" y="194062"/>
                  <a:pt x="11090988" y="320075"/>
                </a:cubicBezTo>
                <a:cubicBezTo>
                  <a:pt x="11156927" y="470375"/>
                  <a:pt x="11057256" y="543848"/>
                  <a:pt x="11090988" y="615531"/>
                </a:cubicBezTo>
                <a:cubicBezTo>
                  <a:pt x="10722213" y="704951"/>
                  <a:pt x="10579537" y="496129"/>
                  <a:pt x="10396341" y="615531"/>
                </a:cubicBezTo>
                <a:cubicBezTo>
                  <a:pt x="10175420" y="701118"/>
                  <a:pt x="9991447" y="609010"/>
                  <a:pt x="9812605" y="615531"/>
                </a:cubicBezTo>
                <a:cubicBezTo>
                  <a:pt x="9757150" y="647125"/>
                  <a:pt x="9309645" y="595717"/>
                  <a:pt x="9007049" y="615531"/>
                </a:cubicBezTo>
                <a:cubicBezTo>
                  <a:pt x="8594881" y="662627"/>
                  <a:pt x="8446655" y="530046"/>
                  <a:pt x="8201493" y="615531"/>
                </a:cubicBezTo>
                <a:cubicBezTo>
                  <a:pt x="7925937" y="680434"/>
                  <a:pt x="7870254" y="591173"/>
                  <a:pt x="7617757" y="615531"/>
                </a:cubicBezTo>
                <a:cubicBezTo>
                  <a:pt x="7379958" y="648427"/>
                  <a:pt x="7082698" y="540668"/>
                  <a:pt x="6923110" y="615531"/>
                </a:cubicBezTo>
                <a:cubicBezTo>
                  <a:pt x="6717972" y="654594"/>
                  <a:pt x="6768944" y="573239"/>
                  <a:pt x="6672104" y="615531"/>
                </a:cubicBezTo>
                <a:cubicBezTo>
                  <a:pt x="6504104" y="699014"/>
                  <a:pt x="6222235" y="550152"/>
                  <a:pt x="5866548" y="615531"/>
                </a:cubicBezTo>
                <a:cubicBezTo>
                  <a:pt x="5490239" y="598148"/>
                  <a:pt x="5458777" y="573047"/>
                  <a:pt x="5060992" y="615531"/>
                </a:cubicBezTo>
                <a:cubicBezTo>
                  <a:pt x="4639600" y="706626"/>
                  <a:pt x="4507244" y="556937"/>
                  <a:pt x="4366346" y="615531"/>
                </a:cubicBezTo>
                <a:cubicBezTo>
                  <a:pt x="4275771" y="691076"/>
                  <a:pt x="3986892" y="566761"/>
                  <a:pt x="3782610" y="615531"/>
                </a:cubicBezTo>
                <a:cubicBezTo>
                  <a:pt x="3527155" y="678698"/>
                  <a:pt x="3568003" y="626756"/>
                  <a:pt x="3531604" y="615531"/>
                </a:cubicBezTo>
                <a:cubicBezTo>
                  <a:pt x="3450277" y="599731"/>
                  <a:pt x="3374859" y="555414"/>
                  <a:pt x="3280597" y="615531"/>
                </a:cubicBezTo>
                <a:cubicBezTo>
                  <a:pt x="3183879" y="576759"/>
                  <a:pt x="2741594" y="518394"/>
                  <a:pt x="2475041" y="615531"/>
                </a:cubicBezTo>
                <a:cubicBezTo>
                  <a:pt x="2219474" y="671308"/>
                  <a:pt x="2008839" y="547673"/>
                  <a:pt x="1891304" y="615531"/>
                </a:cubicBezTo>
                <a:cubicBezTo>
                  <a:pt x="1801449" y="681681"/>
                  <a:pt x="1654477" y="513665"/>
                  <a:pt x="1418478" y="615531"/>
                </a:cubicBezTo>
                <a:cubicBezTo>
                  <a:pt x="1185020" y="664228"/>
                  <a:pt x="979660" y="681859"/>
                  <a:pt x="612922" y="615531"/>
                </a:cubicBezTo>
                <a:cubicBezTo>
                  <a:pt x="288217" y="630350"/>
                  <a:pt x="293587" y="619012"/>
                  <a:pt x="0" y="615531"/>
                </a:cubicBezTo>
                <a:cubicBezTo>
                  <a:pt x="-49551" y="602887"/>
                  <a:pt x="27359" y="458440"/>
                  <a:pt x="0" y="307764"/>
                </a:cubicBezTo>
                <a:cubicBezTo>
                  <a:pt x="7674" y="181094"/>
                  <a:pt x="-21787" y="86117"/>
                  <a:pt x="0" y="0"/>
                </a:cubicBezTo>
                <a:close/>
              </a:path>
              <a:path w="11090988" h="615531" fill="none" stroke="0" extrusionOk="0">
                <a:moveTo>
                  <a:pt x="0" y="0"/>
                </a:moveTo>
                <a:cubicBezTo>
                  <a:pt x="39381" y="-14269"/>
                  <a:pt x="177685" y="5215"/>
                  <a:pt x="251006" y="0"/>
                </a:cubicBezTo>
                <a:cubicBezTo>
                  <a:pt x="366606" y="-50798"/>
                  <a:pt x="546619" y="30708"/>
                  <a:pt x="834742" y="0"/>
                </a:cubicBezTo>
                <a:cubicBezTo>
                  <a:pt x="1083377" y="-14847"/>
                  <a:pt x="1032988" y="31240"/>
                  <a:pt x="1085748" y="0"/>
                </a:cubicBezTo>
                <a:cubicBezTo>
                  <a:pt x="1133304" y="-27445"/>
                  <a:pt x="1265456" y="15634"/>
                  <a:pt x="1336756" y="0"/>
                </a:cubicBezTo>
                <a:cubicBezTo>
                  <a:pt x="1347367" y="-8813"/>
                  <a:pt x="1612912" y="6407"/>
                  <a:pt x="1698672" y="0"/>
                </a:cubicBezTo>
                <a:cubicBezTo>
                  <a:pt x="1826709" y="-94850"/>
                  <a:pt x="2251595" y="-9616"/>
                  <a:pt x="2504228" y="0"/>
                </a:cubicBezTo>
                <a:cubicBezTo>
                  <a:pt x="2747096" y="-113286"/>
                  <a:pt x="2833111" y="-72644"/>
                  <a:pt x="3087964" y="0"/>
                </a:cubicBezTo>
                <a:cubicBezTo>
                  <a:pt x="3359356" y="-31827"/>
                  <a:pt x="3217222" y="23157"/>
                  <a:pt x="3338970" y="0"/>
                </a:cubicBezTo>
                <a:cubicBezTo>
                  <a:pt x="3534835" y="-41610"/>
                  <a:pt x="3627826" y="93562"/>
                  <a:pt x="3811796" y="0"/>
                </a:cubicBezTo>
                <a:cubicBezTo>
                  <a:pt x="4005344" y="-49744"/>
                  <a:pt x="3988061" y="7492"/>
                  <a:pt x="4062804" y="0"/>
                </a:cubicBezTo>
                <a:cubicBezTo>
                  <a:pt x="4162855" y="-35536"/>
                  <a:pt x="4716815" y="13324"/>
                  <a:pt x="4868360" y="0"/>
                </a:cubicBezTo>
                <a:cubicBezTo>
                  <a:pt x="5081848" y="28989"/>
                  <a:pt x="5365202" y="18767"/>
                  <a:pt x="5563005" y="0"/>
                </a:cubicBezTo>
                <a:cubicBezTo>
                  <a:pt x="5782442" y="-39473"/>
                  <a:pt x="5662613" y="30619"/>
                  <a:pt x="5814012" y="0"/>
                </a:cubicBezTo>
                <a:cubicBezTo>
                  <a:pt x="5953585" y="-67864"/>
                  <a:pt x="6401102" y="61709"/>
                  <a:pt x="6619568" y="0"/>
                </a:cubicBezTo>
                <a:cubicBezTo>
                  <a:pt x="6869282" y="-88526"/>
                  <a:pt x="6879166" y="26509"/>
                  <a:pt x="6981484" y="0"/>
                </a:cubicBezTo>
                <a:cubicBezTo>
                  <a:pt x="7097710" y="-8994"/>
                  <a:pt x="7277714" y="24749"/>
                  <a:pt x="7565220" y="0"/>
                </a:cubicBezTo>
                <a:cubicBezTo>
                  <a:pt x="7791079" y="-86392"/>
                  <a:pt x="7907447" y="31517"/>
                  <a:pt x="8038048" y="0"/>
                </a:cubicBezTo>
                <a:cubicBezTo>
                  <a:pt x="8201988" y="-93054"/>
                  <a:pt x="8325434" y="-35707"/>
                  <a:pt x="8399964" y="0"/>
                </a:cubicBezTo>
                <a:cubicBezTo>
                  <a:pt x="8473631" y="-804"/>
                  <a:pt x="8711773" y="52551"/>
                  <a:pt x="8872789" y="0"/>
                </a:cubicBezTo>
                <a:cubicBezTo>
                  <a:pt x="9029087" y="-35038"/>
                  <a:pt x="9080542" y="6326"/>
                  <a:pt x="9234706" y="0"/>
                </a:cubicBezTo>
                <a:cubicBezTo>
                  <a:pt x="9392699" y="-46167"/>
                  <a:pt x="9757198" y="41699"/>
                  <a:pt x="10040262" y="0"/>
                </a:cubicBezTo>
                <a:cubicBezTo>
                  <a:pt x="10373409" y="13496"/>
                  <a:pt x="10322574" y="10494"/>
                  <a:pt x="10402178" y="0"/>
                </a:cubicBezTo>
                <a:cubicBezTo>
                  <a:pt x="10579053" y="-49965"/>
                  <a:pt x="10842741" y="-59062"/>
                  <a:pt x="11090988" y="0"/>
                </a:cubicBezTo>
                <a:cubicBezTo>
                  <a:pt x="11087444" y="93896"/>
                  <a:pt x="11026975" y="218348"/>
                  <a:pt x="11090988" y="320075"/>
                </a:cubicBezTo>
                <a:cubicBezTo>
                  <a:pt x="11156233" y="393116"/>
                  <a:pt x="11106245" y="529250"/>
                  <a:pt x="11090988" y="615531"/>
                </a:cubicBezTo>
                <a:cubicBezTo>
                  <a:pt x="10851740" y="679709"/>
                  <a:pt x="10609590" y="563109"/>
                  <a:pt x="10396341" y="615531"/>
                </a:cubicBezTo>
                <a:cubicBezTo>
                  <a:pt x="10231778" y="641285"/>
                  <a:pt x="9763770" y="602141"/>
                  <a:pt x="9590785" y="615531"/>
                </a:cubicBezTo>
                <a:cubicBezTo>
                  <a:pt x="9336250" y="661331"/>
                  <a:pt x="9167935" y="560475"/>
                  <a:pt x="9007049" y="615531"/>
                </a:cubicBezTo>
                <a:cubicBezTo>
                  <a:pt x="8866882" y="723751"/>
                  <a:pt x="8583740" y="552815"/>
                  <a:pt x="8423313" y="615531"/>
                </a:cubicBezTo>
                <a:cubicBezTo>
                  <a:pt x="8253347" y="664347"/>
                  <a:pt x="8039741" y="618770"/>
                  <a:pt x="7950486" y="615531"/>
                </a:cubicBezTo>
                <a:cubicBezTo>
                  <a:pt x="7856611" y="646438"/>
                  <a:pt x="7622164" y="592327"/>
                  <a:pt x="7477660" y="615531"/>
                </a:cubicBezTo>
                <a:cubicBezTo>
                  <a:pt x="7344300" y="640741"/>
                  <a:pt x="6981915" y="663629"/>
                  <a:pt x="6672104" y="615531"/>
                </a:cubicBezTo>
                <a:cubicBezTo>
                  <a:pt x="6391851" y="640321"/>
                  <a:pt x="6342010" y="554434"/>
                  <a:pt x="6088368" y="615531"/>
                </a:cubicBezTo>
                <a:cubicBezTo>
                  <a:pt x="5818020" y="670438"/>
                  <a:pt x="5931427" y="619463"/>
                  <a:pt x="5837361" y="615531"/>
                </a:cubicBezTo>
                <a:cubicBezTo>
                  <a:pt x="5740531" y="597986"/>
                  <a:pt x="5546664" y="603647"/>
                  <a:pt x="5364536" y="615531"/>
                </a:cubicBezTo>
                <a:cubicBezTo>
                  <a:pt x="5157956" y="610805"/>
                  <a:pt x="4824727" y="571590"/>
                  <a:pt x="4558980" y="615531"/>
                </a:cubicBezTo>
                <a:cubicBezTo>
                  <a:pt x="4314253" y="651748"/>
                  <a:pt x="4374883" y="597304"/>
                  <a:pt x="4307972" y="615531"/>
                </a:cubicBezTo>
                <a:cubicBezTo>
                  <a:pt x="4216310" y="595922"/>
                  <a:pt x="3991333" y="606221"/>
                  <a:pt x="3835146" y="615531"/>
                </a:cubicBezTo>
                <a:cubicBezTo>
                  <a:pt x="3710994" y="600571"/>
                  <a:pt x="3402755" y="571331"/>
                  <a:pt x="3251410" y="615531"/>
                </a:cubicBezTo>
                <a:cubicBezTo>
                  <a:pt x="3065631" y="624587"/>
                  <a:pt x="3024065" y="610569"/>
                  <a:pt x="2889493" y="615531"/>
                </a:cubicBezTo>
                <a:cubicBezTo>
                  <a:pt x="2782691" y="717466"/>
                  <a:pt x="2471056" y="575521"/>
                  <a:pt x="2305757" y="615531"/>
                </a:cubicBezTo>
                <a:cubicBezTo>
                  <a:pt x="2037619" y="641336"/>
                  <a:pt x="1859348" y="571827"/>
                  <a:pt x="1611112" y="615531"/>
                </a:cubicBezTo>
                <a:cubicBezTo>
                  <a:pt x="1328781" y="666578"/>
                  <a:pt x="1046900" y="541822"/>
                  <a:pt x="916465" y="615531"/>
                </a:cubicBezTo>
                <a:cubicBezTo>
                  <a:pt x="746760" y="718464"/>
                  <a:pt x="363086" y="495551"/>
                  <a:pt x="0" y="615531"/>
                </a:cubicBezTo>
                <a:cubicBezTo>
                  <a:pt x="5723" y="517450"/>
                  <a:pt x="82815" y="419646"/>
                  <a:pt x="0" y="307764"/>
                </a:cubicBezTo>
                <a:cubicBezTo>
                  <a:pt x="-24859" y="184261"/>
                  <a:pt x="-7718" y="92579"/>
                  <a:pt x="0" y="0"/>
                </a:cubicBezTo>
                <a:close/>
              </a:path>
              <a:path w="11090988" h="615531" fill="none" stroke="0" extrusionOk="0">
                <a:moveTo>
                  <a:pt x="0" y="0"/>
                </a:moveTo>
                <a:cubicBezTo>
                  <a:pt x="69660" y="-3998"/>
                  <a:pt x="168423" y="-4240"/>
                  <a:pt x="251006" y="0"/>
                </a:cubicBezTo>
                <a:cubicBezTo>
                  <a:pt x="294151" y="21203"/>
                  <a:pt x="475863" y="26105"/>
                  <a:pt x="834742" y="0"/>
                </a:cubicBezTo>
                <a:cubicBezTo>
                  <a:pt x="1098505" y="-4176"/>
                  <a:pt x="1037555" y="16987"/>
                  <a:pt x="1085748" y="0"/>
                </a:cubicBezTo>
                <a:cubicBezTo>
                  <a:pt x="1136486" y="-20531"/>
                  <a:pt x="1275190" y="444"/>
                  <a:pt x="1336756" y="0"/>
                </a:cubicBezTo>
                <a:cubicBezTo>
                  <a:pt x="1369895" y="-31110"/>
                  <a:pt x="1592196" y="28723"/>
                  <a:pt x="1698672" y="0"/>
                </a:cubicBezTo>
                <a:cubicBezTo>
                  <a:pt x="1856159" y="-2996"/>
                  <a:pt x="2318133" y="59918"/>
                  <a:pt x="2504228" y="0"/>
                </a:cubicBezTo>
                <a:cubicBezTo>
                  <a:pt x="2739194" y="-94791"/>
                  <a:pt x="2847334" y="-7234"/>
                  <a:pt x="3087964" y="0"/>
                </a:cubicBezTo>
                <a:cubicBezTo>
                  <a:pt x="3386454" y="-22662"/>
                  <a:pt x="3215160" y="13409"/>
                  <a:pt x="3338970" y="0"/>
                </a:cubicBezTo>
                <a:cubicBezTo>
                  <a:pt x="3466862" y="-7979"/>
                  <a:pt x="3605043" y="71800"/>
                  <a:pt x="3811796" y="0"/>
                </a:cubicBezTo>
                <a:cubicBezTo>
                  <a:pt x="4006502" y="-33983"/>
                  <a:pt x="3957577" y="6885"/>
                  <a:pt x="4062804" y="0"/>
                </a:cubicBezTo>
                <a:cubicBezTo>
                  <a:pt x="4161500" y="-26805"/>
                  <a:pt x="4681957" y="-49112"/>
                  <a:pt x="4868360" y="0"/>
                </a:cubicBezTo>
                <a:cubicBezTo>
                  <a:pt x="5072132" y="-11933"/>
                  <a:pt x="5300590" y="49285"/>
                  <a:pt x="5563005" y="0"/>
                </a:cubicBezTo>
                <a:cubicBezTo>
                  <a:pt x="5768269" y="-21865"/>
                  <a:pt x="5701560" y="50531"/>
                  <a:pt x="5814012" y="0"/>
                </a:cubicBezTo>
                <a:cubicBezTo>
                  <a:pt x="5971325" y="8886"/>
                  <a:pt x="6402941" y="437"/>
                  <a:pt x="6619568" y="0"/>
                </a:cubicBezTo>
                <a:cubicBezTo>
                  <a:pt x="6856905" y="-82215"/>
                  <a:pt x="6863804" y="13088"/>
                  <a:pt x="6981484" y="0"/>
                </a:cubicBezTo>
                <a:cubicBezTo>
                  <a:pt x="7086010" y="59790"/>
                  <a:pt x="7383250" y="43263"/>
                  <a:pt x="7565220" y="0"/>
                </a:cubicBezTo>
                <a:cubicBezTo>
                  <a:pt x="7784062" y="-82204"/>
                  <a:pt x="7877717" y="60603"/>
                  <a:pt x="8038048" y="0"/>
                </a:cubicBezTo>
                <a:cubicBezTo>
                  <a:pt x="8206769" y="-65072"/>
                  <a:pt x="8313636" y="-23721"/>
                  <a:pt x="8399964" y="0"/>
                </a:cubicBezTo>
                <a:cubicBezTo>
                  <a:pt x="8486711" y="6486"/>
                  <a:pt x="8708148" y="16104"/>
                  <a:pt x="8872789" y="0"/>
                </a:cubicBezTo>
                <a:cubicBezTo>
                  <a:pt x="9025609" y="-62153"/>
                  <a:pt x="9077708" y="334"/>
                  <a:pt x="9234706" y="0"/>
                </a:cubicBezTo>
                <a:cubicBezTo>
                  <a:pt x="9518916" y="26085"/>
                  <a:pt x="9741505" y="33654"/>
                  <a:pt x="10040262" y="0"/>
                </a:cubicBezTo>
                <a:cubicBezTo>
                  <a:pt x="10396144" y="7090"/>
                  <a:pt x="10333521" y="18386"/>
                  <a:pt x="10402178" y="0"/>
                </a:cubicBezTo>
                <a:cubicBezTo>
                  <a:pt x="10517440" y="-51609"/>
                  <a:pt x="10784902" y="-76785"/>
                  <a:pt x="11090988" y="0"/>
                </a:cubicBezTo>
                <a:cubicBezTo>
                  <a:pt x="11092882" y="78634"/>
                  <a:pt x="11053852" y="244362"/>
                  <a:pt x="11090988" y="320075"/>
                </a:cubicBezTo>
                <a:cubicBezTo>
                  <a:pt x="11126703" y="418501"/>
                  <a:pt x="11082028" y="527628"/>
                  <a:pt x="11090988" y="615531"/>
                </a:cubicBezTo>
                <a:cubicBezTo>
                  <a:pt x="10859513" y="664312"/>
                  <a:pt x="10577960" y="593691"/>
                  <a:pt x="10396341" y="615531"/>
                </a:cubicBezTo>
                <a:cubicBezTo>
                  <a:pt x="10252188" y="609599"/>
                  <a:pt x="9831624" y="560816"/>
                  <a:pt x="9590785" y="615531"/>
                </a:cubicBezTo>
                <a:cubicBezTo>
                  <a:pt x="9359121" y="708996"/>
                  <a:pt x="9155084" y="546281"/>
                  <a:pt x="9007049" y="615531"/>
                </a:cubicBezTo>
                <a:cubicBezTo>
                  <a:pt x="8921799" y="707119"/>
                  <a:pt x="8593210" y="551833"/>
                  <a:pt x="8423313" y="615531"/>
                </a:cubicBezTo>
                <a:cubicBezTo>
                  <a:pt x="8272482" y="673813"/>
                  <a:pt x="8041172" y="571057"/>
                  <a:pt x="7950486" y="615531"/>
                </a:cubicBezTo>
                <a:cubicBezTo>
                  <a:pt x="7864803" y="605139"/>
                  <a:pt x="7609518" y="578333"/>
                  <a:pt x="7477660" y="615531"/>
                </a:cubicBezTo>
                <a:cubicBezTo>
                  <a:pt x="7345339" y="582726"/>
                  <a:pt x="6915622" y="568708"/>
                  <a:pt x="6672104" y="615531"/>
                </a:cubicBezTo>
                <a:cubicBezTo>
                  <a:pt x="6420373" y="617439"/>
                  <a:pt x="6343608" y="573933"/>
                  <a:pt x="6088368" y="615531"/>
                </a:cubicBezTo>
                <a:cubicBezTo>
                  <a:pt x="5847006" y="690474"/>
                  <a:pt x="5917971" y="623983"/>
                  <a:pt x="5837361" y="615531"/>
                </a:cubicBezTo>
                <a:cubicBezTo>
                  <a:pt x="5759374" y="601717"/>
                  <a:pt x="5565766" y="601528"/>
                  <a:pt x="5364536" y="615531"/>
                </a:cubicBezTo>
                <a:cubicBezTo>
                  <a:pt x="5184859" y="577764"/>
                  <a:pt x="4808948" y="556415"/>
                  <a:pt x="4558980" y="615531"/>
                </a:cubicBezTo>
                <a:cubicBezTo>
                  <a:pt x="4314460" y="667501"/>
                  <a:pt x="4366701" y="616731"/>
                  <a:pt x="4307972" y="615531"/>
                </a:cubicBezTo>
                <a:cubicBezTo>
                  <a:pt x="4184165" y="603948"/>
                  <a:pt x="4013717" y="610496"/>
                  <a:pt x="3835146" y="615531"/>
                </a:cubicBezTo>
                <a:cubicBezTo>
                  <a:pt x="3731902" y="675945"/>
                  <a:pt x="3478438" y="577039"/>
                  <a:pt x="3251410" y="615531"/>
                </a:cubicBezTo>
                <a:cubicBezTo>
                  <a:pt x="3058574" y="627653"/>
                  <a:pt x="2999559" y="585563"/>
                  <a:pt x="2889493" y="615531"/>
                </a:cubicBezTo>
                <a:cubicBezTo>
                  <a:pt x="2796580" y="692567"/>
                  <a:pt x="2474566" y="525208"/>
                  <a:pt x="2305757" y="615531"/>
                </a:cubicBezTo>
                <a:cubicBezTo>
                  <a:pt x="2049353" y="705367"/>
                  <a:pt x="1799650" y="582003"/>
                  <a:pt x="1611112" y="615531"/>
                </a:cubicBezTo>
                <a:cubicBezTo>
                  <a:pt x="1293757" y="671174"/>
                  <a:pt x="1062360" y="538171"/>
                  <a:pt x="916465" y="615531"/>
                </a:cubicBezTo>
                <a:cubicBezTo>
                  <a:pt x="698103" y="729247"/>
                  <a:pt x="331625" y="392562"/>
                  <a:pt x="0" y="615531"/>
                </a:cubicBezTo>
                <a:cubicBezTo>
                  <a:pt x="30411" y="540609"/>
                  <a:pt x="42972" y="402613"/>
                  <a:pt x="0" y="307764"/>
                </a:cubicBezTo>
                <a:cubicBezTo>
                  <a:pt x="-60258" y="194030"/>
                  <a:pt x="812" y="120308"/>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2244800756">
                  <a:custGeom>
                    <a:avLst/>
                    <a:gdLst>
                      <a:gd name="connsiteX0" fmla="*/ 0 w 8318241"/>
                      <a:gd name="connsiteY0" fmla="*/ 0 h 461649"/>
                      <a:gd name="connsiteX1" fmla="*/ 188255 w 8318241"/>
                      <a:gd name="connsiteY1" fmla="*/ 0 h 461649"/>
                      <a:gd name="connsiteX2" fmla="*/ 626057 w 8318241"/>
                      <a:gd name="connsiteY2" fmla="*/ 0 h 461649"/>
                      <a:gd name="connsiteX3" fmla="*/ 814311 w 8318241"/>
                      <a:gd name="connsiteY3" fmla="*/ 0 h 461649"/>
                      <a:gd name="connsiteX4" fmla="*/ 1002567 w 8318241"/>
                      <a:gd name="connsiteY4" fmla="*/ 0 h 461649"/>
                      <a:gd name="connsiteX5" fmla="*/ 1274004 w 8318241"/>
                      <a:gd name="connsiteY5" fmla="*/ 0 h 461649"/>
                      <a:gd name="connsiteX6" fmla="*/ 1878171 w 8318241"/>
                      <a:gd name="connsiteY6" fmla="*/ 0 h 461649"/>
                      <a:gd name="connsiteX7" fmla="*/ 2315973 w 8318241"/>
                      <a:gd name="connsiteY7" fmla="*/ 0 h 461649"/>
                      <a:gd name="connsiteX8" fmla="*/ 2504228 w 8318241"/>
                      <a:gd name="connsiteY8" fmla="*/ 0 h 461649"/>
                      <a:gd name="connsiteX9" fmla="*/ 2858847 w 8318241"/>
                      <a:gd name="connsiteY9" fmla="*/ 0 h 461649"/>
                      <a:gd name="connsiteX10" fmla="*/ 3047103 w 8318241"/>
                      <a:gd name="connsiteY10" fmla="*/ 0 h 461649"/>
                      <a:gd name="connsiteX11" fmla="*/ 3651270 w 8318241"/>
                      <a:gd name="connsiteY11" fmla="*/ 0 h 461649"/>
                      <a:gd name="connsiteX12" fmla="*/ 4172254 w 8318241"/>
                      <a:gd name="connsiteY12" fmla="*/ 0 h 461649"/>
                      <a:gd name="connsiteX13" fmla="*/ 4360509 w 8318241"/>
                      <a:gd name="connsiteY13" fmla="*/ 0 h 461649"/>
                      <a:gd name="connsiteX14" fmla="*/ 4964676 w 8318241"/>
                      <a:gd name="connsiteY14" fmla="*/ 0 h 461649"/>
                      <a:gd name="connsiteX15" fmla="*/ 5236113 w 8318241"/>
                      <a:gd name="connsiteY15" fmla="*/ 0 h 461649"/>
                      <a:gd name="connsiteX16" fmla="*/ 5673915 w 8318241"/>
                      <a:gd name="connsiteY16" fmla="*/ 0 h 461649"/>
                      <a:gd name="connsiteX17" fmla="*/ 6028536 w 8318241"/>
                      <a:gd name="connsiteY17" fmla="*/ 0 h 461649"/>
                      <a:gd name="connsiteX18" fmla="*/ 6299973 w 8318241"/>
                      <a:gd name="connsiteY18" fmla="*/ 0 h 461649"/>
                      <a:gd name="connsiteX19" fmla="*/ 6654592 w 8318241"/>
                      <a:gd name="connsiteY19" fmla="*/ 0 h 461649"/>
                      <a:gd name="connsiteX20" fmla="*/ 6926030 w 8318241"/>
                      <a:gd name="connsiteY20" fmla="*/ 0 h 461649"/>
                      <a:gd name="connsiteX21" fmla="*/ 7530197 w 8318241"/>
                      <a:gd name="connsiteY21" fmla="*/ 0 h 461649"/>
                      <a:gd name="connsiteX22" fmla="*/ 7801634 w 8318241"/>
                      <a:gd name="connsiteY22" fmla="*/ 0 h 461649"/>
                      <a:gd name="connsiteX23" fmla="*/ 8318241 w 8318241"/>
                      <a:gd name="connsiteY23" fmla="*/ 0 h 461649"/>
                      <a:gd name="connsiteX24" fmla="*/ 8318241 w 8318241"/>
                      <a:gd name="connsiteY24" fmla="*/ 240057 h 461649"/>
                      <a:gd name="connsiteX25" fmla="*/ 8318241 w 8318241"/>
                      <a:gd name="connsiteY25" fmla="*/ 461649 h 461649"/>
                      <a:gd name="connsiteX26" fmla="*/ 7797256 w 8318241"/>
                      <a:gd name="connsiteY26" fmla="*/ 461649 h 461649"/>
                      <a:gd name="connsiteX27" fmla="*/ 7193089 w 8318241"/>
                      <a:gd name="connsiteY27" fmla="*/ 461649 h 461649"/>
                      <a:gd name="connsiteX28" fmla="*/ 6755287 w 8318241"/>
                      <a:gd name="connsiteY28" fmla="*/ 461649 h 461649"/>
                      <a:gd name="connsiteX29" fmla="*/ 6317485 w 8318241"/>
                      <a:gd name="connsiteY29" fmla="*/ 461649 h 461649"/>
                      <a:gd name="connsiteX30" fmla="*/ 5962865 w 8318241"/>
                      <a:gd name="connsiteY30" fmla="*/ 461649 h 461649"/>
                      <a:gd name="connsiteX31" fmla="*/ 5608245 w 8318241"/>
                      <a:gd name="connsiteY31" fmla="*/ 461649 h 461649"/>
                      <a:gd name="connsiteX32" fmla="*/ 5004078 w 8318241"/>
                      <a:gd name="connsiteY32" fmla="*/ 461649 h 461649"/>
                      <a:gd name="connsiteX33" fmla="*/ 4566276 w 8318241"/>
                      <a:gd name="connsiteY33" fmla="*/ 461649 h 461649"/>
                      <a:gd name="connsiteX34" fmla="*/ 4378021 w 8318241"/>
                      <a:gd name="connsiteY34" fmla="*/ 461649 h 461649"/>
                      <a:gd name="connsiteX35" fmla="*/ 4023402 w 8318241"/>
                      <a:gd name="connsiteY35" fmla="*/ 461649 h 461649"/>
                      <a:gd name="connsiteX36" fmla="*/ 3419235 w 8318241"/>
                      <a:gd name="connsiteY36" fmla="*/ 461649 h 461649"/>
                      <a:gd name="connsiteX37" fmla="*/ 3230979 w 8318241"/>
                      <a:gd name="connsiteY37" fmla="*/ 461649 h 461649"/>
                      <a:gd name="connsiteX38" fmla="*/ 2876360 w 8318241"/>
                      <a:gd name="connsiteY38" fmla="*/ 461649 h 461649"/>
                      <a:gd name="connsiteX39" fmla="*/ 2438558 w 8318241"/>
                      <a:gd name="connsiteY39" fmla="*/ 461649 h 461649"/>
                      <a:gd name="connsiteX40" fmla="*/ 2167120 w 8318241"/>
                      <a:gd name="connsiteY40" fmla="*/ 461649 h 461649"/>
                      <a:gd name="connsiteX41" fmla="*/ 1729318 w 8318241"/>
                      <a:gd name="connsiteY41" fmla="*/ 461649 h 461649"/>
                      <a:gd name="connsiteX42" fmla="*/ 1208334 w 8318241"/>
                      <a:gd name="connsiteY42" fmla="*/ 461649 h 461649"/>
                      <a:gd name="connsiteX43" fmla="*/ 687349 w 8318241"/>
                      <a:gd name="connsiteY43" fmla="*/ 461649 h 461649"/>
                      <a:gd name="connsiteX44" fmla="*/ 0 w 8318241"/>
                      <a:gd name="connsiteY44" fmla="*/ 461649 h 461649"/>
                      <a:gd name="connsiteX45" fmla="*/ 0 w 8318241"/>
                      <a:gd name="connsiteY45" fmla="*/ 230824 h 461649"/>
                      <a:gd name="connsiteX46" fmla="*/ 0 w 8318241"/>
                      <a:gd name="connsiteY46" fmla="*/ 0 h 461649"/>
                      <a:gd name="connsiteX0" fmla="*/ 0 w 8318241"/>
                      <a:gd name="connsiteY0" fmla="*/ 0 h 461649"/>
                      <a:gd name="connsiteX1" fmla="*/ 354619 w 8318241"/>
                      <a:gd name="connsiteY1" fmla="*/ 0 h 461649"/>
                      <a:gd name="connsiteX2" fmla="*/ 792422 w 8318241"/>
                      <a:gd name="connsiteY2" fmla="*/ 0 h 461649"/>
                      <a:gd name="connsiteX3" fmla="*/ 1147041 w 8318241"/>
                      <a:gd name="connsiteY3" fmla="*/ 0 h 461649"/>
                      <a:gd name="connsiteX4" fmla="*/ 1751208 w 8318241"/>
                      <a:gd name="connsiteY4" fmla="*/ 0 h 461649"/>
                      <a:gd name="connsiteX5" fmla="*/ 2355375 w 8318241"/>
                      <a:gd name="connsiteY5" fmla="*/ 0 h 461649"/>
                      <a:gd name="connsiteX6" fmla="*/ 2793177 w 8318241"/>
                      <a:gd name="connsiteY6" fmla="*/ 0 h 461649"/>
                      <a:gd name="connsiteX7" fmla="*/ 3314162 w 8318241"/>
                      <a:gd name="connsiteY7" fmla="*/ 0 h 461649"/>
                      <a:gd name="connsiteX8" fmla="*/ 3835146 w 8318241"/>
                      <a:gd name="connsiteY8" fmla="*/ 0 h 461649"/>
                      <a:gd name="connsiteX9" fmla="*/ 4106584 w 8318241"/>
                      <a:gd name="connsiteY9" fmla="*/ 0 h 461649"/>
                      <a:gd name="connsiteX10" fmla="*/ 4710751 w 8318241"/>
                      <a:gd name="connsiteY10" fmla="*/ 0 h 461649"/>
                      <a:gd name="connsiteX11" fmla="*/ 4899006 w 8318241"/>
                      <a:gd name="connsiteY11" fmla="*/ 0 h 461649"/>
                      <a:gd name="connsiteX12" fmla="*/ 5170443 w 8318241"/>
                      <a:gd name="connsiteY12" fmla="*/ 0 h 461649"/>
                      <a:gd name="connsiteX13" fmla="*/ 5608245 w 8318241"/>
                      <a:gd name="connsiteY13" fmla="*/ 0 h 461649"/>
                      <a:gd name="connsiteX14" fmla="*/ 6129230 w 8318241"/>
                      <a:gd name="connsiteY14" fmla="*/ 0 h 461649"/>
                      <a:gd name="connsiteX15" fmla="*/ 6650214 w 8318241"/>
                      <a:gd name="connsiteY15" fmla="*/ 0 h 461649"/>
                      <a:gd name="connsiteX16" fmla="*/ 7171199 w 8318241"/>
                      <a:gd name="connsiteY16" fmla="*/ 0 h 461649"/>
                      <a:gd name="connsiteX17" fmla="*/ 7442637 w 8318241"/>
                      <a:gd name="connsiteY17" fmla="*/ 0 h 461649"/>
                      <a:gd name="connsiteX18" fmla="*/ 8318241 w 8318241"/>
                      <a:gd name="connsiteY18" fmla="*/ 0 h 461649"/>
                      <a:gd name="connsiteX19" fmla="*/ 8318241 w 8318241"/>
                      <a:gd name="connsiteY19" fmla="*/ 240057 h 461649"/>
                      <a:gd name="connsiteX20" fmla="*/ 8318241 w 8318241"/>
                      <a:gd name="connsiteY20" fmla="*/ 461649 h 461649"/>
                      <a:gd name="connsiteX21" fmla="*/ 7797256 w 8318241"/>
                      <a:gd name="connsiteY21" fmla="*/ 461649 h 461649"/>
                      <a:gd name="connsiteX22" fmla="*/ 7359454 w 8318241"/>
                      <a:gd name="connsiteY22" fmla="*/ 461649 h 461649"/>
                      <a:gd name="connsiteX23" fmla="*/ 6755287 w 8318241"/>
                      <a:gd name="connsiteY23" fmla="*/ 461649 h 461649"/>
                      <a:gd name="connsiteX24" fmla="*/ 6151120 w 8318241"/>
                      <a:gd name="connsiteY24" fmla="*/ 461649 h 461649"/>
                      <a:gd name="connsiteX25" fmla="*/ 5713318 w 8318241"/>
                      <a:gd name="connsiteY25" fmla="*/ 461649 h 461649"/>
                      <a:gd name="connsiteX26" fmla="*/ 5192333 w 8318241"/>
                      <a:gd name="connsiteY26" fmla="*/ 461649 h 461649"/>
                      <a:gd name="connsiteX27" fmla="*/ 5004078 w 8318241"/>
                      <a:gd name="connsiteY27" fmla="*/ 461649 h 461649"/>
                      <a:gd name="connsiteX28" fmla="*/ 4399911 w 8318241"/>
                      <a:gd name="connsiteY28" fmla="*/ 461649 h 461649"/>
                      <a:gd name="connsiteX29" fmla="*/ 3795744 w 8318241"/>
                      <a:gd name="connsiteY29" fmla="*/ 461649 h 461649"/>
                      <a:gd name="connsiteX30" fmla="*/ 3274760 w 8318241"/>
                      <a:gd name="connsiteY30" fmla="*/ 461649 h 461649"/>
                      <a:gd name="connsiteX31" fmla="*/ 2836958 w 8318241"/>
                      <a:gd name="connsiteY31" fmla="*/ 461649 h 461649"/>
                      <a:gd name="connsiteX32" fmla="*/ 2648703 w 8318241"/>
                      <a:gd name="connsiteY32" fmla="*/ 461649 h 461649"/>
                      <a:gd name="connsiteX33" fmla="*/ 2460448 w 8318241"/>
                      <a:gd name="connsiteY33" fmla="*/ 461649 h 461649"/>
                      <a:gd name="connsiteX34" fmla="*/ 1856281 w 8318241"/>
                      <a:gd name="connsiteY34" fmla="*/ 461649 h 461649"/>
                      <a:gd name="connsiteX35" fmla="*/ 1418478 w 8318241"/>
                      <a:gd name="connsiteY35" fmla="*/ 461649 h 461649"/>
                      <a:gd name="connsiteX36" fmla="*/ 1063859 w 8318241"/>
                      <a:gd name="connsiteY36" fmla="*/ 461649 h 461649"/>
                      <a:gd name="connsiteX37" fmla="*/ 459692 w 8318241"/>
                      <a:gd name="connsiteY37" fmla="*/ 461649 h 461649"/>
                      <a:gd name="connsiteX38" fmla="*/ 0 w 8318241"/>
                      <a:gd name="connsiteY38" fmla="*/ 461649 h 461649"/>
                      <a:gd name="connsiteX39" fmla="*/ 0 w 8318241"/>
                      <a:gd name="connsiteY39" fmla="*/ 230824 h 461649"/>
                      <a:gd name="connsiteX40" fmla="*/ 0 w 8318241"/>
                      <a:gd name="connsiteY40" fmla="*/ 0 h 46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18241" h="461649" fill="none" extrusionOk="0">
                        <a:moveTo>
                          <a:pt x="0" y="0"/>
                        </a:moveTo>
                        <a:cubicBezTo>
                          <a:pt x="53421" y="-1843"/>
                          <a:pt x="119114" y="6534"/>
                          <a:pt x="188255" y="0"/>
                        </a:cubicBezTo>
                        <a:cubicBezTo>
                          <a:pt x="226395" y="22013"/>
                          <a:pt x="399781" y="7866"/>
                          <a:pt x="626057" y="0"/>
                        </a:cubicBezTo>
                        <a:cubicBezTo>
                          <a:pt x="828006" y="-2171"/>
                          <a:pt x="781064" y="15481"/>
                          <a:pt x="814311" y="0"/>
                        </a:cubicBezTo>
                        <a:cubicBezTo>
                          <a:pt x="855411" y="-20087"/>
                          <a:pt x="959186" y="-3328"/>
                          <a:pt x="1002567" y="0"/>
                        </a:cubicBezTo>
                        <a:cubicBezTo>
                          <a:pt x="1038103" y="-20276"/>
                          <a:pt x="1186992" y="18883"/>
                          <a:pt x="1274004" y="0"/>
                        </a:cubicBezTo>
                        <a:cubicBezTo>
                          <a:pt x="1381182" y="26493"/>
                          <a:pt x="1765619" y="55028"/>
                          <a:pt x="1878171" y="0"/>
                        </a:cubicBezTo>
                        <a:cubicBezTo>
                          <a:pt x="2037097" y="-49511"/>
                          <a:pt x="2134911" y="396"/>
                          <a:pt x="2315973" y="0"/>
                        </a:cubicBezTo>
                        <a:cubicBezTo>
                          <a:pt x="2521058" y="-16738"/>
                          <a:pt x="2412343" y="-3400"/>
                          <a:pt x="2504228" y="0"/>
                        </a:cubicBezTo>
                        <a:cubicBezTo>
                          <a:pt x="2583431" y="-5140"/>
                          <a:pt x="2682195" y="40805"/>
                          <a:pt x="2858847" y="0"/>
                        </a:cubicBezTo>
                        <a:cubicBezTo>
                          <a:pt x="3011679" y="-33863"/>
                          <a:pt x="2980114" y="-756"/>
                          <a:pt x="3047103" y="0"/>
                        </a:cubicBezTo>
                        <a:cubicBezTo>
                          <a:pt x="3087440" y="-7574"/>
                          <a:pt x="3492694" y="-15074"/>
                          <a:pt x="3651270" y="0"/>
                        </a:cubicBezTo>
                        <a:cubicBezTo>
                          <a:pt x="3783573" y="-45559"/>
                          <a:pt x="3990181" y="32734"/>
                          <a:pt x="4172254" y="0"/>
                        </a:cubicBezTo>
                        <a:cubicBezTo>
                          <a:pt x="4317198" y="-13116"/>
                          <a:pt x="4277762" y="36999"/>
                          <a:pt x="4360509" y="0"/>
                        </a:cubicBezTo>
                        <a:cubicBezTo>
                          <a:pt x="4463462" y="12166"/>
                          <a:pt x="4786912" y="30301"/>
                          <a:pt x="4964676" y="0"/>
                        </a:cubicBezTo>
                        <a:cubicBezTo>
                          <a:pt x="5133679" y="-56760"/>
                          <a:pt x="5146438" y="16333"/>
                          <a:pt x="5236113" y="0"/>
                        </a:cubicBezTo>
                        <a:cubicBezTo>
                          <a:pt x="5305228" y="7433"/>
                          <a:pt x="5540281" y="34003"/>
                          <a:pt x="5673915" y="0"/>
                        </a:cubicBezTo>
                        <a:cubicBezTo>
                          <a:pt x="5835935" y="-37796"/>
                          <a:pt x="5902117" y="44619"/>
                          <a:pt x="6028536" y="0"/>
                        </a:cubicBezTo>
                        <a:cubicBezTo>
                          <a:pt x="6157764" y="-35539"/>
                          <a:pt x="6231297" y="-5727"/>
                          <a:pt x="6299973" y="0"/>
                        </a:cubicBezTo>
                        <a:cubicBezTo>
                          <a:pt x="6378997" y="4533"/>
                          <a:pt x="6533059" y="33052"/>
                          <a:pt x="6654592" y="0"/>
                        </a:cubicBezTo>
                        <a:cubicBezTo>
                          <a:pt x="6766228" y="-52638"/>
                          <a:pt x="6820958" y="1853"/>
                          <a:pt x="6926030" y="0"/>
                        </a:cubicBezTo>
                        <a:cubicBezTo>
                          <a:pt x="7083436" y="3076"/>
                          <a:pt x="7299213" y="22433"/>
                          <a:pt x="7530197" y="0"/>
                        </a:cubicBezTo>
                        <a:cubicBezTo>
                          <a:pt x="7794669" y="-1029"/>
                          <a:pt x="7736171" y="14630"/>
                          <a:pt x="7801634" y="0"/>
                        </a:cubicBezTo>
                        <a:cubicBezTo>
                          <a:pt x="7836648" y="-25343"/>
                          <a:pt x="8076129" y="-36345"/>
                          <a:pt x="8318241" y="0"/>
                        </a:cubicBezTo>
                        <a:cubicBezTo>
                          <a:pt x="8322459" y="76773"/>
                          <a:pt x="8294549" y="179026"/>
                          <a:pt x="8318241" y="240057"/>
                        </a:cubicBezTo>
                        <a:cubicBezTo>
                          <a:pt x="8340519" y="318077"/>
                          <a:pt x="8302623" y="389199"/>
                          <a:pt x="8318241" y="461649"/>
                        </a:cubicBezTo>
                        <a:cubicBezTo>
                          <a:pt x="8132890" y="481698"/>
                          <a:pt x="7917042" y="439616"/>
                          <a:pt x="7797256" y="461649"/>
                        </a:cubicBezTo>
                        <a:cubicBezTo>
                          <a:pt x="7671046" y="499354"/>
                          <a:pt x="7379853" y="418299"/>
                          <a:pt x="7193089" y="461649"/>
                        </a:cubicBezTo>
                        <a:cubicBezTo>
                          <a:pt x="7023221" y="538321"/>
                          <a:pt x="6846808" y="409991"/>
                          <a:pt x="6755287" y="461649"/>
                        </a:cubicBezTo>
                        <a:cubicBezTo>
                          <a:pt x="6689197" y="515425"/>
                          <a:pt x="6444248" y="411083"/>
                          <a:pt x="6317485" y="461649"/>
                        </a:cubicBezTo>
                        <a:cubicBezTo>
                          <a:pt x="6210061" y="525722"/>
                          <a:pt x="6032836" y="426184"/>
                          <a:pt x="5962865" y="461649"/>
                        </a:cubicBezTo>
                        <a:cubicBezTo>
                          <a:pt x="5872476" y="445912"/>
                          <a:pt x="5706178" y="449625"/>
                          <a:pt x="5608245" y="461649"/>
                        </a:cubicBezTo>
                        <a:cubicBezTo>
                          <a:pt x="5465801" y="429456"/>
                          <a:pt x="5174885" y="431668"/>
                          <a:pt x="5004078" y="461649"/>
                        </a:cubicBezTo>
                        <a:cubicBezTo>
                          <a:pt x="4809916" y="465033"/>
                          <a:pt x="4767876" y="420196"/>
                          <a:pt x="4566276" y="461649"/>
                        </a:cubicBezTo>
                        <a:cubicBezTo>
                          <a:pt x="4375044" y="518243"/>
                          <a:pt x="4434091" y="462372"/>
                          <a:pt x="4378021" y="461649"/>
                        </a:cubicBezTo>
                        <a:cubicBezTo>
                          <a:pt x="4301747" y="460041"/>
                          <a:pt x="4179622" y="457488"/>
                          <a:pt x="4023402" y="461649"/>
                        </a:cubicBezTo>
                        <a:cubicBezTo>
                          <a:pt x="3856311" y="470560"/>
                          <a:pt x="3601432" y="437713"/>
                          <a:pt x="3419235" y="461649"/>
                        </a:cubicBezTo>
                        <a:cubicBezTo>
                          <a:pt x="3239048" y="494109"/>
                          <a:pt x="3277157" y="469902"/>
                          <a:pt x="3230979" y="461649"/>
                        </a:cubicBezTo>
                        <a:cubicBezTo>
                          <a:pt x="3148123" y="460943"/>
                          <a:pt x="2986639" y="444173"/>
                          <a:pt x="2876360" y="461649"/>
                        </a:cubicBezTo>
                        <a:cubicBezTo>
                          <a:pt x="2755169" y="493993"/>
                          <a:pt x="2593516" y="439243"/>
                          <a:pt x="2438558" y="461649"/>
                        </a:cubicBezTo>
                        <a:cubicBezTo>
                          <a:pt x="2299632" y="459787"/>
                          <a:pt x="2251573" y="429918"/>
                          <a:pt x="2167120" y="461649"/>
                        </a:cubicBezTo>
                        <a:cubicBezTo>
                          <a:pt x="2086566" y="506885"/>
                          <a:pt x="1891518" y="392735"/>
                          <a:pt x="1729318" y="461649"/>
                        </a:cubicBezTo>
                        <a:cubicBezTo>
                          <a:pt x="1558935" y="521804"/>
                          <a:pt x="1400198" y="425639"/>
                          <a:pt x="1208334" y="461649"/>
                        </a:cubicBezTo>
                        <a:cubicBezTo>
                          <a:pt x="1008084" y="485426"/>
                          <a:pt x="820248" y="395350"/>
                          <a:pt x="687349" y="461649"/>
                        </a:cubicBezTo>
                        <a:cubicBezTo>
                          <a:pt x="523897" y="537517"/>
                          <a:pt x="294409" y="340680"/>
                          <a:pt x="0" y="461649"/>
                        </a:cubicBezTo>
                        <a:cubicBezTo>
                          <a:pt x="7587" y="411030"/>
                          <a:pt x="27550" y="301643"/>
                          <a:pt x="0" y="230824"/>
                        </a:cubicBezTo>
                        <a:cubicBezTo>
                          <a:pt x="-28860" y="154953"/>
                          <a:pt x="-425" y="91342"/>
                          <a:pt x="0" y="0"/>
                        </a:cubicBezTo>
                        <a:close/>
                      </a:path>
                      <a:path w="8318241" h="461649" stroke="0" extrusionOk="0">
                        <a:moveTo>
                          <a:pt x="0" y="0"/>
                        </a:moveTo>
                        <a:cubicBezTo>
                          <a:pt x="99027" y="-9839"/>
                          <a:pt x="165012" y="22922"/>
                          <a:pt x="354619" y="0"/>
                        </a:cubicBezTo>
                        <a:cubicBezTo>
                          <a:pt x="545828" y="-17754"/>
                          <a:pt x="694526" y="50608"/>
                          <a:pt x="792422" y="0"/>
                        </a:cubicBezTo>
                        <a:cubicBezTo>
                          <a:pt x="886224" y="-1625"/>
                          <a:pt x="1010185" y="26697"/>
                          <a:pt x="1147041" y="0"/>
                        </a:cubicBezTo>
                        <a:cubicBezTo>
                          <a:pt x="1285012" y="-19924"/>
                          <a:pt x="1598826" y="73082"/>
                          <a:pt x="1751208" y="0"/>
                        </a:cubicBezTo>
                        <a:cubicBezTo>
                          <a:pt x="1907770" y="-58551"/>
                          <a:pt x="2128962" y="15210"/>
                          <a:pt x="2355375" y="0"/>
                        </a:cubicBezTo>
                        <a:cubicBezTo>
                          <a:pt x="2632030" y="-53023"/>
                          <a:pt x="2585343" y="34498"/>
                          <a:pt x="2793177" y="0"/>
                        </a:cubicBezTo>
                        <a:cubicBezTo>
                          <a:pt x="3024553" y="-66911"/>
                          <a:pt x="3064608" y="28630"/>
                          <a:pt x="3314162" y="0"/>
                        </a:cubicBezTo>
                        <a:cubicBezTo>
                          <a:pt x="3547178" y="-26616"/>
                          <a:pt x="3715624" y="7961"/>
                          <a:pt x="3835146" y="0"/>
                        </a:cubicBezTo>
                        <a:cubicBezTo>
                          <a:pt x="3942540" y="-23023"/>
                          <a:pt x="3994098" y="24186"/>
                          <a:pt x="4106584" y="0"/>
                        </a:cubicBezTo>
                        <a:cubicBezTo>
                          <a:pt x="4202695" y="27781"/>
                          <a:pt x="4518759" y="13950"/>
                          <a:pt x="4710751" y="0"/>
                        </a:cubicBezTo>
                        <a:cubicBezTo>
                          <a:pt x="4906043" y="-11764"/>
                          <a:pt x="4852132" y="2567"/>
                          <a:pt x="4899006" y="0"/>
                        </a:cubicBezTo>
                        <a:cubicBezTo>
                          <a:pt x="4956549" y="14625"/>
                          <a:pt x="5111722" y="13638"/>
                          <a:pt x="5170443" y="0"/>
                        </a:cubicBezTo>
                        <a:cubicBezTo>
                          <a:pt x="5180845" y="-39881"/>
                          <a:pt x="5444835" y="81363"/>
                          <a:pt x="5608245" y="0"/>
                        </a:cubicBezTo>
                        <a:cubicBezTo>
                          <a:pt x="5809914" y="-25077"/>
                          <a:pt x="5942982" y="71325"/>
                          <a:pt x="6129230" y="0"/>
                        </a:cubicBezTo>
                        <a:cubicBezTo>
                          <a:pt x="6310433" y="-15475"/>
                          <a:pt x="6424300" y="52931"/>
                          <a:pt x="6650214" y="0"/>
                        </a:cubicBezTo>
                        <a:cubicBezTo>
                          <a:pt x="6900008" y="-34552"/>
                          <a:pt x="6994887" y="15578"/>
                          <a:pt x="7171199" y="0"/>
                        </a:cubicBezTo>
                        <a:cubicBezTo>
                          <a:pt x="7371236" y="-18511"/>
                          <a:pt x="7352649" y="7641"/>
                          <a:pt x="7442637" y="0"/>
                        </a:cubicBezTo>
                        <a:cubicBezTo>
                          <a:pt x="7518470" y="4657"/>
                          <a:pt x="7990326" y="19386"/>
                          <a:pt x="8318241" y="0"/>
                        </a:cubicBezTo>
                        <a:cubicBezTo>
                          <a:pt x="8340397" y="46743"/>
                          <a:pt x="8285458" y="145054"/>
                          <a:pt x="8318241" y="240057"/>
                        </a:cubicBezTo>
                        <a:cubicBezTo>
                          <a:pt x="8359605" y="346236"/>
                          <a:pt x="8299758" y="391562"/>
                          <a:pt x="8318241" y="461649"/>
                        </a:cubicBezTo>
                        <a:cubicBezTo>
                          <a:pt x="8061239" y="513495"/>
                          <a:pt x="7938211" y="395242"/>
                          <a:pt x="7797256" y="461649"/>
                        </a:cubicBezTo>
                        <a:cubicBezTo>
                          <a:pt x="7641013" y="508158"/>
                          <a:pt x="7487171" y="454511"/>
                          <a:pt x="7359454" y="461649"/>
                        </a:cubicBezTo>
                        <a:cubicBezTo>
                          <a:pt x="7290057" y="480851"/>
                          <a:pt x="6986676" y="442784"/>
                          <a:pt x="6755287" y="461649"/>
                        </a:cubicBezTo>
                        <a:cubicBezTo>
                          <a:pt x="6451547" y="500415"/>
                          <a:pt x="6364146" y="415494"/>
                          <a:pt x="6151120" y="461649"/>
                        </a:cubicBezTo>
                        <a:cubicBezTo>
                          <a:pt x="5925924" y="499970"/>
                          <a:pt x="5896293" y="435208"/>
                          <a:pt x="5713318" y="461649"/>
                        </a:cubicBezTo>
                        <a:cubicBezTo>
                          <a:pt x="5538834" y="496311"/>
                          <a:pt x="5338277" y="413578"/>
                          <a:pt x="5192333" y="461649"/>
                        </a:cubicBezTo>
                        <a:cubicBezTo>
                          <a:pt x="5037726" y="493298"/>
                          <a:pt x="5076373" y="440374"/>
                          <a:pt x="5004078" y="461649"/>
                        </a:cubicBezTo>
                        <a:cubicBezTo>
                          <a:pt x="4904847" y="499092"/>
                          <a:pt x="4669478" y="423562"/>
                          <a:pt x="4399911" y="461649"/>
                        </a:cubicBezTo>
                        <a:cubicBezTo>
                          <a:pt x="4119447" y="456052"/>
                          <a:pt x="4093595" y="428623"/>
                          <a:pt x="3795744" y="461649"/>
                        </a:cubicBezTo>
                        <a:cubicBezTo>
                          <a:pt x="3488734" y="520042"/>
                          <a:pt x="3403737" y="424539"/>
                          <a:pt x="3274760" y="461649"/>
                        </a:cubicBezTo>
                        <a:cubicBezTo>
                          <a:pt x="3165857" y="505431"/>
                          <a:pt x="3002898" y="419118"/>
                          <a:pt x="2836958" y="461649"/>
                        </a:cubicBezTo>
                        <a:cubicBezTo>
                          <a:pt x="2648421" y="510267"/>
                          <a:pt x="2680224" y="465515"/>
                          <a:pt x="2648703" y="461649"/>
                        </a:cubicBezTo>
                        <a:cubicBezTo>
                          <a:pt x="2599402" y="457620"/>
                          <a:pt x="2525694" y="431572"/>
                          <a:pt x="2460448" y="461649"/>
                        </a:cubicBezTo>
                        <a:cubicBezTo>
                          <a:pt x="2389862" y="440846"/>
                          <a:pt x="2037794" y="402790"/>
                          <a:pt x="1856281" y="461649"/>
                        </a:cubicBezTo>
                        <a:cubicBezTo>
                          <a:pt x="1676879" y="509069"/>
                          <a:pt x="1511936" y="411920"/>
                          <a:pt x="1418478" y="461649"/>
                        </a:cubicBezTo>
                        <a:cubicBezTo>
                          <a:pt x="1343085" y="510956"/>
                          <a:pt x="1224912" y="404667"/>
                          <a:pt x="1063859" y="461649"/>
                        </a:cubicBezTo>
                        <a:cubicBezTo>
                          <a:pt x="910294" y="498474"/>
                          <a:pt x="727593" y="497522"/>
                          <a:pt x="459692" y="461649"/>
                        </a:cubicBezTo>
                        <a:cubicBezTo>
                          <a:pt x="217767" y="476051"/>
                          <a:pt x="221386" y="462521"/>
                          <a:pt x="0" y="461649"/>
                        </a:cubicBezTo>
                        <a:cubicBezTo>
                          <a:pt x="-29576" y="429471"/>
                          <a:pt x="7381" y="342386"/>
                          <a:pt x="0" y="230824"/>
                        </a:cubicBezTo>
                        <a:cubicBezTo>
                          <a:pt x="1503" y="129462"/>
                          <a:pt x="-6817" y="57965"/>
                          <a:pt x="0" y="0"/>
                        </a:cubicBezTo>
                        <a:close/>
                      </a:path>
                      <a:path w="8318241" h="461649" fill="none" stroke="0" extrusionOk="0">
                        <a:moveTo>
                          <a:pt x="0" y="0"/>
                        </a:moveTo>
                        <a:cubicBezTo>
                          <a:pt x="36148" y="-19418"/>
                          <a:pt x="120709" y="11784"/>
                          <a:pt x="188255" y="0"/>
                        </a:cubicBezTo>
                        <a:cubicBezTo>
                          <a:pt x="252350" y="-22218"/>
                          <a:pt x="395288" y="16826"/>
                          <a:pt x="626057" y="0"/>
                        </a:cubicBezTo>
                        <a:cubicBezTo>
                          <a:pt x="816974" y="-11555"/>
                          <a:pt x="767752" y="15438"/>
                          <a:pt x="814311" y="0"/>
                        </a:cubicBezTo>
                        <a:cubicBezTo>
                          <a:pt x="848725" y="-12366"/>
                          <a:pt x="957362" y="9119"/>
                          <a:pt x="1002567" y="0"/>
                        </a:cubicBezTo>
                        <a:cubicBezTo>
                          <a:pt x="1017769" y="-9949"/>
                          <a:pt x="1194191" y="9401"/>
                          <a:pt x="1274004" y="0"/>
                        </a:cubicBezTo>
                        <a:cubicBezTo>
                          <a:pt x="1367426" y="-15805"/>
                          <a:pt x="1698173" y="47054"/>
                          <a:pt x="1878171" y="0"/>
                        </a:cubicBezTo>
                        <a:cubicBezTo>
                          <a:pt x="2052726" y="-84130"/>
                          <a:pt x="2133041" y="-26731"/>
                          <a:pt x="2315973" y="0"/>
                        </a:cubicBezTo>
                        <a:cubicBezTo>
                          <a:pt x="2519229" y="-7901"/>
                          <a:pt x="2412509" y="32441"/>
                          <a:pt x="2504228" y="0"/>
                        </a:cubicBezTo>
                        <a:cubicBezTo>
                          <a:pt x="2623686" y="-16495"/>
                          <a:pt x="2747560" y="59552"/>
                          <a:pt x="2858847" y="0"/>
                        </a:cubicBezTo>
                        <a:cubicBezTo>
                          <a:pt x="2997962" y="-39138"/>
                          <a:pt x="2987725" y="8158"/>
                          <a:pt x="3047103" y="0"/>
                        </a:cubicBezTo>
                        <a:cubicBezTo>
                          <a:pt x="3113838" y="-10743"/>
                          <a:pt x="3530343" y="-3397"/>
                          <a:pt x="3651270" y="0"/>
                        </a:cubicBezTo>
                        <a:cubicBezTo>
                          <a:pt x="3798813" y="17224"/>
                          <a:pt x="3998111" y="12576"/>
                          <a:pt x="4172254" y="0"/>
                        </a:cubicBezTo>
                        <a:cubicBezTo>
                          <a:pt x="4345518" y="-13362"/>
                          <a:pt x="4270679" y="20590"/>
                          <a:pt x="4360509" y="0"/>
                        </a:cubicBezTo>
                        <a:cubicBezTo>
                          <a:pt x="4475002" y="-29256"/>
                          <a:pt x="4798509" y="32275"/>
                          <a:pt x="4964676" y="0"/>
                        </a:cubicBezTo>
                        <a:cubicBezTo>
                          <a:pt x="5149434" y="-48496"/>
                          <a:pt x="5150002" y="13912"/>
                          <a:pt x="5236113" y="0"/>
                        </a:cubicBezTo>
                        <a:cubicBezTo>
                          <a:pt x="5328845" y="5023"/>
                          <a:pt x="5460382" y="16658"/>
                          <a:pt x="5673915" y="0"/>
                        </a:cubicBezTo>
                        <a:cubicBezTo>
                          <a:pt x="5849726" y="-65488"/>
                          <a:pt x="5930215" y="45038"/>
                          <a:pt x="6028536" y="0"/>
                        </a:cubicBezTo>
                        <a:cubicBezTo>
                          <a:pt x="6149955" y="-58052"/>
                          <a:pt x="6234520" y="-13634"/>
                          <a:pt x="6299973" y="0"/>
                        </a:cubicBezTo>
                        <a:cubicBezTo>
                          <a:pt x="6357900" y="-1038"/>
                          <a:pt x="6531356" y="13231"/>
                          <a:pt x="6654592" y="0"/>
                        </a:cubicBezTo>
                        <a:cubicBezTo>
                          <a:pt x="6777962" y="-31360"/>
                          <a:pt x="6812457" y="6264"/>
                          <a:pt x="6926030" y="0"/>
                        </a:cubicBezTo>
                        <a:cubicBezTo>
                          <a:pt x="7079718" y="8408"/>
                          <a:pt x="7326808" y="27327"/>
                          <a:pt x="7530197" y="0"/>
                        </a:cubicBezTo>
                        <a:cubicBezTo>
                          <a:pt x="7794683" y="6946"/>
                          <a:pt x="7744296" y="2541"/>
                          <a:pt x="7801634" y="0"/>
                        </a:cubicBezTo>
                        <a:cubicBezTo>
                          <a:pt x="7911733" y="-15140"/>
                          <a:pt x="8110795" y="-37569"/>
                          <a:pt x="8318241" y="0"/>
                        </a:cubicBezTo>
                        <a:cubicBezTo>
                          <a:pt x="8331652" y="66605"/>
                          <a:pt x="8280926" y="181165"/>
                          <a:pt x="8318241" y="240057"/>
                        </a:cubicBezTo>
                        <a:cubicBezTo>
                          <a:pt x="8349514" y="305892"/>
                          <a:pt x="8325856" y="387708"/>
                          <a:pt x="8318241" y="461649"/>
                        </a:cubicBezTo>
                        <a:cubicBezTo>
                          <a:pt x="8131915" y="508324"/>
                          <a:pt x="7956530" y="426143"/>
                          <a:pt x="7797256" y="461649"/>
                        </a:cubicBezTo>
                        <a:cubicBezTo>
                          <a:pt x="7673244" y="488017"/>
                          <a:pt x="7334215" y="426623"/>
                          <a:pt x="7193089" y="461649"/>
                        </a:cubicBezTo>
                        <a:cubicBezTo>
                          <a:pt x="7011575" y="495665"/>
                          <a:pt x="6864232" y="411514"/>
                          <a:pt x="6755287" y="461649"/>
                        </a:cubicBezTo>
                        <a:cubicBezTo>
                          <a:pt x="6663117" y="522399"/>
                          <a:pt x="6440332" y="438770"/>
                          <a:pt x="6317485" y="461649"/>
                        </a:cubicBezTo>
                        <a:cubicBezTo>
                          <a:pt x="6196454" y="494866"/>
                          <a:pt x="6031181" y="462492"/>
                          <a:pt x="5962865" y="461649"/>
                        </a:cubicBezTo>
                        <a:cubicBezTo>
                          <a:pt x="5884131" y="482246"/>
                          <a:pt x="5735103" y="428774"/>
                          <a:pt x="5608245" y="461649"/>
                        </a:cubicBezTo>
                        <a:cubicBezTo>
                          <a:pt x="5490391" y="480235"/>
                          <a:pt x="5229573" y="438837"/>
                          <a:pt x="5004078" y="461649"/>
                        </a:cubicBezTo>
                        <a:cubicBezTo>
                          <a:pt x="4806651" y="472947"/>
                          <a:pt x="4764056" y="422532"/>
                          <a:pt x="4566276" y="461649"/>
                        </a:cubicBezTo>
                        <a:cubicBezTo>
                          <a:pt x="4372594" y="506178"/>
                          <a:pt x="4446059" y="465830"/>
                          <a:pt x="4378021" y="461649"/>
                        </a:cubicBezTo>
                        <a:cubicBezTo>
                          <a:pt x="4343538" y="452702"/>
                          <a:pt x="4188223" y="418165"/>
                          <a:pt x="4023402" y="461649"/>
                        </a:cubicBezTo>
                        <a:cubicBezTo>
                          <a:pt x="3870689" y="463105"/>
                          <a:pt x="3602325" y="411476"/>
                          <a:pt x="3419235" y="461649"/>
                        </a:cubicBezTo>
                        <a:cubicBezTo>
                          <a:pt x="3240494" y="489165"/>
                          <a:pt x="3281664" y="446127"/>
                          <a:pt x="3230979" y="461649"/>
                        </a:cubicBezTo>
                        <a:cubicBezTo>
                          <a:pt x="3163206" y="453319"/>
                          <a:pt x="3012781" y="471161"/>
                          <a:pt x="2876360" y="461649"/>
                        </a:cubicBezTo>
                        <a:cubicBezTo>
                          <a:pt x="2778008" y="469917"/>
                          <a:pt x="2575359" y="453754"/>
                          <a:pt x="2438558" y="461649"/>
                        </a:cubicBezTo>
                        <a:cubicBezTo>
                          <a:pt x="2301368" y="477682"/>
                          <a:pt x="2260034" y="445663"/>
                          <a:pt x="2167120" y="461649"/>
                        </a:cubicBezTo>
                        <a:cubicBezTo>
                          <a:pt x="2090706" y="505433"/>
                          <a:pt x="1871734" y="417095"/>
                          <a:pt x="1729318" y="461649"/>
                        </a:cubicBezTo>
                        <a:cubicBezTo>
                          <a:pt x="1530586" y="510382"/>
                          <a:pt x="1397807" y="437838"/>
                          <a:pt x="1208334" y="461649"/>
                        </a:cubicBezTo>
                        <a:cubicBezTo>
                          <a:pt x="983523" y="500334"/>
                          <a:pt x="796963" y="427407"/>
                          <a:pt x="687349" y="461649"/>
                        </a:cubicBezTo>
                        <a:cubicBezTo>
                          <a:pt x="557576" y="531638"/>
                          <a:pt x="296291" y="364125"/>
                          <a:pt x="0" y="461649"/>
                        </a:cubicBezTo>
                        <a:cubicBezTo>
                          <a:pt x="-2539" y="410830"/>
                          <a:pt x="45603" y="322837"/>
                          <a:pt x="0" y="230824"/>
                        </a:cubicBezTo>
                        <a:cubicBezTo>
                          <a:pt x="-31061" y="136903"/>
                          <a:pt x="15529" y="71270"/>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defPPr>
              <a:defRPr lang="zh-CN"/>
            </a:defPPr>
            <a:lvl1pPr algn="ctr">
              <a:spcBef>
                <a:spcPct val="50000"/>
              </a:spcBef>
              <a:defRPr sz="3400" b="1">
                <a:solidFill>
                  <a:srgbClr val="002060"/>
                </a:solidFill>
                <a:latin typeface="Times New Roman" panose="02020603050405020304" pitchFamily="18" charset="0"/>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1219170">
              <a:buClr>
                <a:srgbClr val="000000"/>
              </a:buClr>
            </a:pPr>
            <a:r>
              <a:rPr lang="en-US" sz="3200" kern="0" dirty="0">
                <a:sym typeface="Arial"/>
              </a:rPr>
              <a:t>2</a:t>
            </a:r>
            <a:r>
              <a:rPr sz="3200" kern="0" dirty="0">
                <a:sym typeface="Arial"/>
              </a:rPr>
              <a:t>.</a:t>
            </a:r>
            <a:r>
              <a:rPr lang="en-US" sz="3200" kern="0" dirty="0">
                <a:sym typeface="Arial"/>
              </a:rPr>
              <a:t> </a:t>
            </a:r>
            <a:r>
              <a:rPr lang="en-US" sz="3200" kern="0" dirty="0" err="1">
                <a:sym typeface="Arial"/>
              </a:rPr>
              <a:t>Tên</a:t>
            </a:r>
            <a:r>
              <a:rPr lang="en-US" sz="3200" kern="0" dirty="0">
                <a:sym typeface="Arial"/>
              </a:rPr>
              <a:t> </a:t>
            </a:r>
            <a:r>
              <a:rPr lang="en-US" sz="3200" kern="0" dirty="0" err="1">
                <a:sym typeface="Arial"/>
              </a:rPr>
              <a:t>một</a:t>
            </a:r>
            <a:r>
              <a:rPr lang="en-US" sz="3200" kern="0" dirty="0">
                <a:sym typeface="Arial"/>
              </a:rPr>
              <a:t> </a:t>
            </a:r>
            <a:r>
              <a:rPr lang="en-US" sz="3200" kern="0" dirty="0" err="1">
                <a:sym typeface="Arial"/>
              </a:rPr>
              <a:t>dân</a:t>
            </a:r>
            <a:r>
              <a:rPr lang="en-US" sz="3200" kern="0" dirty="0">
                <a:sym typeface="Arial"/>
              </a:rPr>
              <a:t> </a:t>
            </a:r>
            <a:r>
              <a:rPr lang="en-US" sz="3200" kern="0" dirty="0" err="1">
                <a:sym typeface="Arial"/>
              </a:rPr>
              <a:t>tộc</a:t>
            </a:r>
            <a:r>
              <a:rPr lang="en-US" sz="3200" kern="0" dirty="0">
                <a:sym typeface="Arial"/>
              </a:rPr>
              <a:t> </a:t>
            </a:r>
            <a:r>
              <a:rPr lang="en-US" sz="3200" kern="0" dirty="0" err="1">
                <a:sym typeface="Arial"/>
              </a:rPr>
              <a:t>sống</a:t>
            </a:r>
            <a:r>
              <a:rPr lang="en-US" sz="3200" kern="0" dirty="0">
                <a:sym typeface="Arial"/>
              </a:rPr>
              <a:t> ở </a:t>
            </a:r>
            <a:r>
              <a:rPr lang="en-US" sz="3200" kern="0" dirty="0" err="1">
                <a:sym typeface="Arial"/>
              </a:rPr>
              <a:t>Tây</a:t>
            </a:r>
            <a:r>
              <a:rPr lang="en-US" sz="3200" kern="0" dirty="0">
                <a:sym typeface="Arial"/>
              </a:rPr>
              <a:t> </a:t>
            </a:r>
            <a:r>
              <a:rPr lang="en-US" sz="3200" kern="0" dirty="0" err="1">
                <a:sym typeface="Arial"/>
              </a:rPr>
              <a:t>Nguyên</a:t>
            </a:r>
            <a:r>
              <a:rPr lang="en-US" sz="3200" kern="0" dirty="0">
                <a:sym typeface="Arial"/>
              </a:rPr>
              <a:t>.</a:t>
            </a:r>
          </a:p>
        </p:txBody>
      </p:sp>
      <p:grpSp>
        <p:nvGrpSpPr>
          <p:cNvPr id="40" name="Group 30">
            <a:extLst>
              <a:ext uri="{FF2B5EF4-FFF2-40B4-BE49-F238E27FC236}">
                <a16:creationId xmlns:a16="http://schemas.microsoft.com/office/drawing/2014/main" id="{933FF82A-C233-4391-8C7E-62D6675816DC}"/>
              </a:ext>
            </a:extLst>
          </p:cNvPr>
          <p:cNvGrpSpPr/>
          <p:nvPr/>
        </p:nvGrpSpPr>
        <p:grpSpPr>
          <a:xfrm>
            <a:off x="2506132" y="4972804"/>
            <a:ext cx="7315200" cy="990600"/>
            <a:chOff x="768" y="1968"/>
            <a:chExt cx="4608" cy="624"/>
          </a:xfrm>
          <a:solidFill>
            <a:schemeClr val="accent6">
              <a:lumMod val="20000"/>
              <a:lumOff val="80000"/>
            </a:schemeClr>
          </a:solidFill>
        </p:grpSpPr>
        <p:sp>
          <p:nvSpPr>
            <p:cNvPr id="41" name="Rectangle 8">
              <a:extLst>
                <a:ext uri="{FF2B5EF4-FFF2-40B4-BE49-F238E27FC236}">
                  <a16:creationId xmlns:a16="http://schemas.microsoft.com/office/drawing/2014/main" id="{8CAC13F8-3259-4DA8-A0F6-0A044B7A48F2}"/>
                </a:ext>
              </a:extLst>
            </p:cNvPr>
            <p:cNvSpPr/>
            <p:nvPr/>
          </p:nvSpPr>
          <p:spPr>
            <a:xfrm>
              <a:off x="768" y="1968"/>
              <a:ext cx="768" cy="624"/>
            </a:xfrm>
            <a:prstGeom prst="rect">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sp>
          <p:nvSpPr>
            <p:cNvPr id="42" name="Rectangle 9">
              <a:extLst>
                <a:ext uri="{FF2B5EF4-FFF2-40B4-BE49-F238E27FC236}">
                  <a16:creationId xmlns:a16="http://schemas.microsoft.com/office/drawing/2014/main" id="{E23B5FA1-9496-4D9D-8ECB-84A52D9DF81C}"/>
                </a:ext>
              </a:extLst>
            </p:cNvPr>
            <p:cNvSpPr/>
            <p:nvPr/>
          </p:nvSpPr>
          <p:spPr>
            <a:xfrm>
              <a:off x="4608" y="1968"/>
              <a:ext cx="768" cy="624"/>
            </a:xfrm>
            <a:prstGeom prst="rect">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sp>
          <p:nvSpPr>
            <p:cNvPr id="43" name="Rectangle 10">
              <a:extLst>
                <a:ext uri="{FF2B5EF4-FFF2-40B4-BE49-F238E27FC236}">
                  <a16:creationId xmlns:a16="http://schemas.microsoft.com/office/drawing/2014/main" id="{3D736783-4577-45FA-94D4-1BF65AE372D3}"/>
                </a:ext>
              </a:extLst>
            </p:cNvPr>
            <p:cNvSpPr/>
            <p:nvPr/>
          </p:nvSpPr>
          <p:spPr>
            <a:xfrm>
              <a:off x="1536" y="1968"/>
              <a:ext cx="768" cy="624"/>
            </a:xfrm>
            <a:prstGeom prst="rect">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sp>
          <p:nvSpPr>
            <p:cNvPr id="44" name="Rectangle 11">
              <a:extLst>
                <a:ext uri="{FF2B5EF4-FFF2-40B4-BE49-F238E27FC236}">
                  <a16:creationId xmlns:a16="http://schemas.microsoft.com/office/drawing/2014/main" id="{63830860-A981-4B5D-A518-C2AFC64E5E4C}"/>
                </a:ext>
              </a:extLst>
            </p:cNvPr>
            <p:cNvSpPr/>
            <p:nvPr/>
          </p:nvSpPr>
          <p:spPr>
            <a:xfrm>
              <a:off x="2304" y="1968"/>
              <a:ext cx="768" cy="624"/>
            </a:xfrm>
            <a:prstGeom prst="rect">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sp>
          <p:nvSpPr>
            <p:cNvPr id="45" name="Rectangle 12">
              <a:extLst>
                <a:ext uri="{FF2B5EF4-FFF2-40B4-BE49-F238E27FC236}">
                  <a16:creationId xmlns:a16="http://schemas.microsoft.com/office/drawing/2014/main" id="{8503074C-2069-406F-B622-8E00D6F6879B}"/>
                </a:ext>
              </a:extLst>
            </p:cNvPr>
            <p:cNvSpPr/>
            <p:nvPr/>
          </p:nvSpPr>
          <p:spPr>
            <a:xfrm>
              <a:off x="3072" y="1968"/>
              <a:ext cx="768" cy="624"/>
            </a:xfrm>
            <a:prstGeom prst="rect">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sp>
          <p:nvSpPr>
            <p:cNvPr id="46" name="Rectangle 13">
              <a:extLst>
                <a:ext uri="{FF2B5EF4-FFF2-40B4-BE49-F238E27FC236}">
                  <a16:creationId xmlns:a16="http://schemas.microsoft.com/office/drawing/2014/main" id="{EAA69CCD-F3A2-41DE-957D-56E874588DC3}"/>
                </a:ext>
              </a:extLst>
            </p:cNvPr>
            <p:cNvSpPr/>
            <p:nvPr/>
          </p:nvSpPr>
          <p:spPr>
            <a:xfrm>
              <a:off x="3840" y="1968"/>
              <a:ext cx="768" cy="624"/>
            </a:xfrm>
            <a:prstGeom prst="rect">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grpSp>
      <p:sp>
        <p:nvSpPr>
          <p:cNvPr id="47" name="Rectangle 23">
            <a:extLst>
              <a:ext uri="{FF2B5EF4-FFF2-40B4-BE49-F238E27FC236}">
                <a16:creationId xmlns:a16="http://schemas.microsoft.com/office/drawing/2014/main" id="{6D042F99-8F52-47F9-BBEB-BBABF5C3F39C}"/>
              </a:ext>
            </a:extLst>
          </p:cNvPr>
          <p:cNvSpPr/>
          <p:nvPr/>
        </p:nvSpPr>
        <p:spPr>
          <a:xfrm>
            <a:off x="2506132" y="4972804"/>
            <a:ext cx="1219200" cy="990600"/>
          </a:xfrm>
          <a:prstGeom prst="rect">
            <a:avLst/>
          </a:prstGeom>
          <a:solidFill>
            <a:schemeClr val="accent6">
              <a:lumMod val="20000"/>
              <a:lumOff val="80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r>
              <a:rPr lang="en-US"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rPr>
              <a:t>X</a:t>
            </a: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sp>
        <p:nvSpPr>
          <p:cNvPr id="48" name="Rectangle 24">
            <a:extLst>
              <a:ext uri="{FF2B5EF4-FFF2-40B4-BE49-F238E27FC236}">
                <a16:creationId xmlns:a16="http://schemas.microsoft.com/office/drawing/2014/main" id="{EA312B67-A2DF-406D-A285-431F8AFB0129}"/>
              </a:ext>
            </a:extLst>
          </p:cNvPr>
          <p:cNvSpPr/>
          <p:nvPr/>
        </p:nvSpPr>
        <p:spPr>
          <a:xfrm>
            <a:off x="3725332" y="4972804"/>
            <a:ext cx="1219200" cy="990600"/>
          </a:xfrm>
          <a:prstGeom prst="rect">
            <a:avLst/>
          </a:prstGeom>
          <a:solidFill>
            <a:schemeClr val="accent6">
              <a:lumMod val="20000"/>
              <a:lumOff val="80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r>
              <a:rPr lang="en-US"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rPr>
              <a:t>Ơ</a:t>
            </a: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sp>
        <p:nvSpPr>
          <p:cNvPr id="49" name="Rectangle 25">
            <a:extLst>
              <a:ext uri="{FF2B5EF4-FFF2-40B4-BE49-F238E27FC236}">
                <a16:creationId xmlns:a16="http://schemas.microsoft.com/office/drawing/2014/main" id="{3CBA8ADD-5807-4D3B-BB89-02D93D5B92AA}"/>
              </a:ext>
            </a:extLst>
          </p:cNvPr>
          <p:cNvSpPr/>
          <p:nvPr/>
        </p:nvSpPr>
        <p:spPr>
          <a:xfrm>
            <a:off x="4944532" y="4972804"/>
            <a:ext cx="1219200" cy="990600"/>
          </a:xfrm>
          <a:prstGeom prst="rect">
            <a:avLst/>
          </a:prstGeom>
          <a:solidFill>
            <a:schemeClr val="accent6">
              <a:lumMod val="20000"/>
              <a:lumOff val="80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r>
              <a:rPr lang="en-US"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rPr>
              <a:t>Đ</a:t>
            </a: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sp>
        <p:nvSpPr>
          <p:cNvPr id="50" name="Rectangle 26">
            <a:extLst>
              <a:ext uri="{FF2B5EF4-FFF2-40B4-BE49-F238E27FC236}">
                <a16:creationId xmlns:a16="http://schemas.microsoft.com/office/drawing/2014/main" id="{FDA3AC0A-6089-404E-AFD9-3F716D516A4D}"/>
              </a:ext>
            </a:extLst>
          </p:cNvPr>
          <p:cNvSpPr/>
          <p:nvPr/>
        </p:nvSpPr>
        <p:spPr>
          <a:xfrm>
            <a:off x="6163732" y="4972804"/>
            <a:ext cx="1219200" cy="990600"/>
          </a:xfrm>
          <a:prstGeom prst="rect">
            <a:avLst/>
          </a:prstGeom>
          <a:solidFill>
            <a:schemeClr val="accent6">
              <a:lumMod val="20000"/>
              <a:lumOff val="80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r>
              <a:rPr lang="en-US"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rPr>
              <a:t>Ă</a:t>
            </a: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sp>
        <p:nvSpPr>
          <p:cNvPr id="51" name="Rectangle 27">
            <a:extLst>
              <a:ext uri="{FF2B5EF4-FFF2-40B4-BE49-F238E27FC236}">
                <a16:creationId xmlns:a16="http://schemas.microsoft.com/office/drawing/2014/main" id="{6A1A56F4-343C-444A-A6B9-36F33D123D69}"/>
              </a:ext>
            </a:extLst>
          </p:cNvPr>
          <p:cNvSpPr/>
          <p:nvPr/>
        </p:nvSpPr>
        <p:spPr>
          <a:xfrm>
            <a:off x="7382932" y="4972804"/>
            <a:ext cx="1219200" cy="990600"/>
          </a:xfrm>
          <a:prstGeom prst="rect">
            <a:avLst/>
          </a:prstGeom>
          <a:solidFill>
            <a:schemeClr val="accent6">
              <a:lumMod val="20000"/>
              <a:lumOff val="80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r>
              <a:rPr lang="en-US"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rPr>
              <a:t>N</a:t>
            </a: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sp>
        <p:nvSpPr>
          <p:cNvPr id="52" name="Rectangle 28">
            <a:extLst>
              <a:ext uri="{FF2B5EF4-FFF2-40B4-BE49-F238E27FC236}">
                <a16:creationId xmlns:a16="http://schemas.microsoft.com/office/drawing/2014/main" id="{248E8C42-5F4A-42CD-B1F9-F14A1267ED94}"/>
              </a:ext>
            </a:extLst>
          </p:cNvPr>
          <p:cNvSpPr/>
          <p:nvPr/>
        </p:nvSpPr>
        <p:spPr>
          <a:xfrm>
            <a:off x="8602132" y="4972804"/>
            <a:ext cx="1219200" cy="990600"/>
          </a:xfrm>
          <a:prstGeom prst="rect">
            <a:avLst/>
          </a:prstGeom>
          <a:solidFill>
            <a:schemeClr val="accent6">
              <a:lumMod val="20000"/>
              <a:lumOff val="80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none" anchor="ctr" anchorCtr="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
                <a:srgbClr val="000000"/>
              </a:buClr>
            </a:pPr>
            <a:r>
              <a:rPr lang="en-US"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rPr>
              <a:t>G</a:t>
            </a:r>
            <a:endParaRPr sz="6000" b="1" kern="0" dirty="0">
              <a:ln w="11430"/>
              <a:gradFill>
                <a:gsLst>
                  <a:gs pos="0">
                    <a:srgbClr val="EA0020">
                      <a:tint val="70000"/>
                      <a:satMod val="245000"/>
                    </a:srgbClr>
                  </a:gs>
                  <a:gs pos="75000">
                    <a:srgbClr val="EA0020">
                      <a:tint val="90000"/>
                      <a:shade val="60000"/>
                      <a:satMod val="240000"/>
                    </a:srgbClr>
                  </a:gs>
                  <a:gs pos="100000">
                    <a:srgbClr val="EA0020">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sym typeface="Arial"/>
            </a:endParaRPr>
          </a:p>
        </p:txBody>
      </p:sp>
      <p:pic>
        <p:nvPicPr>
          <p:cNvPr id="53" name="图片 37">
            <a:extLst>
              <a:ext uri="{FF2B5EF4-FFF2-40B4-BE49-F238E27FC236}">
                <a16:creationId xmlns:a16="http://schemas.microsoft.com/office/drawing/2014/main" id="{4AD11D66-1437-4A3A-ADFE-F71C290477CD}"/>
              </a:ext>
            </a:extLst>
          </p:cNvPr>
          <p:cNvPicPr>
            <a:picLocks noChangeAspect="1"/>
          </p:cNvPicPr>
          <p:nvPr/>
        </p:nvPicPr>
        <p:blipFill>
          <a:blip r:embed="rId4"/>
          <a:stretch>
            <a:fillRect/>
          </a:stretch>
        </p:blipFill>
        <p:spPr>
          <a:xfrm rot="663994">
            <a:off x="-1186907" y="-96237"/>
            <a:ext cx="3259611" cy="1100497"/>
          </a:xfrm>
          <a:prstGeom prst="rect">
            <a:avLst/>
          </a:prstGeom>
        </p:spPr>
      </p:pic>
      <p:pic>
        <p:nvPicPr>
          <p:cNvPr id="54" name="图片 2">
            <a:extLst>
              <a:ext uri="{FF2B5EF4-FFF2-40B4-BE49-F238E27FC236}">
                <a16:creationId xmlns:a16="http://schemas.microsoft.com/office/drawing/2014/main" id="{32ED24D3-589F-4C73-85A0-2BA6B07EBB37}"/>
              </a:ext>
            </a:extLst>
          </p:cNvPr>
          <p:cNvPicPr>
            <a:picLocks noChangeAspect="1"/>
          </p:cNvPicPr>
          <p:nvPr/>
        </p:nvPicPr>
        <p:blipFill>
          <a:blip r:embed="rId5"/>
          <a:stretch>
            <a:fillRect/>
          </a:stretch>
        </p:blipFill>
        <p:spPr>
          <a:xfrm>
            <a:off x="3348300" y="-70141"/>
            <a:ext cx="4618989" cy="1264164"/>
          </a:xfrm>
          <a:prstGeom prst="rect">
            <a:avLst/>
          </a:prstGeom>
        </p:spPr>
      </p:pic>
      <p:pic>
        <p:nvPicPr>
          <p:cNvPr id="55" name="图片 18">
            <a:extLst>
              <a:ext uri="{FF2B5EF4-FFF2-40B4-BE49-F238E27FC236}">
                <a16:creationId xmlns:a16="http://schemas.microsoft.com/office/drawing/2014/main" id="{5AEC1497-76C2-447D-9B69-4F9936175A3A}"/>
              </a:ext>
            </a:extLst>
          </p:cNvPr>
          <p:cNvPicPr>
            <a:picLocks noChangeAspect="1"/>
          </p:cNvPicPr>
          <p:nvPr/>
        </p:nvPicPr>
        <p:blipFill>
          <a:blip r:embed="rId5"/>
          <a:stretch>
            <a:fillRect/>
          </a:stretch>
        </p:blipFill>
        <p:spPr>
          <a:xfrm>
            <a:off x="10997285" y="2303825"/>
            <a:ext cx="1895139" cy="915807"/>
          </a:xfrm>
          <a:prstGeom prst="rect">
            <a:avLst/>
          </a:prstGeom>
        </p:spPr>
      </p:pic>
      <p:pic>
        <p:nvPicPr>
          <p:cNvPr id="56" name="图片 19">
            <a:extLst>
              <a:ext uri="{FF2B5EF4-FFF2-40B4-BE49-F238E27FC236}">
                <a16:creationId xmlns:a16="http://schemas.microsoft.com/office/drawing/2014/main" id="{47F50494-A48A-4CAE-A2E1-B31DEFE21270}"/>
              </a:ext>
            </a:extLst>
          </p:cNvPr>
          <p:cNvPicPr>
            <a:picLocks noChangeAspect="1"/>
          </p:cNvPicPr>
          <p:nvPr/>
        </p:nvPicPr>
        <p:blipFill>
          <a:blip r:embed="rId6"/>
          <a:stretch>
            <a:fillRect/>
          </a:stretch>
        </p:blipFill>
        <p:spPr>
          <a:xfrm rot="21056238">
            <a:off x="10867301" y="103778"/>
            <a:ext cx="1616151" cy="837703"/>
          </a:xfrm>
          <a:prstGeom prst="rect">
            <a:avLst/>
          </a:prstGeom>
        </p:spPr>
      </p:pic>
      <p:pic>
        <p:nvPicPr>
          <p:cNvPr id="57" name="图片 2">
            <a:extLst>
              <a:ext uri="{FF2B5EF4-FFF2-40B4-BE49-F238E27FC236}">
                <a16:creationId xmlns:a16="http://schemas.microsoft.com/office/drawing/2014/main" id="{A6B48B72-23B4-4717-B60E-44DB99AC5530}"/>
              </a:ext>
            </a:extLst>
          </p:cNvPr>
          <p:cNvPicPr>
            <a:picLocks noChangeAspect="1"/>
          </p:cNvPicPr>
          <p:nvPr/>
        </p:nvPicPr>
        <p:blipFill>
          <a:blip r:embed="rId5"/>
          <a:stretch>
            <a:fillRect/>
          </a:stretch>
        </p:blipFill>
        <p:spPr>
          <a:xfrm>
            <a:off x="5202344" y="-109454"/>
            <a:ext cx="4618989" cy="1264164"/>
          </a:xfrm>
          <a:prstGeom prst="rect">
            <a:avLst/>
          </a:prstGeom>
        </p:spPr>
      </p:pic>
      <p:sp>
        <p:nvSpPr>
          <p:cNvPr id="58" name="Text Box 5">
            <a:extLst>
              <a:ext uri="{FF2B5EF4-FFF2-40B4-BE49-F238E27FC236}">
                <a16:creationId xmlns:a16="http://schemas.microsoft.com/office/drawing/2014/main" id="{52833A05-A1E2-4A73-A40C-02AD1CD2C8BA}"/>
              </a:ext>
            </a:extLst>
          </p:cNvPr>
          <p:cNvSpPr txBox="1"/>
          <p:nvPr/>
        </p:nvSpPr>
        <p:spPr>
          <a:xfrm>
            <a:off x="4151652" y="213403"/>
            <a:ext cx="5811837" cy="830997"/>
          </a:xfrm>
          <a:prstGeom prst="rect">
            <a:avLst/>
          </a:prstGeom>
          <a:noFill/>
          <a:ln w="9525">
            <a:noFill/>
          </a:ln>
        </p:spPr>
        <p:txBody>
          <a:bodyPr wrap="square">
            <a:spAutoFit/>
          </a:bodyPr>
          <a:lstStyle/>
          <a:p>
            <a:pPr defTabSz="1219170">
              <a:spcBef>
                <a:spcPct val="50000"/>
              </a:spcBef>
              <a:buClr>
                <a:srgbClr val="000000"/>
              </a:buClr>
            </a:pPr>
            <a:r>
              <a:rPr sz="4800" b="1" kern="0" dirty="0">
                <a:ln w="10541" cmpd="sng">
                  <a:solidFill>
                    <a:srgbClr val="284F1D">
                      <a:shade val="88000"/>
                      <a:satMod val="110000"/>
                    </a:srgbClr>
                  </a:solidFill>
                  <a:prstDash val="solid"/>
                </a:ln>
                <a:gradFill>
                  <a:gsLst>
                    <a:gs pos="0">
                      <a:srgbClr val="284F1D">
                        <a:tint val="40000"/>
                        <a:satMod val="250000"/>
                      </a:srgbClr>
                    </a:gs>
                    <a:gs pos="9000">
                      <a:srgbClr val="284F1D">
                        <a:tint val="52000"/>
                        <a:satMod val="300000"/>
                      </a:srgbClr>
                    </a:gs>
                    <a:gs pos="50000">
                      <a:srgbClr val="284F1D">
                        <a:shade val="20000"/>
                        <a:satMod val="300000"/>
                      </a:srgbClr>
                    </a:gs>
                    <a:gs pos="79000">
                      <a:srgbClr val="284F1D">
                        <a:tint val="52000"/>
                        <a:satMod val="300000"/>
                      </a:srgbClr>
                    </a:gs>
                    <a:gs pos="100000">
                      <a:srgbClr val="284F1D">
                        <a:tint val="40000"/>
                        <a:satMod val="250000"/>
                      </a:srgbClr>
                    </a:gs>
                  </a:gsLst>
                  <a:lin ang="5400000"/>
                </a:gradFill>
                <a:effectLst>
                  <a:glow rad="63500">
                    <a:srgbClr val="CE8D59">
                      <a:satMod val="175000"/>
                      <a:alpha val="40000"/>
                    </a:srgbClr>
                  </a:glow>
                </a:effectLst>
                <a:latin typeface="UTM Cookies" panose="02040603050506020204" pitchFamily="18" charset="0"/>
                <a:cs typeface="Times New Roman" pitchFamily="18" charset="0"/>
                <a:sym typeface="Arial"/>
              </a:rPr>
              <a:t>TRÒ CHƠI Ô CHỮ </a:t>
            </a:r>
          </a:p>
        </p:txBody>
      </p:sp>
    </p:spTree>
    <p:extLst>
      <p:ext uri="{BB962C8B-B14F-4D97-AF65-F5344CB8AC3E}">
        <p14:creationId xmlns:p14="http://schemas.microsoft.com/office/powerpoint/2010/main" val="1352806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750" fill="hold"/>
                                        <p:tgtEl>
                                          <p:spTgt spid="54"/>
                                        </p:tgtEl>
                                        <p:attrNameLst>
                                          <p:attrName>ppt_x</p:attrName>
                                        </p:attrNameLst>
                                      </p:cBhvr>
                                      <p:tavLst>
                                        <p:tav tm="0">
                                          <p:val>
                                            <p:strVal val="0-#ppt_w/2"/>
                                          </p:val>
                                        </p:tav>
                                        <p:tav tm="100000">
                                          <p:val>
                                            <p:strVal val="#ppt_x"/>
                                          </p:val>
                                        </p:tav>
                                      </p:tavLst>
                                    </p:anim>
                                    <p:anim calcmode="lin" valueType="num">
                                      <p:cBhvr additive="base">
                                        <p:cTn id="8" dur="750" fill="hold"/>
                                        <p:tgtEl>
                                          <p:spTgt spid="5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750" fill="hold"/>
                                        <p:tgtEl>
                                          <p:spTgt spid="57"/>
                                        </p:tgtEl>
                                        <p:attrNameLst>
                                          <p:attrName>ppt_x</p:attrName>
                                        </p:attrNameLst>
                                      </p:cBhvr>
                                      <p:tavLst>
                                        <p:tav tm="0">
                                          <p:val>
                                            <p:strVal val="1+#ppt_w/2"/>
                                          </p:val>
                                        </p:tav>
                                        <p:tav tm="100000">
                                          <p:val>
                                            <p:strVal val="#ppt_x"/>
                                          </p:val>
                                        </p:tav>
                                      </p:tavLst>
                                    </p:anim>
                                    <p:anim calcmode="lin" valueType="num">
                                      <p:cBhvr additive="base">
                                        <p:cTn id="12" dur="750" fill="hold"/>
                                        <p:tgtEl>
                                          <p:spTgt spid="5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2"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additive="base">
                                        <p:cTn id="16" dur="750" fill="hold"/>
                                        <p:tgtEl>
                                          <p:spTgt spid="55"/>
                                        </p:tgtEl>
                                        <p:attrNameLst>
                                          <p:attrName>ppt_x</p:attrName>
                                        </p:attrNameLst>
                                      </p:cBhvr>
                                      <p:tavLst>
                                        <p:tav tm="0">
                                          <p:val>
                                            <p:strVal val="1+#ppt_w/2"/>
                                          </p:val>
                                        </p:tav>
                                        <p:tav tm="100000">
                                          <p:val>
                                            <p:strVal val="#ppt_x"/>
                                          </p:val>
                                        </p:tav>
                                      </p:tavLst>
                                    </p:anim>
                                    <p:anim calcmode="lin" valueType="num">
                                      <p:cBhvr additive="base">
                                        <p:cTn id="17" dur="750" fill="hold"/>
                                        <p:tgtEl>
                                          <p:spTgt spid="55"/>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 calcmode="lin" valueType="num">
                                      <p:cBhvr additive="base">
                                        <p:cTn id="20" dur="750" fill="hold"/>
                                        <p:tgtEl>
                                          <p:spTgt spid="56"/>
                                        </p:tgtEl>
                                        <p:attrNameLst>
                                          <p:attrName>ppt_x</p:attrName>
                                        </p:attrNameLst>
                                      </p:cBhvr>
                                      <p:tavLst>
                                        <p:tav tm="0">
                                          <p:val>
                                            <p:strVal val="1+#ppt_w/2"/>
                                          </p:val>
                                        </p:tav>
                                        <p:tav tm="100000">
                                          <p:val>
                                            <p:strVal val="#ppt_x"/>
                                          </p:val>
                                        </p:tav>
                                      </p:tavLst>
                                    </p:anim>
                                    <p:anim calcmode="lin" valueType="num">
                                      <p:cBhvr additive="base">
                                        <p:cTn id="21" dur="750" fill="hold"/>
                                        <p:tgtEl>
                                          <p:spTgt spid="56"/>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750" fill="hold"/>
                                        <p:tgtEl>
                                          <p:spTgt spid="53"/>
                                        </p:tgtEl>
                                        <p:attrNameLst>
                                          <p:attrName>ppt_x</p:attrName>
                                        </p:attrNameLst>
                                      </p:cBhvr>
                                      <p:tavLst>
                                        <p:tav tm="0">
                                          <p:val>
                                            <p:strVal val="0-#ppt_w/2"/>
                                          </p:val>
                                        </p:tav>
                                        <p:tav tm="100000">
                                          <p:val>
                                            <p:strVal val="#ppt_x"/>
                                          </p:val>
                                        </p:tav>
                                      </p:tavLst>
                                    </p:anim>
                                    <p:anim calcmode="lin" valueType="num">
                                      <p:cBhvr additive="base">
                                        <p:cTn id="25" dur="75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dissolve">
                                      <p:cBhvr>
                                        <p:cTn id="30" dur="500"/>
                                        <p:tgtEl>
                                          <p:spTgt spid="58"/>
                                        </p:tgtEl>
                                      </p:cBhvr>
                                    </p:animEffect>
                                  </p:childTnLst>
                                  <p:subTnLst>
                                    <p:audio>
                                      <p:cMediaNode>
                                        <p:cTn display="0" masterRel="sameClick">
                                          <p:stCondLst>
                                            <p:cond evt="begin" delay="0">
                                              <p:tn val="28"/>
                                            </p:cond>
                                          </p:stCondLst>
                                          <p:endCondLst>
                                            <p:cond evt="onStopAudio" delay="0">
                                              <p:tgtEl>
                                                <p:sldTgt/>
                                              </p:tgtEl>
                                            </p:cond>
                                          </p:endCondLst>
                                        </p:cTn>
                                        <p:tgtEl>
                                          <p:sndTgt r:embed="rId2" name="push.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ppt_w</p:attrName>
                                        </p:attrNameLst>
                                      </p:cBhvr>
                                      <p:tavLst>
                                        <p:tav tm="0">
                                          <p:val>
                                            <p:fltVal val="0"/>
                                          </p:val>
                                        </p:tav>
                                        <p:tav tm="100000">
                                          <p:val>
                                            <p:strVal val="#ppt_w"/>
                                          </p:val>
                                        </p:tav>
                                      </p:tavLst>
                                    </p:anim>
                                    <p:anim calcmode="lin" valueType="num">
                                      <p:cBhvr>
                                        <p:cTn id="71" dur="500" fill="hold"/>
                                        <p:tgtEl>
                                          <p:spTgt spid="22"/>
                                        </p:tgtEl>
                                        <p:attrNameLst>
                                          <p:attrName>ppt_h</p:attrName>
                                        </p:attrNameLst>
                                      </p:cBhvr>
                                      <p:tavLst>
                                        <p:tav tm="0">
                                          <p:val>
                                            <p:fltVal val="0"/>
                                          </p:val>
                                        </p:tav>
                                        <p:tav tm="100000">
                                          <p:val>
                                            <p:strVal val="#ppt_h"/>
                                          </p:val>
                                        </p:tav>
                                      </p:tavLst>
                                    </p:anim>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dissolve">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dissolve">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p:cTn id="87" dur="500" fill="hold"/>
                                        <p:tgtEl>
                                          <p:spTgt spid="47"/>
                                        </p:tgtEl>
                                        <p:attrNameLst>
                                          <p:attrName>ppt_w</p:attrName>
                                        </p:attrNameLst>
                                      </p:cBhvr>
                                      <p:tavLst>
                                        <p:tav tm="0">
                                          <p:val>
                                            <p:fltVal val="0"/>
                                          </p:val>
                                        </p:tav>
                                        <p:tav tm="100000">
                                          <p:val>
                                            <p:strVal val="#ppt_w"/>
                                          </p:val>
                                        </p:tav>
                                      </p:tavLst>
                                    </p:anim>
                                    <p:anim calcmode="lin" valueType="num">
                                      <p:cBhvr>
                                        <p:cTn id="88" dur="500" fill="hold"/>
                                        <p:tgtEl>
                                          <p:spTgt spid="47"/>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p:cTn id="93" dur="500" fill="hold"/>
                                        <p:tgtEl>
                                          <p:spTgt spid="48"/>
                                        </p:tgtEl>
                                        <p:attrNameLst>
                                          <p:attrName>ppt_w</p:attrName>
                                        </p:attrNameLst>
                                      </p:cBhvr>
                                      <p:tavLst>
                                        <p:tav tm="0">
                                          <p:val>
                                            <p:fltVal val="0"/>
                                          </p:val>
                                        </p:tav>
                                        <p:tav tm="100000">
                                          <p:val>
                                            <p:strVal val="#ppt_w"/>
                                          </p:val>
                                        </p:tav>
                                      </p:tavLst>
                                    </p:anim>
                                    <p:anim calcmode="lin" valueType="num">
                                      <p:cBhvr>
                                        <p:cTn id="94" dur="500" fill="hold"/>
                                        <p:tgtEl>
                                          <p:spTgt spid="48"/>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grpId="0" nodeType="click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p:cTn id="99" dur="500" fill="hold"/>
                                        <p:tgtEl>
                                          <p:spTgt spid="49"/>
                                        </p:tgtEl>
                                        <p:attrNameLst>
                                          <p:attrName>ppt_w</p:attrName>
                                        </p:attrNameLst>
                                      </p:cBhvr>
                                      <p:tavLst>
                                        <p:tav tm="0">
                                          <p:val>
                                            <p:fltVal val="0"/>
                                          </p:val>
                                        </p:tav>
                                        <p:tav tm="100000">
                                          <p:val>
                                            <p:strVal val="#ppt_w"/>
                                          </p:val>
                                        </p:tav>
                                      </p:tavLst>
                                    </p:anim>
                                    <p:anim calcmode="lin" valueType="num">
                                      <p:cBhvr>
                                        <p:cTn id="100" dur="500" fill="hold"/>
                                        <p:tgtEl>
                                          <p:spTgt spid="49"/>
                                        </p:tgtEl>
                                        <p:attrNameLst>
                                          <p:attrName>ppt_h</p:attrName>
                                        </p:attrNameLst>
                                      </p:cBhvr>
                                      <p:tavLst>
                                        <p:tav tm="0">
                                          <p:val>
                                            <p:fltVal val="0"/>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50"/>
                                        </p:tgtEl>
                                        <p:attrNameLst>
                                          <p:attrName>style.visibility</p:attrName>
                                        </p:attrNameLst>
                                      </p:cBhvr>
                                      <p:to>
                                        <p:strVal val="visible"/>
                                      </p:to>
                                    </p:set>
                                    <p:anim calcmode="lin" valueType="num">
                                      <p:cBhvr>
                                        <p:cTn id="105" dur="500" fill="hold"/>
                                        <p:tgtEl>
                                          <p:spTgt spid="50"/>
                                        </p:tgtEl>
                                        <p:attrNameLst>
                                          <p:attrName>ppt_w</p:attrName>
                                        </p:attrNameLst>
                                      </p:cBhvr>
                                      <p:tavLst>
                                        <p:tav tm="0">
                                          <p:val>
                                            <p:fltVal val="0"/>
                                          </p:val>
                                        </p:tav>
                                        <p:tav tm="100000">
                                          <p:val>
                                            <p:strVal val="#ppt_w"/>
                                          </p:val>
                                        </p:tav>
                                      </p:tavLst>
                                    </p:anim>
                                    <p:anim calcmode="lin" valueType="num">
                                      <p:cBhvr>
                                        <p:cTn id="106" dur="500" fill="hold"/>
                                        <p:tgtEl>
                                          <p:spTgt spid="50"/>
                                        </p:tgtEl>
                                        <p:attrNameLst>
                                          <p:attrName>ppt_h</p:attrName>
                                        </p:attrNameLst>
                                      </p:cBhvr>
                                      <p:tavLst>
                                        <p:tav tm="0">
                                          <p:val>
                                            <p:fltVal val="0"/>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23" presetClass="entr" presetSubtype="16" fill="hold" grpId="0" nodeType="clickEffect">
                                  <p:stCondLst>
                                    <p:cond delay="0"/>
                                  </p:stCondLst>
                                  <p:childTnLst>
                                    <p:set>
                                      <p:cBhvr>
                                        <p:cTn id="110" dur="1" fill="hold">
                                          <p:stCondLst>
                                            <p:cond delay="0"/>
                                          </p:stCondLst>
                                        </p:cTn>
                                        <p:tgtEl>
                                          <p:spTgt spid="51"/>
                                        </p:tgtEl>
                                        <p:attrNameLst>
                                          <p:attrName>style.visibility</p:attrName>
                                        </p:attrNameLst>
                                      </p:cBhvr>
                                      <p:to>
                                        <p:strVal val="visible"/>
                                      </p:to>
                                    </p:set>
                                    <p:anim calcmode="lin" valueType="num">
                                      <p:cBhvr>
                                        <p:cTn id="111" dur="500" fill="hold"/>
                                        <p:tgtEl>
                                          <p:spTgt spid="51"/>
                                        </p:tgtEl>
                                        <p:attrNameLst>
                                          <p:attrName>ppt_w</p:attrName>
                                        </p:attrNameLst>
                                      </p:cBhvr>
                                      <p:tavLst>
                                        <p:tav tm="0">
                                          <p:val>
                                            <p:fltVal val="0"/>
                                          </p:val>
                                        </p:tav>
                                        <p:tav tm="100000">
                                          <p:val>
                                            <p:strVal val="#ppt_w"/>
                                          </p:val>
                                        </p:tav>
                                      </p:tavLst>
                                    </p:anim>
                                    <p:anim calcmode="lin" valueType="num">
                                      <p:cBhvr>
                                        <p:cTn id="112"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23" presetClass="entr" presetSubtype="16"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p:cTn id="117" dur="500" fill="hold"/>
                                        <p:tgtEl>
                                          <p:spTgt spid="52"/>
                                        </p:tgtEl>
                                        <p:attrNameLst>
                                          <p:attrName>ppt_w</p:attrName>
                                        </p:attrNameLst>
                                      </p:cBhvr>
                                      <p:tavLst>
                                        <p:tav tm="0">
                                          <p:val>
                                            <p:fltVal val="0"/>
                                          </p:val>
                                        </p:tav>
                                        <p:tav tm="100000">
                                          <p:val>
                                            <p:strVal val="#ppt_w"/>
                                          </p:val>
                                        </p:tav>
                                      </p:tavLst>
                                    </p:anim>
                                    <p:anim calcmode="lin" valueType="num">
                                      <p:cBhvr>
                                        <p:cTn id="118" dur="500" fill="hold"/>
                                        <p:tgtEl>
                                          <p:spTgt spid="5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2" grpId="0" animBg="1"/>
      <p:bldP spid="23" grpId="0" animBg="1"/>
      <p:bldP spid="39" grpId="0" animBg="1"/>
      <p:bldP spid="47" grpId="0" animBg="1"/>
      <p:bldP spid="48" grpId="0" animBg="1"/>
      <p:bldP spid="49" grpId="0" animBg="1"/>
      <p:bldP spid="50" grpId="0" animBg="1"/>
      <p:bldP spid="51" grpId="0" animBg="1"/>
      <p:bldP spid="52" grpId="0" animBg="1"/>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E028C1-B9F3-230B-DA7F-65EC52EB8232}"/>
              </a:ext>
            </a:extLst>
          </p:cNvPr>
          <p:cNvSpPr txBox="1"/>
          <p:nvPr/>
        </p:nvSpPr>
        <p:spPr>
          <a:xfrm>
            <a:off x="599919" y="900570"/>
            <a:ext cx="7524749" cy="1528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67" b="0" i="0" u="none" strike="noStrike" kern="1200" cap="none" spc="0" normalizeH="0" baseline="0" noProof="0">
                <a:ln w="28575">
                  <a:noFill/>
                </a:ln>
                <a:solidFill>
                  <a:srgbClr val="2D435A"/>
                </a:solidFill>
                <a:effectLst/>
                <a:uLnTx/>
                <a:uFillTx/>
                <a:latin typeface="UTM Androgyne" panose="02040603050506020204" pitchFamily="18" charset="0"/>
                <a:ea typeface="+mn-ea"/>
                <a:cs typeface="+mn-cs"/>
              </a:rPr>
              <a:t>Kể tên một số cây công nghiệp mà em biết?</a:t>
            </a:r>
          </a:p>
        </p:txBody>
      </p:sp>
      <p:pic>
        <p:nvPicPr>
          <p:cNvPr id="13" name="Picture 12">
            <a:extLst>
              <a:ext uri="{FF2B5EF4-FFF2-40B4-BE49-F238E27FC236}">
                <a16:creationId xmlns:a16="http://schemas.microsoft.com/office/drawing/2014/main" id="{61D1943A-0509-6D36-AA4F-ED10F6D47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9019" y="900570"/>
            <a:ext cx="4922981" cy="5957431"/>
          </a:xfrm>
          <a:prstGeom prst="rect">
            <a:avLst/>
          </a:prstGeom>
        </p:spPr>
      </p:pic>
      <p:pic>
        <p:nvPicPr>
          <p:cNvPr id="1026" name="Picture 2" descr="CÂY CÔNG NGHIỆP – VGA Group">
            <a:extLst>
              <a:ext uri="{FF2B5EF4-FFF2-40B4-BE49-F238E27FC236}">
                <a16:creationId xmlns:a16="http://schemas.microsoft.com/office/drawing/2014/main" id="{ADA931FA-5FAC-5E06-C07E-D0E6ED519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242" y="2874278"/>
            <a:ext cx="5922520" cy="308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18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6721D8-2B1F-7FDF-2220-0561A7D13016}"/>
              </a:ext>
            </a:extLst>
          </p:cNvPr>
          <p:cNvSpPr/>
          <p:nvPr/>
        </p:nvSpPr>
        <p:spPr>
          <a:xfrm>
            <a:off x="1810521" y="1621661"/>
            <a:ext cx="8233677" cy="3238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13">
            <a:extLst>
              <a:ext uri="{FF2B5EF4-FFF2-40B4-BE49-F238E27FC236}">
                <a16:creationId xmlns:a16="http://schemas.microsoft.com/office/drawing/2014/main" id="{6700AB5A-4255-452F-8E40-B4D4D7FB8E1D}"/>
              </a:ext>
            </a:extLst>
          </p:cNvPr>
          <p:cNvSpPr txBox="1"/>
          <p:nvPr/>
        </p:nvSpPr>
        <p:spPr>
          <a:xfrm>
            <a:off x="2147801" y="1997839"/>
            <a:ext cx="6558049" cy="2862322"/>
          </a:xfrm>
          <a:prstGeom prst="rect">
            <a:avLst/>
          </a:prstGeom>
          <a:noFill/>
        </p:spPr>
        <p:txBody>
          <a:bodyPr wrap="square" rtlCol="0">
            <a:spAutoFit/>
          </a:bodyPr>
          <a:lstStyle>
            <a:defPPr>
              <a:defRPr lang="zh-CN"/>
            </a:defPPr>
            <a:lvl1pPr algn="ctr">
              <a:defRPr sz="6500" b="1">
                <a:solidFill>
                  <a:srgbClr val="002060"/>
                </a:solidFill>
                <a:latin typeface="UTM Facebook K&amp;T" panose="02040603050506020204" pitchFamily="18" charset="0"/>
                <a:ea typeface="字魂17号-萌趣果冻体" pitchFamily="2" charset="-122"/>
                <a:cs typeface="Arial" panose="020B0604020202020204" pitchFamily="34" charset="0"/>
              </a:defRPr>
            </a:lvl1pPr>
          </a:lstStyle>
          <a:p>
            <a:pPr lvl="0"/>
            <a:r>
              <a:rPr lang="en-US" altLang="zh-CN" sz="6000">
                <a:solidFill>
                  <a:srgbClr val="FF0000"/>
                </a:solidFill>
                <a:latin typeface="UTM Edwardian" panose="02040603050506020204" pitchFamily="18" charset="0"/>
              </a:rPr>
              <a:t>Hoạt động 1: Tìm hiểu về trồng cây công nghiệp và chăn nuôi gia súc </a:t>
            </a:r>
            <a:endParaRPr kumimoji="0" lang="en-US" altLang="zh-CN" sz="6000" b="1" i="0" u="none" strike="noStrike" kern="1200" cap="none" spc="0" normalizeH="0" baseline="0" noProof="0" dirty="0">
              <a:ln>
                <a:noFill/>
              </a:ln>
              <a:solidFill>
                <a:srgbClr val="FF0000"/>
              </a:solidFill>
              <a:effectLst/>
              <a:uLnTx/>
              <a:uFillTx/>
              <a:latin typeface="UTM Edwardian" panose="02040603050506020204" pitchFamily="18" charset="0"/>
            </a:endParaRPr>
          </a:p>
        </p:txBody>
      </p:sp>
    </p:spTree>
    <p:extLst>
      <p:ext uri="{BB962C8B-B14F-4D97-AF65-F5344CB8AC3E}">
        <p14:creationId xmlns:p14="http://schemas.microsoft.com/office/powerpoint/2010/main" val="2882008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EFC7DF-49E3-4090-BDAC-C67FE89B279B}"/>
              </a:ext>
            </a:extLst>
          </p:cNvPr>
          <p:cNvSpPr txBox="1"/>
          <p:nvPr/>
        </p:nvSpPr>
        <p:spPr>
          <a:xfrm>
            <a:off x="4860327" y="1216630"/>
            <a:ext cx="6545241" cy="5016758"/>
          </a:xfrm>
          <a:prstGeom prst="rect">
            <a:avLst/>
          </a:prstGeom>
          <a:noFill/>
        </p:spPr>
        <p:txBody>
          <a:bodyPr wrap="square" rtlCol="0">
            <a:spAutoFit/>
          </a:bodyPr>
          <a:lstStyle/>
          <a:p>
            <a:pPr algn="just"/>
            <a:r>
              <a:rPr lang="vi-VN" altLang="zh-CN" sz="3200">
                <a:latin typeface="Arial" panose="020B0604020202020204" pitchFamily="34" charset="0"/>
                <a:cs typeface="Arial" panose="020B0604020202020204" pitchFamily="34" charset="0"/>
              </a:rPr>
              <a:t>Nhờ điều kiện tự nhiên thuận lợi, vùng Tây Nguyên có thế mạnh phát triển  cây công nghiệp và chăn nuôi gia súc lớn. Đây là vùng trồng cây công nghiệp lâu năm, chủ yếu là cà phê, hồ tiêu, cao su, chè,... Tây Nguyên có đàn gia súc lớn. Nhiều trang trại nuôi bò lấy thịt, trang trại bò sữa phát triển ở Lâm Đồng, Gia Lai, Đắk Lắk,…</a:t>
            </a:r>
            <a:endParaRPr lang="en-US" altLang="zh-CN" sz="3200"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0D272B36-0553-AC0C-2446-2499C2BBDF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481" y="1202254"/>
            <a:ext cx="4139573" cy="4831090"/>
          </a:xfrm>
          <a:prstGeom prst="rect">
            <a:avLst/>
          </a:prstGeom>
        </p:spPr>
      </p:pic>
      <p:sp>
        <p:nvSpPr>
          <p:cNvPr id="30" name="TextBox 29">
            <a:extLst>
              <a:ext uri="{FF2B5EF4-FFF2-40B4-BE49-F238E27FC236}">
                <a16:creationId xmlns:a16="http://schemas.microsoft.com/office/drawing/2014/main" id="{A87C696A-4A25-B875-C604-FF8F43E2D4AE}"/>
              </a:ext>
            </a:extLst>
          </p:cNvPr>
          <p:cNvSpPr txBox="1"/>
          <p:nvPr/>
        </p:nvSpPr>
        <p:spPr>
          <a:xfrm>
            <a:off x="1969491" y="470713"/>
            <a:ext cx="6962774" cy="707886"/>
          </a:xfrm>
          <a:prstGeom prst="rect">
            <a:avLst/>
          </a:prstGeom>
          <a:noFill/>
        </p:spPr>
        <p:txBody>
          <a:bodyPr wrap="square">
            <a:spAutoFit/>
          </a:bodyPr>
          <a:lstStyle/>
          <a:p>
            <a:r>
              <a:rPr lang="en-US" sz="4000">
                <a:solidFill>
                  <a:srgbClr val="FF0000"/>
                </a:solidFill>
              </a:rPr>
              <a:t>Quan sát hình 3 và đọc thông tin</a:t>
            </a:r>
          </a:p>
        </p:txBody>
      </p:sp>
    </p:spTree>
    <p:extLst>
      <p:ext uri="{BB962C8B-B14F-4D97-AF65-F5344CB8AC3E}">
        <p14:creationId xmlns:p14="http://schemas.microsoft.com/office/powerpoint/2010/main" val="18322957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EFC7DF-49E3-4090-BDAC-C67FE89B279B}"/>
              </a:ext>
            </a:extLst>
          </p:cNvPr>
          <p:cNvSpPr txBox="1"/>
          <p:nvPr/>
        </p:nvSpPr>
        <p:spPr>
          <a:xfrm>
            <a:off x="5430579" y="1013454"/>
            <a:ext cx="6245822" cy="459491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E</a:t>
            </a:r>
            <a:r>
              <a:rPr kumimoji="0" lang="vi-VN" altLang="zh-CN" sz="4000" b="0" i="0" u="none" strike="noStrike" kern="1200" cap="none" spc="0" normalizeH="0" baseline="0" noProof="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m hãy kể tên một số cây công nghiệp  và vật nuôi chủ yếu ở vùng Tây Nguyên. Cho biết nơi phân bố của chúng.</a:t>
            </a:r>
            <a:endParaRPr kumimoji="0" lang="en-US" altLang="zh-CN" sz="40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8" name="Picture 27">
            <a:extLst>
              <a:ext uri="{FF2B5EF4-FFF2-40B4-BE49-F238E27FC236}">
                <a16:creationId xmlns:a16="http://schemas.microsoft.com/office/drawing/2014/main" id="{0D272B36-0553-AC0C-2446-2499C2BBDF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599" y="657120"/>
            <a:ext cx="4750232" cy="5543759"/>
          </a:xfrm>
          <a:prstGeom prst="rect">
            <a:avLst/>
          </a:prstGeom>
        </p:spPr>
      </p:pic>
    </p:spTree>
    <p:extLst>
      <p:ext uri="{BB962C8B-B14F-4D97-AF65-F5344CB8AC3E}">
        <p14:creationId xmlns:p14="http://schemas.microsoft.com/office/powerpoint/2010/main" val="12684109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D272B36-0553-AC0C-2446-2499C2BBDF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8955" y="312346"/>
            <a:ext cx="5345555" cy="6238531"/>
          </a:xfrm>
          <a:prstGeom prst="rect">
            <a:avLst/>
          </a:prstGeom>
        </p:spPr>
      </p:pic>
      <p:sp>
        <p:nvSpPr>
          <p:cNvPr id="2" name="Rectangle: Rounded Corners 1">
            <a:extLst>
              <a:ext uri="{FF2B5EF4-FFF2-40B4-BE49-F238E27FC236}">
                <a16:creationId xmlns:a16="http://schemas.microsoft.com/office/drawing/2014/main" id="{553E3A8C-4369-E094-51DB-FC65438D37AC}"/>
              </a:ext>
            </a:extLst>
          </p:cNvPr>
          <p:cNvSpPr/>
          <p:nvPr/>
        </p:nvSpPr>
        <p:spPr>
          <a:xfrm>
            <a:off x="691264" y="1469037"/>
            <a:ext cx="2173573"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Cà phê</a:t>
            </a:r>
          </a:p>
        </p:txBody>
      </p:sp>
      <p:sp>
        <p:nvSpPr>
          <p:cNvPr id="4" name="Rectangle: Rounded Corners 3">
            <a:extLst>
              <a:ext uri="{FF2B5EF4-FFF2-40B4-BE49-F238E27FC236}">
                <a16:creationId xmlns:a16="http://schemas.microsoft.com/office/drawing/2014/main" id="{54DC90D9-E69A-6D46-7FDC-915CC20527CC}"/>
              </a:ext>
            </a:extLst>
          </p:cNvPr>
          <p:cNvSpPr/>
          <p:nvPr/>
        </p:nvSpPr>
        <p:spPr>
          <a:xfrm>
            <a:off x="6940446" y="3072983"/>
            <a:ext cx="839449" cy="22485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A22E743-8066-6CCE-BCDA-FCB3F6CB5B83}"/>
              </a:ext>
            </a:extLst>
          </p:cNvPr>
          <p:cNvSpPr/>
          <p:nvPr/>
        </p:nvSpPr>
        <p:spPr>
          <a:xfrm>
            <a:off x="691264" y="2578309"/>
            <a:ext cx="2173573"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Hồ tiêu</a:t>
            </a:r>
          </a:p>
        </p:txBody>
      </p:sp>
      <p:sp>
        <p:nvSpPr>
          <p:cNvPr id="6" name="Rectangle: Rounded Corners 5">
            <a:extLst>
              <a:ext uri="{FF2B5EF4-FFF2-40B4-BE49-F238E27FC236}">
                <a16:creationId xmlns:a16="http://schemas.microsoft.com/office/drawing/2014/main" id="{4D034885-615C-EC29-7599-A7B34CE47E83}"/>
              </a:ext>
            </a:extLst>
          </p:cNvPr>
          <p:cNvSpPr/>
          <p:nvPr/>
        </p:nvSpPr>
        <p:spPr>
          <a:xfrm>
            <a:off x="6940446" y="3316573"/>
            <a:ext cx="839449" cy="22485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92B2F31-C232-D65C-7396-30FEAF56E961}"/>
              </a:ext>
            </a:extLst>
          </p:cNvPr>
          <p:cNvSpPr/>
          <p:nvPr/>
        </p:nvSpPr>
        <p:spPr>
          <a:xfrm>
            <a:off x="6940446" y="3481464"/>
            <a:ext cx="839449" cy="22485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64DF945-5C17-C0F1-00DB-91B78EB2D903}"/>
              </a:ext>
            </a:extLst>
          </p:cNvPr>
          <p:cNvSpPr/>
          <p:nvPr/>
        </p:nvSpPr>
        <p:spPr>
          <a:xfrm>
            <a:off x="688765" y="3732551"/>
            <a:ext cx="2173573"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Cao su</a:t>
            </a:r>
          </a:p>
        </p:txBody>
      </p:sp>
      <p:sp>
        <p:nvSpPr>
          <p:cNvPr id="10" name="Rectangle: Rounded Corners 9">
            <a:extLst>
              <a:ext uri="{FF2B5EF4-FFF2-40B4-BE49-F238E27FC236}">
                <a16:creationId xmlns:a16="http://schemas.microsoft.com/office/drawing/2014/main" id="{3018DCA5-770C-208D-3AB8-23467E42F593}"/>
              </a:ext>
            </a:extLst>
          </p:cNvPr>
          <p:cNvSpPr/>
          <p:nvPr/>
        </p:nvSpPr>
        <p:spPr>
          <a:xfrm>
            <a:off x="6940445" y="3706317"/>
            <a:ext cx="839449" cy="22485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946F671-0E0A-DB2E-1F89-A0DA5D39401E}"/>
              </a:ext>
            </a:extLst>
          </p:cNvPr>
          <p:cNvSpPr/>
          <p:nvPr/>
        </p:nvSpPr>
        <p:spPr>
          <a:xfrm>
            <a:off x="688764" y="5092907"/>
            <a:ext cx="2173573"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Chè</a:t>
            </a:r>
          </a:p>
        </p:txBody>
      </p:sp>
      <p:sp>
        <p:nvSpPr>
          <p:cNvPr id="12" name="Oval 11">
            <a:extLst>
              <a:ext uri="{FF2B5EF4-FFF2-40B4-BE49-F238E27FC236}">
                <a16:creationId xmlns:a16="http://schemas.microsoft.com/office/drawing/2014/main" id="{014EDC15-B4BE-3C34-5191-C543C9BF9043}"/>
              </a:ext>
            </a:extLst>
          </p:cNvPr>
          <p:cNvSpPr/>
          <p:nvPr/>
        </p:nvSpPr>
        <p:spPr>
          <a:xfrm>
            <a:off x="649726" y="376630"/>
            <a:ext cx="2173573" cy="77948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Cây công nghiệp</a:t>
            </a:r>
          </a:p>
        </p:txBody>
      </p:sp>
      <p:sp>
        <p:nvSpPr>
          <p:cNvPr id="13" name="Oval 12">
            <a:extLst>
              <a:ext uri="{FF2B5EF4-FFF2-40B4-BE49-F238E27FC236}">
                <a16:creationId xmlns:a16="http://schemas.microsoft.com/office/drawing/2014/main" id="{0E0434F3-AC73-F8E7-9F5C-380F3EE0EEA6}"/>
              </a:ext>
            </a:extLst>
          </p:cNvPr>
          <p:cNvSpPr/>
          <p:nvPr/>
        </p:nvSpPr>
        <p:spPr>
          <a:xfrm>
            <a:off x="9173045" y="376630"/>
            <a:ext cx="2173573" cy="77948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Vật nuôi</a:t>
            </a:r>
          </a:p>
        </p:txBody>
      </p:sp>
      <p:sp>
        <p:nvSpPr>
          <p:cNvPr id="14" name="Rectangle: Rounded Corners 13">
            <a:extLst>
              <a:ext uri="{FF2B5EF4-FFF2-40B4-BE49-F238E27FC236}">
                <a16:creationId xmlns:a16="http://schemas.microsoft.com/office/drawing/2014/main" id="{6E7186F7-65F3-70F0-23B3-F3BC609FB202}"/>
              </a:ext>
            </a:extLst>
          </p:cNvPr>
          <p:cNvSpPr/>
          <p:nvPr/>
        </p:nvSpPr>
        <p:spPr>
          <a:xfrm>
            <a:off x="6924988" y="3931170"/>
            <a:ext cx="839449" cy="22485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19B90A1-4219-2104-D569-9B583459FD63}"/>
              </a:ext>
            </a:extLst>
          </p:cNvPr>
          <p:cNvSpPr/>
          <p:nvPr/>
        </p:nvSpPr>
        <p:spPr>
          <a:xfrm>
            <a:off x="8798442" y="3635111"/>
            <a:ext cx="2173573" cy="779488"/>
          </a:xfrm>
          <a:prstGeom prst="roundRect">
            <a:avLst>
              <a:gd name="adj" fmla="val 35898"/>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Bò</a:t>
            </a:r>
          </a:p>
        </p:txBody>
      </p:sp>
    </p:spTree>
    <p:extLst>
      <p:ext uri="{BB962C8B-B14F-4D97-AF65-F5344CB8AC3E}">
        <p14:creationId xmlns:p14="http://schemas.microsoft.com/office/powerpoint/2010/main" val="3426402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mph" presetSubtype="0" repeatCount="indefinite" fill="hold" grpId="1" nodeType="afterEffect">
                                  <p:stCondLst>
                                    <p:cond delay="0"/>
                                  </p:stCondLst>
                                  <p:childTnLst>
                                    <p:animClr clrSpc="hsl" dir="cw">
                                      <p:cBhvr override="childStyle">
                                        <p:cTn id="10" dur="500" fill="hold"/>
                                        <p:tgtEl>
                                          <p:spTgt spid="4"/>
                                        </p:tgtEl>
                                        <p:attrNameLst>
                                          <p:attrName>style.color</p:attrName>
                                        </p:attrNameLst>
                                      </p:cBhvr>
                                      <p:by>
                                        <p:hsl h="7200000" s="0" l="0"/>
                                      </p:by>
                                    </p:animClr>
                                    <p:animClr clrSpc="hsl" dir="cw">
                                      <p:cBhvr>
                                        <p:cTn id="11" dur="500" fill="hold"/>
                                        <p:tgtEl>
                                          <p:spTgt spid="4"/>
                                        </p:tgtEl>
                                        <p:attrNameLst>
                                          <p:attrName>fillcolor</p:attrName>
                                        </p:attrNameLst>
                                      </p:cBhvr>
                                      <p:by>
                                        <p:hsl h="7200000" s="0" l="0"/>
                                      </p:by>
                                    </p:animClr>
                                    <p:animClr clrSpc="hsl" dir="cw">
                                      <p:cBhvr>
                                        <p:cTn id="12" dur="500" fill="hold"/>
                                        <p:tgtEl>
                                          <p:spTgt spid="4"/>
                                        </p:tgtEl>
                                        <p:attrNameLst>
                                          <p:attrName>stroke.color</p:attrName>
                                        </p:attrNameLst>
                                      </p:cBhvr>
                                      <p:by>
                                        <p:hsl h="7200000" s="0" l="0"/>
                                      </p:by>
                                    </p:animClr>
                                    <p:set>
                                      <p:cBhvr>
                                        <p:cTn id="13" dur="500" fill="hold"/>
                                        <p:tgtEl>
                                          <p:spTgt spid="4"/>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500"/>
                            </p:stCondLst>
                            <p:childTnLst>
                              <p:par>
                                <p:cTn id="25" presetID="21" presetClass="emph" presetSubtype="0" repeatCount="indefinite" fill="hold" grpId="1" nodeType="afterEffect">
                                  <p:stCondLst>
                                    <p:cond delay="0"/>
                                  </p:stCondLst>
                                  <p:childTnLst>
                                    <p:animClr clrSpc="hsl" dir="cw">
                                      <p:cBhvr override="childStyle">
                                        <p:cTn id="26" dur="500" fill="hold"/>
                                        <p:tgtEl>
                                          <p:spTgt spid="6"/>
                                        </p:tgtEl>
                                        <p:attrNameLst>
                                          <p:attrName>style.color</p:attrName>
                                        </p:attrNameLst>
                                      </p:cBhvr>
                                      <p:by>
                                        <p:hsl h="7200000" s="0" l="0"/>
                                      </p:by>
                                    </p:animClr>
                                    <p:animClr clrSpc="hsl" dir="cw">
                                      <p:cBhvr>
                                        <p:cTn id="27" dur="500" fill="hold"/>
                                        <p:tgtEl>
                                          <p:spTgt spid="6"/>
                                        </p:tgtEl>
                                        <p:attrNameLst>
                                          <p:attrName>fillcolor</p:attrName>
                                        </p:attrNameLst>
                                      </p:cBhvr>
                                      <p:by>
                                        <p:hsl h="7200000" s="0" l="0"/>
                                      </p:by>
                                    </p:animClr>
                                    <p:animClr clrSpc="hsl" dir="cw">
                                      <p:cBhvr>
                                        <p:cTn id="28" dur="500" fill="hold"/>
                                        <p:tgtEl>
                                          <p:spTgt spid="6"/>
                                        </p:tgtEl>
                                        <p:attrNameLst>
                                          <p:attrName>stroke.color</p:attrName>
                                        </p:attrNameLst>
                                      </p:cBhvr>
                                      <p:by>
                                        <p:hsl h="7200000" s="0" l="0"/>
                                      </p:by>
                                    </p:animClr>
                                    <p:set>
                                      <p:cBhvr>
                                        <p:cTn id="29" dur="500" fill="hold"/>
                                        <p:tgtEl>
                                          <p:spTgt spid="6"/>
                                        </p:tgtEl>
                                        <p:attrNameLst>
                                          <p:attrName>fill.type</p:attrName>
                                        </p:attrNameLst>
                                      </p:cBhvr>
                                      <p:to>
                                        <p:strVal val="solid"/>
                                      </p:to>
                                    </p:set>
                                  </p:childTnLst>
                                </p:cTn>
                              </p:par>
                              <p:par>
                                <p:cTn id="30" presetID="10" presetClass="exit" presetSubtype="0" fill="hold" grpId="2"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par>
                          <p:cTn id="43" fill="hold">
                            <p:stCondLst>
                              <p:cond delay="500"/>
                            </p:stCondLst>
                            <p:childTnLst>
                              <p:par>
                                <p:cTn id="44" presetID="21" presetClass="emph" presetSubtype="0" repeatCount="indefinite" fill="hold" grpId="1" nodeType="afterEffect">
                                  <p:stCondLst>
                                    <p:cond delay="0"/>
                                  </p:stCondLst>
                                  <p:childTnLst>
                                    <p:animClr clrSpc="hsl" dir="cw">
                                      <p:cBhvr override="childStyle">
                                        <p:cTn id="45" dur="500" fill="hold"/>
                                        <p:tgtEl>
                                          <p:spTgt spid="7"/>
                                        </p:tgtEl>
                                        <p:attrNameLst>
                                          <p:attrName>style.color</p:attrName>
                                        </p:attrNameLst>
                                      </p:cBhvr>
                                      <p:by>
                                        <p:hsl h="7200000" s="0" l="0"/>
                                      </p:by>
                                    </p:animClr>
                                    <p:animClr clrSpc="hsl" dir="cw">
                                      <p:cBhvr>
                                        <p:cTn id="46" dur="500" fill="hold"/>
                                        <p:tgtEl>
                                          <p:spTgt spid="7"/>
                                        </p:tgtEl>
                                        <p:attrNameLst>
                                          <p:attrName>fillcolor</p:attrName>
                                        </p:attrNameLst>
                                      </p:cBhvr>
                                      <p:by>
                                        <p:hsl h="7200000" s="0" l="0"/>
                                      </p:by>
                                    </p:animClr>
                                    <p:animClr clrSpc="hsl" dir="cw">
                                      <p:cBhvr>
                                        <p:cTn id="47" dur="500" fill="hold"/>
                                        <p:tgtEl>
                                          <p:spTgt spid="7"/>
                                        </p:tgtEl>
                                        <p:attrNameLst>
                                          <p:attrName>stroke.color</p:attrName>
                                        </p:attrNameLst>
                                      </p:cBhvr>
                                      <p:by>
                                        <p:hsl h="7200000" s="0" l="0"/>
                                      </p:by>
                                    </p:animClr>
                                    <p:set>
                                      <p:cBhvr>
                                        <p:cTn id="48" dur="500" fill="hold"/>
                                        <p:tgtEl>
                                          <p:spTgt spid="7"/>
                                        </p:tgtEl>
                                        <p:attrNameLst>
                                          <p:attrName>fill.type</p:attrName>
                                        </p:attrNameLst>
                                      </p:cBhvr>
                                      <p:to>
                                        <p:strVal val="solid"/>
                                      </p:to>
                                    </p:set>
                                  </p:childTnLst>
                                </p:cTn>
                              </p:par>
                              <p:par>
                                <p:cTn id="49" presetID="10" presetClass="exit" presetSubtype="0" fill="hold" grpId="2"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childTnLst>
                          </p:cTn>
                        </p:par>
                        <p:par>
                          <p:cTn id="62" fill="hold">
                            <p:stCondLst>
                              <p:cond delay="500"/>
                            </p:stCondLst>
                            <p:childTnLst>
                              <p:par>
                                <p:cTn id="63" presetID="21" presetClass="emph" presetSubtype="0" repeatCount="indefinite" fill="hold" grpId="1" nodeType="afterEffect">
                                  <p:stCondLst>
                                    <p:cond delay="0"/>
                                  </p:stCondLst>
                                  <p:childTnLst>
                                    <p:animClr clrSpc="hsl" dir="cw">
                                      <p:cBhvr override="childStyle">
                                        <p:cTn id="64" dur="500" fill="hold"/>
                                        <p:tgtEl>
                                          <p:spTgt spid="10"/>
                                        </p:tgtEl>
                                        <p:attrNameLst>
                                          <p:attrName>style.color</p:attrName>
                                        </p:attrNameLst>
                                      </p:cBhvr>
                                      <p:by>
                                        <p:hsl h="7200000" s="0" l="0"/>
                                      </p:by>
                                    </p:animClr>
                                    <p:animClr clrSpc="hsl" dir="cw">
                                      <p:cBhvr>
                                        <p:cTn id="65" dur="500" fill="hold"/>
                                        <p:tgtEl>
                                          <p:spTgt spid="10"/>
                                        </p:tgtEl>
                                        <p:attrNameLst>
                                          <p:attrName>fillcolor</p:attrName>
                                        </p:attrNameLst>
                                      </p:cBhvr>
                                      <p:by>
                                        <p:hsl h="7200000" s="0" l="0"/>
                                      </p:by>
                                    </p:animClr>
                                    <p:animClr clrSpc="hsl" dir="cw">
                                      <p:cBhvr>
                                        <p:cTn id="66" dur="500" fill="hold"/>
                                        <p:tgtEl>
                                          <p:spTgt spid="10"/>
                                        </p:tgtEl>
                                        <p:attrNameLst>
                                          <p:attrName>stroke.color</p:attrName>
                                        </p:attrNameLst>
                                      </p:cBhvr>
                                      <p:by>
                                        <p:hsl h="7200000" s="0" l="0"/>
                                      </p:by>
                                    </p:animClr>
                                    <p:set>
                                      <p:cBhvr>
                                        <p:cTn id="67" dur="500" fill="hold"/>
                                        <p:tgtEl>
                                          <p:spTgt spid="10"/>
                                        </p:tgtEl>
                                        <p:attrNameLst>
                                          <p:attrName>fill.type</p:attrName>
                                        </p:attrNameLst>
                                      </p:cBhvr>
                                      <p:to>
                                        <p:strVal val="solid"/>
                                      </p:to>
                                    </p:set>
                                  </p:childTnLst>
                                </p:cTn>
                              </p:par>
                              <p:par>
                                <p:cTn id="68" presetID="10" presetClass="exit" presetSubtype="0" fill="hold" grpId="2"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barn(inVertical)">
                                      <p:cBhvr>
                                        <p:cTn id="75" dur="500"/>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00"/>
                                        <p:tgtEl>
                                          <p:spTgt spid="14"/>
                                        </p:tgtEl>
                                      </p:cBhvr>
                                    </p:animEffect>
                                  </p:childTnLst>
                                </p:cTn>
                              </p:par>
                            </p:childTnLst>
                          </p:cTn>
                        </p:par>
                        <p:par>
                          <p:cTn id="81" fill="hold">
                            <p:stCondLst>
                              <p:cond delay="500"/>
                            </p:stCondLst>
                            <p:childTnLst>
                              <p:par>
                                <p:cTn id="82" presetID="21" presetClass="emph" presetSubtype="0" repeatCount="indefinite" fill="hold" grpId="1" nodeType="afterEffect">
                                  <p:stCondLst>
                                    <p:cond delay="0"/>
                                  </p:stCondLst>
                                  <p:childTnLst>
                                    <p:animClr clrSpc="hsl" dir="cw">
                                      <p:cBhvr override="childStyle">
                                        <p:cTn id="83" dur="500" fill="hold"/>
                                        <p:tgtEl>
                                          <p:spTgt spid="14"/>
                                        </p:tgtEl>
                                        <p:attrNameLst>
                                          <p:attrName>style.color</p:attrName>
                                        </p:attrNameLst>
                                      </p:cBhvr>
                                      <p:by>
                                        <p:hsl h="7200000" s="0" l="0"/>
                                      </p:by>
                                    </p:animClr>
                                    <p:animClr clrSpc="hsl" dir="cw">
                                      <p:cBhvr>
                                        <p:cTn id="84" dur="500" fill="hold"/>
                                        <p:tgtEl>
                                          <p:spTgt spid="14"/>
                                        </p:tgtEl>
                                        <p:attrNameLst>
                                          <p:attrName>fillcolor</p:attrName>
                                        </p:attrNameLst>
                                      </p:cBhvr>
                                      <p:by>
                                        <p:hsl h="7200000" s="0" l="0"/>
                                      </p:by>
                                    </p:animClr>
                                    <p:animClr clrSpc="hsl" dir="cw">
                                      <p:cBhvr>
                                        <p:cTn id="85" dur="500" fill="hold"/>
                                        <p:tgtEl>
                                          <p:spTgt spid="14"/>
                                        </p:tgtEl>
                                        <p:attrNameLst>
                                          <p:attrName>stroke.color</p:attrName>
                                        </p:attrNameLst>
                                      </p:cBhvr>
                                      <p:by>
                                        <p:hsl h="7200000" s="0" l="0"/>
                                      </p:by>
                                    </p:animClr>
                                    <p:set>
                                      <p:cBhvr>
                                        <p:cTn id="86" dur="500" fill="hold"/>
                                        <p:tgtEl>
                                          <p:spTgt spid="14"/>
                                        </p:tgtEl>
                                        <p:attrNameLst>
                                          <p:attrName>fill.type</p:attrName>
                                        </p:attrNameLst>
                                      </p:cBhvr>
                                      <p:to>
                                        <p:strVal val="solid"/>
                                      </p:to>
                                    </p:set>
                                  </p:childTnLst>
                                </p:cTn>
                              </p:par>
                              <p:par>
                                <p:cTn id="87" presetID="22" presetClass="exit" presetSubtype="4" fill="hold" grpId="2" nodeType="withEffect">
                                  <p:stCondLst>
                                    <p:cond delay="0"/>
                                  </p:stCondLst>
                                  <p:childTnLst>
                                    <p:animEffect transition="out" filter="wipe(down)">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barn(inVertical)">
                                      <p:cBhvr>
                                        <p:cTn id="9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4" grpId="2" animBg="1"/>
      <p:bldP spid="5" grpId="0" animBg="1"/>
      <p:bldP spid="6" grpId="0" animBg="1"/>
      <p:bldP spid="6" grpId="1" animBg="1"/>
      <p:bldP spid="6" grpId="2" animBg="1"/>
      <p:bldP spid="7" grpId="0" animBg="1"/>
      <p:bldP spid="7" grpId="1" animBg="1"/>
      <p:bldP spid="7" grpId="2" animBg="1"/>
      <p:bldP spid="9" grpId="0" animBg="1"/>
      <p:bldP spid="10" grpId="0" animBg="1"/>
      <p:bldP spid="10" grpId="1" animBg="1"/>
      <p:bldP spid="10" grpId="2" animBg="1"/>
      <p:bldP spid="11" grpId="0" animBg="1"/>
      <p:bldP spid="14" grpId="0" animBg="1"/>
      <p:bldP spid="14" grpId="1"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7" name="Group 6"/>
          <p:cNvGrpSpPr/>
          <p:nvPr/>
        </p:nvGrpSpPr>
        <p:grpSpPr>
          <a:xfrm>
            <a:off x="609600" y="0"/>
            <a:ext cx="11315700" cy="1581150"/>
            <a:chOff x="1899329" y="788662"/>
            <a:chExt cx="8709869" cy="4835840"/>
          </a:xfrm>
        </p:grpSpPr>
        <p:sp>
          <p:nvSpPr>
            <p:cNvPr id="8" name="Rectangle: Rounded Corners 7"/>
            <p:cNvSpPr/>
            <p:nvPr/>
          </p:nvSpPr>
          <p:spPr>
            <a:xfrm>
              <a:off x="1978741" y="12585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10" name="Rectangle 9"/>
          <p:cNvSpPr/>
          <p:nvPr/>
        </p:nvSpPr>
        <p:spPr>
          <a:xfrm>
            <a:off x="942975" y="243314"/>
            <a:ext cx="1086802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a:ea typeface="+mn-ea"/>
                <a:cs typeface="+mn-cs"/>
              </a:rPr>
              <a:t>Các cây công nghiệp được trồng nhiều ở vùng Tây Nguyên là: cao su, cà phê</a:t>
            </a:r>
            <a:r>
              <a:rPr kumimoji="0" lang="vi-VN" sz="36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a:ln>
                  <a:noFill/>
                </a:ln>
                <a:solidFill>
                  <a:srgbClr val="002060"/>
                </a:solidFill>
                <a:effectLst/>
                <a:uLnTx/>
                <a:uFillTx/>
                <a:latin typeface="Calibri" panose="020F0502020204030204"/>
                <a:ea typeface="+mn-ea"/>
                <a:cs typeface="+mn-cs"/>
              </a:rPr>
              <a:t>hồ</a:t>
            </a:r>
            <a:r>
              <a:rPr kumimoji="0" lang="en-US" sz="3600" b="0" i="0" u="none" strike="noStrike" kern="1200" cap="none" spc="0" normalizeH="0" noProof="0">
                <a:ln>
                  <a:noFill/>
                </a:ln>
                <a:solidFill>
                  <a:srgbClr val="002060"/>
                </a:solidFill>
                <a:effectLst/>
                <a:uLnTx/>
                <a:uFillTx/>
                <a:latin typeface="Calibri" panose="020F0502020204030204"/>
                <a:ea typeface="+mn-ea"/>
                <a:cs typeface="+mn-cs"/>
              </a:rPr>
              <a:t> </a:t>
            </a:r>
            <a:r>
              <a:rPr kumimoji="0" lang="vi-VN" sz="3600" b="0" i="0" u="none" strike="noStrike" kern="1200" cap="none" spc="0" normalizeH="0" baseline="0" noProof="0">
                <a:ln>
                  <a:noFill/>
                </a:ln>
                <a:solidFill>
                  <a:srgbClr val="002060"/>
                </a:solidFill>
                <a:effectLst/>
                <a:uLnTx/>
                <a:uFillTx/>
                <a:latin typeface="Calibri" panose="020F0502020204030204"/>
                <a:ea typeface="+mn-ea"/>
                <a:cs typeface="+mn-cs"/>
              </a:rPr>
              <a:t>tiêu</a:t>
            </a:r>
            <a:r>
              <a:rPr kumimoji="0" lang="vi-VN" sz="36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600" b="0" i="0" u="none" strike="noStrike" kern="1200" cap="none" spc="0" normalizeH="0" baseline="0" noProof="0">
                <a:ln>
                  <a:noFill/>
                </a:ln>
                <a:solidFill>
                  <a:srgbClr val="002060"/>
                </a:solidFill>
                <a:effectLst/>
                <a:uLnTx/>
                <a:uFillTx/>
                <a:latin typeface="Calibri" panose="020F0502020204030204"/>
                <a:ea typeface="+mn-ea"/>
                <a:cs typeface="+mn-cs"/>
              </a:rPr>
              <a:t>chè,..</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74" name="Picture 2" descr="Kỹ thuật chăm sóc cây cao su đạt chuẩn, ky thuat cham soc cay cao su dat  chuan">
            <a:extLst>
              <a:ext uri="{FF2B5EF4-FFF2-40B4-BE49-F238E27FC236}">
                <a16:creationId xmlns:a16="http://schemas.microsoft.com/office/drawing/2014/main" id="{B6ED676B-F410-B120-DBFE-3B49DB6F9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4" y="1857375"/>
            <a:ext cx="5662729" cy="37147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A4173D8-245B-8C5F-0904-93F4E6D2C938}"/>
              </a:ext>
            </a:extLst>
          </p:cNvPr>
          <p:cNvGrpSpPr/>
          <p:nvPr/>
        </p:nvGrpSpPr>
        <p:grpSpPr>
          <a:xfrm>
            <a:off x="2286000" y="5791199"/>
            <a:ext cx="2447926" cy="952501"/>
            <a:chOff x="1826341" y="1106129"/>
            <a:chExt cx="9843145" cy="4149213"/>
          </a:xfrm>
        </p:grpSpPr>
        <p:sp>
          <p:nvSpPr>
            <p:cNvPr id="6" name="Rectangle: Rounded Corners 5">
              <a:extLst>
                <a:ext uri="{FF2B5EF4-FFF2-40B4-BE49-F238E27FC236}">
                  <a16:creationId xmlns:a16="http://schemas.microsoft.com/office/drawing/2014/main" id="{6B23E85D-C760-9A5B-7F1F-D00D38A34440}"/>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F5EB63CD-E556-7A67-9617-EDA7EDF3A635}"/>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8793750-C1BC-8ECD-D415-A34ED12FACEC}"/>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B493B8CC-357C-8D10-6BAA-9772FE134A21}"/>
              </a:ext>
            </a:extLst>
          </p:cNvPr>
          <p:cNvSpPr/>
          <p:nvPr/>
        </p:nvSpPr>
        <p:spPr>
          <a:xfrm>
            <a:off x="1453049" y="588957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Cao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su</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6" name="Picture 4" descr="Hướng Dẫn Chi Tiết Kỹ Thuật Trồng Cây Cà Phê Cho Năng Suất Cao - Agri.vn">
            <a:extLst>
              <a:ext uri="{FF2B5EF4-FFF2-40B4-BE49-F238E27FC236}">
                <a16:creationId xmlns:a16="http://schemas.microsoft.com/office/drawing/2014/main" id="{8294FE5F-8D10-D89E-0A97-7E96BA6EF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1876425"/>
            <a:ext cx="5819775" cy="368617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425C6C3-AA95-E840-37F1-25729B5E7FC5}"/>
              </a:ext>
            </a:extLst>
          </p:cNvPr>
          <p:cNvGrpSpPr/>
          <p:nvPr/>
        </p:nvGrpSpPr>
        <p:grpSpPr>
          <a:xfrm>
            <a:off x="7896225" y="5695949"/>
            <a:ext cx="2447926" cy="952501"/>
            <a:chOff x="1826341" y="1106129"/>
            <a:chExt cx="9843145" cy="4149213"/>
          </a:xfrm>
        </p:grpSpPr>
        <p:sp>
          <p:nvSpPr>
            <p:cNvPr id="15" name="Rectangle: Rounded Corners 14">
              <a:extLst>
                <a:ext uri="{FF2B5EF4-FFF2-40B4-BE49-F238E27FC236}">
                  <a16:creationId xmlns:a16="http://schemas.microsoft.com/office/drawing/2014/main" id="{34A06852-2A62-6DA2-AE92-4CEE634B027C}"/>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CD1B837A-CFF1-F336-888B-EFC43FE628D6}"/>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148D99B-A05A-C0B0-E6DA-F8248FB39BA1}"/>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1305B5DF-48C4-2FB3-7C9E-E96E4245CD75}"/>
              </a:ext>
            </a:extLst>
          </p:cNvPr>
          <p:cNvSpPr/>
          <p:nvPr/>
        </p:nvSpPr>
        <p:spPr>
          <a:xfrm>
            <a:off x="7063274" y="579432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Cà</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phê</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96462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1000"/>
                                        <p:tgtEl>
                                          <p:spTgt spid="3074"/>
                                        </p:tgtEl>
                                      </p:cBhvr>
                                    </p:animEffect>
                                    <p:anim calcmode="lin" valueType="num">
                                      <p:cBhvr>
                                        <p:cTn id="26" dur="1000" fill="hold"/>
                                        <p:tgtEl>
                                          <p:spTgt spid="3074"/>
                                        </p:tgtEl>
                                        <p:attrNameLst>
                                          <p:attrName>ppt_x</p:attrName>
                                        </p:attrNameLst>
                                      </p:cBhvr>
                                      <p:tavLst>
                                        <p:tav tm="0">
                                          <p:val>
                                            <p:strVal val="#ppt_x"/>
                                          </p:val>
                                        </p:tav>
                                        <p:tav tm="100000">
                                          <p:val>
                                            <p:strVal val="#ppt_x"/>
                                          </p:val>
                                        </p:tav>
                                      </p:tavLst>
                                    </p:anim>
                                    <p:anim calcmode="lin" valueType="num">
                                      <p:cBhvr>
                                        <p:cTn id="27"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76"/>
                                        </p:tgtEl>
                                        <p:attrNameLst>
                                          <p:attrName>style.visibility</p:attrName>
                                        </p:attrNameLst>
                                      </p:cBhvr>
                                      <p:to>
                                        <p:strVal val="visible"/>
                                      </p:to>
                                    </p:set>
                                    <p:animEffect transition="in" filter="fade">
                                      <p:cBhvr>
                                        <p:cTn id="42" dur="1000"/>
                                        <p:tgtEl>
                                          <p:spTgt spid="3076"/>
                                        </p:tgtEl>
                                      </p:cBhvr>
                                    </p:animEffect>
                                    <p:anim calcmode="lin" valueType="num">
                                      <p:cBhvr>
                                        <p:cTn id="43" dur="1000" fill="hold"/>
                                        <p:tgtEl>
                                          <p:spTgt spid="3076"/>
                                        </p:tgtEl>
                                        <p:attrNameLst>
                                          <p:attrName>ppt_x</p:attrName>
                                        </p:attrNameLst>
                                      </p:cBhvr>
                                      <p:tavLst>
                                        <p:tav tm="0">
                                          <p:val>
                                            <p:strVal val="#ppt_x"/>
                                          </p:val>
                                        </p:tav>
                                        <p:tav tm="100000">
                                          <p:val>
                                            <p:strVal val="#ppt_x"/>
                                          </p:val>
                                        </p:tav>
                                      </p:tavLst>
                                    </p:anim>
                                    <p:anim calcmode="lin" valueType="num">
                                      <p:cBhvr>
                                        <p:cTn id="4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ational Patriots' Day in Quebec by Slidesgo">
  <a:themeElements>
    <a:clrScheme name="Simple Light">
      <a:dk1>
        <a:srgbClr val="000000"/>
      </a:dk1>
      <a:lt1>
        <a:srgbClr val="FFFFFF"/>
      </a:lt1>
      <a:dk2>
        <a:srgbClr val="C1D6E6"/>
      </a:dk2>
      <a:lt2>
        <a:srgbClr val="5A7950"/>
      </a:lt2>
      <a:accent1>
        <a:srgbClr val="284F1D"/>
      </a:accent1>
      <a:accent2>
        <a:srgbClr val="EA0020"/>
      </a:accent2>
      <a:accent3>
        <a:srgbClr val="FF971A"/>
      </a:accent3>
      <a:accent4>
        <a:srgbClr val="561508"/>
      </a:accent4>
      <a:accent5>
        <a:srgbClr val="CE8D59"/>
      </a:accent5>
      <a:accent6>
        <a:srgbClr val="C18F9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98</TotalTime>
  <Words>439</Words>
  <Application>Microsoft Office PowerPoint</Application>
  <PresentationFormat>Widescreen</PresentationFormat>
  <Paragraphs>48</Paragraphs>
  <Slides>18</Slides>
  <Notes>2</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18</vt:i4>
      </vt:variant>
    </vt:vector>
  </HeadingPairs>
  <TitlesOfParts>
    <vt:vector size="36" baseType="lpstr">
      <vt:lpstr>等线</vt:lpstr>
      <vt:lpstr>Arial</vt:lpstr>
      <vt:lpstr>Calibri</vt:lpstr>
      <vt:lpstr>Calibri Light</vt:lpstr>
      <vt:lpstr>Cambria</vt:lpstr>
      <vt:lpstr>iCiel Altus</vt:lpstr>
      <vt:lpstr>Poppins</vt:lpstr>
      <vt:lpstr>Times New Roman</vt:lpstr>
      <vt:lpstr>UTM Androgyne</vt:lpstr>
      <vt:lpstr>UTM Cookies</vt:lpstr>
      <vt:lpstr>UTM Edwardian</vt:lpstr>
      <vt:lpstr>印品黑体</vt:lpstr>
      <vt:lpstr>Office Theme</vt:lpstr>
      <vt:lpstr>Custom Design</vt:lpstr>
      <vt:lpstr>National Patriots' Day in Quebec by Slidesgo</vt:lpstr>
      <vt:lpstr>2_Office Theme</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12</cp:revision>
  <dcterms:created xsi:type="dcterms:W3CDTF">2022-08-03T02:06:44Z</dcterms:created>
  <dcterms:modified xsi:type="dcterms:W3CDTF">2023-12-16T03:36:20Z</dcterms:modified>
  <cp:category>9Slide.vn</cp:category>
</cp:coreProperties>
</file>