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</p:sldMasterIdLst>
  <p:notesMasterIdLst>
    <p:notesMasterId r:id="rId28"/>
  </p:notesMasterIdLst>
  <p:sldIdLst>
    <p:sldId id="384" r:id="rId4"/>
    <p:sldId id="275" r:id="rId5"/>
    <p:sldId id="261" r:id="rId6"/>
    <p:sldId id="277" r:id="rId7"/>
    <p:sldId id="263" r:id="rId8"/>
    <p:sldId id="290" r:id="rId9"/>
    <p:sldId id="278" r:id="rId10"/>
    <p:sldId id="279" r:id="rId11"/>
    <p:sldId id="280" r:id="rId12"/>
    <p:sldId id="281" r:id="rId13"/>
    <p:sldId id="282" r:id="rId14"/>
    <p:sldId id="266" r:id="rId15"/>
    <p:sldId id="291" r:id="rId16"/>
    <p:sldId id="283" r:id="rId17"/>
    <p:sldId id="284" r:id="rId18"/>
    <p:sldId id="285" r:id="rId19"/>
    <p:sldId id="286" r:id="rId20"/>
    <p:sldId id="292" r:id="rId21"/>
    <p:sldId id="287" r:id="rId22"/>
    <p:sldId id="288" r:id="rId23"/>
    <p:sldId id="293" r:id="rId24"/>
    <p:sldId id="289" r:id="rId25"/>
    <p:sldId id="276" r:id="rId26"/>
    <p:sldId id="29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00"/>
    <a:srgbClr val="FF0066"/>
    <a:srgbClr val="FFCC00"/>
    <a:srgbClr val="FF3300"/>
    <a:srgbClr val="009999"/>
    <a:srgbClr val="FFFA00"/>
    <a:srgbClr val="CC00FF"/>
    <a:srgbClr val="9933FF"/>
    <a:srgbClr val="00CC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9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CCE05-922B-4113-9C06-50E0DE820F1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46BF6-07F3-486D-8A7F-CEA5D6E46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6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GV CLICK CHUỘT LẦN L</a:t>
            </a:r>
            <a:r>
              <a:rPr lang="vi-VN" b="1" dirty="0"/>
              <a:t>Ư</a:t>
            </a:r>
            <a:r>
              <a:rPr lang="en-US" b="1" dirty="0"/>
              <a:t>ỢT VÀO TÚI HẠT-&gt;BÌNH N</a:t>
            </a:r>
            <a:r>
              <a:rPr lang="vi-VN" b="1" dirty="0"/>
              <a:t>Ư</a:t>
            </a:r>
            <a:r>
              <a:rPr lang="en-US" b="1" dirty="0"/>
              <a:t>ỚC-&gt;CHAI XỊT-&gt;PHÂN BÓN-&gt;THÙNG GỖ.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329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>
          <a:extLst>
            <a:ext uri="{FF2B5EF4-FFF2-40B4-BE49-F238E27FC236}">
              <a16:creationId xmlns:a16="http://schemas.microsoft.com/office/drawing/2014/main" id="{DFEE6A5E-99B7-4441-7A22-DD18B4618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>
            <a:extLst>
              <a:ext uri="{FF2B5EF4-FFF2-40B4-BE49-F238E27FC236}">
                <a16:creationId xmlns:a16="http://schemas.microsoft.com/office/drawing/2014/main" id="{0101F303-1F20-9505-9DBF-5E894FF600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>
            <a:extLst>
              <a:ext uri="{FF2B5EF4-FFF2-40B4-BE49-F238E27FC236}">
                <a16:creationId xmlns:a16="http://schemas.microsoft.com/office/drawing/2014/main" id="{05B6A878-3005-198B-A817-B22288AB12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GV CLICK CHUỘT LẦN L</a:t>
            </a:r>
            <a:r>
              <a:rPr lang="vi-VN" b="1" dirty="0"/>
              <a:t>Ư</a:t>
            </a:r>
            <a:r>
              <a:rPr lang="en-US" b="1" dirty="0"/>
              <a:t>ỢT VÀO TÚI HẠT-&gt;BÌNH N</a:t>
            </a:r>
            <a:r>
              <a:rPr lang="vi-VN" b="1" dirty="0"/>
              <a:t>Ư</a:t>
            </a:r>
            <a:r>
              <a:rPr lang="en-US" b="1" dirty="0"/>
              <a:t>ỚC-&gt;CHAI XỊT-&gt;PHÂN BÓN-&gt;THÙNG GỖ.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4498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23DA4-0021-4906-9665-22C5BD597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00BF06-7543-CD18-E4B9-FE7814C63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003D5E-A88B-F7FF-4504-4162B2426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hạt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C3F71-2C4F-49E2-8A3A-D5FB9E0734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828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32CF8-FD35-D4BE-6EFA-BFC2146F7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06A5B7-34AD-8F67-81A7-E50589B06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671B83-9104-BF49-6688-EB3041892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hạt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DBB68-A21E-2E51-3BBC-BDE54384ED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18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276B5-2A8E-669A-D3D8-18D759417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2CC06B-69DA-A788-E74A-775D632768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F57254-A139-71AC-24C4-F2A087B7C6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hạt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D601F-CF04-6FAF-9BA8-F497AE0D6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727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5AC26-AD06-B542-E089-B17AEEA4E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7EC834-9F97-612E-42D4-0BEB35411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092183-0EB4-9AA0-4522-F622373916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hạt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EEF7D-4CF5-F1A1-26E7-499FD9FE95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54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>
          <a:extLst>
            <a:ext uri="{FF2B5EF4-FFF2-40B4-BE49-F238E27FC236}">
              <a16:creationId xmlns:a16="http://schemas.microsoft.com/office/drawing/2014/main" id="{0DA35413-2FDA-DD7B-4BEA-E79166655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>
            <a:extLst>
              <a:ext uri="{FF2B5EF4-FFF2-40B4-BE49-F238E27FC236}">
                <a16:creationId xmlns:a16="http://schemas.microsoft.com/office/drawing/2014/main" id="{270FAE86-366A-7277-D437-FBC6A87648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>
            <a:extLst>
              <a:ext uri="{FF2B5EF4-FFF2-40B4-BE49-F238E27FC236}">
                <a16:creationId xmlns:a16="http://schemas.microsoft.com/office/drawing/2014/main" id="{2E156052-F8EA-3D81-D948-84660755D2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GV CLICK CHUỘT LẦN L</a:t>
            </a:r>
            <a:r>
              <a:rPr lang="vi-VN" b="1" dirty="0"/>
              <a:t>Ư</a:t>
            </a:r>
            <a:r>
              <a:rPr lang="en-US" b="1" dirty="0"/>
              <a:t>ỢT VÀO TÚI HẠT-&gt;BÌNH N</a:t>
            </a:r>
            <a:r>
              <a:rPr lang="vi-VN" b="1" dirty="0"/>
              <a:t>Ư</a:t>
            </a:r>
            <a:r>
              <a:rPr lang="en-US" b="1" dirty="0"/>
              <a:t>ỚC-&gt;CHAI XỊT-&gt;PHÂN BÓN-&gt;THÙNG GỖ.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2707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4F028-607F-98B0-E2E6-69F7B4F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3605CB-7DB7-8EA7-903F-5C4AD0053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ABA7FE-1B8F-CF01-945E-D8C7F9A97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hạt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BC56F-FD39-ECA0-BC7F-0538599219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60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EA71B-647B-8E0B-BEA0-4919449B9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7369B1-DA85-0964-1796-5A57691A0E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7C917C-144E-382A-129B-4A9A6C8D2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hạt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F3DE7-4C61-063E-33CD-81D8C852C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349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>
          <a:extLst>
            <a:ext uri="{FF2B5EF4-FFF2-40B4-BE49-F238E27FC236}">
              <a16:creationId xmlns:a16="http://schemas.microsoft.com/office/drawing/2014/main" id="{938EC315-83F6-7583-96E2-CC104F12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>
            <a:extLst>
              <a:ext uri="{FF2B5EF4-FFF2-40B4-BE49-F238E27FC236}">
                <a16:creationId xmlns:a16="http://schemas.microsoft.com/office/drawing/2014/main" id="{58F830D5-D5A4-C1CB-44DB-A987353BB2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>
            <a:extLst>
              <a:ext uri="{FF2B5EF4-FFF2-40B4-BE49-F238E27FC236}">
                <a16:creationId xmlns:a16="http://schemas.microsoft.com/office/drawing/2014/main" id="{DB226CE0-A286-8DB7-F5EE-5D2AA77C32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GV CLICK CHUỘT LẦN L</a:t>
            </a:r>
            <a:r>
              <a:rPr lang="vi-VN" b="1" dirty="0"/>
              <a:t>Ư</a:t>
            </a:r>
            <a:r>
              <a:rPr lang="en-US" b="1" dirty="0"/>
              <a:t>ỢT VÀO TÚI HẠT-&gt;BÌNH N</a:t>
            </a:r>
            <a:r>
              <a:rPr lang="vi-VN" b="1" dirty="0"/>
              <a:t>Ư</a:t>
            </a:r>
            <a:r>
              <a:rPr lang="en-US" b="1" dirty="0"/>
              <a:t>ỚC-&gt;CHAI XỊT-&gt;PHÂN BÓN-&gt;THÙNG GỖ.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4141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01FFA-BDC6-7DB2-4EC7-6125E5A21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242C9E-2953-8D92-CEBD-FA66A0FB36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CC83E4-A0C1-4738-D9A9-BA7132538E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hạt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632F5-1079-0404-A517-8B66D2CD9E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376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GV CLICK CHUỘT LẦN L</a:t>
            </a:r>
            <a:r>
              <a:rPr lang="vi-VN" b="1" dirty="0"/>
              <a:t>Ư</a:t>
            </a:r>
            <a:r>
              <a:rPr lang="en-US" b="1" dirty="0"/>
              <a:t>ỢT VÀO TÚI HẠT-&gt;BÌNH N</a:t>
            </a:r>
            <a:r>
              <a:rPr lang="vi-VN" b="1" dirty="0"/>
              <a:t>Ư</a:t>
            </a:r>
            <a:r>
              <a:rPr lang="en-US" b="1" dirty="0"/>
              <a:t>ỚC-&gt;CHAI XỊT-&gt;PHÂN BÓN-&gt;THÙNG GỖ.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3684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hạt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9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>
          <a:extLst>
            <a:ext uri="{FF2B5EF4-FFF2-40B4-BE49-F238E27FC236}">
              <a16:creationId xmlns:a16="http://schemas.microsoft.com/office/drawing/2014/main" id="{6C2B3BBD-6789-4CB4-93DD-5142D26B6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>
            <a:extLst>
              <a:ext uri="{FF2B5EF4-FFF2-40B4-BE49-F238E27FC236}">
                <a16:creationId xmlns:a16="http://schemas.microsoft.com/office/drawing/2014/main" id="{E226B583-E6FC-2C74-C0C2-129523565C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>
            <a:extLst>
              <a:ext uri="{FF2B5EF4-FFF2-40B4-BE49-F238E27FC236}">
                <a16:creationId xmlns:a16="http://schemas.microsoft.com/office/drawing/2014/main" id="{BAD60473-BD0D-75C9-3B1F-A5BB908478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GV CLICK CHUỘT LẦN L</a:t>
            </a:r>
            <a:r>
              <a:rPr lang="vi-VN" b="1" dirty="0"/>
              <a:t>Ư</a:t>
            </a:r>
            <a:r>
              <a:rPr lang="en-US" b="1" dirty="0"/>
              <a:t>ỢT VÀO TÚI HẠT-&gt;BÌNH N</a:t>
            </a:r>
            <a:r>
              <a:rPr lang="vi-VN" b="1" dirty="0"/>
              <a:t>Ư</a:t>
            </a:r>
            <a:r>
              <a:rPr lang="en-US" b="1" dirty="0"/>
              <a:t>ỚC-&gt;CHAI XỊT-&gt;PHÂN BÓN-&gt;THÙNG GỖ.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2455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AF8AA-050F-A4E7-B876-4673FB2D7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2BC0FB-3B21-8125-DFE3-2ED25B120B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AAFCB7-0208-479F-84F5-A2F2C0E410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hạt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AC369-6786-1D81-7FB1-0964CB391B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694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8683B-A4D8-D798-6772-C7A1A75F4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065AB8-737F-BB79-7397-B70C6F050A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1CCEBE-E364-014D-5D4C-2122842880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hạt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9E237-ADEC-DF31-9E85-8B87EDD8D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8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BE12E-6230-F554-5C60-4767A7A3F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BD372F-2B37-9BCA-0544-78878BE21F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EFEDAF-E1D9-3E3D-8E2B-E5F07FC6E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hạt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3DCF4-873E-ECE9-A4CD-2C3A3324C2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467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DE84C-7146-2306-BBD1-5D61757A7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BCB8B3-A191-905F-84A2-3A1717007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5A0EB9-7298-03C1-344D-AF78D3656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hạt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073FB-546D-4CA7-7EF7-8F20A6E59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52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t</a:t>
            </a:r>
            <a:r>
              <a:rPr lang="vi-VN" dirty="0"/>
              <a:t>ư</a:t>
            </a:r>
            <a:r>
              <a:rPr lang="en-US" dirty="0" err="1"/>
              <a:t>ới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589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1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26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91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1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39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60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096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0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854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04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07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22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6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3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11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0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16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041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6008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90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19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34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85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31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69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921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073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443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988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16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199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71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4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85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8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2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91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9226ECB2-21B4-1691-4BE4-409F964FF49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1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65F466EB-EE59-5D36-2D93-F2C9C5BD966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6287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4" r:id="rId11"/>
    <p:sldLayoutId id="2147483676" r:id="rId12"/>
    <p:sldLayoutId id="214748367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84CB2DD8-391D-94B7-B686-19272694EDB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6961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0.png"/><Relationship Id="rId5" Type="http://schemas.openxmlformats.org/officeDocument/2006/relationships/image" Target="../media/image34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sv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5" Type="http://schemas.microsoft.com/office/2007/relationships/hdphoto" Target="../media/hdphoto5.wdp"/><Relationship Id="rId10" Type="http://schemas.openxmlformats.org/officeDocument/2006/relationships/image" Target="../media/image9.png"/><Relationship Id="rId4" Type="http://schemas.openxmlformats.org/officeDocument/2006/relationships/image" Target="../media/image4.svg"/><Relationship Id="rId9" Type="http://schemas.openxmlformats.org/officeDocument/2006/relationships/image" Target="../media/image11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4.svg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svg"/><Relationship Id="rId18" Type="http://schemas.openxmlformats.org/officeDocument/2006/relationships/image" Target="../media/image8.png"/><Relationship Id="rId26" Type="http://schemas.openxmlformats.org/officeDocument/2006/relationships/image" Target="../media/image25.jpeg"/><Relationship Id="rId3" Type="http://schemas.microsoft.com/office/2007/relationships/media" Target="../media/media3.mp3"/><Relationship Id="rId21" Type="http://schemas.openxmlformats.org/officeDocument/2006/relationships/image" Target="../media/image24.png"/><Relationship Id="rId34" Type="http://schemas.openxmlformats.org/officeDocument/2006/relationships/image" Target="../media/image18.svg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17" Type="http://schemas.microsoft.com/office/2007/relationships/hdphoto" Target="../media/hdphoto3.wdp"/><Relationship Id="rId25" Type="http://schemas.openxmlformats.org/officeDocument/2006/relationships/image" Target="../media/image12.png"/><Relationship Id="rId33" Type="http://schemas.openxmlformats.org/officeDocument/2006/relationships/image" Target="../media/image17.png"/><Relationship Id="rId2" Type="http://schemas.microsoft.com/office/2007/relationships/media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3.png"/><Relationship Id="rId29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21.jpg"/><Relationship Id="rId23" Type="http://schemas.microsoft.com/office/2007/relationships/hdphoto" Target="../media/hdphoto2.wdp"/><Relationship Id="rId28" Type="http://schemas.openxmlformats.org/officeDocument/2006/relationships/image" Target="../media/image27.png"/><Relationship Id="rId10" Type="http://schemas.openxmlformats.org/officeDocument/2006/relationships/image" Target="../media/image5.png"/><Relationship Id="rId19" Type="http://schemas.openxmlformats.org/officeDocument/2006/relationships/image" Target="../media/image9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4.svg"/><Relationship Id="rId14" Type="http://schemas.openxmlformats.org/officeDocument/2006/relationships/image" Target="../media/image20.png"/><Relationship Id="rId22" Type="http://schemas.openxmlformats.org/officeDocument/2006/relationships/image" Target="../media/image10.png"/><Relationship Id="rId27" Type="http://schemas.openxmlformats.org/officeDocument/2006/relationships/image" Target="../media/image26.png"/><Relationship Id="rId30" Type="http://schemas.openxmlformats.org/officeDocument/2006/relationships/image" Target="../media/image14.png"/><Relationship Id="rId8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26" Type="http://schemas.openxmlformats.org/officeDocument/2006/relationships/image" Target="../media/image26.png"/><Relationship Id="rId3" Type="http://schemas.microsoft.com/office/2007/relationships/media" Target="../media/media3.mp3"/><Relationship Id="rId21" Type="http://schemas.microsoft.com/office/2007/relationships/hdphoto" Target="../media/hdphoto2.wdp"/><Relationship Id="rId7" Type="http://schemas.openxmlformats.org/officeDocument/2006/relationships/image" Target="../media/image3.png"/><Relationship Id="rId12" Type="http://schemas.openxmlformats.org/officeDocument/2006/relationships/image" Target="../media/image7.svg"/><Relationship Id="rId17" Type="http://schemas.openxmlformats.org/officeDocument/2006/relationships/image" Target="../media/image9.png"/><Relationship Id="rId25" Type="http://schemas.openxmlformats.org/officeDocument/2006/relationships/image" Target="../media/image25.jpeg"/><Relationship Id="rId2" Type="http://schemas.microsoft.com/office/2007/relationships/media" Target="../media/media2.mp3"/><Relationship Id="rId16" Type="http://schemas.microsoft.com/office/2007/relationships/hdphoto" Target="../media/hdphoto3.wdp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12.png"/><Relationship Id="rId32" Type="http://schemas.openxmlformats.org/officeDocument/2006/relationships/image" Target="../media/image18.svg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22.png"/><Relationship Id="rId23" Type="http://schemas.openxmlformats.org/officeDocument/2006/relationships/image" Target="../media/image11.png"/><Relationship Id="rId28" Type="http://schemas.openxmlformats.org/officeDocument/2006/relationships/image" Target="../media/image28.png"/><Relationship Id="rId10" Type="http://schemas.microsoft.com/office/2007/relationships/hdphoto" Target="../media/hdphoto1.wdp"/><Relationship Id="rId19" Type="http://schemas.openxmlformats.org/officeDocument/2006/relationships/image" Target="../media/image24.png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.png"/><Relationship Id="rId14" Type="http://schemas.openxmlformats.org/officeDocument/2006/relationships/image" Target="../media/image21.jpg"/><Relationship Id="rId22" Type="http://schemas.openxmlformats.org/officeDocument/2006/relationships/image" Target="../media/image8.png"/><Relationship Id="rId27" Type="http://schemas.openxmlformats.org/officeDocument/2006/relationships/image" Target="../media/image27.png"/><Relationship Id="rId30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8.xml"/><Relationship Id="rId21" Type="http://schemas.openxmlformats.org/officeDocument/2006/relationships/slide" Target="slide5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5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4.svg"/><Relationship Id="rId11" Type="http://schemas.openxmlformats.org/officeDocument/2006/relationships/image" Target="../media/image8.png"/><Relationship Id="rId24" Type="http://schemas.openxmlformats.org/officeDocument/2006/relationships/slide" Target="slide3.xml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8.svg"/><Relationship Id="rId10" Type="http://schemas.openxmlformats.org/officeDocument/2006/relationships/image" Target="../media/image7.sv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microsoft.com/office/2007/relationships/hdphoto" Target="../media/hdphoto2.wdp"/><Relationship Id="rId22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50.png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26" Type="http://schemas.openxmlformats.org/officeDocument/2006/relationships/image" Target="../media/image17.png"/><Relationship Id="rId3" Type="http://schemas.microsoft.com/office/2007/relationships/media" Target="../media/media3.mp3"/><Relationship Id="rId21" Type="http://schemas.microsoft.com/office/2007/relationships/hdphoto" Target="../media/hdphoto2.wdp"/><Relationship Id="rId7" Type="http://schemas.openxmlformats.org/officeDocument/2006/relationships/image" Target="../media/image3.png"/><Relationship Id="rId12" Type="http://schemas.openxmlformats.org/officeDocument/2006/relationships/image" Target="../media/image7.svg"/><Relationship Id="rId17" Type="http://schemas.openxmlformats.org/officeDocument/2006/relationships/image" Target="../media/image9.png"/><Relationship Id="rId25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microsoft.com/office/2007/relationships/hdphoto" Target="../media/hdphoto3.wdp"/><Relationship Id="rId20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22.png"/><Relationship Id="rId23" Type="http://schemas.openxmlformats.org/officeDocument/2006/relationships/image" Target="../media/image11.png"/><Relationship Id="rId10" Type="http://schemas.microsoft.com/office/2007/relationships/hdphoto" Target="../media/hdphoto1.wdp"/><Relationship Id="rId19" Type="http://schemas.openxmlformats.org/officeDocument/2006/relationships/image" Target="../media/image24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.png"/><Relationship Id="rId14" Type="http://schemas.openxmlformats.org/officeDocument/2006/relationships/image" Target="../media/image21.jpg"/><Relationship Id="rId22" Type="http://schemas.openxmlformats.org/officeDocument/2006/relationships/image" Target="../media/image8.png"/><Relationship Id="rId27" Type="http://schemas.openxmlformats.org/officeDocument/2006/relationships/image" Target="../media/image1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openxmlformats.org/officeDocument/2006/relationships/image" Target="../media/image45.jpeg"/><Relationship Id="rId4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svg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18.svg"/><Relationship Id="rId21" Type="http://schemas.openxmlformats.org/officeDocument/2006/relationships/image" Target="../media/image24.png"/><Relationship Id="rId34" Type="http://schemas.openxmlformats.org/officeDocument/2006/relationships/image" Target="../media/image14.png"/><Relationship Id="rId7" Type="http://schemas.openxmlformats.org/officeDocument/2006/relationships/audio" Target="../media/audio2.wav"/><Relationship Id="rId12" Type="http://schemas.openxmlformats.org/officeDocument/2006/relationships/image" Target="../media/image6.png"/><Relationship Id="rId17" Type="http://schemas.microsoft.com/office/2007/relationships/hdphoto" Target="../media/hdphoto3.wdp"/><Relationship Id="rId25" Type="http://schemas.openxmlformats.org/officeDocument/2006/relationships/slide" Target="slide12.xml"/><Relationship Id="rId33" Type="http://schemas.openxmlformats.org/officeDocument/2006/relationships/slide" Target="slide8.xml"/><Relationship Id="rId38" Type="http://schemas.openxmlformats.org/officeDocument/2006/relationships/image" Target="../media/image17.png"/><Relationship Id="rId2" Type="http://schemas.microsoft.com/office/2007/relationships/media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3.png"/><Relationship Id="rId29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microsoft.com/office/2007/relationships/hdphoto" Target="../media/hdphoto1.wdp"/><Relationship Id="rId24" Type="http://schemas.openxmlformats.org/officeDocument/2006/relationships/image" Target="../media/image11.png"/><Relationship Id="rId32" Type="http://schemas.openxmlformats.org/officeDocument/2006/relationships/image" Target="../media/image28.png"/><Relationship Id="rId37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21.jpg"/><Relationship Id="rId23" Type="http://schemas.microsoft.com/office/2007/relationships/hdphoto" Target="../media/hdphoto2.wdp"/><Relationship Id="rId28" Type="http://schemas.openxmlformats.org/officeDocument/2006/relationships/slide" Target="slide5.xml"/><Relationship Id="rId36" Type="http://schemas.openxmlformats.org/officeDocument/2006/relationships/slide" Target="slide14.xml"/><Relationship Id="rId10" Type="http://schemas.openxmlformats.org/officeDocument/2006/relationships/image" Target="../media/image5.png"/><Relationship Id="rId19" Type="http://schemas.openxmlformats.org/officeDocument/2006/relationships/image" Target="../media/image9.png"/><Relationship Id="rId31" Type="http://schemas.openxmlformats.org/officeDocument/2006/relationships/image" Target="../media/image27.png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4.svg"/><Relationship Id="rId14" Type="http://schemas.openxmlformats.org/officeDocument/2006/relationships/image" Target="../media/image20.png"/><Relationship Id="rId22" Type="http://schemas.openxmlformats.org/officeDocument/2006/relationships/image" Target="../media/image10.png"/><Relationship Id="rId27" Type="http://schemas.openxmlformats.org/officeDocument/2006/relationships/image" Target="../media/image25.jpeg"/><Relationship Id="rId30" Type="http://schemas.openxmlformats.org/officeDocument/2006/relationships/image" Target="../media/image26.png"/><Relationship Id="rId35" Type="http://schemas.openxmlformats.org/officeDocument/2006/relationships/image" Target="../media/image19.png"/><Relationship Id="rId8" Type="http://schemas.openxmlformats.org/officeDocument/2006/relationships/image" Target="../media/image3.png"/><Relationship Id="rId3" Type="http://schemas.microsoft.com/office/2007/relationships/media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svg"/><Relationship Id="rId18" Type="http://schemas.openxmlformats.org/officeDocument/2006/relationships/image" Target="../media/image8.png"/><Relationship Id="rId26" Type="http://schemas.openxmlformats.org/officeDocument/2006/relationships/image" Target="../media/image25.jpeg"/><Relationship Id="rId3" Type="http://schemas.microsoft.com/office/2007/relationships/media" Target="../media/media3.mp3"/><Relationship Id="rId21" Type="http://schemas.openxmlformats.org/officeDocument/2006/relationships/image" Target="../media/image24.png"/><Relationship Id="rId34" Type="http://schemas.openxmlformats.org/officeDocument/2006/relationships/image" Target="../media/image17.png"/><Relationship Id="rId7" Type="http://schemas.openxmlformats.org/officeDocument/2006/relationships/audio" Target="../media/audio2.wav"/><Relationship Id="rId12" Type="http://schemas.openxmlformats.org/officeDocument/2006/relationships/image" Target="../media/image6.png"/><Relationship Id="rId17" Type="http://schemas.microsoft.com/office/2007/relationships/hdphoto" Target="../media/hdphoto3.wdp"/><Relationship Id="rId25" Type="http://schemas.openxmlformats.org/officeDocument/2006/relationships/image" Target="../media/image12.png"/><Relationship Id="rId33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3.png"/><Relationship Id="rId29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microsoft.com/office/2007/relationships/hdphoto" Target="../media/hdphoto1.wdp"/><Relationship Id="rId24" Type="http://schemas.openxmlformats.org/officeDocument/2006/relationships/image" Target="../media/image11.png"/><Relationship Id="rId32" Type="http://schemas.openxmlformats.org/officeDocument/2006/relationships/image" Target="../media/image19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1.jpg"/><Relationship Id="rId23" Type="http://schemas.microsoft.com/office/2007/relationships/hdphoto" Target="../media/hdphoto2.wdp"/><Relationship Id="rId28" Type="http://schemas.openxmlformats.org/officeDocument/2006/relationships/image" Target="../media/image26.png"/><Relationship Id="rId10" Type="http://schemas.openxmlformats.org/officeDocument/2006/relationships/image" Target="../media/image5.png"/><Relationship Id="rId19" Type="http://schemas.openxmlformats.org/officeDocument/2006/relationships/image" Target="../media/image9.png"/><Relationship Id="rId31" Type="http://schemas.openxmlformats.org/officeDocument/2006/relationships/image" Target="../media/image14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4.svg"/><Relationship Id="rId14" Type="http://schemas.openxmlformats.org/officeDocument/2006/relationships/image" Target="../media/image20.png"/><Relationship Id="rId22" Type="http://schemas.openxmlformats.org/officeDocument/2006/relationships/image" Target="../media/image10.png"/><Relationship Id="rId27" Type="http://schemas.openxmlformats.org/officeDocument/2006/relationships/image" Target="../media/image13.png"/><Relationship Id="rId30" Type="http://schemas.openxmlformats.org/officeDocument/2006/relationships/image" Target="../media/image28.png"/><Relationship Id="rId35" Type="http://schemas.openxmlformats.org/officeDocument/2006/relationships/image" Target="../media/image18.svg"/><Relationship Id="rId8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>
            <a:extLst>
              <a:ext uri="{FF2B5EF4-FFF2-40B4-BE49-F238E27FC236}">
                <a16:creationId xmlns:a16="http://schemas.microsoft.com/office/drawing/2014/main" id="{E7C75519-340B-2308-0525-A327F9558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76201"/>
            <a:ext cx="838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/>
              <a:t>Thứ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tư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ngày</a:t>
            </a:r>
            <a:r>
              <a:rPr lang="en-US" altLang="en-US" sz="4000" b="1" dirty="0"/>
              <a:t> 5 </a:t>
            </a:r>
            <a:r>
              <a:rPr lang="en-US" altLang="en-US" sz="4000" b="1" dirty="0" err="1"/>
              <a:t>tháng</a:t>
            </a:r>
            <a:r>
              <a:rPr lang="en-US" altLang="en-US" sz="4000" b="1" dirty="0"/>
              <a:t> 3 </a:t>
            </a:r>
            <a:r>
              <a:rPr lang="en-US" altLang="en-US" sz="4000" b="1" dirty="0" err="1"/>
              <a:t>năm</a:t>
            </a:r>
            <a:r>
              <a:rPr lang="en-US" altLang="en-US" sz="4000" b="1" dirty="0"/>
              <a:t> 2025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BC8A1471-1DA7-F149-2EA8-9CFA1210D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746125"/>
            <a:ext cx="228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u="sng" dirty="0" err="1">
                <a:solidFill>
                  <a:srgbClr val="FF0000"/>
                </a:solidFill>
              </a:rPr>
              <a:t>Toán</a:t>
            </a:r>
            <a:endParaRPr lang="en-US" altLang="en-US" sz="4000" u="sng" dirty="0">
              <a:solidFill>
                <a:srgbClr val="FF0000"/>
              </a:solidFill>
            </a:endParaRPr>
          </a:p>
        </p:txBody>
      </p:sp>
      <p:sp>
        <p:nvSpPr>
          <p:cNvPr id="7173" name="TextBox 4">
            <a:extLst>
              <a:ext uri="{FF2B5EF4-FFF2-40B4-BE49-F238E27FC236}">
                <a16:creationId xmlns:a16="http://schemas.microsoft.com/office/drawing/2014/main" id="{B034CDFE-0576-7D33-DF35-2FD97586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988" y="1546738"/>
            <a:ext cx="89691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3333FF"/>
                </a:solidFill>
              </a:rPr>
              <a:t>   </a:t>
            </a:r>
            <a:r>
              <a:rPr lang="en-US" altLang="en-US" sz="4000" b="1" dirty="0" err="1">
                <a:solidFill>
                  <a:srgbClr val="3333FF"/>
                </a:solidFill>
              </a:rPr>
              <a:t>Thể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tích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hình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lập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phương</a:t>
            </a:r>
            <a:endParaRPr lang="en-US" altLang="en-US" sz="4000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26809-17A1-C10F-C29C-475E034FD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12822F54-C344-6F3A-662F-4896CCFE1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71B4646-7EBC-2299-A9F2-C969010B58FF}"/>
              </a:ext>
            </a:extLst>
          </p:cNvPr>
          <p:cNvSpPr/>
          <p:nvPr/>
        </p:nvSpPr>
        <p:spPr>
          <a:xfrm>
            <a:off x="411707" y="524933"/>
            <a:ext cx="11368586" cy="5768706"/>
          </a:xfrm>
          <a:prstGeom prst="roundRect">
            <a:avLst>
              <a:gd name="adj" fmla="val 11677"/>
            </a:avLst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B80EA4-4465-4411-2F51-A1791FA48231}"/>
              </a:ext>
            </a:extLst>
          </p:cNvPr>
          <p:cNvSpPr txBox="1"/>
          <p:nvPr/>
        </p:nvSpPr>
        <p:spPr>
          <a:xfrm>
            <a:off x="739760" y="768402"/>
            <a:ext cx="1104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Ví dụ: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Tính thể tích của hình lập phương có cạnh 3 cm.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3A1170-B47D-EF61-7704-58B9F80E20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886" y="2497711"/>
            <a:ext cx="2193201" cy="17655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9A16E6-548E-AB9D-2666-0D3F9C6E8647}"/>
                  </a:ext>
                </a:extLst>
              </p:cNvPr>
              <p:cNvSpPr txBox="1"/>
              <p:nvPr/>
            </p:nvSpPr>
            <p:spPr>
              <a:xfrm>
                <a:off x="850035" y="1845823"/>
                <a:ext cx="10819982" cy="1214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3200" b="1">
                    <a:solidFill>
                      <a:srgbClr val="0070C0"/>
                    </a:solidFill>
                  </a:rPr>
                  <a:t>Thể tích của hình lập phương đã được tính như sau:</a:t>
                </a:r>
              </a:p>
              <a:p>
                <a:pPr lvl="0"/>
                <a:r>
                  <a:rPr lang="en-US" sz="3200" b="1">
                    <a:solidFill>
                      <a:srgbClr val="0070C0"/>
                    </a:solidFill>
                  </a:rPr>
                  <a:t>	</a:t>
                </a:r>
                <a:r>
                  <a:rPr lang="vi-VN" sz="4000" b="1">
                    <a:solidFill>
                      <a:srgbClr val="0070C0"/>
                    </a:solidFill>
                  </a:rPr>
                  <a:t>3 x 3 x 3 = 27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vi-VN" sz="4000" b="1">
                    <a:solidFill>
                      <a:srgbClr val="0070C0"/>
                    </a:solidFill>
                  </a:rPr>
                  <a:t>)</a:t>
                </a:r>
                <a:endParaRPr lang="vi-VN" sz="32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9A16E6-548E-AB9D-2666-0D3F9C6E8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35" y="1845823"/>
                <a:ext cx="10819982" cy="1214243"/>
              </a:xfrm>
              <a:prstGeom prst="rect">
                <a:avLst/>
              </a:prstGeom>
              <a:blipFill>
                <a:blip r:embed="rId6"/>
                <a:stretch>
                  <a:fillRect l="-1408" t="-6533" b="-20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5D1A013-46C5-8BE1-DF48-E0F547C6AEB8}"/>
              </a:ext>
            </a:extLst>
          </p:cNvPr>
          <p:cNvSpPr txBox="1"/>
          <p:nvPr/>
        </p:nvSpPr>
        <p:spPr>
          <a:xfrm>
            <a:off x="1222570" y="3612533"/>
            <a:ext cx="7989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>
                <a:solidFill>
                  <a:srgbClr val="FF0000"/>
                </a:solidFill>
              </a:rPr>
              <a:t>Muốn tính thể tích hình lập phương, ta tính tích ba kích thước</a:t>
            </a:r>
            <a:r>
              <a:rPr lang="en-US" sz="3600" b="1">
                <a:solidFill>
                  <a:srgbClr val="FF0000"/>
                </a:solidFill>
              </a:rPr>
              <a:t> </a:t>
            </a:r>
            <a:r>
              <a:rPr lang="vi-VN" sz="3600" b="1">
                <a:solidFill>
                  <a:srgbClr val="FF0000"/>
                </a:solidFill>
              </a:rPr>
              <a:t>bằng nhau (bằng độ dài một cạnh).</a:t>
            </a:r>
          </a:p>
        </p:txBody>
      </p:sp>
    </p:spTree>
    <p:extLst>
      <p:ext uri="{BB962C8B-B14F-4D97-AF65-F5344CB8AC3E}">
        <p14:creationId xmlns:p14="http://schemas.microsoft.com/office/powerpoint/2010/main" val="8105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56419-2366-5FFC-33DB-5AD97E5A6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F36F44EA-5896-B418-7651-310ED0D58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766278A-A6C1-353D-C52B-F8FBF85A1234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CE9071B-D6A7-FD23-DB8B-78B454B20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EBC6BC5-8B69-F4B6-83A9-BA8EBDB9E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7C72982-855E-B9C2-E61C-1718BEEFE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5709D7A0-1A5A-8589-B429-2CFB96510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5D59FB3-342A-AD2D-1125-61FC727451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8220B9-2DA2-A8AE-7002-87E5C7A99B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6556C4-3902-4650-1AFD-774ACD8961B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E70936D-587B-F0BC-3E43-A0306E946AC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E82B97-FCAC-2F28-4227-3AC24E72E7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AE7A85A-40E8-CD3D-44B4-D69F43FA0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70CE8D-A0FA-EE1A-CABA-FA61FB094F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34033E3-0ED7-AACB-676B-B554BB6C7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E0A5154-756A-6114-FB0A-2D59C2626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CB875E1-050F-ED8C-95C0-19C63AC49C45}"/>
              </a:ext>
            </a:extLst>
          </p:cNvPr>
          <p:cNvSpPr/>
          <p:nvPr/>
        </p:nvSpPr>
        <p:spPr>
          <a:xfrm>
            <a:off x="409433" y="1296537"/>
            <a:ext cx="11368586" cy="52680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77C18E-2E03-A6D6-2B47-8F0C1F0C124F}"/>
              </a:ext>
            </a:extLst>
          </p:cNvPr>
          <p:cNvSpPr/>
          <p:nvPr/>
        </p:nvSpPr>
        <p:spPr>
          <a:xfrm>
            <a:off x="2331689" y="157802"/>
            <a:ext cx="8715949" cy="1009646"/>
          </a:xfrm>
          <a:prstGeom prst="rect">
            <a:avLst/>
          </a:prstGeom>
          <a:pattFill prst="ltUpDiag">
            <a:fgClr>
              <a:srgbClr val="92D050"/>
            </a:fgClr>
            <a:bgClr>
              <a:schemeClr val="bg1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6A65D7-A77D-C2AE-CEAF-BE86A1AA55F2}"/>
              </a:ext>
            </a:extLst>
          </p:cNvPr>
          <p:cNvSpPr/>
          <p:nvPr/>
        </p:nvSpPr>
        <p:spPr>
          <a:xfrm>
            <a:off x="2139077" y="63819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0B6650-F0B2-FF3C-752B-B0146A1DAB77}"/>
              </a:ext>
            </a:extLst>
          </p:cNvPr>
          <p:cNvSpPr txBox="1"/>
          <p:nvPr/>
        </p:nvSpPr>
        <p:spPr>
          <a:xfrm>
            <a:off x="2592748" y="240794"/>
            <a:ext cx="7845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Công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thức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CE48A8-D0FF-85C2-40B5-B82D31CC5D4B}"/>
              </a:ext>
            </a:extLst>
          </p:cNvPr>
          <p:cNvSpPr txBox="1"/>
          <p:nvPr/>
        </p:nvSpPr>
        <p:spPr>
          <a:xfrm>
            <a:off x="3141178" y="5488121"/>
            <a:ext cx="63241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a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</a:t>
            </a:r>
          </a:p>
          <a:p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	V = a x a x 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F3717A-9081-6507-0057-32F1F973A9BA}"/>
              </a:ext>
            </a:extLst>
          </p:cNvPr>
          <p:cNvSpPr txBox="1"/>
          <p:nvPr/>
        </p:nvSpPr>
        <p:spPr>
          <a:xfrm>
            <a:off x="2300245" y="4407929"/>
            <a:ext cx="7270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	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Muốn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ta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lấy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nhân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với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rồi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nhân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với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4C14A2C-0D60-CBE7-9721-A138B91D54C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238308" y="1317026"/>
            <a:ext cx="6376943" cy="265107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E0DA3FC-3E52-821C-98C3-9704500E5274}"/>
              </a:ext>
            </a:extLst>
          </p:cNvPr>
          <p:cNvSpPr txBox="1"/>
          <p:nvPr/>
        </p:nvSpPr>
        <p:spPr>
          <a:xfrm>
            <a:off x="1660600" y="2104641"/>
            <a:ext cx="5532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latin typeface="#9Slide07 IcielNabila" pitchFamily="2" charset="0"/>
              </a:rPr>
              <a:t>thể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hình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lập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ph</a:t>
            </a:r>
            <a:r>
              <a:rPr lang="vi-VN" sz="2800" dirty="0">
                <a:latin typeface="#9Slide07 IcielNabila" pitchFamily="2" charset="0"/>
              </a:rPr>
              <a:t>ư</a:t>
            </a:r>
            <a:r>
              <a:rPr lang="en-US" sz="2800" dirty="0" err="1">
                <a:latin typeface="#9Slide07 IcielNabila" pitchFamily="2" charset="0"/>
              </a:rPr>
              <a:t>ơng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cạnh</a:t>
            </a:r>
            <a:r>
              <a:rPr lang="en-US" sz="2800" dirty="0">
                <a:latin typeface="#9Slide07 IcielNabila" pitchFamily="2" charset="0"/>
              </a:rPr>
              <a:t> a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!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3122AEB-499E-4C5D-89C0-A294685323F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778" b="86759" l="2552" r="24375">
                        <a14:foregroundMark x1="8385" y1="47778" x2="8385" y2="47778"/>
                        <a14:foregroundMark x1="8594" y1="84352" x2="8594" y2="84352"/>
                        <a14:foregroundMark x1="11094" y1="84352" x2="11094" y2="84352"/>
                        <a14:foregroundMark x1="8594" y1="86204" x2="8594" y2="86204"/>
                        <a14:foregroundMark x1="11094" y1="86759" x2="11094" y2="86759"/>
                        <a14:foregroundMark x1="8750" y1="86759" x2="8750" y2="86759"/>
                        <a14:foregroundMark x1="12448" y1="57870" x2="12448" y2="5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73" r="72687" b="11443"/>
          <a:stretch/>
        </p:blipFill>
        <p:spPr>
          <a:xfrm>
            <a:off x="116863" y="3400527"/>
            <a:ext cx="3330027" cy="28655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5EEC3C5-1879-F868-6AA5-2A56AC77532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539" y="1898736"/>
            <a:ext cx="2392505" cy="220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0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1405462" y="228420"/>
            <a:ext cx="10210692" cy="648186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3C6C1B1-D898-44EE-893B-80BA0AAC6CC5}"/>
              </a:ext>
            </a:extLst>
          </p:cNvPr>
          <p:cNvSpPr/>
          <p:nvPr/>
        </p:nvSpPr>
        <p:spPr>
          <a:xfrm>
            <a:off x="4509203" y="2356297"/>
            <a:ext cx="3173594" cy="962918"/>
          </a:xfrm>
          <a:prstGeom prst="roundRect">
            <a:avLst>
              <a:gd name="adj" fmla="val 34629"/>
            </a:avLst>
          </a:prstGeom>
          <a:ln w="381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V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=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 x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 x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84E1BA-004E-4BF4-8EB5-7BBE5F71B0AC}"/>
              </a:ext>
            </a:extLst>
          </p:cNvPr>
          <p:cNvSpPr/>
          <p:nvPr/>
        </p:nvSpPr>
        <p:spPr>
          <a:xfrm>
            <a:off x="2620844" y="3640037"/>
            <a:ext cx="7013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V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lập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ph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ư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71376A-49D5-4E30-8E37-9052D3E2395F}"/>
              </a:ext>
            </a:extLst>
          </p:cNvPr>
          <p:cNvSpPr/>
          <p:nvPr/>
        </p:nvSpPr>
        <p:spPr>
          <a:xfrm>
            <a:off x="2620844" y="4404778"/>
            <a:ext cx="72362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lập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ph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ư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Baloo Tamma" panose="03080902040302020200" pitchFamily="66" charset="0"/>
                <a:ea typeface="+mn-ea"/>
                <a:cs typeface="#9Slide07 Baloo Tamma" panose="03080902040302020200" pitchFamily="66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4623750" y="897632"/>
            <a:ext cx="29851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#9Slide07 SVNAdam Gorry" panose="02040603050506020204" pitchFamily="18" charset="0"/>
                <a:ea typeface="+mn-ea"/>
                <a:cs typeface="#9Slide07 Baloo Tamma" panose="03080902040302020200" pitchFamily="66" charset="0"/>
              </a:rPr>
              <a:t>Ghi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#9Slide07 SVNAdam Gorry" panose="02040603050506020204" pitchFamily="18" charset="0"/>
                <a:ea typeface="+mn-ea"/>
                <a:cs typeface="#9Slide07 Baloo Tamma" panose="03080902040302020200" pitchFamily="66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#9Slide07 SVNAdam Gorry" panose="02040603050506020204" pitchFamily="18" charset="0"/>
                <a:ea typeface="+mn-ea"/>
                <a:cs typeface="#9Slide07 Baloo Tamma" panose="03080902040302020200" pitchFamily="66" charset="0"/>
              </a:rPr>
              <a:t>nhớ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#9Slide07 SVNAdam Gorry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id="{FF5C3132-4AB8-4126-A4CB-FEF2F10176D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8175" r="73196" b="62931"/>
          <a:stretch/>
        </p:blipFill>
        <p:spPr>
          <a:xfrm rot="567109" flipH="1">
            <a:off x="98590" y="119056"/>
            <a:ext cx="1765524" cy="134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37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>
          <a:extLst>
            <a:ext uri="{FF2B5EF4-FFF2-40B4-BE49-F238E27FC236}">
              <a16:creationId xmlns:a16="http://schemas.microsoft.com/office/drawing/2014/main" id="{E1644142-6874-A7B5-86A8-11F62B2D3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46B3D18-C075-83D1-FB03-5FAC407575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48BAB0C8-AB3A-0558-E82F-591DF66227F9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A60E514-A5DA-B80F-2D94-562C66814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A86C9441-DBE5-FBC1-A19E-E421D39A6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121D1469-A3F2-EEA8-D1BD-13BCA5E6E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AD4A25D2-117F-7939-4D45-1C7261D09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C82D2FB-F203-D353-015D-55ACA8DE86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B8C919D7-97A2-51C0-B1AF-4BE4976F86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6B9BFC6-592B-7C0E-C978-EC9A157C69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BA1B59CF-D67B-F00F-E5D8-6F1EF8380D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8B0FDA58-225F-CF76-C2CD-7E4D09ADF8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93" y="4210732"/>
            <a:ext cx="1590752" cy="1365881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61D3C663-2F9F-17FB-3650-EBF207A453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05" y="4237789"/>
            <a:ext cx="1590752" cy="136588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8F3949D7-8D23-7B34-53AC-C1615D6E454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13" y="4197343"/>
            <a:ext cx="1590752" cy="1365881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F9F41804-FC1E-5BDF-AC02-B05541ED32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824" y="4188669"/>
            <a:ext cx="1590752" cy="1365881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641079E0-634A-15B2-3EC7-A7BA72E95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FBA1A03-BCBD-A1D8-A1A7-8461D0BBEAA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2398221" y="4816042"/>
            <a:ext cx="868685" cy="5615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645AB92-5C80-0575-4163-FDBB0AEA7E8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73" y="4118427"/>
            <a:ext cx="1590752" cy="136588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23A7816-9B4D-4974-9F62-B340FF7A637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12" b="99213" l="844" r="89241">
                        <a14:foregroundMark x1="31013" y1="31890" x2="31013" y2="31890"/>
                        <a14:foregroundMark x1="20253" y1="76772" x2="20253" y2="76772"/>
                        <a14:foregroundMark x1="18565" y1="31890" x2="18565" y2="31890"/>
                        <a14:foregroundMark x1="16245" y1="31890" x2="16245" y2="31890"/>
                        <a14:foregroundMark x1="16245" y1="36220" x2="16245" y2="36220"/>
                        <a14:foregroundMark x1="19409" y1="33071" x2="17932" y2="46063"/>
                        <a14:foregroundMark x1="22574" y1="17323" x2="6962" y2="57874"/>
                        <a14:foregroundMark x1="15612" y1="50394" x2="13924" y2="85433"/>
                        <a14:foregroundMark x1="10127" y1="85433" x2="8439" y2="99606"/>
                        <a14:foregroundMark x1="844" y1="63386" x2="20886" y2="96850"/>
                        <a14:foregroundMark x1="844" y1="66535" x2="3797" y2="95276"/>
                        <a14:foregroundMark x1="22574" y1="36220" x2="21730" y2="47638"/>
                        <a14:foregroundMark x1="20886" y1="25984" x2="14768" y2="50394"/>
                        <a14:foregroundMark x1="23207" y1="57874" x2="14768" y2="99606"/>
                        <a14:foregroundMark x1="3797" y1="90945" x2="2321" y2="81102"/>
                        <a14:foregroundMark x1="844" y1="79528" x2="6962" y2="49213"/>
                        <a14:foregroundMark x1="71186" y1="11259" x2="49789" y2="5512"/>
                        <a14:backgroundMark x1="69198" y1="36220" x2="69198" y2="36220"/>
                        <a14:backgroundMark x1="73840" y1="24409" x2="70675" y2="56299"/>
                        <a14:backgroundMark x1="70042" y1="17323" x2="76160" y2="57874"/>
                        <a14:backgroundMark x1="67722" y1="24409" x2="87764" y2="12992"/>
                        <a14:backgroundMark x1="69198" y1="17323" x2="82489" y2="9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4375"/>
          <a:stretch/>
        </p:blipFill>
        <p:spPr>
          <a:xfrm rot="2130744">
            <a:off x="4187258" y="4852605"/>
            <a:ext cx="1614919" cy="831091"/>
          </a:xfrm>
          <a:prstGeom prst="rect">
            <a:avLst/>
          </a:prstGeom>
        </p:spPr>
      </p:pic>
      <p:pic>
        <p:nvPicPr>
          <p:cNvPr id="99" name="Google Shape;605;p73">
            <a:extLst>
              <a:ext uri="{FF2B5EF4-FFF2-40B4-BE49-F238E27FC236}">
                <a16:creationId xmlns:a16="http://schemas.microsoft.com/office/drawing/2014/main" id="{A28FF117-B757-2054-2F25-F01E116EE092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800000">
            <a:off x="249018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F2E4D2-620A-E986-8A3C-15EC8C75C17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3558445" y="4833561"/>
            <a:ext cx="868685" cy="5615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CADA325-CE97-7FF8-AECF-7790D8B3B41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36C49A0D-3880-421C-0356-FCDD49B02A6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4716276" y="4895966"/>
            <a:ext cx="868685" cy="56157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C7EC3951-FC2E-A745-2DF9-BFC7BBB61E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5878893" y="4832667"/>
            <a:ext cx="868685" cy="561579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12F63224-3B3B-C03E-E495-00A1078F1AF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7049734" y="4863180"/>
            <a:ext cx="868685" cy="56157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0B3AC476-D92A-8A10-17C9-15C5F384789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8199341" y="4804545"/>
            <a:ext cx="868685" cy="56157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80C1D20-32FE-D3F1-262B-C4D945A3433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26" y="4567606"/>
            <a:ext cx="1547219" cy="83109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9804448D-7A41-63B0-0698-E915115BED0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7017" y="4712835"/>
            <a:ext cx="1547219" cy="83109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B9A6F7E-42B1-DCE0-2625-F0489C6D519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5"/>
          <a:stretch/>
        </p:blipFill>
        <p:spPr>
          <a:xfrm rot="19758723">
            <a:off x="6775886" y="4878390"/>
            <a:ext cx="800153" cy="83109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AB7C8CB-A6A1-30E7-0BE4-2468079D6B4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100">
            <a:off x="7709126" y="4757130"/>
            <a:ext cx="1547219" cy="6805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11ADC-F9F1-88C7-9E4F-EC8A10CF7DC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02" name="Google Shape;605;p73">
            <a:extLst>
              <a:ext uri="{FF2B5EF4-FFF2-40B4-BE49-F238E27FC236}">
                <a16:creationId xmlns:a16="http://schemas.microsoft.com/office/drawing/2014/main" id="{F8C44130-A574-15D2-1316-D155AE9BED28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05;p73">
            <a:extLst>
              <a:ext uri="{FF2B5EF4-FFF2-40B4-BE49-F238E27FC236}">
                <a16:creationId xmlns:a16="http://schemas.microsoft.com/office/drawing/2014/main" id="{93D81390-1B89-C2CF-74E0-28097D2D0C74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A1FC7A-3FC6-A53A-23B9-E3210A1E10F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3F41AC-818A-9BB4-C105-D0764F3BED5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B731C511-D404-64B5-237F-FC856903DA8A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082485" y="3899968"/>
            <a:ext cx="707161" cy="88618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D9CF0D2-30D4-8197-B905-7D7179F17294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221656" y="3459735"/>
            <a:ext cx="707161" cy="88618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17FF500C-F111-6286-23ED-CD81744EE1A7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669228" y="3975778"/>
            <a:ext cx="707161" cy="8861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EC882FE-134A-AD27-1280-C5E283497119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899346" y="5317782"/>
            <a:ext cx="553130" cy="447723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3A6C7642-100F-8F5B-F75E-2B292383CFC9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1" t="18728" r="13778" b="32882"/>
          <a:stretch/>
        </p:blipFill>
        <p:spPr>
          <a:xfrm>
            <a:off x="7066387" y="4815151"/>
            <a:ext cx="318413" cy="50900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47BC399F-F6D0-9BBA-64CD-B90CD30DF9CA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2501523" y="5033339"/>
            <a:ext cx="472121" cy="40983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98CF28C-1EB7-92AB-8708-BFEF31FB7300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188863" y="4986556"/>
            <a:ext cx="553130" cy="447723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696F8FBB-CCE9-6A29-73A0-C1EF496C1126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063272" y="5198384"/>
            <a:ext cx="553130" cy="447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C3CDBE-95DF-D09B-712E-511CF6B41B67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8175" r="73196" b="62931"/>
          <a:stretch/>
        </p:blipFill>
        <p:spPr>
          <a:xfrm rot="567109" flipH="1">
            <a:off x="2902032" y="1034494"/>
            <a:ext cx="1765524" cy="1346679"/>
          </a:xfrm>
          <a:prstGeom prst="rect">
            <a:avLst/>
          </a:prstGeom>
        </p:spPr>
      </p:pic>
      <p:pic>
        <p:nvPicPr>
          <p:cNvPr id="2" name="Tieng-binh-xit-muoi-keu-khi-phun-www_tiengdong_com">
            <a:hlinkClick r:id="" action="ppaction://media"/>
            <a:extLst>
              <a:ext uri="{FF2B5EF4-FFF2-40B4-BE49-F238E27FC236}">
                <a16:creationId xmlns:a16="http://schemas.microsoft.com/office/drawing/2014/main" id="{F210F399-5ABF-E1DD-179F-23FB8F3421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49.7812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849443" y="141158"/>
            <a:ext cx="609600" cy="609600"/>
          </a:xfrm>
          <a:prstGeom prst="rect">
            <a:avLst/>
          </a:prstGeom>
        </p:spPr>
      </p:pic>
      <p:pic>
        <p:nvPicPr>
          <p:cNvPr id="128" name="Tiếng Nước Chảy">
            <a:hlinkClick r:id="" action="ppaction://media"/>
            <a:extLst>
              <a:ext uri="{FF2B5EF4-FFF2-40B4-BE49-F238E27FC236}">
                <a16:creationId xmlns:a16="http://schemas.microsoft.com/office/drawing/2014/main" id="{0EA48FC7-B89D-9D58-FF89-F064201F5B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.2373065E6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834758" y="1051434"/>
            <a:ext cx="585308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BF1160-35CC-7195-12D4-77F6365D8997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0539" r="65967" b="35411"/>
          <a:stretch/>
        </p:blipFill>
        <p:spPr>
          <a:xfrm rot="855848">
            <a:off x="8011615" y="1185892"/>
            <a:ext cx="1081051" cy="118277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76D6B9F-D89A-5B31-5F89-406F2D32EE6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 flipH="1">
            <a:off x="10187702" y="3302703"/>
            <a:ext cx="1519738" cy="22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13112 0 C 0.18985 0 0.26224 0.05602 0.26224 0.10185 L 0.26224 0.2037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05963 4.07407E-6 C 0.08633 4.07407E-6 0.1194 0.05069 0.1194 0.09189 L 0.1194 0.18402 " pathEditMode="relative" rAng="0" ptsTypes="AAAA">
                                      <p:cBhvr>
                                        <p:cTn id="48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06705 0.1914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12878 0.1409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0"/>
                            </p:stCondLst>
                            <p:childTnLst>
                              <p:par>
                                <p:cTn id="5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7135 0.1210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14088 0.2932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465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90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22" presetClass="entr" presetSubtype="1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901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401"/>
                            </p:stCondLst>
                            <p:childTnLst>
                              <p:par>
                                <p:cTn id="9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901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401"/>
                            </p:stCondLst>
                            <p:childTnLst>
                              <p:par>
                                <p:cTn id="1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901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00026 0.3125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5625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000"/>
                            </p:stCondLst>
                            <p:childTnLst>
                              <p:par>
                                <p:cTn id="1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1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058"/>
                            </p:stCondLst>
                            <p:childTnLst>
                              <p:par>
                                <p:cTn id="179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808"/>
                            </p:stCondLst>
                            <p:childTnLst>
                              <p:par>
                                <p:cTn id="185" presetID="53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0.20312 0.26574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1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3000"/>
                            </p:stCondLst>
                            <p:childTnLst>
                              <p:par>
                                <p:cTn id="2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1212">
                <p:cTn id="2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ADE43-3258-D22E-D34A-CC0CAEF51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C3F0E4EC-B7F7-6853-1E09-7BB17D787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A6163FD-E8E3-2DD9-5E49-47545EDB9FE7}"/>
              </a:ext>
            </a:extLst>
          </p:cNvPr>
          <p:cNvSpPr/>
          <p:nvPr/>
        </p:nvSpPr>
        <p:spPr>
          <a:xfrm>
            <a:off x="411707" y="524933"/>
            <a:ext cx="11368586" cy="5768706"/>
          </a:xfrm>
          <a:prstGeom prst="roundRect">
            <a:avLst>
              <a:gd name="adj" fmla="val 11677"/>
            </a:avLst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97FD22-F1F9-5BEA-C64A-78864384E6C8}"/>
              </a:ext>
            </a:extLst>
          </p:cNvPr>
          <p:cNvSpPr txBox="1"/>
          <p:nvPr/>
        </p:nvSpPr>
        <p:spPr>
          <a:xfrm>
            <a:off x="2142891" y="892991"/>
            <a:ext cx="1104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/>
              <a:t>Tính thể tích hình lập phương có cạnh 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5D4329-A89B-6676-70AA-E8744514829B}"/>
                  </a:ext>
                </a:extLst>
              </p:cNvPr>
              <p:cNvSpPr txBox="1"/>
              <p:nvPr/>
            </p:nvSpPr>
            <p:spPr>
              <a:xfrm>
                <a:off x="724344" y="1845824"/>
                <a:ext cx="11467656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vi-VN" sz="3600" b="1">
                    <a:solidFill>
                      <a:srgbClr val="FF0000"/>
                    </a:solidFill>
                  </a:rPr>
                  <a:t>a)</a:t>
                </a:r>
                <a:r>
                  <a:rPr lang="vi-VN" sz="3600" b="1">
                    <a:solidFill>
                      <a:srgbClr val="0070C0"/>
                    </a:solidFill>
                  </a:rPr>
                  <a:t> a = 8 cm </a:t>
                </a:r>
                <a:r>
                  <a:rPr lang="en-US" sz="3600" b="1">
                    <a:solidFill>
                      <a:srgbClr val="0070C0"/>
                    </a:solidFill>
                  </a:rPr>
                  <a:t>		</a:t>
                </a:r>
                <a:r>
                  <a:rPr lang="vi-VN" sz="3600" b="1">
                    <a:solidFill>
                      <a:srgbClr val="FF0000"/>
                    </a:solidFill>
                  </a:rPr>
                  <a:t>b)</a:t>
                </a:r>
                <a:r>
                  <a:rPr lang="vi-VN" sz="3600" b="1">
                    <a:solidFill>
                      <a:srgbClr val="0070C0"/>
                    </a:solidFill>
                  </a:rPr>
                  <a:t>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>
                    <a:solidFill>
                      <a:srgbClr val="0070C0"/>
                    </a:solidFill>
                  </a:rPr>
                  <a:t> </a:t>
                </a:r>
                <a:r>
                  <a:rPr lang="vi-VN" sz="3600" b="1">
                    <a:solidFill>
                      <a:srgbClr val="0070C0"/>
                    </a:solidFill>
                  </a:rPr>
                  <a:t>dm </a:t>
                </a:r>
                <a:r>
                  <a:rPr lang="en-US" sz="3600" b="1">
                    <a:solidFill>
                      <a:srgbClr val="0070C0"/>
                    </a:solidFill>
                  </a:rPr>
                  <a:t>		</a:t>
                </a:r>
                <a:r>
                  <a:rPr lang="vi-VN" sz="3600" b="1">
                    <a:solidFill>
                      <a:srgbClr val="FF0000"/>
                    </a:solidFill>
                  </a:rPr>
                  <a:t>c)</a:t>
                </a:r>
                <a:r>
                  <a:rPr lang="vi-VN" sz="3600" b="1">
                    <a:solidFill>
                      <a:srgbClr val="0070C0"/>
                    </a:solidFill>
                  </a:rPr>
                  <a:t> a = 0,5 m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5D4329-A89B-6676-70AA-E87445148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44" y="1845824"/>
                <a:ext cx="11467656" cy="924805"/>
              </a:xfrm>
              <a:prstGeom prst="rect">
                <a:avLst/>
              </a:prstGeom>
              <a:blipFill>
                <a:blip r:embed="rId5"/>
                <a:stretch>
                  <a:fillRect l="-1648" b="-7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FB40D4C-FAF9-7A81-6079-6852DD29FB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58" y="647776"/>
            <a:ext cx="762346" cy="829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46329A-6931-6B44-5BD7-B0B36B0857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21" y="2555010"/>
            <a:ext cx="6973614" cy="392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15B58-ECBD-C877-32A8-AE2A7F606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B692BB5C-6A26-762F-4375-DF7475BEC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E022E5AE-41F6-FF82-E13B-256B6E18FDDE}"/>
              </a:ext>
            </a:extLst>
          </p:cNvPr>
          <p:cNvSpPr/>
          <p:nvPr/>
        </p:nvSpPr>
        <p:spPr>
          <a:xfrm>
            <a:off x="411707" y="524933"/>
            <a:ext cx="11368586" cy="5768706"/>
          </a:xfrm>
          <a:prstGeom prst="roundRect">
            <a:avLst>
              <a:gd name="adj" fmla="val 11677"/>
            </a:avLst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D175BE-5E89-880F-9F14-5C9FB21CE808}"/>
              </a:ext>
            </a:extLst>
          </p:cNvPr>
          <p:cNvSpPr txBox="1"/>
          <p:nvPr/>
        </p:nvSpPr>
        <p:spPr>
          <a:xfrm>
            <a:off x="2142891" y="892991"/>
            <a:ext cx="1104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Tính thể tích hình lập phương có cạnh 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0CA3AA-378B-EF7B-810C-438F6A49A408}"/>
              </a:ext>
            </a:extLst>
          </p:cNvPr>
          <p:cNvSpPr txBox="1"/>
          <p:nvPr/>
        </p:nvSpPr>
        <p:spPr>
          <a:xfrm>
            <a:off x="724344" y="1845824"/>
            <a:ext cx="11467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= 8 cm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49789-5570-7D65-19EC-83270CF07C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58" y="647776"/>
            <a:ext cx="762346" cy="829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E622CA-97E8-0EE8-ACBB-59B361E50D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649" y="2623357"/>
            <a:ext cx="6973614" cy="3922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93791F-585E-85E2-E049-7D498900DB6C}"/>
                  </a:ext>
                </a:extLst>
              </p:cNvPr>
              <p:cNvSpPr txBox="1"/>
              <p:nvPr/>
            </p:nvSpPr>
            <p:spPr>
              <a:xfrm>
                <a:off x="923607" y="3167973"/>
                <a:ext cx="11467656" cy="84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pt-BR" sz="4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	8 × 8 × 8 = 512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pt-BR" sz="4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)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93791F-585E-85E2-E049-7D498900D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607" y="3167973"/>
                <a:ext cx="11467656" cy="847733"/>
              </a:xfrm>
              <a:prstGeom prst="rect">
                <a:avLst/>
              </a:prstGeom>
              <a:blipFill>
                <a:blip r:embed="rId7"/>
                <a:stretch>
                  <a:fillRect t="-15108" b="-36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679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727BB-19D6-A1F7-64F2-0E9FE367C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11F15D9D-8B64-C8D1-B0E7-944DFB27B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7FAA97BB-AE85-FC4E-03E2-C37D47D92AC4}"/>
              </a:ext>
            </a:extLst>
          </p:cNvPr>
          <p:cNvSpPr/>
          <p:nvPr/>
        </p:nvSpPr>
        <p:spPr>
          <a:xfrm>
            <a:off x="411707" y="524933"/>
            <a:ext cx="11368586" cy="5768706"/>
          </a:xfrm>
          <a:prstGeom prst="roundRect">
            <a:avLst>
              <a:gd name="adj" fmla="val 11677"/>
            </a:avLst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799E5B-A617-E15C-68B1-940BB7C5A2CF}"/>
              </a:ext>
            </a:extLst>
          </p:cNvPr>
          <p:cNvSpPr txBox="1"/>
          <p:nvPr/>
        </p:nvSpPr>
        <p:spPr>
          <a:xfrm>
            <a:off x="2142891" y="892991"/>
            <a:ext cx="1104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Tính thể tích hình lập phương có cạnh 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6C0C5A-4BFC-FE11-DC92-7CDDEBA059F2}"/>
                  </a:ext>
                </a:extLst>
              </p:cNvPr>
              <p:cNvSpPr txBox="1"/>
              <p:nvPr/>
            </p:nvSpPr>
            <p:spPr>
              <a:xfrm>
                <a:off x="724344" y="1845824"/>
                <a:ext cx="11467656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vi-VN" sz="4400" b="1">
                    <a:solidFill>
                      <a:srgbClr val="FF0000"/>
                    </a:solidFill>
                  </a:rPr>
                  <a:t>b)</a:t>
                </a:r>
                <a:r>
                  <a:rPr lang="vi-VN" sz="4400" b="1">
                    <a:solidFill>
                      <a:srgbClr val="0070C0"/>
                    </a:solidFill>
                  </a:rPr>
                  <a:t>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0070C0"/>
                    </a:solidFill>
                  </a:rPr>
                  <a:t> </a:t>
                </a:r>
                <a:r>
                  <a:rPr lang="vi-VN" sz="4400" b="1">
                    <a:solidFill>
                      <a:srgbClr val="0070C0"/>
                    </a:solidFill>
                  </a:rPr>
                  <a:t>dm</a:t>
                </a:r>
                <a:endPara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6C0C5A-4BFC-FE11-DC92-7CDDEBA05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44" y="1845824"/>
                <a:ext cx="11467656" cy="1067152"/>
              </a:xfrm>
              <a:prstGeom prst="rect">
                <a:avLst/>
              </a:prstGeom>
              <a:blipFill>
                <a:blip r:embed="rId5"/>
                <a:stretch>
                  <a:fillRect l="-2180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0265FC0-7709-14A0-69CE-C3790D6913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58" y="647776"/>
            <a:ext cx="762346" cy="829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C5DC62-F48C-2429-44A2-B96CCED56B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649" y="2623357"/>
            <a:ext cx="6973614" cy="3922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0A0F3F-BF0E-14D8-4E71-0BE3EFD038F4}"/>
                  </a:ext>
                </a:extLst>
              </p:cNvPr>
              <p:cNvSpPr txBox="1"/>
              <p:nvPr/>
            </p:nvSpPr>
            <p:spPr>
              <a:xfrm>
                <a:off x="923607" y="3167973"/>
                <a:ext cx="11467656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pt-BR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	</a:t>
                </a:r>
                <a:r>
                  <a:rPr lang="vi-VN" sz="4400" b="1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pt-BR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pt-BR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pt-BR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kumimoji="0" lang="pt-BR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pt-BR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𝒅𝒎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pt-BR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)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0A0F3F-BF0E-14D8-4E71-0BE3EFD03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607" y="3167973"/>
                <a:ext cx="11467656" cy="1159228"/>
              </a:xfrm>
              <a:prstGeom prst="rect">
                <a:avLst/>
              </a:prstGeom>
              <a:blipFill>
                <a:blip r:embed="rId8"/>
                <a:stretch>
                  <a:fillRect b="-1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861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D942C-C809-C268-134D-E88CF6B39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43521FE4-A08F-33E1-7BC2-CD4B1F419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ED124E04-7733-EA7F-A4A6-A1DA5B857C5B}"/>
              </a:ext>
            </a:extLst>
          </p:cNvPr>
          <p:cNvSpPr/>
          <p:nvPr/>
        </p:nvSpPr>
        <p:spPr>
          <a:xfrm>
            <a:off x="411707" y="524933"/>
            <a:ext cx="11368586" cy="5768706"/>
          </a:xfrm>
          <a:prstGeom prst="roundRect">
            <a:avLst>
              <a:gd name="adj" fmla="val 11677"/>
            </a:avLst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8E35D6-8E96-71ED-4FEE-5BB2F34A0901}"/>
              </a:ext>
            </a:extLst>
          </p:cNvPr>
          <p:cNvSpPr txBox="1"/>
          <p:nvPr/>
        </p:nvSpPr>
        <p:spPr>
          <a:xfrm>
            <a:off x="2142891" y="892991"/>
            <a:ext cx="1104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Tính thể tích hình lập phương có cạnh 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3213E-4FFC-6C87-9083-89BFD6BB9047}"/>
              </a:ext>
            </a:extLst>
          </p:cNvPr>
          <p:cNvSpPr txBox="1"/>
          <p:nvPr/>
        </p:nvSpPr>
        <p:spPr>
          <a:xfrm>
            <a:off x="724344" y="1845824"/>
            <a:ext cx="11467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lang="vi-VN" sz="4400" b="1">
                <a:solidFill>
                  <a:srgbClr val="0070C0"/>
                </a:solidFill>
              </a:rPr>
              <a:t> a = 0,5 m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1C7F9-CBC5-89FF-3880-ABF4C98EFC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58" y="647776"/>
            <a:ext cx="762346" cy="829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D43C35-776A-071E-FEC6-6762D476F5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944" y="2615265"/>
            <a:ext cx="6973614" cy="3922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3438D6-6724-30E7-762E-A7377EF37F51}"/>
                  </a:ext>
                </a:extLst>
              </p:cNvPr>
              <p:cNvSpPr txBox="1"/>
              <p:nvPr/>
            </p:nvSpPr>
            <p:spPr>
              <a:xfrm>
                <a:off x="-125691" y="3140196"/>
                <a:ext cx="11467656" cy="84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pt-BR" sz="4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	0,5 × 0,5 × 0,5 = 0,125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pt-BR" sz="4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)</a:t>
                </a: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3438D6-6724-30E7-762E-A7377EF37F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5691" y="3140196"/>
                <a:ext cx="11467656" cy="847733"/>
              </a:xfrm>
              <a:prstGeom prst="rect">
                <a:avLst/>
              </a:prstGeom>
              <a:blipFill>
                <a:blip r:embed="rId7"/>
                <a:stretch>
                  <a:fillRect t="-15108" b="-36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794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>
          <a:extLst>
            <a:ext uri="{FF2B5EF4-FFF2-40B4-BE49-F238E27FC236}">
              <a16:creationId xmlns:a16="http://schemas.microsoft.com/office/drawing/2014/main" id="{9DDA16E8-FD09-8682-6A06-68B2E63E6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814E424-95BF-45D5-6DF7-B3B1A3FBB4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858F4B3D-8E8C-FD75-7A94-229275063F92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C65B4EE5-C074-3FDA-300D-32025AB3D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11FEA9D-7B34-7009-B68C-4D47DEB225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680D1176-47CC-84A6-6143-7C138A610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B5C6AE01-0011-74D3-9995-D83912A2B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9A37FC72-04B2-205D-471D-0508BF2F2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3059D832-C578-FCE9-C194-A4A9CAF716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2D61C48E-AD89-622D-8FA8-BA6C3B50FD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16E48F4D-B7AC-DEE6-7D11-E030DAA1E6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73BF886D-6A38-47B4-FA08-4C1DCD3CECF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93" y="4210732"/>
            <a:ext cx="1590752" cy="1365881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F9B91BF7-1CFA-42EE-4C74-9464E7916F8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05" y="4237789"/>
            <a:ext cx="1590752" cy="136588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A2AF2CAD-3C11-0C10-C65E-048293BDB2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13" y="4197343"/>
            <a:ext cx="1590752" cy="1365881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B61D616C-5901-8DA8-DB6F-1DDB179628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824" y="4188669"/>
            <a:ext cx="1590752" cy="1365881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0C12CACA-B21D-2DDA-5E32-F2122228C2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0EB5DF9-8665-9D9D-170F-3FD648D2F87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2398221" y="4816042"/>
            <a:ext cx="868685" cy="5615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3299BA2-DD51-DA3B-702E-AEBC92158E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73" y="4118427"/>
            <a:ext cx="1590752" cy="136588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42979BA-A0F2-BC2E-5CE4-08C66E8E3B9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12" b="99213" l="844" r="89241">
                        <a14:foregroundMark x1="31013" y1="31890" x2="31013" y2="31890"/>
                        <a14:foregroundMark x1="20253" y1="76772" x2="20253" y2="76772"/>
                        <a14:foregroundMark x1="18565" y1="31890" x2="18565" y2="31890"/>
                        <a14:foregroundMark x1="16245" y1="31890" x2="16245" y2="31890"/>
                        <a14:foregroundMark x1="16245" y1="36220" x2="16245" y2="36220"/>
                        <a14:foregroundMark x1="19409" y1="33071" x2="17932" y2="46063"/>
                        <a14:foregroundMark x1="22574" y1="17323" x2="6962" y2="57874"/>
                        <a14:foregroundMark x1="15612" y1="50394" x2="13924" y2="85433"/>
                        <a14:foregroundMark x1="10127" y1="85433" x2="8439" y2="99606"/>
                        <a14:foregroundMark x1="844" y1="63386" x2="20886" y2="96850"/>
                        <a14:foregroundMark x1="844" y1="66535" x2="3797" y2="95276"/>
                        <a14:foregroundMark x1="22574" y1="36220" x2="21730" y2="47638"/>
                        <a14:foregroundMark x1="20886" y1="25984" x2="14768" y2="50394"/>
                        <a14:foregroundMark x1="23207" y1="57874" x2="14768" y2="99606"/>
                        <a14:foregroundMark x1="3797" y1="90945" x2="2321" y2="81102"/>
                        <a14:foregroundMark x1="844" y1="79528" x2="6962" y2="49213"/>
                        <a14:foregroundMark x1="71186" y1="11259" x2="49789" y2="5512"/>
                        <a14:backgroundMark x1="69198" y1="36220" x2="69198" y2="36220"/>
                        <a14:backgroundMark x1="73840" y1="24409" x2="70675" y2="56299"/>
                        <a14:backgroundMark x1="70042" y1="17323" x2="76160" y2="57874"/>
                        <a14:backgroundMark x1="67722" y1="24409" x2="87764" y2="12992"/>
                        <a14:backgroundMark x1="69198" y1="17323" x2="82489" y2="9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4375"/>
          <a:stretch/>
        </p:blipFill>
        <p:spPr>
          <a:xfrm rot="2130744">
            <a:off x="4187258" y="4852605"/>
            <a:ext cx="1614919" cy="8310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3B9ACF-04A1-37B7-ED52-FF2DC6CE492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213E7C2-F294-E061-CD1A-EEFCB6E5BD3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5878893" y="4832667"/>
            <a:ext cx="868685" cy="56157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54C97EF-30A8-56A3-1539-F02FB1934A1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040" y="4740932"/>
            <a:ext cx="1547219" cy="83109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4A92782-F93F-1E0F-DC86-315CBCB29E3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7017" y="4712835"/>
            <a:ext cx="1547219" cy="83109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70B7699-2FF4-0C69-E720-CC0FC4E7F41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5"/>
          <a:stretch/>
        </p:blipFill>
        <p:spPr>
          <a:xfrm rot="19758723">
            <a:off x="6775886" y="4878390"/>
            <a:ext cx="800153" cy="83109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A730D60-268D-0CE0-F2E8-2B269642CDB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100">
            <a:off x="7407358" y="4933764"/>
            <a:ext cx="1547219" cy="6805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C78060-7BDA-A5C0-607B-74F7710037BB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02" name="Google Shape;605;p73">
            <a:extLst>
              <a:ext uri="{FF2B5EF4-FFF2-40B4-BE49-F238E27FC236}">
                <a16:creationId xmlns:a16="http://schemas.microsoft.com/office/drawing/2014/main" id="{CA20F506-790A-0C16-0550-C8961BE0851D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05;p73">
            <a:extLst>
              <a:ext uri="{FF2B5EF4-FFF2-40B4-BE49-F238E27FC236}">
                <a16:creationId xmlns:a16="http://schemas.microsoft.com/office/drawing/2014/main" id="{0770A1EE-CCB4-0C58-9448-1AAD5BDBF81D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B4AF03-D67B-3038-D6E7-6CC32C99C5C6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A535CF-E7EB-F77F-E7AC-D9D7D3A8F998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41DA8AE-6116-32A0-8C24-F53E3F33CFA1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082485" y="3899968"/>
            <a:ext cx="707161" cy="88618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43D3FD2-B12D-E38C-9306-91908AD95E04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221656" y="3459735"/>
            <a:ext cx="707161" cy="88618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D975828-6D93-2028-CAA4-C1E8C5AD11CE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669228" y="3975778"/>
            <a:ext cx="707161" cy="8861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549495-DDC9-ECA2-04ED-39E12F331A58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899346" y="5317782"/>
            <a:ext cx="553130" cy="447723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9AC5DA5F-EBE3-60C0-1874-712ACC059F3B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1" t="18728" r="13778" b="32882"/>
          <a:stretch/>
        </p:blipFill>
        <p:spPr>
          <a:xfrm>
            <a:off x="7066387" y="4815151"/>
            <a:ext cx="318413" cy="50900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A2E351E0-762A-9393-6DE0-2C629B846FE3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2501523" y="5033339"/>
            <a:ext cx="472121" cy="40983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1FAE60C5-8120-EA24-D99C-888F4AEA32D1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188863" y="4986556"/>
            <a:ext cx="553130" cy="447723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684B2EBC-6BE7-9183-4CF0-146541B792FA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063272" y="5198384"/>
            <a:ext cx="553130" cy="447723"/>
          </a:xfrm>
          <a:prstGeom prst="rect">
            <a:avLst/>
          </a:prstGeom>
        </p:spPr>
      </p:pic>
      <p:pic>
        <p:nvPicPr>
          <p:cNvPr id="2" name="Tieng-binh-xit-muoi-keu-khi-phun-www_tiengdong_com">
            <a:hlinkClick r:id="" action="ppaction://media"/>
            <a:extLst>
              <a:ext uri="{FF2B5EF4-FFF2-40B4-BE49-F238E27FC236}">
                <a16:creationId xmlns:a16="http://schemas.microsoft.com/office/drawing/2014/main" id="{143A848E-89C1-8487-55AD-D94D79B803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49.7812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849443" y="141158"/>
            <a:ext cx="609600" cy="609600"/>
          </a:xfrm>
          <a:prstGeom prst="rect">
            <a:avLst/>
          </a:prstGeom>
        </p:spPr>
      </p:pic>
      <p:pic>
        <p:nvPicPr>
          <p:cNvPr id="128" name="Tiếng Nước Chảy">
            <a:hlinkClick r:id="" action="ppaction://media"/>
            <a:extLst>
              <a:ext uri="{FF2B5EF4-FFF2-40B4-BE49-F238E27FC236}">
                <a16:creationId xmlns:a16="http://schemas.microsoft.com/office/drawing/2014/main" id="{AEFB55FA-93CB-4D71-5158-AFA16C3B97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.2373065E6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834758" y="1051434"/>
            <a:ext cx="585308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E0E9B0-0EB8-EDA0-8C50-49256F371DC4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0539" r="65967" b="35411"/>
          <a:stretch/>
        </p:blipFill>
        <p:spPr>
          <a:xfrm rot="855848">
            <a:off x="8011615" y="1185892"/>
            <a:ext cx="1081051" cy="118277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536DBD1-D52D-FC38-1EC7-058F2615F37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flipH="1">
            <a:off x="10187702" y="3302703"/>
            <a:ext cx="1519738" cy="22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3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00026 0.31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58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58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58"/>
                            </p:stCondLst>
                            <p:childTnLst>
                              <p:par>
                                <p:cTn id="3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58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58"/>
                            </p:stCondLst>
                            <p:childTnLst>
                              <p:par>
                                <p:cTn id="79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13112 0 C 0.18985 0 0.26224 0.05602 0.26224 0.10185 L 0.26224 0.2037 " pathEditMode="relative" rAng="0" ptsTypes="AAAA">
                                      <p:cBhvr>
                                        <p:cTn id="8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58"/>
                            </p:stCondLst>
                            <p:childTnLst>
                              <p:par>
                                <p:cTn id="82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05963 4.07407E-6 C 0.08633 4.07407E-6 0.1194 0.05069 0.1194 0.09189 L 0.1194 0.18402 " pathEditMode="relative" rAng="0" ptsTypes="AAAA">
                                      <p:cBhvr>
                                        <p:cTn id="83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58"/>
                            </p:stCondLst>
                            <p:childTnLst>
                              <p:par>
                                <p:cTn id="8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06705 0.1914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058"/>
                            </p:stCondLst>
                            <p:childTnLst>
                              <p:par>
                                <p:cTn id="8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12878 0.1409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058"/>
                            </p:stCondLst>
                            <p:childTnLst>
                              <p:par>
                                <p:cTn id="9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7135 0.1210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0.20312 0.2657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1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1212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E29D8-7D62-11D9-EE98-509D5298E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A068E177-E317-6DB2-A00A-D8C385F32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8F765827-4B47-2692-D841-9CBBDAFF8FBD}"/>
              </a:ext>
            </a:extLst>
          </p:cNvPr>
          <p:cNvSpPr/>
          <p:nvPr/>
        </p:nvSpPr>
        <p:spPr>
          <a:xfrm>
            <a:off x="411707" y="524933"/>
            <a:ext cx="11368586" cy="5768706"/>
          </a:xfrm>
          <a:prstGeom prst="roundRect">
            <a:avLst>
              <a:gd name="adj" fmla="val 11677"/>
            </a:avLst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22E8DA-B22B-EB40-FA0A-A42FDED03C4E}"/>
              </a:ext>
            </a:extLst>
          </p:cNvPr>
          <p:cNvSpPr txBox="1"/>
          <p:nvPr/>
        </p:nvSpPr>
        <p:spPr>
          <a:xfrm>
            <a:off x="1203331" y="676240"/>
            <a:ext cx="110405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Một khối gỗ hình lập phương có cạnh 40 cm.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Người ta cắt đi một phần khối gỗ có dạng hình</a:t>
            </a: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lập phương cạnh 20 cm.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Tính thể tích phần gỗ còn lại.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 biết mỗi xăng-ti-mét khối loại gỗ này nặng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1,1 g. Hỏi phần gỗ còn lại nặng bao nhiêu ki-lô-gam?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8E8152-1567-0D81-E738-E916E185DA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42" y="265413"/>
            <a:ext cx="854863" cy="8548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1B4C9B-4B19-8FA4-44A7-18DD00683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1604" y="3723228"/>
            <a:ext cx="2586515" cy="237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3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99" name="Google Shape;605;p73">
            <a:extLst>
              <a:ext uri="{FF2B5EF4-FFF2-40B4-BE49-F238E27FC236}">
                <a16:creationId xmlns:a16="http://schemas.microsoft.com/office/drawing/2014/main" id="{3CB1DA55-ABD7-468F-8E6C-2B3F39F4D65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3804349" y="111310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00" name="Google Shape;605;p73">
            <a:extLst>
              <a:ext uri="{FF2B5EF4-FFF2-40B4-BE49-F238E27FC236}">
                <a16:creationId xmlns:a16="http://schemas.microsoft.com/office/drawing/2014/main" id="{93D82BB6-F63D-43CB-98F0-428274639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1354409" y="111310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605;p73">
            <a:extLst>
              <a:ext uri="{FF2B5EF4-FFF2-40B4-BE49-F238E27FC236}">
                <a16:creationId xmlns:a16="http://schemas.microsoft.com/office/drawing/2014/main" id="{8D79172B-07E8-4809-84AC-34EBEF681E5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6254289" y="1113102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05;p73">
            <a:extLst>
              <a:ext uri="{FF2B5EF4-FFF2-40B4-BE49-F238E27FC236}">
                <a16:creationId xmlns:a16="http://schemas.microsoft.com/office/drawing/2014/main" id="{720A319C-7614-4586-ADFB-148B771B2F3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8704229" y="111310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8C9A42-F45F-47DA-A389-8EA158EFC87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7083691" y="1042372"/>
            <a:ext cx="700702" cy="15376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BB9EF9-BBD9-4FBC-8A67-887AD2AB1C4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46648" r="13405" b="10249"/>
          <a:stretch/>
        </p:blipFill>
        <p:spPr>
          <a:xfrm rot="926524">
            <a:off x="1934852" y="1176233"/>
            <a:ext cx="979452" cy="1186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D0B40C-B752-49FB-B1A0-21620A02430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8175" r="73196" b="62931"/>
          <a:stretch/>
        </p:blipFill>
        <p:spPr>
          <a:xfrm rot="567109" flipH="1">
            <a:off x="4216198" y="1050315"/>
            <a:ext cx="1765524" cy="13466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9D32F5-630D-41DA-A0CF-AA0D276BFDE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0539" r="65967" b="35411"/>
          <a:stretch/>
        </p:blipFill>
        <p:spPr>
          <a:xfrm rot="855848">
            <a:off x="9325781" y="1201713"/>
            <a:ext cx="1081051" cy="1182773"/>
          </a:xfrm>
          <a:prstGeom prst="rect">
            <a:avLst/>
          </a:prstGeom>
        </p:spPr>
      </p:pic>
      <p:sp>
        <p:nvSpPr>
          <p:cNvPr id="55" name="Rectangle: Rounded Corners 5">
            <a:extLst>
              <a:ext uri="{FF2B5EF4-FFF2-40B4-BE49-F238E27FC236}">
                <a16:creationId xmlns:a16="http://schemas.microsoft.com/office/drawing/2014/main" id="{53E16814-C596-483E-9326-4AD3EFEA1011}"/>
              </a:ext>
            </a:extLst>
          </p:cNvPr>
          <p:cNvSpPr/>
          <p:nvPr/>
        </p:nvSpPr>
        <p:spPr>
          <a:xfrm>
            <a:off x="1494065" y="2640865"/>
            <a:ext cx="9601200" cy="1371388"/>
          </a:xfrm>
          <a:custGeom>
            <a:avLst/>
            <a:gdLst>
              <a:gd name="connsiteX0" fmla="*/ 0 w 9601200"/>
              <a:gd name="connsiteY0" fmla="*/ 685694 h 1371388"/>
              <a:gd name="connsiteX1" fmla="*/ 685694 w 9601200"/>
              <a:gd name="connsiteY1" fmla="*/ 0 h 1371388"/>
              <a:gd name="connsiteX2" fmla="*/ 1355836 w 9601200"/>
              <a:gd name="connsiteY2" fmla="*/ 0 h 1371388"/>
              <a:gd name="connsiteX3" fmla="*/ 1779083 w 9601200"/>
              <a:gd name="connsiteY3" fmla="*/ 0 h 1371388"/>
              <a:gd name="connsiteX4" fmla="*/ 2202331 w 9601200"/>
              <a:gd name="connsiteY4" fmla="*/ 0 h 1371388"/>
              <a:gd name="connsiteX5" fmla="*/ 2790174 w 9601200"/>
              <a:gd name="connsiteY5" fmla="*/ 0 h 1371388"/>
              <a:gd name="connsiteX6" fmla="*/ 3131124 w 9601200"/>
              <a:gd name="connsiteY6" fmla="*/ 0 h 1371388"/>
              <a:gd name="connsiteX7" fmla="*/ 3636669 w 9601200"/>
              <a:gd name="connsiteY7" fmla="*/ 0 h 1371388"/>
              <a:gd name="connsiteX8" fmla="*/ 4224513 w 9601200"/>
              <a:gd name="connsiteY8" fmla="*/ 0 h 1371388"/>
              <a:gd name="connsiteX9" fmla="*/ 4894655 w 9601200"/>
              <a:gd name="connsiteY9" fmla="*/ 0 h 1371388"/>
              <a:gd name="connsiteX10" fmla="*/ 5564797 w 9601200"/>
              <a:gd name="connsiteY10" fmla="*/ 0 h 1371388"/>
              <a:gd name="connsiteX11" fmla="*/ 6070342 w 9601200"/>
              <a:gd name="connsiteY11" fmla="*/ 0 h 1371388"/>
              <a:gd name="connsiteX12" fmla="*/ 6822782 w 9601200"/>
              <a:gd name="connsiteY12" fmla="*/ 0 h 1371388"/>
              <a:gd name="connsiteX13" fmla="*/ 7328328 w 9601200"/>
              <a:gd name="connsiteY13" fmla="*/ 0 h 1371388"/>
              <a:gd name="connsiteX14" fmla="*/ 8080768 w 9601200"/>
              <a:gd name="connsiteY14" fmla="*/ 0 h 1371388"/>
              <a:gd name="connsiteX15" fmla="*/ 8915506 w 9601200"/>
              <a:gd name="connsiteY15" fmla="*/ 0 h 1371388"/>
              <a:gd name="connsiteX16" fmla="*/ 9601200 w 9601200"/>
              <a:gd name="connsiteY16" fmla="*/ 685694 h 1371388"/>
              <a:gd name="connsiteX17" fmla="*/ 9601200 w 9601200"/>
              <a:gd name="connsiteY17" fmla="*/ 685694 h 1371388"/>
              <a:gd name="connsiteX18" fmla="*/ 8915506 w 9601200"/>
              <a:gd name="connsiteY18" fmla="*/ 1371388 h 1371388"/>
              <a:gd name="connsiteX19" fmla="*/ 8327662 w 9601200"/>
              <a:gd name="connsiteY19" fmla="*/ 1371388 h 1371388"/>
              <a:gd name="connsiteX20" fmla="*/ 7739819 w 9601200"/>
              <a:gd name="connsiteY20" fmla="*/ 1371388 h 1371388"/>
              <a:gd name="connsiteX21" fmla="*/ 7151975 w 9601200"/>
              <a:gd name="connsiteY21" fmla="*/ 1371388 h 1371388"/>
              <a:gd name="connsiteX22" fmla="*/ 6399535 w 9601200"/>
              <a:gd name="connsiteY22" fmla="*/ 1371388 h 1371388"/>
              <a:gd name="connsiteX23" fmla="*/ 5647095 w 9601200"/>
              <a:gd name="connsiteY23" fmla="*/ 1371388 h 1371388"/>
              <a:gd name="connsiteX24" fmla="*/ 4976953 w 9601200"/>
              <a:gd name="connsiteY24" fmla="*/ 1371388 h 1371388"/>
              <a:gd name="connsiteX25" fmla="*/ 4389109 w 9601200"/>
              <a:gd name="connsiteY25" fmla="*/ 1371388 h 1371388"/>
              <a:gd name="connsiteX26" fmla="*/ 3965862 w 9601200"/>
              <a:gd name="connsiteY26" fmla="*/ 1371388 h 1371388"/>
              <a:gd name="connsiteX27" fmla="*/ 3295720 w 9601200"/>
              <a:gd name="connsiteY27" fmla="*/ 1371388 h 1371388"/>
              <a:gd name="connsiteX28" fmla="*/ 2625578 w 9601200"/>
              <a:gd name="connsiteY28" fmla="*/ 1371388 h 1371388"/>
              <a:gd name="connsiteX29" fmla="*/ 2284629 w 9601200"/>
              <a:gd name="connsiteY29" fmla="*/ 1371388 h 1371388"/>
              <a:gd name="connsiteX30" fmla="*/ 1696785 w 9601200"/>
              <a:gd name="connsiteY30" fmla="*/ 1371388 h 1371388"/>
              <a:gd name="connsiteX31" fmla="*/ 1355836 w 9601200"/>
              <a:gd name="connsiteY31" fmla="*/ 1371388 h 1371388"/>
              <a:gd name="connsiteX32" fmla="*/ 685694 w 9601200"/>
              <a:gd name="connsiteY32" fmla="*/ 1371388 h 1371388"/>
              <a:gd name="connsiteX33" fmla="*/ 0 w 9601200"/>
              <a:gd name="connsiteY33" fmla="*/ 685694 h 137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601200" h="1371388" fill="none" extrusionOk="0">
                <a:moveTo>
                  <a:pt x="0" y="685694"/>
                </a:moveTo>
                <a:cubicBezTo>
                  <a:pt x="-87835" y="307640"/>
                  <a:pt x="276214" y="-97672"/>
                  <a:pt x="685694" y="0"/>
                </a:cubicBezTo>
                <a:cubicBezTo>
                  <a:pt x="840237" y="-22578"/>
                  <a:pt x="1138052" y="38797"/>
                  <a:pt x="1355836" y="0"/>
                </a:cubicBezTo>
                <a:cubicBezTo>
                  <a:pt x="1573620" y="-38797"/>
                  <a:pt x="1622435" y="36819"/>
                  <a:pt x="1779083" y="0"/>
                </a:cubicBezTo>
                <a:cubicBezTo>
                  <a:pt x="1935731" y="-36819"/>
                  <a:pt x="2117157" y="26681"/>
                  <a:pt x="2202331" y="0"/>
                </a:cubicBezTo>
                <a:cubicBezTo>
                  <a:pt x="2287505" y="-26681"/>
                  <a:pt x="2530830" y="69266"/>
                  <a:pt x="2790174" y="0"/>
                </a:cubicBezTo>
                <a:cubicBezTo>
                  <a:pt x="3049518" y="-69266"/>
                  <a:pt x="2997698" y="1103"/>
                  <a:pt x="3131124" y="0"/>
                </a:cubicBezTo>
                <a:cubicBezTo>
                  <a:pt x="3264550" y="-1103"/>
                  <a:pt x="3418881" y="48401"/>
                  <a:pt x="3636669" y="0"/>
                </a:cubicBezTo>
                <a:cubicBezTo>
                  <a:pt x="3854458" y="-48401"/>
                  <a:pt x="4063371" y="35926"/>
                  <a:pt x="4224513" y="0"/>
                </a:cubicBezTo>
                <a:cubicBezTo>
                  <a:pt x="4385655" y="-35926"/>
                  <a:pt x="4603416" y="2522"/>
                  <a:pt x="4894655" y="0"/>
                </a:cubicBezTo>
                <a:cubicBezTo>
                  <a:pt x="5185894" y="-2522"/>
                  <a:pt x="5340585" y="45674"/>
                  <a:pt x="5564797" y="0"/>
                </a:cubicBezTo>
                <a:cubicBezTo>
                  <a:pt x="5789009" y="-45674"/>
                  <a:pt x="5915343" y="1252"/>
                  <a:pt x="6070342" y="0"/>
                </a:cubicBezTo>
                <a:cubicBezTo>
                  <a:pt x="6225341" y="-1252"/>
                  <a:pt x="6507350" y="32202"/>
                  <a:pt x="6822782" y="0"/>
                </a:cubicBezTo>
                <a:cubicBezTo>
                  <a:pt x="7138214" y="-32202"/>
                  <a:pt x="7187376" y="2281"/>
                  <a:pt x="7328328" y="0"/>
                </a:cubicBezTo>
                <a:cubicBezTo>
                  <a:pt x="7469280" y="-2281"/>
                  <a:pt x="7885576" y="83659"/>
                  <a:pt x="8080768" y="0"/>
                </a:cubicBezTo>
                <a:cubicBezTo>
                  <a:pt x="8275960" y="-83659"/>
                  <a:pt x="8575896" y="25357"/>
                  <a:pt x="8915506" y="0"/>
                </a:cubicBezTo>
                <a:cubicBezTo>
                  <a:pt x="9387339" y="-58570"/>
                  <a:pt x="9577385" y="254627"/>
                  <a:pt x="9601200" y="685694"/>
                </a:cubicBezTo>
                <a:lnTo>
                  <a:pt x="9601200" y="685694"/>
                </a:lnTo>
                <a:cubicBezTo>
                  <a:pt x="9536555" y="1004715"/>
                  <a:pt x="9285127" y="1367613"/>
                  <a:pt x="8915506" y="1371388"/>
                </a:cubicBezTo>
                <a:cubicBezTo>
                  <a:pt x="8775099" y="1424229"/>
                  <a:pt x="8530351" y="1335625"/>
                  <a:pt x="8327662" y="1371388"/>
                </a:cubicBezTo>
                <a:cubicBezTo>
                  <a:pt x="8124973" y="1407151"/>
                  <a:pt x="8008386" y="1341480"/>
                  <a:pt x="7739819" y="1371388"/>
                </a:cubicBezTo>
                <a:cubicBezTo>
                  <a:pt x="7471252" y="1401296"/>
                  <a:pt x="7379459" y="1365860"/>
                  <a:pt x="7151975" y="1371388"/>
                </a:cubicBezTo>
                <a:cubicBezTo>
                  <a:pt x="6924491" y="1376916"/>
                  <a:pt x="6613874" y="1319575"/>
                  <a:pt x="6399535" y="1371388"/>
                </a:cubicBezTo>
                <a:cubicBezTo>
                  <a:pt x="6185196" y="1423201"/>
                  <a:pt x="5929598" y="1303496"/>
                  <a:pt x="5647095" y="1371388"/>
                </a:cubicBezTo>
                <a:cubicBezTo>
                  <a:pt x="5364592" y="1439280"/>
                  <a:pt x="5139092" y="1339988"/>
                  <a:pt x="4976953" y="1371388"/>
                </a:cubicBezTo>
                <a:cubicBezTo>
                  <a:pt x="4814814" y="1402788"/>
                  <a:pt x="4581699" y="1300894"/>
                  <a:pt x="4389109" y="1371388"/>
                </a:cubicBezTo>
                <a:cubicBezTo>
                  <a:pt x="4196519" y="1441882"/>
                  <a:pt x="4086114" y="1326465"/>
                  <a:pt x="3965862" y="1371388"/>
                </a:cubicBezTo>
                <a:cubicBezTo>
                  <a:pt x="3845610" y="1416311"/>
                  <a:pt x="3502944" y="1329321"/>
                  <a:pt x="3295720" y="1371388"/>
                </a:cubicBezTo>
                <a:cubicBezTo>
                  <a:pt x="3088496" y="1413455"/>
                  <a:pt x="2913942" y="1328846"/>
                  <a:pt x="2625578" y="1371388"/>
                </a:cubicBezTo>
                <a:cubicBezTo>
                  <a:pt x="2337214" y="1413930"/>
                  <a:pt x="2390457" y="1366512"/>
                  <a:pt x="2284629" y="1371388"/>
                </a:cubicBezTo>
                <a:cubicBezTo>
                  <a:pt x="2178801" y="1376264"/>
                  <a:pt x="1888705" y="1338596"/>
                  <a:pt x="1696785" y="1371388"/>
                </a:cubicBezTo>
                <a:cubicBezTo>
                  <a:pt x="1504865" y="1404180"/>
                  <a:pt x="1482129" y="1348303"/>
                  <a:pt x="1355836" y="1371388"/>
                </a:cubicBezTo>
                <a:cubicBezTo>
                  <a:pt x="1229543" y="1394473"/>
                  <a:pt x="1007734" y="1352593"/>
                  <a:pt x="685694" y="1371388"/>
                </a:cubicBezTo>
                <a:cubicBezTo>
                  <a:pt x="385884" y="1423150"/>
                  <a:pt x="63303" y="1010552"/>
                  <a:pt x="0" y="685694"/>
                </a:cubicBezTo>
                <a:close/>
              </a:path>
              <a:path w="9601200" h="1371388" stroke="0" extrusionOk="0">
                <a:moveTo>
                  <a:pt x="0" y="685694"/>
                </a:moveTo>
                <a:cubicBezTo>
                  <a:pt x="66363" y="233170"/>
                  <a:pt x="253348" y="-20242"/>
                  <a:pt x="685694" y="0"/>
                </a:cubicBezTo>
                <a:cubicBezTo>
                  <a:pt x="811319" y="-44953"/>
                  <a:pt x="918789" y="5023"/>
                  <a:pt x="1108941" y="0"/>
                </a:cubicBezTo>
                <a:cubicBezTo>
                  <a:pt x="1299093" y="-5023"/>
                  <a:pt x="1458847" y="39835"/>
                  <a:pt x="1696785" y="0"/>
                </a:cubicBezTo>
                <a:cubicBezTo>
                  <a:pt x="1934723" y="-39835"/>
                  <a:pt x="2149190" y="68356"/>
                  <a:pt x="2366927" y="0"/>
                </a:cubicBezTo>
                <a:cubicBezTo>
                  <a:pt x="2584664" y="-68356"/>
                  <a:pt x="2687661" y="31169"/>
                  <a:pt x="2790174" y="0"/>
                </a:cubicBezTo>
                <a:cubicBezTo>
                  <a:pt x="2892687" y="-31169"/>
                  <a:pt x="3117097" y="3768"/>
                  <a:pt x="3213422" y="0"/>
                </a:cubicBezTo>
                <a:cubicBezTo>
                  <a:pt x="3309747" y="-3768"/>
                  <a:pt x="3512645" y="55691"/>
                  <a:pt x="3718968" y="0"/>
                </a:cubicBezTo>
                <a:cubicBezTo>
                  <a:pt x="3925291" y="-55691"/>
                  <a:pt x="3929830" y="17831"/>
                  <a:pt x="4059917" y="0"/>
                </a:cubicBezTo>
                <a:cubicBezTo>
                  <a:pt x="4190004" y="-17831"/>
                  <a:pt x="4637421" y="69732"/>
                  <a:pt x="4812357" y="0"/>
                </a:cubicBezTo>
                <a:cubicBezTo>
                  <a:pt x="4987293" y="-69732"/>
                  <a:pt x="5096091" y="35966"/>
                  <a:pt x="5317902" y="0"/>
                </a:cubicBezTo>
                <a:cubicBezTo>
                  <a:pt x="5539713" y="-35966"/>
                  <a:pt x="5737189" y="36611"/>
                  <a:pt x="5905746" y="0"/>
                </a:cubicBezTo>
                <a:cubicBezTo>
                  <a:pt x="6074303" y="-36611"/>
                  <a:pt x="6166482" y="37701"/>
                  <a:pt x="6246696" y="0"/>
                </a:cubicBezTo>
                <a:cubicBezTo>
                  <a:pt x="6326910" y="-37701"/>
                  <a:pt x="6438283" y="18959"/>
                  <a:pt x="6587645" y="0"/>
                </a:cubicBezTo>
                <a:cubicBezTo>
                  <a:pt x="6737007" y="-18959"/>
                  <a:pt x="7033709" y="31089"/>
                  <a:pt x="7257787" y="0"/>
                </a:cubicBezTo>
                <a:cubicBezTo>
                  <a:pt x="7481865" y="-31089"/>
                  <a:pt x="7840893" y="5884"/>
                  <a:pt x="8010227" y="0"/>
                </a:cubicBezTo>
                <a:cubicBezTo>
                  <a:pt x="8179561" y="-5884"/>
                  <a:pt x="8607441" y="59882"/>
                  <a:pt x="8915506" y="0"/>
                </a:cubicBezTo>
                <a:cubicBezTo>
                  <a:pt x="9187472" y="9602"/>
                  <a:pt x="9646745" y="355117"/>
                  <a:pt x="9601200" y="685694"/>
                </a:cubicBezTo>
                <a:lnTo>
                  <a:pt x="9601200" y="685694"/>
                </a:lnTo>
                <a:cubicBezTo>
                  <a:pt x="9708603" y="1077042"/>
                  <a:pt x="9328627" y="1335240"/>
                  <a:pt x="8915506" y="1371388"/>
                </a:cubicBezTo>
                <a:cubicBezTo>
                  <a:pt x="8749177" y="1409425"/>
                  <a:pt x="8702724" y="1353491"/>
                  <a:pt x="8574557" y="1371388"/>
                </a:cubicBezTo>
                <a:cubicBezTo>
                  <a:pt x="8446390" y="1389285"/>
                  <a:pt x="8374410" y="1361364"/>
                  <a:pt x="8233607" y="1371388"/>
                </a:cubicBezTo>
                <a:cubicBezTo>
                  <a:pt x="8092804" y="1381412"/>
                  <a:pt x="7867913" y="1325738"/>
                  <a:pt x="7563465" y="1371388"/>
                </a:cubicBezTo>
                <a:cubicBezTo>
                  <a:pt x="7259017" y="1417038"/>
                  <a:pt x="7122528" y="1302492"/>
                  <a:pt x="6811026" y="1371388"/>
                </a:cubicBezTo>
                <a:cubicBezTo>
                  <a:pt x="6499524" y="1440284"/>
                  <a:pt x="6375247" y="1333672"/>
                  <a:pt x="6223182" y="1371388"/>
                </a:cubicBezTo>
                <a:cubicBezTo>
                  <a:pt x="6071117" y="1409104"/>
                  <a:pt x="5898368" y="1321286"/>
                  <a:pt x="5635338" y="1371388"/>
                </a:cubicBezTo>
                <a:cubicBezTo>
                  <a:pt x="5372308" y="1421490"/>
                  <a:pt x="5377545" y="1363093"/>
                  <a:pt x="5294389" y="1371388"/>
                </a:cubicBezTo>
                <a:cubicBezTo>
                  <a:pt x="5211233" y="1379683"/>
                  <a:pt x="4900436" y="1370669"/>
                  <a:pt x="4541949" y="1371388"/>
                </a:cubicBezTo>
                <a:cubicBezTo>
                  <a:pt x="4183462" y="1372107"/>
                  <a:pt x="4167565" y="1366432"/>
                  <a:pt x="4036403" y="1371388"/>
                </a:cubicBezTo>
                <a:cubicBezTo>
                  <a:pt x="3905241" y="1376344"/>
                  <a:pt x="3726488" y="1326468"/>
                  <a:pt x="3448559" y="1371388"/>
                </a:cubicBezTo>
                <a:cubicBezTo>
                  <a:pt x="3170630" y="1416308"/>
                  <a:pt x="3025996" y="1357064"/>
                  <a:pt x="2860716" y="1371388"/>
                </a:cubicBezTo>
                <a:cubicBezTo>
                  <a:pt x="2695436" y="1385712"/>
                  <a:pt x="2560080" y="1352465"/>
                  <a:pt x="2272872" y="1371388"/>
                </a:cubicBezTo>
                <a:cubicBezTo>
                  <a:pt x="1985664" y="1390311"/>
                  <a:pt x="1954148" y="1318762"/>
                  <a:pt x="1685028" y="1371388"/>
                </a:cubicBezTo>
                <a:cubicBezTo>
                  <a:pt x="1415908" y="1424014"/>
                  <a:pt x="1072964" y="1293352"/>
                  <a:pt x="685694" y="1371388"/>
                </a:cubicBezTo>
                <a:cubicBezTo>
                  <a:pt x="391506" y="1392716"/>
                  <a:pt x="-48232" y="1081352"/>
                  <a:pt x="0" y="68569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8C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82DBEE-0388-4DB8-8481-C8515E1FCE6C}"/>
              </a:ext>
            </a:extLst>
          </p:cNvPr>
          <p:cNvGrpSpPr/>
          <p:nvPr/>
        </p:nvGrpSpPr>
        <p:grpSpPr>
          <a:xfrm>
            <a:off x="2215311" y="2284074"/>
            <a:ext cx="7994469" cy="2165731"/>
            <a:chOff x="2226158" y="3040897"/>
            <a:chExt cx="7994469" cy="2165731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2FD9936-7D75-4683-B1D7-3EAB5952B4E1}"/>
                </a:ext>
              </a:extLst>
            </p:cNvPr>
            <p:cNvSpPr txBox="1"/>
            <p:nvPr/>
          </p:nvSpPr>
          <p:spPr>
            <a:xfrm>
              <a:off x="2226158" y="4098632"/>
              <a:ext cx="7994469" cy="11079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solidFill>
                    <a:srgbClr val="88C04E"/>
                  </a:solidFill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uLnTx/>
                  <a:uFillTx/>
                  <a:latin typeface="#9Slide07 SVNZiclets" panose="02000603000000000000" pitchFamily="2" charset="0"/>
                  <a:ea typeface="+mn-ea"/>
                  <a:cs typeface="Pattaya" panose="00000500000000000000" pitchFamily="2" charset="-34"/>
                </a:rPr>
                <a:t>Thu </a:t>
              </a:r>
              <a:r>
                <a:rPr kumimoji="0" lang="en-US" sz="6600" b="0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solidFill>
                    <a:srgbClr val="88C04E"/>
                  </a:solidFill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uLnTx/>
                  <a:uFillTx/>
                  <a:latin typeface="#9Slide07 SVNZiclets" panose="02000603000000000000" pitchFamily="2" charset="0"/>
                  <a:ea typeface="+mn-ea"/>
                  <a:cs typeface="Pattaya" panose="00000500000000000000" pitchFamily="2" charset="-34"/>
                </a:rPr>
                <a:t>hoạch</a:t>
              </a:r>
              <a:r>
                <a:rPr kumimoji="0" lang="en-US" sz="6600" b="0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solidFill>
                    <a:srgbClr val="88C04E"/>
                  </a:solidFill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uLnTx/>
                  <a:uFillTx/>
                  <a:latin typeface="#9Slide07 SVNZiclets" panose="0200060300000000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solidFill>
                    <a:srgbClr val="88C04E"/>
                  </a:solidFill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uLnTx/>
                  <a:uFillTx/>
                  <a:latin typeface="#9Slide07 SVNZiclets" panose="02000603000000000000" pitchFamily="2" charset="0"/>
                  <a:ea typeface="+mn-ea"/>
                  <a:cs typeface="Pattaya" panose="00000500000000000000" pitchFamily="2" charset="-34"/>
                </a:rPr>
                <a:t>bí</a:t>
              </a:r>
              <a:r>
                <a:rPr kumimoji="0" lang="en-US" sz="6600" b="0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solidFill>
                    <a:srgbClr val="88C04E"/>
                  </a:solidFill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uLnTx/>
                  <a:uFillTx/>
                  <a:latin typeface="#9Slide07 SVNZiclets" panose="0200060300000000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solidFill>
                    <a:srgbClr val="88C04E"/>
                  </a:solidFill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uLnTx/>
                  <a:uFillTx/>
                  <a:latin typeface="#9Slide07 SVNZiclets" panose="02000603000000000000" pitchFamily="2" charset="0"/>
                  <a:ea typeface="+mn-ea"/>
                  <a:cs typeface="Pattaya" panose="00000500000000000000" pitchFamily="2" charset="-34"/>
                </a:rPr>
                <a:t>đỏ</a:t>
              </a:r>
              <a:endParaRPr kumimoji="0" lang="en-US" sz="6600" b="0" i="0" u="none" strike="noStrike" kern="1200" cap="none" spc="0" normalizeH="0" baseline="0" noProof="0" dirty="0">
                <a:ln w="38100">
                  <a:solidFill>
                    <a:srgbClr val="FFFFFF"/>
                  </a:solidFill>
                </a:ln>
                <a:solidFill>
                  <a:srgbClr val="88C04E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uLnTx/>
                <a:uFillTx/>
                <a:latin typeface="#9Slide07 SVNZiclets" panose="02000603000000000000" pitchFamily="2" charset="0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448A663-91D7-4328-A084-5EBB665D2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455" y="3040897"/>
              <a:ext cx="1401978" cy="1659989"/>
            </a:xfrm>
            <a:prstGeom prst="rect">
              <a:avLst/>
            </a:prstGeom>
          </p:spPr>
        </p:pic>
      </p:grpSp>
      <p:sp>
        <p:nvSpPr>
          <p:cNvPr id="59" name="Rectangle: Rounded Corners 58">
            <a:hlinkClick r:id="rId21" action="ppaction://hlinksldjump"/>
            <a:extLst>
              <a:ext uri="{FF2B5EF4-FFF2-40B4-BE49-F238E27FC236}">
                <a16:creationId xmlns:a16="http://schemas.microsoft.com/office/drawing/2014/main" id="{FE80695E-948A-4FC5-B21E-958A03DE22F9}"/>
              </a:ext>
            </a:extLst>
          </p:cNvPr>
          <p:cNvSpPr/>
          <p:nvPr/>
        </p:nvSpPr>
        <p:spPr>
          <a:xfrm>
            <a:off x="4781699" y="5766070"/>
            <a:ext cx="2660331" cy="1009934"/>
          </a:xfrm>
          <a:prstGeom prst="roundRect">
            <a:avLst/>
          </a:prstGeom>
          <a:solidFill>
            <a:srgbClr val="FFE7DD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8665B"/>
              </a:solidFill>
              <a:effectLst/>
              <a:uLnTx/>
              <a:uFillTx/>
              <a:latin typeface="#9Slide07 Iciel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0187702" y="3302703"/>
            <a:ext cx="1519738" cy="2218596"/>
          </a:xfrm>
          <a:prstGeom prst="rect">
            <a:avLst/>
          </a:prstGeom>
        </p:spPr>
      </p:pic>
      <p:sp>
        <p:nvSpPr>
          <p:cNvPr id="6" name="TextBox 5">
            <a:hlinkClick r:id="rId24" action="ppaction://hlinksldjump"/>
            <a:extLst>
              <a:ext uri="{FF2B5EF4-FFF2-40B4-BE49-F238E27FC236}">
                <a16:creationId xmlns:a16="http://schemas.microsoft.com/office/drawing/2014/main" id="{11535700-2CDB-4833-BD6E-0CA4B319D03E}"/>
              </a:ext>
            </a:extLst>
          </p:cNvPr>
          <p:cNvSpPr txBox="1"/>
          <p:nvPr/>
        </p:nvSpPr>
        <p:spPr>
          <a:xfrm>
            <a:off x="5140860" y="5951301"/>
            <a:ext cx="1925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8665B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8665B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8665B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rPr>
              <a:t>đầu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8665B"/>
              </a:solidFill>
              <a:effectLst/>
              <a:uLnTx/>
              <a:uFillTx/>
              <a:latin typeface="#9Slide07 Iciel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5" name="Media3">
            <a:hlinkClick r:id="" action="ppaction://media"/>
            <a:extLst>
              <a:ext uri="{FF2B5EF4-FFF2-40B4-BE49-F238E27FC236}">
                <a16:creationId xmlns:a16="http://schemas.microsoft.com/office/drawing/2014/main" id="{10B3E168-061B-4859-A54F-A85F189FC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49443" y="-468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6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4739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084EE-300F-DC64-679C-82132BDDB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92C3B46F-EC08-0620-8785-D0BB03D9D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DE34C401-DBC3-AA82-66F3-E67FC59CCF85}"/>
              </a:ext>
            </a:extLst>
          </p:cNvPr>
          <p:cNvSpPr/>
          <p:nvPr/>
        </p:nvSpPr>
        <p:spPr>
          <a:xfrm>
            <a:off x="411707" y="524933"/>
            <a:ext cx="11368586" cy="5768706"/>
          </a:xfrm>
          <a:prstGeom prst="roundRect">
            <a:avLst>
              <a:gd name="adj" fmla="val 11677"/>
            </a:avLst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F07DCE7-071F-13AC-EA55-964E353BFC86}"/>
                  </a:ext>
                </a:extLst>
              </p:cNvPr>
              <p:cNvSpPr txBox="1"/>
              <p:nvPr/>
            </p:nvSpPr>
            <p:spPr>
              <a:xfrm>
                <a:off x="739760" y="676240"/>
                <a:ext cx="11714996" cy="4820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Bài giải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a)</a:t>
                </a:r>
                <a:r>
                  <a: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	40 x 40 x 40 = 64 000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Thể tích khối gỗ hình lập phương cạnh 40 cm là 64 000</a:t>
                </a: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3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3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	</a:t>
                </a:r>
                <a:r>
                  <a: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20 x 20 x 20 = 8 000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Thể tích khối gỗ hình lập phương cạnh 20 cm</a:t>
                </a: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là 8 000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3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3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	</a:t>
                </a:r>
                <a:r>
                  <a: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64 000 – 8 000 = 56 000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Thể tích phần gỗ còn lại là 56 000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3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3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b)</a:t>
                </a:r>
                <a:r>
                  <a: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	1,1 x 56 000 = 61 600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	</a:t>
                </a:r>
                <a:r>
                  <a: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61 600 g = 61,6 kg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Phần gỗ còn lại nặng 61,6 kg.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F07DCE7-071F-13AC-EA55-964E353BF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760" y="676240"/>
                <a:ext cx="11714996" cy="4820422"/>
              </a:xfrm>
              <a:prstGeom prst="rect">
                <a:avLst/>
              </a:prstGeom>
              <a:blipFill>
                <a:blip r:embed="rId5"/>
                <a:stretch>
                  <a:fillRect l="-1197" t="-1643" b="-1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CFB4DCD-2E3F-5220-8F79-35C02ADF67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42" y="265413"/>
            <a:ext cx="854863" cy="8548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DABF44-7111-05A2-C465-2AA6D9DEA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3971" y="3429000"/>
            <a:ext cx="2586515" cy="237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7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>
          <a:extLst>
            <a:ext uri="{FF2B5EF4-FFF2-40B4-BE49-F238E27FC236}">
              <a16:creationId xmlns:a16="http://schemas.microsoft.com/office/drawing/2014/main" id="{857B7682-772A-CBEF-22D4-652B8C35A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0EFA4FA-DDB6-EE7B-37EF-C3C969801C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3C48EC26-A5F9-E78A-6C1D-74FB016FEA7B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8AAC616-CFA4-EF32-EA7D-1296725B7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864177F1-DFC4-2DF6-2039-3BA5B907C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83C29ACD-826F-BD07-E7EE-571870B34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DA8A2DC8-637D-ABAA-2303-EBB889B13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12ADCA39-372C-58BC-940F-068F57B5DC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9C7F1E58-47E0-8164-CBC6-B5D407CF3AB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ED5DC8DE-0124-15D6-6E58-BD0E02FF3A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FC9DB9A9-67F9-2FC0-D646-7A5D90D83E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C711E070-D138-8D82-C171-2200C0A1CB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93" y="4210732"/>
            <a:ext cx="1590752" cy="1365881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7F7D01D2-8C0B-1CD6-63F4-647E14C66D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05" y="4237789"/>
            <a:ext cx="1590752" cy="136588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5B00EA36-068C-7A00-B760-E833EF48EB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13" y="4197343"/>
            <a:ext cx="1590752" cy="1365881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9435699F-21C7-DF33-E2ED-D4115AA5512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824" y="4188669"/>
            <a:ext cx="1590752" cy="1365881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8349E680-4DB4-C392-9B54-A8C6F94948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7E168B3-CBD9-5E7C-BACC-3C2D5CFA7EF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2398221" y="4816042"/>
            <a:ext cx="868685" cy="5615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BCB490B-8EA6-37AF-EA7C-AE96408594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73" y="4118427"/>
            <a:ext cx="1590752" cy="136588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E5C067B-1984-DFDE-1142-B3FD864437F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12" b="99213" l="844" r="89241">
                        <a14:foregroundMark x1="31013" y1="31890" x2="31013" y2="31890"/>
                        <a14:foregroundMark x1="20253" y1="76772" x2="20253" y2="76772"/>
                        <a14:foregroundMark x1="18565" y1="31890" x2="18565" y2="31890"/>
                        <a14:foregroundMark x1="16245" y1="31890" x2="16245" y2="31890"/>
                        <a14:foregroundMark x1="16245" y1="36220" x2="16245" y2="36220"/>
                        <a14:foregroundMark x1="19409" y1="33071" x2="17932" y2="46063"/>
                        <a14:foregroundMark x1="22574" y1="17323" x2="6962" y2="57874"/>
                        <a14:foregroundMark x1="15612" y1="50394" x2="13924" y2="85433"/>
                        <a14:foregroundMark x1="10127" y1="85433" x2="8439" y2="99606"/>
                        <a14:foregroundMark x1="844" y1="63386" x2="20886" y2="96850"/>
                        <a14:foregroundMark x1="844" y1="66535" x2="3797" y2="95276"/>
                        <a14:foregroundMark x1="22574" y1="36220" x2="21730" y2="47638"/>
                        <a14:foregroundMark x1="20886" y1="25984" x2="14768" y2="50394"/>
                        <a14:foregroundMark x1="23207" y1="57874" x2="14768" y2="99606"/>
                        <a14:foregroundMark x1="3797" y1="90945" x2="2321" y2="81102"/>
                        <a14:foregroundMark x1="844" y1="79528" x2="6962" y2="49213"/>
                        <a14:foregroundMark x1="71186" y1="11259" x2="49789" y2="5512"/>
                        <a14:backgroundMark x1="69198" y1="36220" x2="69198" y2="36220"/>
                        <a14:backgroundMark x1="73840" y1="24409" x2="70675" y2="56299"/>
                        <a14:backgroundMark x1="70042" y1="17323" x2="76160" y2="57874"/>
                        <a14:backgroundMark x1="67722" y1="24409" x2="87764" y2="12992"/>
                        <a14:backgroundMark x1="69198" y1="17323" x2="82489" y2="9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4375"/>
          <a:stretch/>
        </p:blipFill>
        <p:spPr>
          <a:xfrm rot="2130744">
            <a:off x="4187258" y="4852605"/>
            <a:ext cx="1614919" cy="8310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92775C-0DAA-B648-439D-DFB4FC653A8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8A924BA-2B2B-8545-E53F-EA952782CE4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040" y="4740932"/>
            <a:ext cx="1547219" cy="83109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494F0FD-0D6B-314A-AF93-9957E59A1F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1478" y="4695278"/>
            <a:ext cx="1547219" cy="83109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E34BA11-24E1-3DB0-F706-31116C16309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5"/>
          <a:stretch/>
        </p:blipFill>
        <p:spPr>
          <a:xfrm rot="19758723">
            <a:off x="6775886" y="4878390"/>
            <a:ext cx="800153" cy="83109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1C2C7C6-AF3C-5F6F-0347-1D3E2A01379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100">
            <a:off x="7407358" y="4933764"/>
            <a:ext cx="1547219" cy="6805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24DAC-B491-A368-DD98-F927C55ADCB9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01" name="Google Shape;605;p73">
            <a:extLst>
              <a:ext uri="{FF2B5EF4-FFF2-40B4-BE49-F238E27FC236}">
                <a16:creationId xmlns:a16="http://schemas.microsoft.com/office/drawing/2014/main" id="{3F5DF4CD-7B0B-271A-7E5F-875E99F2D084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10800000">
            <a:off x="9840003" y="1082396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05;p73">
            <a:extLst>
              <a:ext uri="{FF2B5EF4-FFF2-40B4-BE49-F238E27FC236}">
                <a16:creationId xmlns:a16="http://schemas.microsoft.com/office/drawing/2014/main" id="{33C0B9DE-4C62-50AC-09D8-2B21DBEF111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E89853-7FC6-9E23-508D-53F29FC96DAD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2" name="Tieng-binh-xit-muoi-keu-khi-phun-www_tiengdong_com">
            <a:hlinkClick r:id="" action="ppaction://media"/>
            <a:extLst>
              <a:ext uri="{FF2B5EF4-FFF2-40B4-BE49-F238E27FC236}">
                <a16:creationId xmlns:a16="http://schemas.microsoft.com/office/drawing/2014/main" id="{92CA851C-2E50-0401-F145-D2E774E978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49.781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849443" y="141158"/>
            <a:ext cx="609600" cy="609600"/>
          </a:xfrm>
          <a:prstGeom prst="rect">
            <a:avLst/>
          </a:prstGeom>
        </p:spPr>
      </p:pic>
      <p:pic>
        <p:nvPicPr>
          <p:cNvPr id="128" name="Tiếng Nước Chảy">
            <a:hlinkClick r:id="" action="ppaction://media"/>
            <a:extLst>
              <a:ext uri="{FF2B5EF4-FFF2-40B4-BE49-F238E27FC236}">
                <a16:creationId xmlns:a16="http://schemas.microsoft.com/office/drawing/2014/main" id="{41CBAC4A-7384-0A6A-4070-057E96ACED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.2373065E6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834758" y="1051434"/>
            <a:ext cx="585308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1F275C-012D-E195-C617-267B18A75657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0539" r="65967" b="35411"/>
          <a:stretch/>
        </p:blipFill>
        <p:spPr>
          <a:xfrm rot="855848">
            <a:off x="8011615" y="1185892"/>
            <a:ext cx="1081051" cy="118277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26ADECB-98B6-8E29-146D-4C924944987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10187702" y="3302703"/>
            <a:ext cx="1519738" cy="22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2.22222E-6 L -0.20312 0.2657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1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1212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011FD-FF9A-8EE6-3080-C17C6F493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2ABA3EEE-FD23-A7C6-B5B1-A0ED1DF7D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72ABF1DF-516D-672A-A108-1BFF1F815DC1}"/>
              </a:ext>
            </a:extLst>
          </p:cNvPr>
          <p:cNvSpPr/>
          <p:nvPr/>
        </p:nvSpPr>
        <p:spPr>
          <a:xfrm>
            <a:off x="411707" y="524933"/>
            <a:ext cx="11368586" cy="5768706"/>
          </a:xfrm>
          <a:prstGeom prst="roundRect">
            <a:avLst>
              <a:gd name="adj" fmla="val 11677"/>
            </a:avLst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C64FD2-C761-AA1C-529C-C8684A05A504}"/>
              </a:ext>
            </a:extLst>
          </p:cNvPr>
          <p:cNvSpPr txBox="1"/>
          <p:nvPr/>
        </p:nvSpPr>
        <p:spPr>
          <a:xfrm>
            <a:off x="966900" y="807444"/>
            <a:ext cx="1025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 kích thước của một hộp nhỏ có dạng hình lập phương hoặc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hình hộp chữ nhật (chẳng hạn hộp phấn, hộp bút, …) theo đơn vị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xăng-ti-mét. Nếu số đo là số thập phân thì làm tròn đến hàng đơn vị.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Tính thể tích của hộp.</a:t>
            </a:r>
          </a:p>
        </p:txBody>
      </p:sp>
      <p:pic>
        <p:nvPicPr>
          <p:cNvPr id="1026" name="Picture 2" descr="Mua COMBO 10 HỘP PHẤN TRẮNG VIẾT BẢNG KHÔNG BỤI MIC | Tiki">
            <a:extLst>
              <a:ext uri="{FF2B5EF4-FFF2-40B4-BE49-F238E27FC236}">
                <a16:creationId xmlns:a16="http://schemas.microsoft.com/office/drawing/2014/main" id="{5E7DAED2-B463-EE6E-D48B-16FFE37E1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980" y="3661345"/>
            <a:ext cx="2380790" cy="238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ộp Bút">
            <a:extLst>
              <a:ext uri="{FF2B5EF4-FFF2-40B4-BE49-F238E27FC236}">
                <a16:creationId xmlns:a16="http://schemas.microsoft.com/office/drawing/2014/main" id="{AA7D8606-29F5-B913-838A-CBC1CB4A1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1" b="32550"/>
          <a:stretch/>
        </p:blipFill>
        <p:spPr bwMode="auto">
          <a:xfrm>
            <a:off x="5413850" y="3952277"/>
            <a:ext cx="4675381" cy="197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3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60B9-A34D-499A-A7C9-F3E8951FE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55C31-5921-406E-BE64-447D3F0D9F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C57BF-435E-4A54-90BE-97E4228FE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996389" y="313087"/>
            <a:ext cx="10210692" cy="64818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F5247C-E15A-4231-B85D-67A65B93EEA7}"/>
              </a:ext>
            </a:extLst>
          </p:cNvPr>
          <p:cNvSpPr/>
          <p:nvPr/>
        </p:nvSpPr>
        <p:spPr>
          <a:xfrm>
            <a:off x="2243022" y="995838"/>
            <a:ext cx="77059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Qua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học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này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,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em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đã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:</a:t>
            </a:r>
            <a:endParaRPr lang="en-US" sz="4800" dirty="0">
              <a:solidFill>
                <a:srgbClr val="FF33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FFB53-7BAB-45F5-AD29-F6E14BB860BE}"/>
              </a:ext>
            </a:extLst>
          </p:cNvPr>
          <p:cNvSpPr txBox="1"/>
          <p:nvPr/>
        </p:nvSpPr>
        <p:spPr>
          <a:xfrm>
            <a:off x="2661152" y="2066639"/>
            <a:ext cx="8610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Tìm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thể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tích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hình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lập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ph</a:t>
            </a:r>
            <a:r>
              <a:rPr lang="vi-VN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ơng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B3103-26AF-4A43-AEA0-19B8AC846E0B}"/>
              </a:ext>
            </a:extLst>
          </p:cNvPr>
          <p:cNvSpPr txBox="1"/>
          <p:nvPr/>
        </p:nvSpPr>
        <p:spPr>
          <a:xfrm>
            <a:off x="2661152" y="3746576"/>
            <a:ext cx="848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Biết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vận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dụng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để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giải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bài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tập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có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liên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quan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E634D-AEC3-4C2D-A465-E31C4E443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86995" y="1942711"/>
            <a:ext cx="1109899" cy="1247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020873-C8AB-4AF7-B78B-5C2C48C0A1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43511" y="3668082"/>
            <a:ext cx="1109899" cy="1247208"/>
          </a:xfrm>
          <a:prstGeom prst="rect">
            <a:avLst/>
          </a:prstGeom>
        </p:spPr>
      </p:pic>
      <p:pic>
        <p:nvPicPr>
          <p:cNvPr id="10" name="Picture 9" descr="A picture containing box, container, indoor, be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39868B5-F17B-4779-A7C9-5A866986A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14" y="261448"/>
            <a:ext cx="1710810" cy="7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F88400-01F1-8161-BAD2-24EC48545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ảnh đã tải lên">
            <a:extLst>
              <a:ext uri="{FF2B5EF4-FFF2-40B4-BE49-F238E27FC236}">
                <a16:creationId xmlns:a16="http://schemas.microsoft.com/office/drawing/2014/main" id="{8BFA2019-6C97-9479-1BC7-28461D4D9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9649" y1="7846" x2="72684" y2="14023"/>
                        <a14:foregroundMark x1="49521" y1="30217" x2="49521" y2="30217"/>
                        <a14:foregroundMark x1="2556" y1="26711" x2="2556" y2="2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5" y="2674785"/>
            <a:ext cx="3658958" cy="350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044CF7-7FCF-4CF7-2FB4-1725C3FD47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80" y="4227286"/>
            <a:ext cx="2155577" cy="1850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7BB46B-9358-5534-C13B-3F2145DC97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68" y="4227285"/>
            <a:ext cx="2155577" cy="1850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657AFE-5065-0D1E-0BFF-A7754BB21F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17" y="4227285"/>
            <a:ext cx="2155577" cy="1850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E6D9A9-7841-2B21-B728-6B88C74138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54" y="3429000"/>
            <a:ext cx="2155577" cy="1850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969A4E-8044-B263-131E-CCF5B23D99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07" y="3456125"/>
            <a:ext cx="2155577" cy="1850861"/>
          </a:xfrm>
          <a:prstGeom prst="rect">
            <a:avLst/>
          </a:prstGeom>
        </p:spPr>
      </p:pic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95A37124-DCC1-6BA7-397B-A2AAC5CC0924}"/>
              </a:ext>
            </a:extLst>
          </p:cNvPr>
          <p:cNvSpPr/>
          <p:nvPr/>
        </p:nvSpPr>
        <p:spPr>
          <a:xfrm>
            <a:off x="1987360" y="457840"/>
            <a:ext cx="9601200" cy="1595618"/>
          </a:xfrm>
          <a:custGeom>
            <a:avLst/>
            <a:gdLst>
              <a:gd name="connsiteX0" fmla="*/ 0 w 9601200"/>
              <a:gd name="connsiteY0" fmla="*/ 797809 h 1595618"/>
              <a:gd name="connsiteX1" fmla="*/ 797809 w 9601200"/>
              <a:gd name="connsiteY1" fmla="*/ 0 h 1595618"/>
              <a:gd name="connsiteX2" fmla="*/ 1449692 w 9601200"/>
              <a:gd name="connsiteY2" fmla="*/ 0 h 1595618"/>
              <a:gd name="connsiteX3" fmla="*/ 1861408 w 9601200"/>
              <a:gd name="connsiteY3" fmla="*/ 0 h 1595618"/>
              <a:gd name="connsiteX4" fmla="*/ 2273123 w 9601200"/>
              <a:gd name="connsiteY4" fmla="*/ 0 h 1595618"/>
              <a:gd name="connsiteX5" fmla="*/ 2844951 w 9601200"/>
              <a:gd name="connsiteY5" fmla="*/ 0 h 1595618"/>
              <a:gd name="connsiteX6" fmla="*/ 3176611 w 9601200"/>
              <a:gd name="connsiteY6" fmla="*/ 0 h 1595618"/>
              <a:gd name="connsiteX7" fmla="*/ 3668382 w 9601200"/>
              <a:gd name="connsiteY7" fmla="*/ 0 h 1595618"/>
              <a:gd name="connsiteX8" fmla="*/ 4240209 w 9601200"/>
              <a:gd name="connsiteY8" fmla="*/ 0 h 1595618"/>
              <a:gd name="connsiteX9" fmla="*/ 4892092 w 9601200"/>
              <a:gd name="connsiteY9" fmla="*/ 0 h 1595618"/>
              <a:gd name="connsiteX10" fmla="*/ 5543975 w 9601200"/>
              <a:gd name="connsiteY10" fmla="*/ 0 h 1595618"/>
              <a:gd name="connsiteX11" fmla="*/ 6035747 w 9601200"/>
              <a:gd name="connsiteY11" fmla="*/ 0 h 1595618"/>
              <a:gd name="connsiteX12" fmla="*/ 6767686 w 9601200"/>
              <a:gd name="connsiteY12" fmla="*/ 0 h 1595618"/>
              <a:gd name="connsiteX13" fmla="*/ 7259457 w 9601200"/>
              <a:gd name="connsiteY13" fmla="*/ 0 h 1595618"/>
              <a:gd name="connsiteX14" fmla="*/ 7991396 w 9601200"/>
              <a:gd name="connsiteY14" fmla="*/ 0 h 1595618"/>
              <a:gd name="connsiteX15" fmla="*/ 8803391 w 9601200"/>
              <a:gd name="connsiteY15" fmla="*/ 0 h 1595618"/>
              <a:gd name="connsiteX16" fmla="*/ 9601200 w 9601200"/>
              <a:gd name="connsiteY16" fmla="*/ 797809 h 1595618"/>
              <a:gd name="connsiteX17" fmla="*/ 9601200 w 9601200"/>
              <a:gd name="connsiteY17" fmla="*/ 797809 h 1595618"/>
              <a:gd name="connsiteX18" fmla="*/ 8803391 w 9601200"/>
              <a:gd name="connsiteY18" fmla="*/ 1595618 h 1595618"/>
              <a:gd name="connsiteX19" fmla="*/ 8231564 w 9601200"/>
              <a:gd name="connsiteY19" fmla="*/ 1595618 h 1595618"/>
              <a:gd name="connsiteX20" fmla="*/ 7659736 w 9601200"/>
              <a:gd name="connsiteY20" fmla="*/ 1595618 h 1595618"/>
              <a:gd name="connsiteX21" fmla="*/ 7087909 w 9601200"/>
              <a:gd name="connsiteY21" fmla="*/ 1595618 h 1595618"/>
              <a:gd name="connsiteX22" fmla="*/ 6355970 w 9601200"/>
              <a:gd name="connsiteY22" fmla="*/ 1595618 h 1595618"/>
              <a:gd name="connsiteX23" fmla="*/ 5624031 w 9601200"/>
              <a:gd name="connsiteY23" fmla="*/ 1595618 h 1595618"/>
              <a:gd name="connsiteX24" fmla="*/ 4972148 w 9601200"/>
              <a:gd name="connsiteY24" fmla="*/ 1595618 h 1595618"/>
              <a:gd name="connsiteX25" fmla="*/ 4400321 w 9601200"/>
              <a:gd name="connsiteY25" fmla="*/ 1595618 h 1595618"/>
              <a:gd name="connsiteX26" fmla="*/ 3988605 w 9601200"/>
              <a:gd name="connsiteY26" fmla="*/ 1595618 h 1595618"/>
              <a:gd name="connsiteX27" fmla="*/ 3336722 w 9601200"/>
              <a:gd name="connsiteY27" fmla="*/ 1595618 h 1595618"/>
              <a:gd name="connsiteX28" fmla="*/ 2684839 w 9601200"/>
              <a:gd name="connsiteY28" fmla="*/ 1595618 h 1595618"/>
              <a:gd name="connsiteX29" fmla="*/ 2353179 w 9601200"/>
              <a:gd name="connsiteY29" fmla="*/ 1595618 h 1595618"/>
              <a:gd name="connsiteX30" fmla="*/ 1781352 w 9601200"/>
              <a:gd name="connsiteY30" fmla="*/ 1595618 h 1595618"/>
              <a:gd name="connsiteX31" fmla="*/ 1449692 w 9601200"/>
              <a:gd name="connsiteY31" fmla="*/ 1595618 h 1595618"/>
              <a:gd name="connsiteX32" fmla="*/ 797809 w 9601200"/>
              <a:gd name="connsiteY32" fmla="*/ 1595618 h 1595618"/>
              <a:gd name="connsiteX33" fmla="*/ 0 w 9601200"/>
              <a:gd name="connsiteY33" fmla="*/ 797809 h 159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601200" h="1595618" fill="none" extrusionOk="0">
                <a:moveTo>
                  <a:pt x="0" y="797809"/>
                </a:moveTo>
                <a:cubicBezTo>
                  <a:pt x="-93636" y="357877"/>
                  <a:pt x="322566" y="-109867"/>
                  <a:pt x="797809" y="0"/>
                </a:cubicBezTo>
                <a:cubicBezTo>
                  <a:pt x="960483" y="-18800"/>
                  <a:pt x="1226736" y="35980"/>
                  <a:pt x="1449692" y="0"/>
                </a:cubicBezTo>
                <a:cubicBezTo>
                  <a:pt x="1672648" y="-35980"/>
                  <a:pt x="1685602" y="47056"/>
                  <a:pt x="1861408" y="0"/>
                </a:cubicBezTo>
                <a:cubicBezTo>
                  <a:pt x="2037214" y="-47056"/>
                  <a:pt x="2150526" y="23982"/>
                  <a:pt x="2273123" y="0"/>
                </a:cubicBezTo>
                <a:cubicBezTo>
                  <a:pt x="2395721" y="-23982"/>
                  <a:pt x="2648944" y="48259"/>
                  <a:pt x="2844951" y="0"/>
                </a:cubicBezTo>
                <a:cubicBezTo>
                  <a:pt x="3040958" y="-48259"/>
                  <a:pt x="3056201" y="24147"/>
                  <a:pt x="3176611" y="0"/>
                </a:cubicBezTo>
                <a:cubicBezTo>
                  <a:pt x="3297021" y="-24147"/>
                  <a:pt x="3508647" y="49879"/>
                  <a:pt x="3668382" y="0"/>
                </a:cubicBezTo>
                <a:cubicBezTo>
                  <a:pt x="3828117" y="-49879"/>
                  <a:pt x="3977308" y="33038"/>
                  <a:pt x="4240209" y="0"/>
                </a:cubicBezTo>
                <a:cubicBezTo>
                  <a:pt x="4503110" y="-33038"/>
                  <a:pt x="4575708" y="56246"/>
                  <a:pt x="4892092" y="0"/>
                </a:cubicBezTo>
                <a:cubicBezTo>
                  <a:pt x="5208476" y="-56246"/>
                  <a:pt x="5339558" y="30103"/>
                  <a:pt x="5543975" y="0"/>
                </a:cubicBezTo>
                <a:cubicBezTo>
                  <a:pt x="5748392" y="-30103"/>
                  <a:pt x="5809365" y="57347"/>
                  <a:pt x="6035747" y="0"/>
                </a:cubicBezTo>
                <a:cubicBezTo>
                  <a:pt x="6262129" y="-57347"/>
                  <a:pt x="6457734" y="3872"/>
                  <a:pt x="6767686" y="0"/>
                </a:cubicBezTo>
                <a:cubicBezTo>
                  <a:pt x="7077638" y="-3872"/>
                  <a:pt x="7022917" y="42361"/>
                  <a:pt x="7259457" y="0"/>
                </a:cubicBezTo>
                <a:cubicBezTo>
                  <a:pt x="7495997" y="-42361"/>
                  <a:pt x="7645588" y="68512"/>
                  <a:pt x="7991396" y="0"/>
                </a:cubicBezTo>
                <a:cubicBezTo>
                  <a:pt x="8337204" y="-68512"/>
                  <a:pt x="8421187" y="78344"/>
                  <a:pt x="8803391" y="0"/>
                </a:cubicBezTo>
                <a:cubicBezTo>
                  <a:pt x="9304827" y="-38247"/>
                  <a:pt x="9549604" y="243730"/>
                  <a:pt x="9601200" y="797809"/>
                </a:cubicBezTo>
                <a:lnTo>
                  <a:pt x="9601200" y="797809"/>
                </a:lnTo>
                <a:cubicBezTo>
                  <a:pt x="9512683" y="1156713"/>
                  <a:pt x="9217176" y="1584457"/>
                  <a:pt x="8803391" y="1595618"/>
                </a:cubicBezTo>
                <a:cubicBezTo>
                  <a:pt x="8569836" y="1603063"/>
                  <a:pt x="8371916" y="1546925"/>
                  <a:pt x="8231564" y="1595618"/>
                </a:cubicBezTo>
                <a:cubicBezTo>
                  <a:pt x="8091212" y="1644311"/>
                  <a:pt x="7891093" y="1573043"/>
                  <a:pt x="7659736" y="1595618"/>
                </a:cubicBezTo>
                <a:cubicBezTo>
                  <a:pt x="7428379" y="1618193"/>
                  <a:pt x="7266918" y="1580680"/>
                  <a:pt x="7087909" y="1595618"/>
                </a:cubicBezTo>
                <a:cubicBezTo>
                  <a:pt x="6908900" y="1610556"/>
                  <a:pt x="6609940" y="1562199"/>
                  <a:pt x="6355970" y="1595618"/>
                </a:cubicBezTo>
                <a:cubicBezTo>
                  <a:pt x="6102000" y="1629037"/>
                  <a:pt x="5857377" y="1573905"/>
                  <a:pt x="5624031" y="1595618"/>
                </a:cubicBezTo>
                <a:cubicBezTo>
                  <a:pt x="5390685" y="1617331"/>
                  <a:pt x="5217655" y="1581358"/>
                  <a:pt x="4972148" y="1595618"/>
                </a:cubicBezTo>
                <a:cubicBezTo>
                  <a:pt x="4726641" y="1609878"/>
                  <a:pt x="4524874" y="1588923"/>
                  <a:pt x="4400321" y="1595618"/>
                </a:cubicBezTo>
                <a:cubicBezTo>
                  <a:pt x="4275768" y="1602313"/>
                  <a:pt x="4091750" y="1558776"/>
                  <a:pt x="3988605" y="1595618"/>
                </a:cubicBezTo>
                <a:cubicBezTo>
                  <a:pt x="3885460" y="1632460"/>
                  <a:pt x="3639147" y="1566454"/>
                  <a:pt x="3336722" y="1595618"/>
                </a:cubicBezTo>
                <a:cubicBezTo>
                  <a:pt x="3034297" y="1624782"/>
                  <a:pt x="2820433" y="1579795"/>
                  <a:pt x="2684839" y="1595618"/>
                </a:cubicBezTo>
                <a:cubicBezTo>
                  <a:pt x="2549245" y="1611441"/>
                  <a:pt x="2505710" y="1593282"/>
                  <a:pt x="2353179" y="1595618"/>
                </a:cubicBezTo>
                <a:cubicBezTo>
                  <a:pt x="2200648" y="1597954"/>
                  <a:pt x="2021701" y="1559322"/>
                  <a:pt x="1781352" y="1595618"/>
                </a:cubicBezTo>
                <a:cubicBezTo>
                  <a:pt x="1541003" y="1631914"/>
                  <a:pt x="1523084" y="1566124"/>
                  <a:pt x="1449692" y="1595618"/>
                </a:cubicBezTo>
                <a:cubicBezTo>
                  <a:pt x="1376300" y="1625112"/>
                  <a:pt x="1072376" y="1565782"/>
                  <a:pt x="797809" y="1595618"/>
                </a:cubicBezTo>
                <a:cubicBezTo>
                  <a:pt x="396797" y="1621605"/>
                  <a:pt x="87967" y="1163610"/>
                  <a:pt x="0" y="797809"/>
                </a:cubicBezTo>
                <a:close/>
              </a:path>
              <a:path w="9601200" h="1595618" stroke="0" extrusionOk="0">
                <a:moveTo>
                  <a:pt x="0" y="797809"/>
                </a:moveTo>
                <a:cubicBezTo>
                  <a:pt x="81228" y="266829"/>
                  <a:pt x="322842" y="-12960"/>
                  <a:pt x="797809" y="0"/>
                </a:cubicBezTo>
                <a:cubicBezTo>
                  <a:pt x="902945" y="-28549"/>
                  <a:pt x="1022992" y="34339"/>
                  <a:pt x="1209525" y="0"/>
                </a:cubicBezTo>
                <a:cubicBezTo>
                  <a:pt x="1396058" y="-34339"/>
                  <a:pt x="1654201" y="10497"/>
                  <a:pt x="1781352" y="0"/>
                </a:cubicBezTo>
                <a:cubicBezTo>
                  <a:pt x="1908503" y="-10497"/>
                  <a:pt x="2162695" y="57915"/>
                  <a:pt x="2433235" y="0"/>
                </a:cubicBezTo>
                <a:cubicBezTo>
                  <a:pt x="2703775" y="-57915"/>
                  <a:pt x="2759600" y="12202"/>
                  <a:pt x="2844951" y="0"/>
                </a:cubicBezTo>
                <a:cubicBezTo>
                  <a:pt x="2930302" y="-12202"/>
                  <a:pt x="3076853" y="31352"/>
                  <a:pt x="3256666" y="0"/>
                </a:cubicBezTo>
                <a:cubicBezTo>
                  <a:pt x="3436480" y="-31352"/>
                  <a:pt x="3611674" y="30375"/>
                  <a:pt x="3748438" y="0"/>
                </a:cubicBezTo>
                <a:cubicBezTo>
                  <a:pt x="3885202" y="-30375"/>
                  <a:pt x="3974494" y="8835"/>
                  <a:pt x="4080098" y="0"/>
                </a:cubicBezTo>
                <a:cubicBezTo>
                  <a:pt x="4185702" y="-8835"/>
                  <a:pt x="4617314" y="42"/>
                  <a:pt x="4812037" y="0"/>
                </a:cubicBezTo>
                <a:cubicBezTo>
                  <a:pt x="5006760" y="-42"/>
                  <a:pt x="5182325" y="57399"/>
                  <a:pt x="5303808" y="0"/>
                </a:cubicBezTo>
                <a:cubicBezTo>
                  <a:pt x="5425291" y="-57399"/>
                  <a:pt x="5684339" y="48385"/>
                  <a:pt x="5875635" y="0"/>
                </a:cubicBezTo>
                <a:cubicBezTo>
                  <a:pt x="6066931" y="-48385"/>
                  <a:pt x="6073453" y="27128"/>
                  <a:pt x="6207295" y="0"/>
                </a:cubicBezTo>
                <a:cubicBezTo>
                  <a:pt x="6341137" y="-27128"/>
                  <a:pt x="6416084" y="38918"/>
                  <a:pt x="6538955" y="0"/>
                </a:cubicBezTo>
                <a:cubicBezTo>
                  <a:pt x="6661826" y="-38918"/>
                  <a:pt x="6916292" y="56390"/>
                  <a:pt x="7190838" y="0"/>
                </a:cubicBezTo>
                <a:cubicBezTo>
                  <a:pt x="7465384" y="-56390"/>
                  <a:pt x="7652383" y="35403"/>
                  <a:pt x="7922777" y="0"/>
                </a:cubicBezTo>
                <a:cubicBezTo>
                  <a:pt x="8193171" y="-35403"/>
                  <a:pt x="8616110" y="52780"/>
                  <a:pt x="8803391" y="0"/>
                </a:cubicBezTo>
                <a:cubicBezTo>
                  <a:pt x="9146224" y="8797"/>
                  <a:pt x="9653760" y="412724"/>
                  <a:pt x="9601200" y="797809"/>
                </a:cubicBezTo>
                <a:lnTo>
                  <a:pt x="9601200" y="797809"/>
                </a:lnTo>
                <a:cubicBezTo>
                  <a:pt x="9684876" y="1248283"/>
                  <a:pt x="9290729" y="1546556"/>
                  <a:pt x="8803391" y="1595618"/>
                </a:cubicBezTo>
                <a:cubicBezTo>
                  <a:pt x="8651775" y="1627432"/>
                  <a:pt x="8575630" y="1595343"/>
                  <a:pt x="8471731" y="1595618"/>
                </a:cubicBezTo>
                <a:cubicBezTo>
                  <a:pt x="8367832" y="1595893"/>
                  <a:pt x="8259018" y="1562726"/>
                  <a:pt x="8140071" y="1595618"/>
                </a:cubicBezTo>
                <a:cubicBezTo>
                  <a:pt x="8021124" y="1628510"/>
                  <a:pt x="7622572" y="1589250"/>
                  <a:pt x="7488188" y="1595618"/>
                </a:cubicBezTo>
                <a:cubicBezTo>
                  <a:pt x="7353804" y="1601986"/>
                  <a:pt x="7045755" y="1572794"/>
                  <a:pt x="6756249" y="1595618"/>
                </a:cubicBezTo>
                <a:cubicBezTo>
                  <a:pt x="6466743" y="1618442"/>
                  <a:pt x="6322703" y="1584483"/>
                  <a:pt x="6184422" y="1595618"/>
                </a:cubicBezTo>
                <a:cubicBezTo>
                  <a:pt x="6046141" y="1606753"/>
                  <a:pt x="5857706" y="1558740"/>
                  <a:pt x="5612595" y="1595618"/>
                </a:cubicBezTo>
                <a:cubicBezTo>
                  <a:pt x="5367484" y="1632496"/>
                  <a:pt x="5402421" y="1564661"/>
                  <a:pt x="5280935" y="1595618"/>
                </a:cubicBezTo>
                <a:cubicBezTo>
                  <a:pt x="5159449" y="1626575"/>
                  <a:pt x="4738351" y="1588316"/>
                  <a:pt x="4548996" y="1595618"/>
                </a:cubicBezTo>
                <a:cubicBezTo>
                  <a:pt x="4359641" y="1602920"/>
                  <a:pt x="4211185" y="1593803"/>
                  <a:pt x="4057225" y="1595618"/>
                </a:cubicBezTo>
                <a:cubicBezTo>
                  <a:pt x="3903265" y="1597433"/>
                  <a:pt x="3725312" y="1537248"/>
                  <a:pt x="3485397" y="1595618"/>
                </a:cubicBezTo>
                <a:cubicBezTo>
                  <a:pt x="3245482" y="1653988"/>
                  <a:pt x="3061575" y="1534877"/>
                  <a:pt x="2913570" y="1595618"/>
                </a:cubicBezTo>
                <a:cubicBezTo>
                  <a:pt x="2765565" y="1656359"/>
                  <a:pt x="2612611" y="1553910"/>
                  <a:pt x="2341743" y="1595618"/>
                </a:cubicBezTo>
                <a:cubicBezTo>
                  <a:pt x="2070875" y="1637326"/>
                  <a:pt x="1986748" y="1569586"/>
                  <a:pt x="1769915" y="1595618"/>
                </a:cubicBezTo>
                <a:cubicBezTo>
                  <a:pt x="1553082" y="1621650"/>
                  <a:pt x="1267722" y="1562416"/>
                  <a:pt x="797809" y="1595618"/>
                </a:cubicBezTo>
                <a:cubicBezTo>
                  <a:pt x="399632" y="1606329"/>
                  <a:pt x="-61897" y="1260192"/>
                  <a:pt x="0" y="7978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652CDA-D132-EEB9-7DF8-F40483B987FF}"/>
              </a:ext>
            </a:extLst>
          </p:cNvPr>
          <p:cNvSpPr txBox="1"/>
          <p:nvPr/>
        </p:nvSpPr>
        <p:spPr>
          <a:xfrm>
            <a:off x="2790725" y="1167646"/>
            <a:ext cx="7994469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38100">
                  <a:solidFill>
                    <a:prstClr val="white"/>
                  </a:solidFill>
                </a:ln>
                <a:solidFill>
                  <a:srgbClr val="FF0066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SVNZiclets" panose="02000603000000000000" pitchFamily="2" charset="0"/>
                <a:ea typeface="+mn-ea"/>
                <a:cs typeface="Pattaya" panose="00000500000000000000" pitchFamily="2" charset="-34"/>
              </a:rPr>
              <a:t>TẠM</a:t>
            </a:r>
            <a:r>
              <a:rPr kumimoji="0" lang="en-US" sz="6600" b="0" i="0" u="none" strike="noStrike" kern="1200" cap="none" spc="0" normalizeH="0" noProof="0">
                <a:ln w="38100">
                  <a:solidFill>
                    <a:prstClr val="white"/>
                  </a:solidFill>
                </a:ln>
                <a:solidFill>
                  <a:srgbClr val="FF0066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SVNZiclets" panose="02000603000000000000" pitchFamily="2" charset="0"/>
                <a:ea typeface="+mn-ea"/>
                <a:cs typeface="Pattaya" panose="00000500000000000000" pitchFamily="2" charset="-34"/>
              </a:rPr>
              <a:t> BIỆT</a:t>
            </a:r>
            <a:endParaRPr kumimoji="0" lang="en-US" sz="66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FF0066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#9Slide07 SVNZiclets" panose="02000603000000000000" pitchFamily="2" charset="0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03595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99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99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5E540DBC-DE20-4AC9-9869-3FA3EBDBF50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93" y="4210732"/>
            <a:ext cx="1590752" cy="1365881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B19C8AE2-6D34-4261-9062-653CC3141CE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05" y="4237789"/>
            <a:ext cx="1590752" cy="136588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62EE0907-6E9E-4ADF-82B8-6BB1E80DD15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13" y="4197343"/>
            <a:ext cx="1590752" cy="1365881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8578CB93-FA5C-49BB-A845-733678FCC0E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824" y="4188669"/>
            <a:ext cx="1590752" cy="1365881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5EC322C-B895-441F-A3A2-6BE8B4D6697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2398221" y="4816042"/>
            <a:ext cx="868685" cy="5615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96A4828-2192-42C9-9181-FDCB22FC99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73" y="4118427"/>
            <a:ext cx="1590752" cy="136588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65F2CCC-1880-4770-850C-66212B89AA3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12" b="99213" l="844" r="89241">
                        <a14:foregroundMark x1="31013" y1="31890" x2="31013" y2="31890"/>
                        <a14:foregroundMark x1="20253" y1="76772" x2="20253" y2="76772"/>
                        <a14:foregroundMark x1="18565" y1="31890" x2="18565" y2="31890"/>
                        <a14:foregroundMark x1="16245" y1="31890" x2="16245" y2="31890"/>
                        <a14:foregroundMark x1="16245" y1="36220" x2="16245" y2="36220"/>
                        <a14:foregroundMark x1="19409" y1="33071" x2="17932" y2="46063"/>
                        <a14:foregroundMark x1="22574" y1="17323" x2="6962" y2="57874"/>
                        <a14:foregroundMark x1="15612" y1="50394" x2="13924" y2="85433"/>
                        <a14:foregroundMark x1="10127" y1="85433" x2="8439" y2="99606"/>
                        <a14:foregroundMark x1="844" y1="63386" x2="20886" y2="96850"/>
                        <a14:foregroundMark x1="844" y1="66535" x2="3797" y2="95276"/>
                        <a14:foregroundMark x1="22574" y1="36220" x2="21730" y2="47638"/>
                        <a14:foregroundMark x1="20886" y1="25984" x2="14768" y2="50394"/>
                        <a14:foregroundMark x1="23207" y1="57874" x2="14768" y2="99606"/>
                        <a14:foregroundMark x1="3797" y1="90945" x2="2321" y2="81102"/>
                        <a14:foregroundMark x1="844" y1="79528" x2="6962" y2="49213"/>
                        <a14:foregroundMark x1="71186" y1="11259" x2="49789" y2="5512"/>
                        <a14:backgroundMark x1="69198" y1="36220" x2="69198" y2="36220"/>
                        <a14:backgroundMark x1="73840" y1="24409" x2="70675" y2="56299"/>
                        <a14:backgroundMark x1="70042" y1="17323" x2="76160" y2="57874"/>
                        <a14:backgroundMark x1="67722" y1="24409" x2="87764" y2="12992"/>
                        <a14:backgroundMark x1="69198" y1="17323" x2="82489" y2="9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4375"/>
          <a:stretch/>
        </p:blipFill>
        <p:spPr>
          <a:xfrm rot="2130744">
            <a:off x="4187258" y="4852605"/>
            <a:ext cx="1614919" cy="831091"/>
          </a:xfrm>
          <a:prstGeom prst="rect">
            <a:avLst/>
          </a:prstGeom>
        </p:spPr>
      </p:pic>
      <p:pic>
        <p:nvPicPr>
          <p:cNvPr id="99" name="Google Shape;605;p73">
            <a:extLst>
              <a:ext uri="{FF2B5EF4-FFF2-40B4-BE49-F238E27FC236}">
                <a16:creationId xmlns:a16="http://schemas.microsoft.com/office/drawing/2014/main" id="{3CB1DA55-ABD7-468F-8E6C-2B3F39F4D65F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800000">
            <a:off x="249018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86B6130-3DDE-4EFB-850A-1E68833EF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3558445" y="4833561"/>
            <a:ext cx="868685" cy="5615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629E2C5-13E6-4A8F-89FB-E133612893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4716276" y="4895966"/>
            <a:ext cx="868685" cy="56157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F0F3320C-0CA9-4022-9ECB-5EA6CCDD89C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5878893" y="4832667"/>
            <a:ext cx="868685" cy="561579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087D2A8F-0F5E-41EB-B7ED-4B86960D61D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7049734" y="4863180"/>
            <a:ext cx="868685" cy="56157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61245E05-B6EF-4F08-8360-D30B9E61454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8199341" y="4804545"/>
            <a:ext cx="868685" cy="56157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36A5631-06E7-4E38-9017-DCC25617952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26" y="4567606"/>
            <a:ext cx="1547219" cy="83109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4B10E1E-98F9-415B-A4AC-AC545219481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7017" y="4712835"/>
            <a:ext cx="1547219" cy="83109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068BDCD-A8F0-4CC9-8AA7-BFD1BD54850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5"/>
          <a:stretch/>
        </p:blipFill>
        <p:spPr>
          <a:xfrm rot="19758723">
            <a:off x="6775886" y="4878390"/>
            <a:ext cx="800153" cy="83109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2EFEEB3-61D4-4056-8084-2CE0DE13831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100">
            <a:off x="7709126" y="4757130"/>
            <a:ext cx="1547219" cy="6805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00" name="Google Shape;605;p73">
            <a:extLst>
              <a:ext uri="{FF2B5EF4-FFF2-40B4-BE49-F238E27FC236}">
                <a16:creationId xmlns:a16="http://schemas.microsoft.com/office/drawing/2014/main" id="{93D82BB6-F63D-43CB-98F0-4282746390C9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800000">
            <a:off x="4024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605;p73">
            <a:extLst>
              <a:ext uri="{FF2B5EF4-FFF2-40B4-BE49-F238E27FC236}">
                <a16:creationId xmlns:a16="http://schemas.microsoft.com/office/drawing/2014/main" id="{8D79172B-07E8-4809-84AC-34EBEF681E57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05;p73">
            <a:extLst>
              <a:ext uri="{FF2B5EF4-FFF2-40B4-BE49-F238E27FC236}">
                <a16:creationId xmlns:a16="http://schemas.microsoft.com/office/drawing/2014/main" id="{720A319C-7614-4586-ADFB-148B771B2F3A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9" name="Picture 18">
            <a:hlinkClick r:id="rId25" action="ppaction://hlinksldjump"/>
            <a:extLst>
              <a:ext uri="{FF2B5EF4-FFF2-40B4-BE49-F238E27FC236}">
                <a16:creationId xmlns:a16="http://schemas.microsoft.com/office/drawing/2014/main" id="{018C9A42-F45F-47DA-A389-8EA158EFC872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FFB62C1C-E3AF-4A9F-8001-58623EE679DE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082485" y="3899968"/>
            <a:ext cx="707161" cy="88618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4BCD7ED-DBBA-495D-A2B7-33A4E4E00E54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221656" y="3459735"/>
            <a:ext cx="707161" cy="88618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3AF50D9-E601-4C15-AF79-7BA6F93B78E0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669228" y="3975778"/>
            <a:ext cx="707161" cy="886180"/>
          </a:xfrm>
          <a:prstGeom prst="rect">
            <a:avLst/>
          </a:prstGeom>
        </p:spPr>
      </p:pic>
      <p:pic>
        <p:nvPicPr>
          <p:cNvPr id="25" name="Picture 24">
            <a:hlinkClick r:id="rId28" action="ppaction://hlinksldjump"/>
            <a:extLst>
              <a:ext uri="{FF2B5EF4-FFF2-40B4-BE49-F238E27FC236}">
                <a16:creationId xmlns:a16="http://schemas.microsoft.com/office/drawing/2014/main" id="{0FBB9EF9-BBD9-4FBC-8A67-887AD2AB1C46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46648" r="13405" b="10249"/>
          <a:stretch/>
        </p:blipFill>
        <p:spPr>
          <a:xfrm rot="926524">
            <a:off x="620686" y="1160412"/>
            <a:ext cx="979452" cy="118666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C96D8D6-9AEC-4481-906E-3BFBA30ACF78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899346" y="5317782"/>
            <a:ext cx="553130" cy="447723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DF62C84D-3DD0-4784-8C09-871430563516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1" t="18728" r="13778" b="32882"/>
          <a:stretch/>
        </p:blipFill>
        <p:spPr>
          <a:xfrm>
            <a:off x="7066387" y="4815151"/>
            <a:ext cx="318413" cy="50900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51BD1426-17E3-4912-ADF2-6EF9D500F5AB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2501523" y="5033339"/>
            <a:ext cx="472121" cy="40983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B027E911-9962-4FF4-8CBE-5263708E181D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188863" y="4986556"/>
            <a:ext cx="553130" cy="447723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D07F5739-2B09-4620-BB73-0FC68B704EF9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063272" y="5198384"/>
            <a:ext cx="553130" cy="447723"/>
          </a:xfrm>
          <a:prstGeom prst="rect">
            <a:avLst/>
          </a:prstGeom>
        </p:spPr>
      </p:pic>
      <p:pic>
        <p:nvPicPr>
          <p:cNvPr id="12" name="Picture 11">
            <a:hlinkClick r:id="rId33" action="ppaction://hlinksldjump"/>
            <a:extLst>
              <a:ext uri="{FF2B5EF4-FFF2-40B4-BE49-F238E27FC236}">
                <a16:creationId xmlns:a16="http://schemas.microsoft.com/office/drawing/2014/main" id="{23D0B40C-B752-49FB-B1A0-21620A02430D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8175" r="73196" b="62931"/>
          <a:stretch/>
        </p:blipFill>
        <p:spPr>
          <a:xfrm rot="567109" flipH="1">
            <a:off x="2902032" y="1034494"/>
            <a:ext cx="1765524" cy="1346679"/>
          </a:xfrm>
          <a:prstGeom prst="rect">
            <a:avLst/>
          </a:prstGeom>
        </p:spPr>
      </p:pic>
      <p:pic>
        <p:nvPicPr>
          <p:cNvPr id="2" name="Tieng-binh-xit-muoi-keu-khi-phun-www_tiengdong_com">
            <a:hlinkClick r:id="" action="ppaction://media"/>
            <a:extLst>
              <a:ext uri="{FF2B5EF4-FFF2-40B4-BE49-F238E27FC236}">
                <a16:creationId xmlns:a16="http://schemas.microsoft.com/office/drawing/2014/main" id="{1FC3DF05-C0E6-4DF7-A31D-B96CA635E1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49.7812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-849443" y="141158"/>
            <a:ext cx="609600" cy="609600"/>
          </a:xfrm>
          <a:prstGeom prst="rect">
            <a:avLst/>
          </a:prstGeom>
        </p:spPr>
      </p:pic>
      <p:pic>
        <p:nvPicPr>
          <p:cNvPr id="128" name="Tiếng Nước Chảy">
            <a:hlinkClick r:id="" action="ppaction://media"/>
            <a:extLst>
              <a:ext uri="{FF2B5EF4-FFF2-40B4-BE49-F238E27FC236}">
                <a16:creationId xmlns:a16="http://schemas.microsoft.com/office/drawing/2014/main" id="{76660F10-ED63-4DC2-8173-C3F2901EBC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.2373065E6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-834758" y="1051434"/>
            <a:ext cx="585308" cy="609600"/>
          </a:xfrm>
          <a:prstGeom prst="rect">
            <a:avLst/>
          </a:prstGeom>
        </p:spPr>
      </p:pic>
      <p:pic>
        <p:nvPicPr>
          <p:cNvPr id="23" name="Picture 22">
            <a:hlinkClick r:id="rId36" action="ppaction://hlinksldjump"/>
            <a:extLst>
              <a:ext uri="{FF2B5EF4-FFF2-40B4-BE49-F238E27FC236}">
                <a16:creationId xmlns:a16="http://schemas.microsoft.com/office/drawing/2014/main" id="{0D9D32F5-630D-41DA-A0CF-AA0D276BFDE3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0539" r="65967" b="35411"/>
          <a:stretch/>
        </p:blipFill>
        <p:spPr>
          <a:xfrm rot="855848">
            <a:off x="8011615" y="1185892"/>
            <a:ext cx="1081051" cy="118277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 flipH="1">
            <a:off x="10187702" y="3302703"/>
            <a:ext cx="1519738" cy="22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1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13112 0 C 0.18985 0 0.26224 0.05602 0.26224 0.10185 L 0.26224 0.2037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05963 4.07407E-6 C 0.08633 4.07407E-6 0.1194 0.05069 0.1194 0.09189 L 0.1194 0.18402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06705 0.1914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12878 0.1409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7135 0.121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40729 0.3027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513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14088 0.2932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465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90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22" presetClass="entr" presetSubtype="1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901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401"/>
                            </p:stCondLst>
                            <p:childTnLst>
                              <p:par>
                                <p:cTn id="11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901"/>
                            </p:stCondLst>
                            <p:childTnLst>
                              <p:par>
                                <p:cTn id="1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401"/>
                            </p:stCondLst>
                            <p:childTnLst>
                              <p:par>
                                <p:cTn id="1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901"/>
                            </p:stCondLst>
                            <p:childTnLst>
                              <p:par>
                                <p:cTn id="166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00026 0.3125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5625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1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058"/>
                            </p:stCondLst>
                            <p:childTnLst>
                              <p:par>
                                <p:cTn id="204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808"/>
                            </p:stCondLst>
                            <p:childTnLst>
                              <p:par>
                                <p:cTn id="210" presetID="53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0.20312 0.26574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1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000"/>
                            </p:stCondLst>
                            <p:childTnLst>
                              <p:par>
                                <p:cTn id="2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500"/>
                            </p:stCondLst>
                            <p:childTnLst>
                              <p:par>
                                <p:cTn id="2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1212">
                <p:cTn id="2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70FCF8-4494-E82E-A618-E9B596A25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ảnh đã tải lên">
            <a:extLst>
              <a:ext uri="{FF2B5EF4-FFF2-40B4-BE49-F238E27FC236}">
                <a16:creationId xmlns:a16="http://schemas.microsoft.com/office/drawing/2014/main" id="{E42FE7FB-F2A2-5927-5D8F-D3EC50E4E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9649" y1="7846" x2="72684" y2="14023"/>
                        <a14:foregroundMark x1="49521" y1="30217" x2="49521" y2="30217"/>
                        <a14:foregroundMark x1="2556" y1="26711" x2="2556" y2="2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5" y="2674785"/>
            <a:ext cx="3658958" cy="350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8406EC-918D-7FAD-213D-E3BB3F8313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80" y="4227286"/>
            <a:ext cx="2155577" cy="1850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D0D879-CBDA-BA17-785D-1B1FB00F39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68" y="4227285"/>
            <a:ext cx="2155577" cy="1850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4E5B3C-27CD-6223-1F2A-7FF55EDF96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17" y="4227285"/>
            <a:ext cx="2155577" cy="1850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2C51A4-888A-EDE8-A863-EFE9DC4246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54" y="3429000"/>
            <a:ext cx="2155577" cy="1850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2BF507-8B88-D901-CADC-A941385DAC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07" y="3456125"/>
            <a:ext cx="2155577" cy="1850861"/>
          </a:xfrm>
          <a:prstGeom prst="rect">
            <a:avLst/>
          </a:prstGeom>
        </p:spPr>
      </p:pic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2977AAF1-3EA6-5A77-209E-ACBEB0AA5DB9}"/>
              </a:ext>
            </a:extLst>
          </p:cNvPr>
          <p:cNvSpPr/>
          <p:nvPr/>
        </p:nvSpPr>
        <p:spPr>
          <a:xfrm>
            <a:off x="1987360" y="457840"/>
            <a:ext cx="9601200" cy="1595618"/>
          </a:xfrm>
          <a:custGeom>
            <a:avLst/>
            <a:gdLst>
              <a:gd name="connsiteX0" fmla="*/ 0 w 9601200"/>
              <a:gd name="connsiteY0" fmla="*/ 797809 h 1595618"/>
              <a:gd name="connsiteX1" fmla="*/ 797809 w 9601200"/>
              <a:gd name="connsiteY1" fmla="*/ 0 h 1595618"/>
              <a:gd name="connsiteX2" fmla="*/ 1449692 w 9601200"/>
              <a:gd name="connsiteY2" fmla="*/ 0 h 1595618"/>
              <a:gd name="connsiteX3" fmla="*/ 1861408 w 9601200"/>
              <a:gd name="connsiteY3" fmla="*/ 0 h 1595618"/>
              <a:gd name="connsiteX4" fmla="*/ 2273123 w 9601200"/>
              <a:gd name="connsiteY4" fmla="*/ 0 h 1595618"/>
              <a:gd name="connsiteX5" fmla="*/ 2844951 w 9601200"/>
              <a:gd name="connsiteY5" fmla="*/ 0 h 1595618"/>
              <a:gd name="connsiteX6" fmla="*/ 3176611 w 9601200"/>
              <a:gd name="connsiteY6" fmla="*/ 0 h 1595618"/>
              <a:gd name="connsiteX7" fmla="*/ 3668382 w 9601200"/>
              <a:gd name="connsiteY7" fmla="*/ 0 h 1595618"/>
              <a:gd name="connsiteX8" fmla="*/ 4240209 w 9601200"/>
              <a:gd name="connsiteY8" fmla="*/ 0 h 1595618"/>
              <a:gd name="connsiteX9" fmla="*/ 4892092 w 9601200"/>
              <a:gd name="connsiteY9" fmla="*/ 0 h 1595618"/>
              <a:gd name="connsiteX10" fmla="*/ 5543975 w 9601200"/>
              <a:gd name="connsiteY10" fmla="*/ 0 h 1595618"/>
              <a:gd name="connsiteX11" fmla="*/ 6035747 w 9601200"/>
              <a:gd name="connsiteY11" fmla="*/ 0 h 1595618"/>
              <a:gd name="connsiteX12" fmla="*/ 6767686 w 9601200"/>
              <a:gd name="connsiteY12" fmla="*/ 0 h 1595618"/>
              <a:gd name="connsiteX13" fmla="*/ 7259457 w 9601200"/>
              <a:gd name="connsiteY13" fmla="*/ 0 h 1595618"/>
              <a:gd name="connsiteX14" fmla="*/ 7991396 w 9601200"/>
              <a:gd name="connsiteY14" fmla="*/ 0 h 1595618"/>
              <a:gd name="connsiteX15" fmla="*/ 8803391 w 9601200"/>
              <a:gd name="connsiteY15" fmla="*/ 0 h 1595618"/>
              <a:gd name="connsiteX16" fmla="*/ 9601200 w 9601200"/>
              <a:gd name="connsiteY16" fmla="*/ 797809 h 1595618"/>
              <a:gd name="connsiteX17" fmla="*/ 9601200 w 9601200"/>
              <a:gd name="connsiteY17" fmla="*/ 797809 h 1595618"/>
              <a:gd name="connsiteX18" fmla="*/ 8803391 w 9601200"/>
              <a:gd name="connsiteY18" fmla="*/ 1595618 h 1595618"/>
              <a:gd name="connsiteX19" fmla="*/ 8231564 w 9601200"/>
              <a:gd name="connsiteY19" fmla="*/ 1595618 h 1595618"/>
              <a:gd name="connsiteX20" fmla="*/ 7659736 w 9601200"/>
              <a:gd name="connsiteY20" fmla="*/ 1595618 h 1595618"/>
              <a:gd name="connsiteX21" fmla="*/ 7087909 w 9601200"/>
              <a:gd name="connsiteY21" fmla="*/ 1595618 h 1595618"/>
              <a:gd name="connsiteX22" fmla="*/ 6355970 w 9601200"/>
              <a:gd name="connsiteY22" fmla="*/ 1595618 h 1595618"/>
              <a:gd name="connsiteX23" fmla="*/ 5624031 w 9601200"/>
              <a:gd name="connsiteY23" fmla="*/ 1595618 h 1595618"/>
              <a:gd name="connsiteX24" fmla="*/ 4972148 w 9601200"/>
              <a:gd name="connsiteY24" fmla="*/ 1595618 h 1595618"/>
              <a:gd name="connsiteX25" fmla="*/ 4400321 w 9601200"/>
              <a:gd name="connsiteY25" fmla="*/ 1595618 h 1595618"/>
              <a:gd name="connsiteX26" fmla="*/ 3988605 w 9601200"/>
              <a:gd name="connsiteY26" fmla="*/ 1595618 h 1595618"/>
              <a:gd name="connsiteX27" fmla="*/ 3336722 w 9601200"/>
              <a:gd name="connsiteY27" fmla="*/ 1595618 h 1595618"/>
              <a:gd name="connsiteX28" fmla="*/ 2684839 w 9601200"/>
              <a:gd name="connsiteY28" fmla="*/ 1595618 h 1595618"/>
              <a:gd name="connsiteX29" fmla="*/ 2353179 w 9601200"/>
              <a:gd name="connsiteY29" fmla="*/ 1595618 h 1595618"/>
              <a:gd name="connsiteX30" fmla="*/ 1781352 w 9601200"/>
              <a:gd name="connsiteY30" fmla="*/ 1595618 h 1595618"/>
              <a:gd name="connsiteX31" fmla="*/ 1449692 w 9601200"/>
              <a:gd name="connsiteY31" fmla="*/ 1595618 h 1595618"/>
              <a:gd name="connsiteX32" fmla="*/ 797809 w 9601200"/>
              <a:gd name="connsiteY32" fmla="*/ 1595618 h 1595618"/>
              <a:gd name="connsiteX33" fmla="*/ 0 w 9601200"/>
              <a:gd name="connsiteY33" fmla="*/ 797809 h 159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601200" h="1595618" fill="none" extrusionOk="0">
                <a:moveTo>
                  <a:pt x="0" y="797809"/>
                </a:moveTo>
                <a:cubicBezTo>
                  <a:pt x="-93636" y="357877"/>
                  <a:pt x="322566" y="-109867"/>
                  <a:pt x="797809" y="0"/>
                </a:cubicBezTo>
                <a:cubicBezTo>
                  <a:pt x="960483" y="-18800"/>
                  <a:pt x="1226736" y="35980"/>
                  <a:pt x="1449692" y="0"/>
                </a:cubicBezTo>
                <a:cubicBezTo>
                  <a:pt x="1672648" y="-35980"/>
                  <a:pt x="1685602" y="47056"/>
                  <a:pt x="1861408" y="0"/>
                </a:cubicBezTo>
                <a:cubicBezTo>
                  <a:pt x="2037214" y="-47056"/>
                  <a:pt x="2150526" y="23982"/>
                  <a:pt x="2273123" y="0"/>
                </a:cubicBezTo>
                <a:cubicBezTo>
                  <a:pt x="2395721" y="-23982"/>
                  <a:pt x="2648944" y="48259"/>
                  <a:pt x="2844951" y="0"/>
                </a:cubicBezTo>
                <a:cubicBezTo>
                  <a:pt x="3040958" y="-48259"/>
                  <a:pt x="3056201" y="24147"/>
                  <a:pt x="3176611" y="0"/>
                </a:cubicBezTo>
                <a:cubicBezTo>
                  <a:pt x="3297021" y="-24147"/>
                  <a:pt x="3508647" y="49879"/>
                  <a:pt x="3668382" y="0"/>
                </a:cubicBezTo>
                <a:cubicBezTo>
                  <a:pt x="3828117" y="-49879"/>
                  <a:pt x="3977308" y="33038"/>
                  <a:pt x="4240209" y="0"/>
                </a:cubicBezTo>
                <a:cubicBezTo>
                  <a:pt x="4503110" y="-33038"/>
                  <a:pt x="4575708" y="56246"/>
                  <a:pt x="4892092" y="0"/>
                </a:cubicBezTo>
                <a:cubicBezTo>
                  <a:pt x="5208476" y="-56246"/>
                  <a:pt x="5339558" y="30103"/>
                  <a:pt x="5543975" y="0"/>
                </a:cubicBezTo>
                <a:cubicBezTo>
                  <a:pt x="5748392" y="-30103"/>
                  <a:pt x="5809365" y="57347"/>
                  <a:pt x="6035747" y="0"/>
                </a:cubicBezTo>
                <a:cubicBezTo>
                  <a:pt x="6262129" y="-57347"/>
                  <a:pt x="6457734" y="3872"/>
                  <a:pt x="6767686" y="0"/>
                </a:cubicBezTo>
                <a:cubicBezTo>
                  <a:pt x="7077638" y="-3872"/>
                  <a:pt x="7022917" y="42361"/>
                  <a:pt x="7259457" y="0"/>
                </a:cubicBezTo>
                <a:cubicBezTo>
                  <a:pt x="7495997" y="-42361"/>
                  <a:pt x="7645588" y="68512"/>
                  <a:pt x="7991396" y="0"/>
                </a:cubicBezTo>
                <a:cubicBezTo>
                  <a:pt x="8337204" y="-68512"/>
                  <a:pt x="8421187" y="78344"/>
                  <a:pt x="8803391" y="0"/>
                </a:cubicBezTo>
                <a:cubicBezTo>
                  <a:pt x="9304827" y="-38247"/>
                  <a:pt x="9549604" y="243730"/>
                  <a:pt x="9601200" y="797809"/>
                </a:cubicBezTo>
                <a:lnTo>
                  <a:pt x="9601200" y="797809"/>
                </a:lnTo>
                <a:cubicBezTo>
                  <a:pt x="9512683" y="1156713"/>
                  <a:pt x="9217176" y="1584457"/>
                  <a:pt x="8803391" y="1595618"/>
                </a:cubicBezTo>
                <a:cubicBezTo>
                  <a:pt x="8569836" y="1603063"/>
                  <a:pt x="8371916" y="1546925"/>
                  <a:pt x="8231564" y="1595618"/>
                </a:cubicBezTo>
                <a:cubicBezTo>
                  <a:pt x="8091212" y="1644311"/>
                  <a:pt x="7891093" y="1573043"/>
                  <a:pt x="7659736" y="1595618"/>
                </a:cubicBezTo>
                <a:cubicBezTo>
                  <a:pt x="7428379" y="1618193"/>
                  <a:pt x="7266918" y="1580680"/>
                  <a:pt x="7087909" y="1595618"/>
                </a:cubicBezTo>
                <a:cubicBezTo>
                  <a:pt x="6908900" y="1610556"/>
                  <a:pt x="6609940" y="1562199"/>
                  <a:pt x="6355970" y="1595618"/>
                </a:cubicBezTo>
                <a:cubicBezTo>
                  <a:pt x="6102000" y="1629037"/>
                  <a:pt x="5857377" y="1573905"/>
                  <a:pt x="5624031" y="1595618"/>
                </a:cubicBezTo>
                <a:cubicBezTo>
                  <a:pt x="5390685" y="1617331"/>
                  <a:pt x="5217655" y="1581358"/>
                  <a:pt x="4972148" y="1595618"/>
                </a:cubicBezTo>
                <a:cubicBezTo>
                  <a:pt x="4726641" y="1609878"/>
                  <a:pt x="4524874" y="1588923"/>
                  <a:pt x="4400321" y="1595618"/>
                </a:cubicBezTo>
                <a:cubicBezTo>
                  <a:pt x="4275768" y="1602313"/>
                  <a:pt x="4091750" y="1558776"/>
                  <a:pt x="3988605" y="1595618"/>
                </a:cubicBezTo>
                <a:cubicBezTo>
                  <a:pt x="3885460" y="1632460"/>
                  <a:pt x="3639147" y="1566454"/>
                  <a:pt x="3336722" y="1595618"/>
                </a:cubicBezTo>
                <a:cubicBezTo>
                  <a:pt x="3034297" y="1624782"/>
                  <a:pt x="2820433" y="1579795"/>
                  <a:pt x="2684839" y="1595618"/>
                </a:cubicBezTo>
                <a:cubicBezTo>
                  <a:pt x="2549245" y="1611441"/>
                  <a:pt x="2505710" y="1593282"/>
                  <a:pt x="2353179" y="1595618"/>
                </a:cubicBezTo>
                <a:cubicBezTo>
                  <a:pt x="2200648" y="1597954"/>
                  <a:pt x="2021701" y="1559322"/>
                  <a:pt x="1781352" y="1595618"/>
                </a:cubicBezTo>
                <a:cubicBezTo>
                  <a:pt x="1541003" y="1631914"/>
                  <a:pt x="1523084" y="1566124"/>
                  <a:pt x="1449692" y="1595618"/>
                </a:cubicBezTo>
                <a:cubicBezTo>
                  <a:pt x="1376300" y="1625112"/>
                  <a:pt x="1072376" y="1565782"/>
                  <a:pt x="797809" y="1595618"/>
                </a:cubicBezTo>
                <a:cubicBezTo>
                  <a:pt x="396797" y="1621605"/>
                  <a:pt x="87967" y="1163610"/>
                  <a:pt x="0" y="797809"/>
                </a:cubicBezTo>
                <a:close/>
              </a:path>
              <a:path w="9601200" h="1595618" stroke="0" extrusionOk="0">
                <a:moveTo>
                  <a:pt x="0" y="797809"/>
                </a:moveTo>
                <a:cubicBezTo>
                  <a:pt x="81228" y="266829"/>
                  <a:pt x="322842" y="-12960"/>
                  <a:pt x="797809" y="0"/>
                </a:cubicBezTo>
                <a:cubicBezTo>
                  <a:pt x="902945" y="-28549"/>
                  <a:pt x="1022992" y="34339"/>
                  <a:pt x="1209525" y="0"/>
                </a:cubicBezTo>
                <a:cubicBezTo>
                  <a:pt x="1396058" y="-34339"/>
                  <a:pt x="1654201" y="10497"/>
                  <a:pt x="1781352" y="0"/>
                </a:cubicBezTo>
                <a:cubicBezTo>
                  <a:pt x="1908503" y="-10497"/>
                  <a:pt x="2162695" y="57915"/>
                  <a:pt x="2433235" y="0"/>
                </a:cubicBezTo>
                <a:cubicBezTo>
                  <a:pt x="2703775" y="-57915"/>
                  <a:pt x="2759600" y="12202"/>
                  <a:pt x="2844951" y="0"/>
                </a:cubicBezTo>
                <a:cubicBezTo>
                  <a:pt x="2930302" y="-12202"/>
                  <a:pt x="3076853" y="31352"/>
                  <a:pt x="3256666" y="0"/>
                </a:cubicBezTo>
                <a:cubicBezTo>
                  <a:pt x="3436480" y="-31352"/>
                  <a:pt x="3611674" y="30375"/>
                  <a:pt x="3748438" y="0"/>
                </a:cubicBezTo>
                <a:cubicBezTo>
                  <a:pt x="3885202" y="-30375"/>
                  <a:pt x="3974494" y="8835"/>
                  <a:pt x="4080098" y="0"/>
                </a:cubicBezTo>
                <a:cubicBezTo>
                  <a:pt x="4185702" y="-8835"/>
                  <a:pt x="4617314" y="42"/>
                  <a:pt x="4812037" y="0"/>
                </a:cubicBezTo>
                <a:cubicBezTo>
                  <a:pt x="5006760" y="-42"/>
                  <a:pt x="5182325" y="57399"/>
                  <a:pt x="5303808" y="0"/>
                </a:cubicBezTo>
                <a:cubicBezTo>
                  <a:pt x="5425291" y="-57399"/>
                  <a:pt x="5684339" y="48385"/>
                  <a:pt x="5875635" y="0"/>
                </a:cubicBezTo>
                <a:cubicBezTo>
                  <a:pt x="6066931" y="-48385"/>
                  <a:pt x="6073453" y="27128"/>
                  <a:pt x="6207295" y="0"/>
                </a:cubicBezTo>
                <a:cubicBezTo>
                  <a:pt x="6341137" y="-27128"/>
                  <a:pt x="6416084" y="38918"/>
                  <a:pt x="6538955" y="0"/>
                </a:cubicBezTo>
                <a:cubicBezTo>
                  <a:pt x="6661826" y="-38918"/>
                  <a:pt x="6916292" y="56390"/>
                  <a:pt x="7190838" y="0"/>
                </a:cubicBezTo>
                <a:cubicBezTo>
                  <a:pt x="7465384" y="-56390"/>
                  <a:pt x="7652383" y="35403"/>
                  <a:pt x="7922777" y="0"/>
                </a:cubicBezTo>
                <a:cubicBezTo>
                  <a:pt x="8193171" y="-35403"/>
                  <a:pt x="8616110" y="52780"/>
                  <a:pt x="8803391" y="0"/>
                </a:cubicBezTo>
                <a:cubicBezTo>
                  <a:pt x="9146224" y="8797"/>
                  <a:pt x="9653760" y="412724"/>
                  <a:pt x="9601200" y="797809"/>
                </a:cubicBezTo>
                <a:lnTo>
                  <a:pt x="9601200" y="797809"/>
                </a:lnTo>
                <a:cubicBezTo>
                  <a:pt x="9684876" y="1248283"/>
                  <a:pt x="9290729" y="1546556"/>
                  <a:pt x="8803391" y="1595618"/>
                </a:cubicBezTo>
                <a:cubicBezTo>
                  <a:pt x="8651775" y="1627432"/>
                  <a:pt x="8575630" y="1595343"/>
                  <a:pt x="8471731" y="1595618"/>
                </a:cubicBezTo>
                <a:cubicBezTo>
                  <a:pt x="8367832" y="1595893"/>
                  <a:pt x="8259018" y="1562726"/>
                  <a:pt x="8140071" y="1595618"/>
                </a:cubicBezTo>
                <a:cubicBezTo>
                  <a:pt x="8021124" y="1628510"/>
                  <a:pt x="7622572" y="1589250"/>
                  <a:pt x="7488188" y="1595618"/>
                </a:cubicBezTo>
                <a:cubicBezTo>
                  <a:pt x="7353804" y="1601986"/>
                  <a:pt x="7045755" y="1572794"/>
                  <a:pt x="6756249" y="1595618"/>
                </a:cubicBezTo>
                <a:cubicBezTo>
                  <a:pt x="6466743" y="1618442"/>
                  <a:pt x="6322703" y="1584483"/>
                  <a:pt x="6184422" y="1595618"/>
                </a:cubicBezTo>
                <a:cubicBezTo>
                  <a:pt x="6046141" y="1606753"/>
                  <a:pt x="5857706" y="1558740"/>
                  <a:pt x="5612595" y="1595618"/>
                </a:cubicBezTo>
                <a:cubicBezTo>
                  <a:pt x="5367484" y="1632496"/>
                  <a:pt x="5402421" y="1564661"/>
                  <a:pt x="5280935" y="1595618"/>
                </a:cubicBezTo>
                <a:cubicBezTo>
                  <a:pt x="5159449" y="1626575"/>
                  <a:pt x="4738351" y="1588316"/>
                  <a:pt x="4548996" y="1595618"/>
                </a:cubicBezTo>
                <a:cubicBezTo>
                  <a:pt x="4359641" y="1602920"/>
                  <a:pt x="4211185" y="1593803"/>
                  <a:pt x="4057225" y="1595618"/>
                </a:cubicBezTo>
                <a:cubicBezTo>
                  <a:pt x="3903265" y="1597433"/>
                  <a:pt x="3725312" y="1537248"/>
                  <a:pt x="3485397" y="1595618"/>
                </a:cubicBezTo>
                <a:cubicBezTo>
                  <a:pt x="3245482" y="1653988"/>
                  <a:pt x="3061575" y="1534877"/>
                  <a:pt x="2913570" y="1595618"/>
                </a:cubicBezTo>
                <a:cubicBezTo>
                  <a:pt x="2765565" y="1656359"/>
                  <a:pt x="2612611" y="1553910"/>
                  <a:pt x="2341743" y="1595618"/>
                </a:cubicBezTo>
                <a:cubicBezTo>
                  <a:pt x="2070875" y="1637326"/>
                  <a:pt x="1986748" y="1569586"/>
                  <a:pt x="1769915" y="1595618"/>
                </a:cubicBezTo>
                <a:cubicBezTo>
                  <a:pt x="1553082" y="1621650"/>
                  <a:pt x="1267722" y="1562416"/>
                  <a:pt x="797809" y="1595618"/>
                </a:cubicBezTo>
                <a:cubicBezTo>
                  <a:pt x="399632" y="1606329"/>
                  <a:pt x="-61897" y="1260192"/>
                  <a:pt x="0" y="7978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A0EB78-3148-9A4B-E0DD-4D48305EB2C2}"/>
              </a:ext>
            </a:extLst>
          </p:cNvPr>
          <p:cNvSpPr txBox="1"/>
          <p:nvPr/>
        </p:nvSpPr>
        <p:spPr>
          <a:xfrm>
            <a:off x="2790725" y="1167646"/>
            <a:ext cx="7994469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ln w="38100">
                  <a:solidFill>
                    <a:prstClr val="white"/>
                  </a:solidFill>
                </a:ln>
                <a:solidFill>
                  <a:srgbClr val="FF0066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KHỞI ĐỘNG</a:t>
            </a:r>
            <a:endParaRPr kumimoji="0" lang="en-US" sz="66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FF0066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#9Slide07 SVNZiclets" panose="02000603000000000000" pitchFamily="2" charset="0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02545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99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99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411707" y="1025603"/>
            <a:ext cx="11368586" cy="52680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3D46A7-D7E1-EEC6-2E0C-8BD8577267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3" y="1880120"/>
            <a:ext cx="10735734" cy="331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>
          <a:extLst>
            <a:ext uri="{FF2B5EF4-FFF2-40B4-BE49-F238E27FC236}">
              <a16:creationId xmlns:a16="http://schemas.microsoft.com/office/drawing/2014/main" id="{CA7A5A60-BD66-282F-B0A3-3F72785A9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0FFB4C5-5A28-2E1C-901A-2900B52DA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60E7A9CE-DC89-49EE-D280-D0B36DF1C36F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6FEC63E0-3DDA-4A45-90C3-D499BA6789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21CD7102-9658-D973-3BD5-767CFEFB5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C622F15A-0545-B966-B7C0-8499FABE05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4298A444-C485-4BCE-D6F9-39F2D63B2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2F506D83-F388-5B02-5020-38289AC6C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DFB7D1BF-E88A-B9F7-E71A-E98CFEA74D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9C2CE0F1-3637-2775-073B-F1299B3378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C56136D4-9C3A-4E73-6C55-4D8D11DC934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C5CC368D-1407-2906-B582-466BBDF354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93" y="4210732"/>
            <a:ext cx="1590752" cy="1365881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184475A5-7742-FCD8-03F2-12E9F39AE07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05" y="4237789"/>
            <a:ext cx="1590752" cy="136588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BB231F41-35C5-09BE-3E09-AB6B198067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13" y="4197343"/>
            <a:ext cx="1590752" cy="1365881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EDCC419E-506D-2BB5-2FEA-0473FC65F2C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824" y="4188669"/>
            <a:ext cx="1590752" cy="1365881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1259ADC1-26EA-AE63-558E-E82350A62B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FC239FB-5F09-FD32-E53B-D6FD5E80BF3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2398221" y="4816042"/>
            <a:ext cx="868685" cy="5615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43A6287-8105-A4F5-C3E1-4C47AEA3BEA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73" y="4118427"/>
            <a:ext cx="1590752" cy="136588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E2AB3EB-53AD-2E82-AD33-DC49CB55884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12" b="99213" l="844" r="89241">
                        <a14:foregroundMark x1="31013" y1="31890" x2="31013" y2="31890"/>
                        <a14:foregroundMark x1="20253" y1="76772" x2="20253" y2="76772"/>
                        <a14:foregroundMark x1="18565" y1="31890" x2="18565" y2="31890"/>
                        <a14:foregroundMark x1="16245" y1="31890" x2="16245" y2="31890"/>
                        <a14:foregroundMark x1="16245" y1="36220" x2="16245" y2="36220"/>
                        <a14:foregroundMark x1="19409" y1="33071" x2="17932" y2="46063"/>
                        <a14:foregroundMark x1="22574" y1="17323" x2="6962" y2="57874"/>
                        <a14:foregroundMark x1="15612" y1="50394" x2="13924" y2="85433"/>
                        <a14:foregroundMark x1="10127" y1="85433" x2="8439" y2="99606"/>
                        <a14:foregroundMark x1="844" y1="63386" x2="20886" y2="96850"/>
                        <a14:foregroundMark x1="844" y1="66535" x2="3797" y2="95276"/>
                        <a14:foregroundMark x1="22574" y1="36220" x2="21730" y2="47638"/>
                        <a14:foregroundMark x1="20886" y1="25984" x2="14768" y2="50394"/>
                        <a14:foregroundMark x1="23207" y1="57874" x2="14768" y2="99606"/>
                        <a14:foregroundMark x1="3797" y1="90945" x2="2321" y2="81102"/>
                        <a14:foregroundMark x1="844" y1="79528" x2="6962" y2="49213"/>
                        <a14:foregroundMark x1="71186" y1="11259" x2="49789" y2="5512"/>
                        <a14:backgroundMark x1="69198" y1="36220" x2="69198" y2="36220"/>
                        <a14:backgroundMark x1="73840" y1="24409" x2="70675" y2="56299"/>
                        <a14:backgroundMark x1="70042" y1="17323" x2="76160" y2="57874"/>
                        <a14:backgroundMark x1="67722" y1="24409" x2="87764" y2="12992"/>
                        <a14:backgroundMark x1="69198" y1="17323" x2="82489" y2="9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4375"/>
          <a:stretch/>
        </p:blipFill>
        <p:spPr>
          <a:xfrm rot="2130744">
            <a:off x="4187258" y="4852605"/>
            <a:ext cx="1614919" cy="831091"/>
          </a:xfrm>
          <a:prstGeom prst="rect">
            <a:avLst/>
          </a:prstGeom>
        </p:spPr>
      </p:pic>
      <p:pic>
        <p:nvPicPr>
          <p:cNvPr id="99" name="Google Shape;605;p73">
            <a:extLst>
              <a:ext uri="{FF2B5EF4-FFF2-40B4-BE49-F238E27FC236}">
                <a16:creationId xmlns:a16="http://schemas.microsoft.com/office/drawing/2014/main" id="{EB966F26-3096-4314-6DF3-0A201648586B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800000">
            <a:off x="249018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565D47B8-C6EE-C3E8-3AFC-6C63DE4C5DE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3558445" y="4833561"/>
            <a:ext cx="868685" cy="5615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3D9AD37-CAB9-65E5-4EBA-7043AD69D5D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F84B00FB-C669-6736-E73A-3699BF9B238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4716276" y="4895966"/>
            <a:ext cx="868685" cy="56157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95F35F65-36A2-591F-E45D-5A74D7831F5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5878893" y="4832667"/>
            <a:ext cx="868685" cy="561579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C78B52A6-0C22-C223-F1FD-272FC6C912B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7049734" y="4863180"/>
            <a:ext cx="868685" cy="56157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D02418F-1455-738C-8327-0864B22999B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8199341" y="4804545"/>
            <a:ext cx="868685" cy="56157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D7A7B5A-98D7-BF92-A886-4CA8927B788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26" y="4567606"/>
            <a:ext cx="1547219" cy="83109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33C9E006-ADCB-EE42-B508-39F590C9FFA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7017" y="4712835"/>
            <a:ext cx="1547219" cy="83109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F1E2F6E-4DC0-4EDF-77FB-583EF928BBC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5"/>
          <a:stretch/>
        </p:blipFill>
        <p:spPr>
          <a:xfrm rot="19758723">
            <a:off x="6775886" y="4878390"/>
            <a:ext cx="800153" cy="83109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B05F00D-EA64-B26B-8808-13656902879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100">
            <a:off x="7709126" y="4757130"/>
            <a:ext cx="1547219" cy="6805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E7501C-FAEF-FC7B-BA60-B1C76A2CA014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00" name="Google Shape;605;p73">
            <a:extLst>
              <a:ext uri="{FF2B5EF4-FFF2-40B4-BE49-F238E27FC236}">
                <a16:creationId xmlns:a16="http://schemas.microsoft.com/office/drawing/2014/main" id="{6942CEE1-6B83-29E3-5872-CC34FE8ABCE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800000">
            <a:off x="4024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605;p73">
            <a:extLst>
              <a:ext uri="{FF2B5EF4-FFF2-40B4-BE49-F238E27FC236}">
                <a16:creationId xmlns:a16="http://schemas.microsoft.com/office/drawing/2014/main" id="{A1569B37-D4DF-D9A4-1F67-53DFD8CD94AD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05;p73">
            <a:extLst>
              <a:ext uri="{FF2B5EF4-FFF2-40B4-BE49-F238E27FC236}">
                <a16:creationId xmlns:a16="http://schemas.microsoft.com/office/drawing/2014/main" id="{5E51E323-26B5-CC9C-D8A6-12D2FA0E937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DE2582-E2E0-CD46-E888-1BBB4B37447E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E605BF-9620-AEF2-8FE8-B620AB15D27C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6F05595-72CC-CEC3-06A2-75ACD8DA8265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082485" y="3899968"/>
            <a:ext cx="707161" cy="88618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FA4F128-01FA-328F-F29D-6954E67D2A3A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221656" y="3459735"/>
            <a:ext cx="707161" cy="88618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596E6BE-3A99-D694-1BD1-0BAB936F402F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669228" y="3975778"/>
            <a:ext cx="707161" cy="8861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1A18CF4-7EB4-8A50-E239-4462A1E8AD04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46648" r="13405" b="10249"/>
          <a:stretch/>
        </p:blipFill>
        <p:spPr>
          <a:xfrm rot="926524">
            <a:off x="620686" y="1160412"/>
            <a:ext cx="979452" cy="118666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12E1581-E3D4-FD34-3E14-A9C888C731AA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899346" y="5317782"/>
            <a:ext cx="553130" cy="447723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92BA90C9-CFBB-655A-B42A-4881D7A81B6A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1" t="18728" r="13778" b="32882"/>
          <a:stretch/>
        </p:blipFill>
        <p:spPr>
          <a:xfrm>
            <a:off x="7066387" y="4815151"/>
            <a:ext cx="318413" cy="50900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0B8B4EB7-1094-6041-6166-5EB1AB2DD17D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2501523" y="5033339"/>
            <a:ext cx="472121" cy="40983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2970CD24-5980-10FF-ED8C-D2E04F2EF13E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188863" y="4986556"/>
            <a:ext cx="553130" cy="447723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061D65F5-463D-42F5-0BDD-6FBB57D8EF00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063272" y="5198384"/>
            <a:ext cx="553130" cy="447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9BF60B-65DC-BE49-70A4-027D738DBBBD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8175" r="73196" b="62931"/>
          <a:stretch/>
        </p:blipFill>
        <p:spPr>
          <a:xfrm rot="567109" flipH="1">
            <a:off x="2902032" y="1034494"/>
            <a:ext cx="1765524" cy="1346679"/>
          </a:xfrm>
          <a:prstGeom prst="rect">
            <a:avLst/>
          </a:prstGeom>
        </p:spPr>
      </p:pic>
      <p:pic>
        <p:nvPicPr>
          <p:cNvPr id="2" name="Tieng-binh-xit-muoi-keu-khi-phun-www_tiengdong_com">
            <a:hlinkClick r:id="" action="ppaction://media"/>
            <a:extLst>
              <a:ext uri="{FF2B5EF4-FFF2-40B4-BE49-F238E27FC236}">
                <a16:creationId xmlns:a16="http://schemas.microsoft.com/office/drawing/2014/main" id="{8296043C-FBA7-605E-2050-4B2593A37B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49.7812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849443" y="141158"/>
            <a:ext cx="609600" cy="609600"/>
          </a:xfrm>
          <a:prstGeom prst="rect">
            <a:avLst/>
          </a:prstGeom>
        </p:spPr>
      </p:pic>
      <p:pic>
        <p:nvPicPr>
          <p:cNvPr id="128" name="Tiếng Nước Chảy">
            <a:hlinkClick r:id="" action="ppaction://media"/>
            <a:extLst>
              <a:ext uri="{FF2B5EF4-FFF2-40B4-BE49-F238E27FC236}">
                <a16:creationId xmlns:a16="http://schemas.microsoft.com/office/drawing/2014/main" id="{FE4E016C-E2A2-1D85-70E9-FBB65090EF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.2373065E6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834758" y="1051434"/>
            <a:ext cx="585308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2D11CB-F1CD-B16F-0567-775F5FA60228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0539" r="65967" b="35411"/>
          <a:stretch/>
        </p:blipFill>
        <p:spPr>
          <a:xfrm rot="855848">
            <a:off x="8011615" y="1185892"/>
            <a:ext cx="1081051" cy="118277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B22E837-35FF-D085-C9AD-CC7A6F26942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flipH="1">
            <a:off x="10187702" y="3302703"/>
            <a:ext cx="1519738" cy="22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0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40729 0.3027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513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13112 0 C 0.18985 0 0.26224 0.05602 0.26224 0.10185 L 0.26224 0.2037 " pathEditMode="relative" rAng="0" ptsTypes="AAAA">
                                      <p:cBhvr>
                                        <p:cTn id="6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05963 4.07407E-6 C 0.08633 4.07407E-6 0.1194 0.05069 0.1194 0.09189 L 0.1194 0.18402 " pathEditMode="relative" rAng="0" ptsTypes="AAAA">
                                      <p:cBhvr>
                                        <p:cTn id="7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50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06705 0.1914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500"/>
                            </p:stCondLst>
                            <p:childTnLst>
                              <p:par>
                                <p:cTn id="7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12878 0.1409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500"/>
                            </p:stCondLst>
                            <p:childTnLst>
                              <p:par>
                                <p:cTn id="7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7135 0.1210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14088 0.2932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465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90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22" presetClass="entr" presetSubtype="1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901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401"/>
                            </p:stCondLst>
                            <p:childTnLst>
                              <p:par>
                                <p:cTn id="1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901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401"/>
                            </p:stCondLst>
                            <p:childTnLst>
                              <p:par>
                                <p:cTn id="1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901"/>
                            </p:stCondLst>
                            <p:childTnLst>
                              <p:par>
                                <p:cTn id="163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00026 0.3125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5625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1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058"/>
                            </p:stCondLst>
                            <p:childTnLst>
                              <p:par>
                                <p:cTn id="201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808"/>
                            </p:stCondLst>
                            <p:childTnLst>
                              <p:par>
                                <p:cTn id="207" presetID="53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0.20312 0.26574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1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500"/>
                            </p:stCondLst>
                            <p:childTnLst>
                              <p:par>
                                <p:cTn id="2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3000"/>
                            </p:stCondLst>
                            <p:childTnLst>
                              <p:par>
                                <p:cTn id="2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1212">
                <p:cTn id="2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84DB50-5BB5-556E-40DD-80BC9C2D7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ảnh đã tải lên">
            <a:extLst>
              <a:ext uri="{FF2B5EF4-FFF2-40B4-BE49-F238E27FC236}">
                <a16:creationId xmlns:a16="http://schemas.microsoft.com/office/drawing/2014/main" id="{F8BE5B83-3FF2-3171-E41E-7BEBF781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9649" y1="7846" x2="72684" y2="14023"/>
                        <a14:foregroundMark x1="49521" y1="30217" x2="49521" y2="30217"/>
                        <a14:foregroundMark x1="2556" y1="26711" x2="2556" y2="2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5" y="2674785"/>
            <a:ext cx="3658958" cy="350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0BA490-1963-B8DF-8939-5A94709DB7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80" y="4227286"/>
            <a:ext cx="2155577" cy="1850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3D5CCF-7C59-7128-796F-237AF23521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68" y="4227285"/>
            <a:ext cx="2155577" cy="1850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54B796-AD6B-0EF5-2E6F-CD060767E2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17" y="4227285"/>
            <a:ext cx="2155577" cy="1850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AC4E20-99F3-B39E-19BF-793F99F7B8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54" y="3429000"/>
            <a:ext cx="2155577" cy="1850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122DB8-246D-BC10-AAD7-C05FB07C56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07" y="3456125"/>
            <a:ext cx="2155577" cy="1850861"/>
          </a:xfrm>
          <a:prstGeom prst="rect">
            <a:avLst/>
          </a:prstGeom>
        </p:spPr>
      </p:pic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7AF2E74C-7AFC-15AB-62EA-237F107FE5E2}"/>
              </a:ext>
            </a:extLst>
          </p:cNvPr>
          <p:cNvSpPr/>
          <p:nvPr/>
        </p:nvSpPr>
        <p:spPr>
          <a:xfrm>
            <a:off x="1987360" y="457840"/>
            <a:ext cx="9601200" cy="1595618"/>
          </a:xfrm>
          <a:custGeom>
            <a:avLst/>
            <a:gdLst>
              <a:gd name="connsiteX0" fmla="*/ 0 w 9601200"/>
              <a:gd name="connsiteY0" fmla="*/ 797809 h 1595618"/>
              <a:gd name="connsiteX1" fmla="*/ 797809 w 9601200"/>
              <a:gd name="connsiteY1" fmla="*/ 0 h 1595618"/>
              <a:gd name="connsiteX2" fmla="*/ 1449692 w 9601200"/>
              <a:gd name="connsiteY2" fmla="*/ 0 h 1595618"/>
              <a:gd name="connsiteX3" fmla="*/ 1861408 w 9601200"/>
              <a:gd name="connsiteY3" fmla="*/ 0 h 1595618"/>
              <a:gd name="connsiteX4" fmla="*/ 2273123 w 9601200"/>
              <a:gd name="connsiteY4" fmla="*/ 0 h 1595618"/>
              <a:gd name="connsiteX5" fmla="*/ 2844951 w 9601200"/>
              <a:gd name="connsiteY5" fmla="*/ 0 h 1595618"/>
              <a:gd name="connsiteX6" fmla="*/ 3176611 w 9601200"/>
              <a:gd name="connsiteY6" fmla="*/ 0 h 1595618"/>
              <a:gd name="connsiteX7" fmla="*/ 3668382 w 9601200"/>
              <a:gd name="connsiteY7" fmla="*/ 0 h 1595618"/>
              <a:gd name="connsiteX8" fmla="*/ 4240209 w 9601200"/>
              <a:gd name="connsiteY8" fmla="*/ 0 h 1595618"/>
              <a:gd name="connsiteX9" fmla="*/ 4892092 w 9601200"/>
              <a:gd name="connsiteY9" fmla="*/ 0 h 1595618"/>
              <a:gd name="connsiteX10" fmla="*/ 5543975 w 9601200"/>
              <a:gd name="connsiteY10" fmla="*/ 0 h 1595618"/>
              <a:gd name="connsiteX11" fmla="*/ 6035747 w 9601200"/>
              <a:gd name="connsiteY11" fmla="*/ 0 h 1595618"/>
              <a:gd name="connsiteX12" fmla="*/ 6767686 w 9601200"/>
              <a:gd name="connsiteY12" fmla="*/ 0 h 1595618"/>
              <a:gd name="connsiteX13" fmla="*/ 7259457 w 9601200"/>
              <a:gd name="connsiteY13" fmla="*/ 0 h 1595618"/>
              <a:gd name="connsiteX14" fmla="*/ 7991396 w 9601200"/>
              <a:gd name="connsiteY14" fmla="*/ 0 h 1595618"/>
              <a:gd name="connsiteX15" fmla="*/ 8803391 w 9601200"/>
              <a:gd name="connsiteY15" fmla="*/ 0 h 1595618"/>
              <a:gd name="connsiteX16" fmla="*/ 9601200 w 9601200"/>
              <a:gd name="connsiteY16" fmla="*/ 797809 h 1595618"/>
              <a:gd name="connsiteX17" fmla="*/ 9601200 w 9601200"/>
              <a:gd name="connsiteY17" fmla="*/ 797809 h 1595618"/>
              <a:gd name="connsiteX18" fmla="*/ 8803391 w 9601200"/>
              <a:gd name="connsiteY18" fmla="*/ 1595618 h 1595618"/>
              <a:gd name="connsiteX19" fmla="*/ 8231564 w 9601200"/>
              <a:gd name="connsiteY19" fmla="*/ 1595618 h 1595618"/>
              <a:gd name="connsiteX20" fmla="*/ 7659736 w 9601200"/>
              <a:gd name="connsiteY20" fmla="*/ 1595618 h 1595618"/>
              <a:gd name="connsiteX21" fmla="*/ 7087909 w 9601200"/>
              <a:gd name="connsiteY21" fmla="*/ 1595618 h 1595618"/>
              <a:gd name="connsiteX22" fmla="*/ 6355970 w 9601200"/>
              <a:gd name="connsiteY22" fmla="*/ 1595618 h 1595618"/>
              <a:gd name="connsiteX23" fmla="*/ 5624031 w 9601200"/>
              <a:gd name="connsiteY23" fmla="*/ 1595618 h 1595618"/>
              <a:gd name="connsiteX24" fmla="*/ 4972148 w 9601200"/>
              <a:gd name="connsiteY24" fmla="*/ 1595618 h 1595618"/>
              <a:gd name="connsiteX25" fmla="*/ 4400321 w 9601200"/>
              <a:gd name="connsiteY25" fmla="*/ 1595618 h 1595618"/>
              <a:gd name="connsiteX26" fmla="*/ 3988605 w 9601200"/>
              <a:gd name="connsiteY26" fmla="*/ 1595618 h 1595618"/>
              <a:gd name="connsiteX27" fmla="*/ 3336722 w 9601200"/>
              <a:gd name="connsiteY27" fmla="*/ 1595618 h 1595618"/>
              <a:gd name="connsiteX28" fmla="*/ 2684839 w 9601200"/>
              <a:gd name="connsiteY28" fmla="*/ 1595618 h 1595618"/>
              <a:gd name="connsiteX29" fmla="*/ 2353179 w 9601200"/>
              <a:gd name="connsiteY29" fmla="*/ 1595618 h 1595618"/>
              <a:gd name="connsiteX30" fmla="*/ 1781352 w 9601200"/>
              <a:gd name="connsiteY30" fmla="*/ 1595618 h 1595618"/>
              <a:gd name="connsiteX31" fmla="*/ 1449692 w 9601200"/>
              <a:gd name="connsiteY31" fmla="*/ 1595618 h 1595618"/>
              <a:gd name="connsiteX32" fmla="*/ 797809 w 9601200"/>
              <a:gd name="connsiteY32" fmla="*/ 1595618 h 1595618"/>
              <a:gd name="connsiteX33" fmla="*/ 0 w 9601200"/>
              <a:gd name="connsiteY33" fmla="*/ 797809 h 159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601200" h="1595618" fill="none" extrusionOk="0">
                <a:moveTo>
                  <a:pt x="0" y="797809"/>
                </a:moveTo>
                <a:cubicBezTo>
                  <a:pt x="-93636" y="357877"/>
                  <a:pt x="322566" y="-109867"/>
                  <a:pt x="797809" y="0"/>
                </a:cubicBezTo>
                <a:cubicBezTo>
                  <a:pt x="960483" y="-18800"/>
                  <a:pt x="1226736" y="35980"/>
                  <a:pt x="1449692" y="0"/>
                </a:cubicBezTo>
                <a:cubicBezTo>
                  <a:pt x="1672648" y="-35980"/>
                  <a:pt x="1685602" y="47056"/>
                  <a:pt x="1861408" y="0"/>
                </a:cubicBezTo>
                <a:cubicBezTo>
                  <a:pt x="2037214" y="-47056"/>
                  <a:pt x="2150526" y="23982"/>
                  <a:pt x="2273123" y="0"/>
                </a:cubicBezTo>
                <a:cubicBezTo>
                  <a:pt x="2395721" y="-23982"/>
                  <a:pt x="2648944" y="48259"/>
                  <a:pt x="2844951" y="0"/>
                </a:cubicBezTo>
                <a:cubicBezTo>
                  <a:pt x="3040958" y="-48259"/>
                  <a:pt x="3056201" y="24147"/>
                  <a:pt x="3176611" y="0"/>
                </a:cubicBezTo>
                <a:cubicBezTo>
                  <a:pt x="3297021" y="-24147"/>
                  <a:pt x="3508647" y="49879"/>
                  <a:pt x="3668382" y="0"/>
                </a:cubicBezTo>
                <a:cubicBezTo>
                  <a:pt x="3828117" y="-49879"/>
                  <a:pt x="3977308" y="33038"/>
                  <a:pt x="4240209" y="0"/>
                </a:cubicBezTo>
                <a:cubicBezTo>
                  <a:pt x="4503110" y="-33038"/>
                  <a:pt x="4575708" y="56246"/>
                  <a:pt x="4892092" y="0"/>
                </a:cubicBezTo>
                <a:cubicBezTo>
                  <a:pt x="5208476" y="-56246"/>
                  <a:pt x="5339558" y="30103"/>
                  <a:pt x="5543975" y="0"/>
                </a:cubicBezTo>
                <a:cubicBezTo>
                  <a:pt x="5748392" y="-30103"/>
                  <a:pt x="5809365" y="57347"/>
                  <a:pt x="6035747" y="0"/>
                </a:cubicBezTo>
                <a:cubicBezTo>
                  <a:pt x="6262129" y="-57347"/>
                  <a:pt x="6457734" y="3872"/>
                  <a:pt x="6767686" y="0"/>
                </a:cubicBezTo>
                <a:cubicBezTo>
                  <a:pt x="7077638" y="-3872"/>
                  <a:pt x="7022917" y="42361"/>
                  <a:pt x="7259457" y="0"/>
                </a:cubicBezTo>
                <a:cubicBezTo>
                  <a:pt x="7495997" y="-42361"/>
                  <a:pt x="7645588" y="68512"/>
                  <a:pt x="7991396" y="0"/>
                </a:cubicBezTo>
                <a:cubicBezTo>
                  <a:pt x="8337204" y="-68512"/>
                  <a:pt x="8421187" y="78344"/>
                  <a:pt x="8803391" y="0"/>
                </a:cubicBezTo>
                <a:cubicBezTo>
                  <a:pt x="9304827" y="-38247"/>
                  <a:pt x="9549604" y="243730"/>
                  <a:pt x="9601200" y="797809"/>
                </a:cubicBezTo>
                <a:lnTo>
                  <a:pt x="9601200" y="797809"/>
                </a:lnTo>
                <a:cubicBezTo>
                  <a:pt x="9512683" y="1156713"/>
                  <a:pt x="9217176" y="1584457"/>
                  <a:pt x="8803391" y="1595618"/>
                </a:cubicBezTo>
                <a:cubicBezTo>
                  <a:pt x="8569836" y="1603063"/>
                  <a:pt x="8371916" y="1546925"/>
                  <a:pt x="8231564" y="1595618"/>
                </a:cubicBezTo>
                <a:cubicBezTo>
                  <a:pt x="8091212" y="1644311"/>
                  <a:pt x="7891093" y="1573043"/>
                  <a:pt x="7659736" y="1595618"/>
                </a:cubicBezTo>
                <a:cubicBezTo>
                  <a:pt x="7428379" y="1618193"/>
                  <a:pt x="7266918" y="1580680"/>
                  <a:pt x="7087909" y="1595618"/>
                </a:cubicBezTo>
                <a:cubicBezTo>
                  <a:pt x="6908900" y="1610556"/>
                  <a:pt x="6609940" y="1562199"/>
                  <a:pt x="6355970" y="1595618"/>
                </a:cubicBezTo>
                <a:cubicBezTo>
                  <a:pt x="6102000" y="1629037"/>
                  <a:pt x="5857377" y="1573905"/>
                  <a:pt x="5624031" y="1595618"/>
                </a:cubicBezTo>
                <a:cubicBezTo>
                  <a:pt x="5390685" y="1617331"/>
                  <a:pt x="5217655" y="1581358"/>
                  <a:pt x="4972148" y="1595618"/>
                </a:cubicBezTo>
                <a:cubicBezTo>
                  <a:pt x="4726641" y="1609878"/>
                  <a:pt x="4524874" y="1588923"/>
                  <a:pt x="4400321" y="1595618"/>
                </a:cubicBezTo>
                <a:cubicBezTo>
                  <a:pt x="4275768" y="1602313"/>
                  <a:pt x="4091750" y="1558776"/>
                  <a:pt x="3988605" y="1595618"/>
                </a:cubicBezTo>
                <a:cubicBezTo>
                  <a:pt x="3885460" y="1632460"/>
                  <a:pt x="3639147" y="1566454"/>
                  <a:pt x="3336722" y="1595618"/>
                </a:cubicBezTo>
                <a:cubicBezTo>
                  <a:pt x="3034297" y="1624782"/>
                  <a:pt x="2820433" y="1579795"/>
                  <a:pt x="2684839" y="1595618"/>
                </a:cubicBezTo>
                <a:cubicBezTo>
                  <a:pt x="2549245" y="1611441"/>
                  <a:pt x="2505710" y="1593282"/>
                  <a:pt x="2353179" y="1595618"/>
                </a:cubicBezTo>
                <a:cubicBezTo>
                  <a:pt x="2200648" y="1597954"/>
                  <a:pt x="2021701" y="1559322"/>
                  <a:pt x="1781352" y="1595618"/>
                </a:cubicBezTo>
                <a:cubicBezTo>
                  <a:pt x="1541003" y="1631914"/>
                  <a:pt x="1523084" y="1566124"/>
                  <a:pt x="1449692" y="1595618"/>
                </a:cubicBezTo>
                <a:cubicBezTo>
                  <a:pt x="1376300" y="1625112"/>
                  <a:pt x="1072376" y="1565782"/>
                  <a:pt x="797809" y="1595618"/>
                </a:cubicBezTo>
                <a:cubicBezTo>
                  <a:pt x="396797" y="1621605"/>
                  <a:pt x="87967" y="1163610"/>
                  <a:pt x="0" y="797809"/>
                </a:cubicBezTo>
                <a:close/>
              </a:path>
              <a:path w="9601200" h="1595618" stroke="0" extrusionOk="0">
                <a:moveTo>
                  <a:pt x="0" y="797809"/>
                </a:moveTo>
                <a:cubicBezTo>
                  <a:pt x="81228" y="266829"/>
                  <a:pt x="322842" y="-12960"/>
                  <a:pt x="797809" y="0"/>
                </a:cubicBezTo>
                <a:cubicBezTo>
                  <a:pt x="902945" y="-28549"/>
                  <a:pt x="1022992" y="34339"/>
                  <a:pt x="1209525" y="0"/>
                </a:cubicBezTo>
                <a:cubicBezTo>
                  <a:pt x="1396058" y="-34339"/>
                  <a:pt x="1654201" y="10497"/>
                  <a:pt x="1781352" y="0"/>
                </a:cubicBezTo>
                <a:cubicBezTo>
                  <a:pt x="1908503" y="-10497"/>
                  <a:pt x="2162695" y="57915"/>
                  <a:pt x="2433235" y="0"/>
                </a:cubicBezTo>
                <a:cubicBezTo>
                  <a:pt x="2703775" y="-57915"/>
                  <a:pt x="2759600" y="12202"/>
                  <a:pt x="2844951" y="0"/>
                </a:cubicBezTo>
                <a:cubicBezTo>
                  <a:pt x="2930302" y="-12202"/>
                  <a:pt x="3076853" y="31352"/>
                  <a:pt x="3256666" y="0"/>
                </a:cubicBezTo>
                <a:cubicBezTo>
                  <a:pt x="3436480" y="-31352"/>
                  <a:pt x="3611674" y="30375"/>
                  <a:pt x="3748438" y="0"/>
                </a:cubicBezTo>
                <a:cubicBezTo>
                  <a:pt x="3885202" y="-30375"/>
                  <a:pt x="3974494" y="8835"/>
                  <a:pt x="4080098" y="0"/>
                </a:cubicBezTo>
                <a:cubicBezTo>
                  <a:pt x="4185702" y="-8835"/>
                  <a:pt x="4617314" y="42"/>
                  <a:pt x="4812037" y="0"/>
                </a:cubicBezTo>
                <a:cubicBezTo>
                  <a:pt x="5006760" y="-42"/>
                  <a:pt x="5182325" y="57399"/>
                  <a:pt x="5303808" y="0"/>
                </a:cubicBezTo>
                <a:cubicBezTo>
                  <a:pt x="5425291" y="-57399"/>
                  <a:pt x="5684339" y="48385"/>
                  <a:pt x="5875635" y="0"/>
                </a:cubicBezTo>
                <a:cubicBezTo>
                  <a:pt x="6066931" y="-48385"/>
                  <a:pt x="6073453" y="27128"/>
                  <a:pt x="6207295" y="0"/>
                </a:cubicBezTo>
                <a:cubicBezTo>
                  <a:pt x="6341137" y="-27128"/>
                  <a:pt x="6416084" y="38918"/>
                  <a:pt x="6538955" y="0"/>
                </a:cubicBezTo>
                <a:cubicBezTo>
                  <a:pt x="6661826" y="-38918"/>
                  <a:pt x="6916292" y="56390"/>
                  <a:pt x="7190838" y="0"/>
                </a:cubicBezTo>
                <a:cubicBezTo>
                  <a:pt x="7465384" y="-56390"/>
                  <a:pt x="7652383" y="35403"/>
                  <a:pt x="7922777" y="0"/>
                </a:cubicBezTo>
                <a:cubicBezTo>
                  <a:pt x="8193171" y="-35403"/>
                  <a:pt x="8616110" y="52780"/>
                  <a:pt x="8803391" y="0"/>
                </a:cubicBezTo>
                <a:cubicBezTo>
                  <a:pt x="9146224" y="8797"/>
                  <a:pt x="9653760" y="412724"/>
                  <a:pt x="9601200" y="797809"/>
                </a:cubicBezTo>
                <a:lnTo>
                  <a:pt x="9601200" y="797809"/>
                </a:lnTo>
                <a:cubicBezTo>
                  <a:pt x="9684876" y="1248283"/>
                  <a:pt x="9290729" y="1546556"/>
                  <a:pt x="8803391" y="1595618"/>
                </a:cubicBezTo>
                <a:cubicBezTo>
                  <a:pt x="8651775" y="1627432"/>
                  <a:pt x="8575630" y="1595343"/>
                  <a:pt x="8471731" y="1595618"/>
                </a:cubicBezTo>
                <a:cubicBezTo>
                  <a:pt x="8367832" y="1595893"/>
                  <a:pt x="8259018" y="1562726"/>
                  <a:pt x="8140071" y="1595618"/>
                </a:cubicBezTo>
                <a:cubicBezTo>
                  <a:pt x="8021124" y="1628510"/>
                  <a:pt x="7622572" y="1589250"/>
                  <a:pt x="7488188" y="1595618"/>
                </a:cubicBezTo>
                <a:cubicBezTo>
                  <a:pt x="7353804" y="1601986"/>
                  <a:pt x="7045755" y="1572794"/>
                  <a:pt x="6756249" y="1595618"/>
                </a:cubicBezTo>
                <a:cubicBezTo>
                  <a:pt x="6466743" y="1618442"/>
                  <a:pt x="6322703" y="1584483"/>
                  <a:pt x="6184422" y="1595618"/>
                </a:cubicBezTo>
                <a:cubicBezTo>
                  <a:pt x="6046141" y="1606753"/>
                  <a:pt x="5857706" y="1558740"/>
                  <a:pt x="5612595" y="1595618"/>
                </a:cubicBezTo>
                <a:cubicBezTo>
                  <a:pt x="5367484" y="1632496"/>
                  <a:pt x="5402421" y="1564661"/>
                  <a:pt x="5280935" y="1595618"/>
                </a:cubicBezTo>
                <a:cubicBezTo>
                  <a:pt x="5159449" y="1626575"/>
                  <a:pt x="4738351" y="1588316"/>
                  <a:pt x="4548996" y="1595618"/>
                </a:cubicBezTo>
                <a:cubicBezTo>
                  <a:pt x="4359641" y="1602920"/>
                  <a:pt x="4211185" y="1593803"/>
                  <a:pt x="4057225" y="1595618"/>
                </a:cubicBezTo>
                <a:cubicBezTo>
                  <a:pt x="3903265" y="1597433"/>
                  <a:pt x="3725312" y="1537248"/>
                  <a:pt x="3485397" y="1595618"/>
                </a:cubicBezTo>
                <a:cubicBezTo>
                  <a:pt x="3245482" y="1653988"/>
                  <a:pt x="3061575" y="1534877"/>
                  <a:pt x="2913570" y="1595618"/>
                </a:cubicBezTo>
                <a:cubicBezTo>
                  <a:pt x="2765565" y="1656359"/>
                  <a:pt x="2612611" y="1553910"/>
                  <a:pt x="2341743" y="1595618"/>
                </a:cubicBezTo>
                <a:cubicBezTo>
                  <a:pt x="2070875" y="1637326"/>
                  <a:pt x="1986748" y="1569586"/>
                  <a:pt x="1769915" y="1595618"/>
                </a:cubicBezTo>
                <a:cubicBezTo>
                  <a:pt x="1553082" y="1621650"/>
                  <a:pt x="1267722" y="1562416"/>
                  <a:pt x="797809" y="1595618"/>
                </a:cubicBezTo>
                <a:cubicBezTo>
                  <a:pt x="399632" y="1606329"/>
                  <a:pt x="-61897" y="1260192"/>
                  <a:pt x="0" y="7978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694434-F091-0DFB-F1C8-9B8431ACA511}"/>
              </a:ext>
            </a:extLst>
          </p:cNvPr>
          <p:cNvSpPr txBox="1"/>
          <p:nvPr/>
        </p:nvSpPr>
        <p:spPr>
          <a:xfrm>
            <a:off x="2790725" y="1167646"/>
            <a:ext cx="7994469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38100">
                  <a:solidFill>
                    <a:prstClr val="white"/>
                  </a:solidFill>
                </a:ln>
                <a:solidFill>
                  <a:srgbClr val="FF0066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SVNZiclets" panose="02000603000000000000" pitchFamily="2" charset="0"/>
                <a:ea typeface="+mn-ea"/>
                <a:cs typeface="Pattaya" panose="00000500000000000000" pitchFamily="2" charset="-34"/>
              </a:rPr>
              <a:t>KHÁM</a:t>
            </a:r>
            <a:r>
              <a:rPr kumimoji="0" lang="en-US" sz="6600" b="0" i="0" u="none" strike="noStrike" kern="1200" cap="none" spc="0" normalizeH="0" noProof="0">
                <a:ln w="38100">
                  <a:solidFill>
                    <a:prstClr val="white"/>
                  </a:solidFill>
                </a:ln>
                <a:solidFill>
                  <a:srgbClr val="FF0066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SVNZiclets" panose="02000603000000000000" pitchFamily="2" charset="0"/>
                <a:ea typeface="+mn-ea"/>
                <a:cs typeface="Pattaya" panose="00000500000000000000" pitchFamily="2" charset="-34"/>
              </a:rPr>
              <a:t> PHÁ</a:t>
            </a:r>
            <a:endParaRPr kumimoji="0" lang="en-US" sz="66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FF0066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#9Slide07 SVNZiclets" panose="02000603000000000000" pitchFamily="2" charset="0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41191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99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99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68A61-55BF-BBED-0422-670F0A2C3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1D0D5221-6351-822A-D09A-42DA551DB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EEC7A017-20D7-4FC9-AAC5-BE99B666ADC4}"/>
              </a:ext>
            </a:extLst>
          </p:cNvPr>
          <p:cNvSpPr/>
          <p:nvPr/>
        </p:nvSpPr>
        <p:spPr>
          <a:xfrm>
            <a:off x="411707" y="524933"/>
            <a:ext cx="11368586" cy="5768706"/>
          </a:xfrm>
          <a:prstGeom prst="roundRect">
            <a:avLst>
              <a:gd name="adj" fmla="val 11677"/>
            </a:avLst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6AF26-00E2-8F90-4B17-D8A76DDE137C}"/>
              </a:ext>
            </a:extLst>
          </p:cNvPr>
          <p:cNvSpPr txBox="1"/>
          <p:nvPr/>
        </p:nvSpPr>
        <p:spPr>
          <a:xfrm>
            <a:off x="739760" y="768402"/>
            <a:ext cx="1104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Ví dụ: </a:t>
            </a:r>
            <a:r>
              <a:rPr lang="vi-VN" sz="3200" b="1"/>
              <a:t>Tính thể tích của hình lập phương có cạnh 3 cm.</a:t>
            </a:r>
            <a:endParaRPr lang="en-US" sz="3200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76F137-D3BF-8CF8-14CE-0B98E20C73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170" y="1596646"/>
            <a:ext cx="5559660" cy="447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3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C423D-A29D-9132-3CBA-EC36BACE1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E45B08D3-2935-CD31-DE55-CBF08F1D1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55419B18-202A-11F9-068E-6961CFAF587D}"/>
              </a:ext>
            </a:extLst>
          </p:cNvPr>
          <p:cNvSpPr/>
          <p:nvPr/>
        </p:nvSpPr>
        <p:spPr>
          <a:xfrm>
            <a:off x="411707" y="524933"/>
            <a:ext cx="11368586" cy="5768706"/>
          </a:xfrm>
          <a:prstGeom prst="roundRect">
            <a:avLst>
              <a:gd name="adj" fmla="val 11677"/>
            </a:avLst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7A53CE-C57F-D870-F3AC-9EB0075BA4B3}"/>
              </a:ext>
            </a:extLst>
          </p:cNvPr>
          <p:cNvSpPr txBox="1"/>
          <p:nvPr/>
        </p:nvSpPr>
        <p:spPr>
          <a:xfrm>
            <a:off x="739760" y="768402"/>
            <a:ext cx="1104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Ví dụ: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Tính thể tích của hình lập phương có cạnh 3 cm.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225896-5073-9577-8947-3D64250B07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886" y="2497711"/>
            <a:ext cx="2193201" cy="17655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44751E-237E-15CA-AF50-F59299A02532}"/>
                  </a:ext>
                </a:extLst>
              </p:cNvPr>
              <p:cNvSpPr txBox="1"/>
              <p:nvPr/>
            </p:nvSpPr>
            <p:spPr>
              <a:xfrm>
                <a:off x="850035" y="1845823"/>
                <a:ext cx="10819982" cy="3069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Hình bên gồm các hình lập phương có thể tích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ố hình lập phương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ở mỗi lớp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	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 x 3 = 9</a:t>
                </a: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ố hình lập phương 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ở 3 lớp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	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9 x 3 = 27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Vậy thể tích hình lập phương cạnh 3 cm</a:t>
                </a: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là</a:t>
                </a:r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27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)</a:t>
                </a: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44751E-237E-15CA-AF50-F59299A02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35" y="1845823"/>
                <a:ext cx="10819982" cy="3069302"/>
              </a:xfrm>
              <a:prstGeom prst="rect">
                <a:avLst/>
              </a:prstGeom>
              <a:blipFill>
                <a:blip r:embed="rId6"/>
                <a:stretch>
                  <a:fillRect l="-1408" t="-2187" b="-5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253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776</TotalTime>
  <Words>908</Words>
  <Application>Microsoft Office PowerPoint</Application>
  <PresentationFormat>Widescreen</PresentationFormat>
  <Paragraphs>94</Paragraphs>
  <Slides>24</Slides>
  <Notes>19</Notes>
  <HiddenSlides>0</HiddenSlides>
  <MMClips>11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#9Slide07 Baloo Tamma</vt:lpstr>
      <vt:lpstr>#9Slide07 IcielCadena</vt:lpstr>
      <vt:lpstr>#9Slide07 IcielNabila</vt:lpstr>
      <vt:lpstr>#9Slide07 Itim</vt:lpstr>
      <vt:lpstr>#9Slide07 SVNAdam Gorry</vt:lpstr>
      <vt:lpstr>#9Slide07 SVNZiclets</vt:lpstr>
      <vt:lpstr>Arial</vt:lpstr>
      <vt:lpstr>Berkshire Swash</vt:lpstr>
      <vt:lpstr>Calibri</vt:lpstr>
      <vt:lpstr>Calibri Light</vt:lpstr>
      <vt:lpstr>Cambria Math</vt:lpstr>
      <vt:lpstr>Lato</vt:lpstr>
      <vt:lpstr>Livvic</vt:lpstr>
      <vt:lpstr>Open Sans</vt:lpstr>
      <vt:lpstr>Patrick Hand</vt:lpstr>
      <vt:lpstr>Roboto</vt:lpstr>
      <vt:lpstr>Roboto Condensed Light</vt:lpstr>
      <vt:lpstr>Office Theme</vt:lpstr>
      <vt:lpstr>Weltkindertag! by Slidego</vt:lpstr>
      <vt:lpstr>1_Weltkindertag!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PC</cp:lastModifiedBy>
  <cp:revision>80</cp:revision>
  <dcterms:created xsi:type="dcterms:W3CDTF">2021-12-09T09:13:10Z</dcterms:created>
  <dcterms:modified xsi:type="dcterms:W3CDTF">2025-02-19T14:09:59Z</dcterms:modified>
  <cp:category>9Slide.vn</cp:category>
</cp:coreProperties>
</file>