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384" r:id="rId4"/>
    <p:sldId id="275" r:id="rId5"/>
    <p:sldId id="386" r:id="rId6"/>
    <p:sldId id="334" r:id="rId7"/>
    <p:sldId id="333" r:id="rId8"/>
    <p:sldId id="335" r:id="rId9"/>
    <p:sldId id="405" r:id="rId10"/>
    <p:sldId id="277" r:id="rId11"/>
    <p:sldId id="256" r:id="rId12"/>
    <p:sldId id="401" r:id="rId13"/>
    <p:sldId id="264" r:id="rId14"/>
    <p:sldId id="402" r:id="rId15"/>
    <p:sldId id="391" r:id="rId16"/>
    <p:sldId id="392" r:id="rId17"/>
    <p:sldId id="403" r:id="rId18"/>
    <p:sldId id="393" r:id="rId19"/>
    <p:sldId id="394" r:id="rId20"/>
    <p:sldId id="404" r:id="rId21"/>
    <p:sldId id="267" r:id="rId22"/>
    <p:sldId id="395" r:id="rId23"/>
    <p:sldId id="396" r:id="rId24"/>
    <p:sldId id="397" r:id="rId25"/>
    <p:sldId id="398" r:id="rId26"/>
    <p:sldId id="399" r:id="rId27"/>
    <p:sldId id="400" r:id="rId28"/>
    <p:sldId id="272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4DA"/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64" autoAdjust="0"/>
  </p:normalViewPr>
  <p:slideViewPr>
    <p:cSldViewPr snapToGrid="0">
      <p:cViewPr varScale="1">
        <p:scale>
          <a:sx n="62" d="100"/>
          <a:sy n="62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8266B-A3B9-4FF1-B9B8-82CC26E93E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E9B2-E765-40BC-9AB2-28E1663F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B2D5C-9461-409E-A36E-164E80E9A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1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1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0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9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0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9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2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5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8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8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08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7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8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43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3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CBC6083C-68EF-DB28-258D-E0F52C3559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00D0-AA46-4548-927A-E42EFDCFA77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8D8D8E9-0DBC-3948-1EA3-C2EFB19553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846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F498B741-FE0F-3ECC-177C-058401040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CEDA-4FFA-4FA5-91F8-79CB4F6894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4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Thể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tích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hình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hộp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chữ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nhật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8E61-C7C0-4EC2-6112-99BAC848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7A7613-DFEE-1657-7447-4F9693AB6F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F66EB-C68E-DE1D-1878-C2070A412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21C07-C6A9-F7F2-923E-913A7360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C2AFA-6492-0CD9-CBBC-C07B469AE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5A28F-CED0-C1F4-C476-B316B652A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83E85-A54D-4E23-DEFD-FF923CD85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/>
              <a:t>Bài </a:t>
            </a:r>
            <a:r>
              <a:rPr lang="en-US" altLang="en-US" sz="3200"/>
              <a:t>1: </a:t>
            </a:r>
            <a:endParaRPr lang="en-US" altLang="en-US" sz="32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084" y="211741"/>
            <a:ext cx="7549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/>
              <a:t>Số?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D4EC8FFA-2291-2DAE-9CD2-B20FB3405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656" y="1705657"/>
                <a:ext cx="754983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4000"/>
                  <a:t>Thể tích của hình bên là .?.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altLang="en-US" sz="4000"/>
                  <a:t>.</a:t>
                </a:r>
                <a:endParaRPr lang="en-US" altLang="en-US" sz="4000" dirty="0"/>
              </a:p>
            </p:txBody>
          </p:sp>
        </mc:Choice>
        <mc:Fallback xmlns="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D4EC8FFA-2291-2DAE-9CD2-B20FB3405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656" y="1705657"/>
                <a:ext cx="7549831" cy="707886"/>
              </a:xfrm>
              <a:prstGeom prst="rect">
                <a:avLst/>
              </a:prstGeom>
              <a:blipFill>
                <a:blip r:embed="rId2"/>
                <a:stretch>
                  <a:fillRect l="-2908" t="-14655" b="-370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CE9136C-C9CC-D835-3A52-67328D316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83" y="1553206"/>
            <a:ext cx="3395103" cy="1875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2A9943FF-80A3-7F25-04F3-5AC3DB4E4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656" y="3581451"/>
                <a:ext cx="10928987" cy="230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Chia hình bên thành 3 hình hộp chữ nhật bằng nhau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Chiều dài hình hộp chữ nhật nhỏ là: 8 : 2 = 4 (m)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Thể tích hình hộp chữ nhật nhỏ là: 4 × 4 × 2 = 32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altLang="en-US" sz="3600">
                    <a:solidFill>
                      <a:srgbClr val="0070C0"/>
                    </a:solidFill>
                  </a:rPr>
                  <a:t>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Thể tích của hình bên là 32 × 3 = </a:t>
                </a:r>
                <a:r>
                  <a:rPr lang="vi-VN" altLang="en-US" sz="3600" b="1">
                    <a:solidFill>
                      <a:srgbClr val="FF0000"/>
                    </a:solidFill>
                  </a:rPr>
                  <a:t>96</a:t>
                </a:r>
                <a:r>
                  <a:rPr lang="vi-VN" altLang="en-US" sz="360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2A9943FF-80A3-7F25-04F3-5AC3DB4E4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656" y="3581451"/>
                <a:ext cx="10928987" cy="2308324"/>
              </a:xfrm>
              <a:prstGeom prst="rect">
                <a:avLst/>
              </a:prstGeom>
              <a:blipFill>
                <a:blip r:embed="rId4"/>
                <a:stretch>
                  <a:fillRect l="-1729" t="-4497" b="-92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9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A113-B73A-A920-E783-F77C1C5D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E6010-3748-FB87-9CFC-CFE979F9F7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7F030-423A-8071-D52F-1D49B75C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EA2F1-F92E-410D-A3AD-BFDBB197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4170A-3BE2-37C7-C4ED-67F7D88EF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77A7A-0A3E-4F8F-8C43-1C1889635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2A056-A596-72CA-98F3-EED89BDBE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21" y="1957556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6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7513 -0.19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967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B8CAF-11E2-AD26-E047-4EC9C807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2A3E81-27C4-2483-59F5-5D80CF7CF243}"/>
              </a:ext>
            </a:extLst>
          </p:cNvPr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80486F-86BA-6C4A-6C78-5151F947ABE0}"/>
                </a:ext>
              </a:extLst>
            </p:cNvPr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B08869-0999-8C14-BDFC-5F5AD0D39A39}"/>
                </a:ext>
              </a:extLst>
            </p:cNvPr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id="{DD85BCF1-7920-8B9F-1935-90187C34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63F9BB-9E3C-C495-2E57-AE7010B43976}"/>
              </a:ext>
            </a:extLst>
          </p:cNvPr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6FB045DE-AF91-9B2D-C50C-944D4CC4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530" y="1958279"/>
            <a:ext cx="75498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vi-VN" altLang="en-US" sz="4000">
                <a:solidFill>
                  <a:prstClr val="black"/>
                </a:solidFill>
              </a:rPr>
              <a:t>Tính thể tích của khối gỗ có dạng như hình bên.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7BBEE-A0CA-D572-070F-FF2BC509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45" y="1720358"/>
            <a:ext cx="2904409" cy="1799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8BA87-BCFE-76F3-59D4-9D1AE436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8" y="3281718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843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B04F-DDA6-F804-309B-C84DC60DB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042F18-E6E6-D2D2-3542-20DBC538852C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46C80F9D-4716-71F9-8C03-BAB503E9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487" y="313055"/>
            <a:ext cx="75498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chia khối gỗ như sau: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E6660-C914-A30C-5A1B-616CFBAE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91" y="340455"/>
            <a:ext cx="2904409" cy="17992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2DEDA8-F7F0-3F4D-247B-CB281BCD76C2}"/>
              </a:ext>
            </a:extLst>
          </p:cNvPr>
          <p:cNvCxnSpPr>
            <a:cxnSpLocks/>
          </p:cNvCxnSpPr>
          <p:nvPr/>
        </p:nvCxnSpPr>
        <p:spPr>
          <a:xfrm>
            <a:off x="7993117" y="1040523"/>
            <a:ext cx="8198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499B3DD9-67FA-6076-A38F-A26A49CC6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07" y="524757"/>
            <a:ext cx="432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0923D29-F74A-B730-BFD6-97FE72940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07" y="1247549"/>
            <a:ext cx="432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07BB4C7B-1989-A975-13AC-5A7B6AB7E3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3786" y="993439"/>
                <a:ext cx="7549831" cy="5628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dài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20 – 12 = 8 (cm)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12 – 8 = 4 (cm)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8 × 4 × 6 = 192 (</a:t>
                </a: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hình 2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20 × 6 × 8 = 960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khối gỗ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192 + 960 = 1 152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Đáp số: 1 152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07BB4C7B-1989-A975-13AC-5A7B6AB7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3786" y="993439"/>
                <a:ext cx="7549831" cy="5628079"/>
              </a:xfrm>
              <a:prstGeom prst="rect">
                <a:avLst/>
              </a:prstGeom>
              <a:blipFill>
                <a:blip r:embed="rId3"/>
                <a:stretch>
                  <a:fillRect l="-2100" t="-1517" b="-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60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750F-E9AC-14EF-B8DB-12A406A4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BE247-58C5-2744-932E-F504758923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169F1-9C3A-7F21-5328-F758CFB4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1622C-5D04-0D8A-D8DA-F7F1F719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4B5FC-0CFF-2787-6557-51B344D8C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EE94-571E-15A9-EF8C-1EF9781C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8472" y="622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4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9791 0.25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2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B456-78DF-5E77-F8E3-87B7050F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B6905A-F64B-97FC-83D0-ABDD39F78F60}"/>
              </a:ext>
            </a:extLst>
          </p:cNvPr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4F61-D9A3-E4FB-5845-06215F69BBB8}"/>
                </a:ext>
              </a:extLst>
            </p:cNvPr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FF6C2D-F937-8067-70AC-0C421AE6D473}"/>
                </a:ext>
              </a:extLst>
            </p:cNvPr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id="{B54DEE7F-5B31-698C-8E7B-65E88E02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4AC8A8-0C61-CF5B-B0AD-B26951BBB243}"/>
              </a:ext>
            </a:extLst>
          </p:cNvPr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39F81D6-413C-AB16-07EC-6F35D100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1626371"/>
            <a:ext cx="1036304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Bạn Thuỷ xếp sách vào một cái hộp trống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có dạng hình hộp chữ nhật. Kích thước của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hộp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là 0,5 m; 0,4 m và 0,6 m. Sách trong hộp chiếm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30% thể tích hộp. Hỏi trong hộp còn bao nhiêu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mét khối để có thể xếp thêm sách?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(Biết bề dày của vỏ hộp và khe giữa các quyển sách không đáng kể.)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FE5A5-664C-67C2-ED20-43C66251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188" y="1626371"/>
            <a:ext cx="1667800" cy="14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33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87CA-E664-7C3F-D456-604588463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4754D-6FED-CB0C-5145-E8AED333BFBF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86CAC90F-CF73-1C15-EA3D-F70A159B3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969" y="563855"/>
                <a:ext cx="8626528" cy="4995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algn="ctr">
                  <a:defRPr/>
                </a:pPr>
                <a:r>
                  <a:rPr lang="pl-PL" altLang="en-US" sz="4400" b="1">
                    <a:solidFill>
                      <a:srgbClr val="FF0000"/>
                    </a:solidFill>
                  </a:rPr>
                  <a:t>Bài giải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0,5 x 0,4 x 0,6 = 0,12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Thể tích hộp là 0,12</a:t>
                </a:r>
                <a:r>
                  <a:rPr lang="en-US" altLang="en-US" sz="440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.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0,12 x 30% = 0,036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Thể tích sách trong hộp là 0,036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.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0,12 – 0,036 = 0,084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Trong hộp còn 0,084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 để xếp sách. </a:t>
                </a:r>
              </a:p>
            </p:txBody>
          </p:sp>
        </mc:Choice>
        <mc:Fallback xmlns="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86CAC90F-CF73-1C15-EA3D-F70A159B3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969" y="563855"/>
                <a:ext cx="8626528" cy="4995535"/>
              </a:xfrm>
              <a:prstGeom prst="rect">
                <a:avLst/>
              </a:prstGeom>
              <a:blipFill>
                <a:blip r:embed="rId2"/>
                <a:stretch>
                  <a:fillRect l="-1696" t="-2317" r="-1625" b="-15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A39949E-AE35-5774-B310-A586BD7A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800" y="365130"/>
            <a:ext cx="2692828" cy="22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C1EF-11D7-C626-7CCB-4F4EF015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B341A-A69B-5EE4-664B-32082CD03C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16CBF-5A68-BDAF-0111-56E4697A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F3DAD-231F-E711-D0ED-70F55375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167F8-7EBE-D9B2-0BB8-9EF7BAA7D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960" y="2363856"/>
            <a:ext cx="1982926" cy="2806027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850B3DE-183B-5D08-EFE8-5671CDF45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05989 -0.3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3" y="892175"/>
            <a:ext cx="5875337" cy="554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khó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khăn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8" y="1887089"/>
            <a:ext cx="806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11C2F-D10F-2FC2-EDCC-51C72C33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351A82-731D-4731-AB0E-C026DA18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0A395-280F-5D4B-0BBF-1198F1DCC564}"/>
              </a:ext>
            </a:extLst>
          </p:cNvPr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Vui học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lossali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50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BB9F7-3B68-1377-E94C-940B0863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E1AB72-A19C-EB9E-C1B8-233B07B89EC9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CC8BEAB-DD11-4029-6C51-8195CE26A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968" y="563855"/>
            <a:ext cx="102188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/>
              <a:t>Các hình hộp chữ nhật A, B, C được đặt ở các vị trí khác nhau như</a:t>
            </a:r>
            <a:r>
              <a:rPr lang="en-US" altLang="en-US" sz="3200" b="1"/>
              <a:t> </a:t>
            </a:r>
            <a:r>
              <a:rPr lang="vi-VN" altLang="en-US" sz="3200" b="1"/>
              <a:t>hình dưới đây. Với mỗi hình:</a:t>
            </a:r>
          </a:p>
          <a:p>
            <a:pPr lvl="0" algn="just">
              <a:defRPr/>
            </a:pPr>
            <a:r>
              <a:rPr lang="vi-VN" altLang="en-US" sz="3200" b="1"/>
              <a:t>– Hãy nêu chiều dài, chiều rộng, chiều cao và viết biểu thức tính thể tích.</a:t>
            </a:r>
          </a:p>
          <a:p>
            <a:pPr lvl="0" algn="just">
              <a:defRPr/>
            </a:pPr>
            <a:r>
              <a:rPr lang="vi-VN" altLang="en-US" sz="3200" b="1"/>
              <a:t>– Thể tích của ba hình này có bằng nhau không?</a:t>
            </a:r>
            <a:endParaRPr kumimoji="0" lang="pl-PL" alt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FFB81-435B-E3E8-195B-F2D8A5C0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03" y="3389055"/>
            <a:ext cx="9937043" cy="27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500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3B6E-BDDB-4EEF-80CE-5612E525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C452BD-7AEB-5947-96B5-9B9CE6F9CBB4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B56F121F-07DA-72AC-F32E-C95EA09A51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577" y="464981"/>
                <a:ext cx="10218845" cy="5628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Hình A: chiều dài: 4 cm, chiều rộng: 2 cm, </a:t>
                </a:r>
                <a:endPara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6 cm, thể tích: 4 x 2 x 6</a:t>
                </a: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 + Hình B: chiều dài: 6 cm, chiều rộng: 2 cm,</a:t>
                </a:r>
              </a:p>
              <a:p>
                <a:pPr lvl="0" algn="just"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4 cm, thể tích: 6 x 2 x 4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Hình C: chiều dài: 6 cm, chiều rộng: 4 cm, </a:t>
                </a:r>
                <a:endPara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2 cm, thể tích: 6 x 4 x 2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Thể tích ba hình bằng nhau (do tính chất giao hoán của phép nhân):</a:t>
                </a:r>
              </a:p>
              <a:p>
                <a:pPr lvl="0" algn="just"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4 x 2 x 6 = 6 x 2 x 4 = 6 x 4 x 2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</a:t>
                </a:r>
                <a:r>
                  <a:rPr lang="en-US" altLang="en-US" sz="3200" b="1">
                    <a:solidFill>
                      <a:srgbClr val="FF0000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Vẫn cùng hình hộp chữ nhật đó, đặt ở tư thế khác, thể tích không thay đổi.</a:t>
                </a:r>
              </a:p>
            </p:txBody>
          </p:sp>
        </mc:Choice>
        <mc:Fallback xmlns="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B56F121F-07DA-72AC-F32E-C95EA09A5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577" y="464981"/>
                <a:ext cx="10218845" cy="5628079"/>
              </a:xfrm>
              <a:prstGeom prst="rect">
                <a:avLst/>
              </a:prstGeom>
              <a:blipFill>
                <a:blip r:embed="rId2"/>
                <a:stretch>
                  <a:fillRect l="-1551" t="-1515" r="-2446" b="-11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D018679-721B-7BF8-CE87-F7CE567C8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5437678"/>
            <a:ext cx="3930425" cy="10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2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C8B89-EC31-D690-5A16-1E68F085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E9A0A-3E1A-7DBB-7C56-AF0139A88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136DC-587E-997A-FCDE-380E9CE3A140}"/>
              </a:ext>
            </a:extLst>
          </p:cNvPr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Thử thách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lossali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1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E5CEA-2B19-E3DE-11A2-05E5334F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1B6C43-01C6-9104-A802-7AC0F6AC4810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ED1965CD-8B17-77C4-9128-BAD5EDDF6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968" y="563855"/>
                <a:ext cx="10218845" cy="1611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Số?</a:t>
                </a: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Thể tích của hòn đá nằm trong bể nước theo hình dưới đây là .?.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pl-PL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ED1965CD-8B17-77C4-9128-BAD5EDDF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968" y="563855"/>
                <a:ext cx="10218845" cy="1611852"/>
              </a:xfrm>
              <a:prstGeom prst="rect">
                <a:avLst/>
              </a:prstGeom>
              <a:blipFill>
                <a:blip r:embed="rId2"/>
                <a:stretch>
                  <a:fillRect l="-1551" t="-5283" r="-2446" b="-90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A018E17-4F24-9DE9-850D-5FA9DF441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4" y="2416371"/>
            <a:ext cx="10193432" cy="33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608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0F60-0CDF-F31E-139F-5D1810E2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8CB575-A748-ED1C-E86A-B06995D773AE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C2BE7D8F-0373-B4A1-53DD-8BDB462EA3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306" y="2670578"/>
                <a:ext cx="8037949" cy="3658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nước trong bể khi không có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10 × 10 × 4,5 = 450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bể nước có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10 × 10 × 7,5 = 750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hòn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750 – 450 = 300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Đáp số: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pl-PL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C2BE7D8F-0373-B4A1-53DD-8BDB462EA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5306" y="2670578"/>
                <a:ext cx="8037949" cy="3658309"/>
              </a:xfrm>
              <a:prstGeom prst="rect">
                <a:avLst/>
              </a:prstGeom>
              <a:blipFill>
                <a:blip r:embed="rId2"/>
                <a:stretch>
                  <a:fillRect l="-1895" t="-2333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BE37D2D-3F9E-6BDA-6FC0-68BF6967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97" y="461225"/>
            <a:ext cx="5935716" cy="19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46190810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24885" y="1985256"/>
            <a:ext cx="66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86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FC22C-1EE2-F856-15A0-6B5F6D9F7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096" y="1442277"/>
            <a:ext cx="718780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 descr="Dreamy leaves in sunlight">
            <a:extLst>
              <a:ext uri="{FF2B5EF4-FFF2-40B4-BE49-F238E27FC236}">
                <a16:creationId xmlns:a16="http://schemas.microsoft.com/office/drawing/2014/main" id="{ACE0C478-6FEB-42E9-AED2-9F5A1531D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-814" y="-29316"/>
            <a:ext cx="12192814" cy="6879121"/>
          </a:xfrm>
          <a:prstGeom prst="rect">
            <a:avLst/>
          </a:prstGeom>
        </p:spPr>
      </p:pic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65253FF3-4221-44A0-9BF0-BE58CDC77071}"/>
              </a:ext>
            </a:extLst>
          </p:cNvPr>
          <p:cNvSpPr/>
          <p:nvPr/>
        </p:nvSpPr>
        <p:spPr>
          <a:xfrm>
            <a:off x="0" y="0"/>
            <a:ext cx="12192000" cy="6849805"/>
          </a:xfrm>
          <a:prstGeom prst="rect">
            <a:avLst/>
          </a:prstGeom>
          <a:blipFill dpi="0" rotWithShape="1"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12450" y="108470"/>
            <a:ext cx="9698914" cy="1905530"/>
            <a:chOff x="1193397" y="365851"/>
            <a:chExt cx="9158681" cy="20982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333109" cy="2098281"/>
            </a:xfrm>
            <a:prstGeom prst="homePlate">
              <a:avLst>
                <a:gd name="adj" fmla="val 46143"/>
              </a:avLst>
            </a:prstGeom>
            <a:pattFill prst="pct5">
              <a:fgClr>
                <a:srgbClr val="3B4A08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667962" y="365851"/>
              <a:ext cx="1122744" cy="2094725"/>
            </a:xfrm>
            <a:prstGeom prst="chevron">
              <a:avLst>
                <a:gd name="adj" fmla="val 6468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229334" y="365851"/>
              <a:ext cx="1122744" cy="2084436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429798" y="224238"/>
            <a:ext cx="67683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Tính thể tích hình hộp chữ nhật có kích thước sau:</a:t>
            </a:r>
            <a:r>
              <a:rPr lang="en-US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vi-VN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4dm; b = 3dm; c = 5dm.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313749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474562"/>
            <a:ext cx="706055" cy="115681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3B4A0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/>
              <p:nvPr/>
            </p:nvSpPr>
            <p:spPr>
              <a:xfrm>
                <a:off x="2858049" y="3747628"/>
                <a:ext cx="6769860" cy="923330"/>
              </a:xfrm>
              <a:custGeom>
                <a:avLst/>
                <a:gdLst>
                  <a:gd name="connsiteX0" fmla="*/ 0 w 6769860"/>
                  <a:gd name="connsiteY0" fmla="*/ 0 h 923330"/>
                  <a:gd name="connsiteX1" fmla="*/ 541589 w 6769860"/>
                  <a:gd name="connsiteY1" fmla="*/ 0 h 923330"/>
                  <a:gd name="connsiteX2" fmla="*/ 1083178 w 6769860"/>
                  <a:gd name="connsiteY2" fmla="*/ 0 h 923330"/>
                  <a:gd name="connsiteX3" fmla="*/ 1895561 w 6769860"/>
                  <a:gd name="connsiteY3" fmla="*/ 0 h 923330"/>
                  <a:gd name="connsiteX4" fmla="*/ 2572547 w 6769860"/>
                  <a:gd name="connsiteY4" fmla="*/ 0 h 923330"/>
                  <a:gd name="connsiteX5" fmla="*/ 3114136 w 6769860"/>
                  <a:gd name="connsiteY5" fmla="*/ 0 h 923330"/>
                  <a:gd name="connsiteX6" fmla="*/ 3858820 w 6769860"/>
                  <a:gd name="connsiteY6" fmla="*/ 0 h 923330"/>
                  <a:gd name="connsiteX7" fmla="*/ 4400409 w 6769860"/>
                  <a:gd name="connsiteY7" fmla="*/ 0 h 923330"/>
                  <a:gd name="connsiteX8" fmla="*/ 5077395 w 6769860"/>
                  <a:gd name="connsiteY8" fmla="*/ 0 h 923330"/>
                  <a:gd name="connsiteX9" fmla="*/ 5889778 w 6769860"/>
                  <a:gd name="connsiteY9" fmla="*/ 0 h 923330"/>
                  <a:gd name="connsiteX10" fmla="*/ 6769860 w 6769860"/>
                  <a:gd name="connsiteY10" fmla="*/ 0 h 923330"/>
                  <a:gd name="connsiteX11" fmla="*/ 6769860 w 6769860"/>
                  <a:gd name="connsiteY11" fmla="*/ 461665 h 923330"/>
                  <a:gd name="connsiteX12" fmla="*/ 6769860 w 6769860"/>
                  <a:gd name="connsiteY12" fmla="*/ 923330 h 923330"/>
                  <a:gd name="connsiteX13" fmla="*/ 6025175 w 6769860"/>
                  <a:gd name="connsiteY13" fmla="*/ 923330 h 923330"/>
                  <a:gd name="connsiteX14" fmla="*/ 5483587 w 6769860"/>
                  <a:gd name="connsiteY14" fmla="*/ 923330 h 923330"/>
                  <a:gd name="connsiteX15" fmla="*/ 4738902 w 6769860"/>
                  <a:gd name="connsiteY15" fmla="*/ 923330 h 923330"/>
                  <a:gd name="connsiteX16" fmla="*/ 4129615 w 6769860"/>
                  <a:gd name="connsiteY16" fmla="*/ 923330 h 923330"/>
                  <a:gd name="connsiteX17" fmla="*/ 3520327 w 6769860"/>
                  <a:gd name="connsiteY17" fmla="*/ 923330 h 923330"/>
                  <a:gd name="connsiteX18" fmla="*/ 2911040 w 6769860"/>
                  <a:gd name="connsiteY18" fmla="*/ 923330 h 923330"/>
                  <a:gd name="connsiteX19" fmla="*/ 2301752 w 6769860"/>
                  <a:gd name="connsiteY19" fmla="*/ 923330 h 923330"/>
                  <a:gd name="connsiteX20" fmla="*/ 1827862 w 6769860"/>
                  <a:gd name="connsiteY20" fmla="*/ 923330 h 923330"/>
                  <a:gd name="connsiteX21" fmla="*/ 1218575 w 6769860"/>
                  <a:gd name="connsiteY21" fmla="*/ 923330 h 923330"/>
                  <a:gd name="connsiteX22" fmla="*/ 0 w 6769860"/>
                  <a:gd name="connsiteY22" fmla="*/ 923330 h 923330"/>
                  <a:gd name="connsiteX23" fmla="*/ 0 w 6769860"/>
                  <a:gd name="connsiteY23" fmla="*/ 461665 h 923330"/>
                  <a:gd name="connsiteX24" fmla="*/ 0 w 6769860"/>
                  <a:gd name="connsiteY24" fmla="*/ 0 h 92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69860" h="923330" fill="none" extrusionOk="0">
                    <a:moveTo>
                      <a:pt x="0" y="0"/>
                    </a:moveTo>
                    <a:cubicBezTo>
                      <a:pt x="111655" y="-3120"/>
                      <a:pt x="309121" y="-6949"/>
                      <a:pt x="541589" y="0"/>
                    </a:cubicBezTo>
                    <a:cubicBezTo>
                      <a:pt x="774057" y="6949"/>
                      <a:pt x="881187" y="23785"/>
                      <a:pt x="1083178" y="0"/>
                    </a:cubicBezTo>
                    <a:cubicBezTo>
                      <a:pt x="1285169" y="-23785"/>
                      <a:pt x="1515449" y="38258"/>
                      <a:pt x="1895561" y="0"/>
                    </a:cubicBezTo>
                    <a:cubicBezTo>
                      <a:pt x="2275673" y="-38258"/>
                      <a:pt x="2236690" y="-29375"/>
                      <a:pt x="2572547" y="0"/>
                    </a:cubicBezTo>
                    <a:cubicBezTo>
                      <a:pt x="2908404" y="29375"/>
                      <a:pt x="2869314" y="11860"/>
                      <a:pt x="3114136" y="0"/>
                    </a:cubicBezTo>
                    <a:cubicBezTo>
                      <a:pt x="3358958" y="-11860"/>
                      <a:pt x="3674895" y="-32142"/>
                      <a:pt x="3858820" y="0"/>
                    </a:cubicBezTo>
                    <a:cubicBezTo>
                      <a:pt x="4042745" y="32142"/>
                      <a:pt x="4259348" y="11680"/>
                      <a:pt x="4400409" y="0"/>
                    </a:cubicBezTo>
                    <a:cubicBezTo>
                      <a:pt x="4541470" y="-11680"/>
                      <a:pt x="4877668" y="-12641"/>
                      <a:pt x="5077395" y="0"/>
                    </a:cubicBezTo>
                    <a:cubicBezTo>
                      <a:pt x="5277122" y="12641"/>
                      <a:pt x="5705495" y="-24182"/>
                      <a:pt x="5889778" y="0"/>
                    </a:cubicBezTo>
                    <a:cubicBezTo>
                      <a:pt x="6074061" y="24182"/>
                      <a:pt x="6498765" y="39424"/>
                      <a:pt x="6769860" y="0"/>
                    </a:cubicBezTo>
                    <a:cubicBezTo>
                      <a:pt x="6755184" y="123856"/>
                      <a:pt x="6789720" y="314707"/>
                      <a:pt x="6769860" y="461665"/>
                    </a:cubicBezTo>
                    <a:cubicBezTo>
                      <a:pt x="6750000" y="608624"/>
                      <a:pt x="6755298" y="760787"/>
                      <a:pt x="6769860" y="923330"/>
                    </a:cubicBezTo>
                    <a:cubicBezTo>
                      <a:pt x="6562119" y="948058"/>
                      <a:pt x="6314400" y="897272"/>
                      <a:pt x="6025175" y="923330"/>
                    </a:cubicBezTo>
                    <a:cubicBezTo>
                      <a:pt x="5735951" y="949388"/>
                      <a:pt x="5723684" y="926041"/>
                      <a:pt x="5483587" y="923330"/>
                    </a:cubicBezTo>
                    <a:cubicBezTo>
                      <a:pt x="5243490" y="920619"/>
                      <a:pt x="5047760" y="909486"/>
                      <a:pt x="4738902" y="923330"/>
                    </a:cubicBezTo>
                    <a:cubicBezTo>
                      <a:pt x="4430045" y="937174"/>
                      <a:pt x="4296516" y="896771"/>
                      <a:pt x="4129615" y="923330"/>
                    </a:cubicBezTo>
                    <a:cubicBezTo>
                      <a:pt x="3962714" y="949889"/>
                      <a:pt x="3763183" y="926466"/>
                      <a:pt x="3520327" y="923330"/>
                    </a:cubicBezTo>
                    <a:cubicBezTo>
                      <a:pt x="3277471" y="920194"/>
                      <a:pt x="3212687" y="944467"/>
                      <a:pt x="2911040" y="923330"/>
                    </a:cubicBezTo>
                    <a:cubicBezTo>
                      <a:pt x="2609393" y="902193"/>
                      <a:pt x="2503008" y="936168"/>
                      <a:pt x="2301752" y="923330"/>
                    </a:cubicBezTo>
                    <a:cubicBezTo>
                      <a:pt x="2100496" y="910492"/>
                      <a:pt x="2009260" y="921279"/>
                      <a:pt x="1827862" y="923330"/>
                    </a:cubicBezTo>
                    <a:cubicBezTo>
                      <a:pt x="1646464" y="925382"/>
                      <a:pt x="1444780" y="909505"/>
                      <a:pt x="1218575" y="923330"/>
                    </a:cubicBezTo>
                    <a:cubicBezTo>
                      <a:pt x="992370" y="937155"/>
                      <a:pt x="607141" y="874504"/>
                      <a:pt x="0" y="923330"/>
                    </a:cubicBezTo>
                    <a:cubicBezTo>
                      <a:pt x="19771" y="774979"/>
                      <a:pt x="1174" y="612137"/>
                      <a:pt x="0" y="461665"/>
                    </a:cubicBezTo>
                    <a:cubicBezTo>
                      <a:pt x="-1174" y="311194"/>
                      <a:pt x="21948" y="178039"/>
                      <a:pt x="0" y="0"/>
                    </a:cubicBezTo>
                    <a:close/>
                  </a:path>
                  <a:path w="6769860" h="923330" stroke="0" extrusionOk="0">
                    <a:moveTo>
                      <a:pt x="0" y="0"/>
                    </a:moveTo>
                    <a:cubicBezTo>
                      <a:pt x="207391" y="18267"/>
                      <a:pt x="444088" y="14664"/>
                      <a:pt x="744685" y="0"/>
                    </a:cubicBezTo>
                    <a:cubicBezTo>
                      <a:pt x="1045283" y="-14664"/>
                      <a:pt x="1030564" y="-16271"/>
                      <a:pt x="1286273" y="0"/>
                    </a:cubicBezTo>
                    <a:cubicBezTo>
                      <a:pt x="1541982" y="16271"/>
                      <a:pt x="1625403" y="-1171"/>
                      <a:pt x="1963259" y="0"/>
                    </a:cubicBezTo>
                    <a:cubicBezTo>
                      <a:pt x="2301115" y="1171"/>
                      <a:pt x="2305146" y="-11546"/>
                      <a:pt x="2437150" y="0"/>
                    </a:cubicBezTo>
                    <a:cubicBezTo>
                      <a:pt x="2569154" y="11546"/>
                      <a:pt x="2777738" y="9130"/>
                      <a:pt x="3114136" y="0"/>
                    </a:cubicBezTo>
                    <a:cubicBezTo>
                      <a:pt x="3450534" y="-9130"/>
                      <a:pt x="3633520" y="16874"/>
                      <a:pt x="3858820" y="0"/>
                    </a:cubicBezTo>
                    <a:cubicBezTo>
                      <a:pt x="4084120" y="-16874"/>
                      <a:pt x="4300107" y="-16949"/>
                      <a:pt x="4468108" y="0"/>
                    </a:cubicBezTo>
                    <a:cubicBezTo>
                      <a:pt x="4636109" y="16949"/>
                      <a:pt x="4882505" y="9185"/>
                      <a:pt x="5009696" y="0"/>
                    </a:cubicBezTo>
                    <a:cubicBezTo>
                      <a:pt x="5136887" y="-9185"/>
                      <a:pt x="5592562" y="-17949"/>
                      <a:pt x="5822080" y="0"/>
                    </a:cubicBezTo>
                    <a:cubicBezTo>
                      <a:pt x="6051598" y="17949"/>
                      <a:pt x="6446982" y="-17881"/>
                      <a:pt x="6769860" y="0"/>
                    </a:cubicBezTo>
                    <a:cubicBezTo>
                      <a:pt x="6763131" y="162530"/>
                      <a:pt x="6751516" y="313807"/>
                      <a:pt x="6769860" y="452432"/>
                    </a:cubicBezTo>
                    <a:cubicBezTo>
                      <a:pt x="6788204" y="591057"/>
                      <a:pt x="6781188" y="760313"/>
                      <a:pt x="6769860" y="923330"/>
                    </a:cubicBezTo>
                    <a:cubicBezTo>
                      <a:pt x="6626901" y="947791"/>
                      <a:pt x="6441315" y="938767"/>
                      <a:pt x="6228271" y="923330"/>
                    </a:cubicBezTo>
                    <a:cubicBezTo>
                      <a:pt x="6015227" y="907893"/>
                      <a:pt x="5753689" y="898266"/>
                      <a:pt x="5483587" y="923330"/>
                    </a:cubicBezTo>
                    <a:cubicBezTo>
                      <a:pt x="5213485" y="948394"/>
                      <a:pt x="4895883" y="924710"/>
                      <a:pt x="4738902" y="923330"/>
                    </a:cubicBezTo>
                    <a:cubicBezTo>
                      <a:pt x="4581921" y="921950"/>
                      <a:pt x="4271828" y="960588"/>
                      <a:pt x="3926519" y="923330"/>
                    </a:cubicBezTo>
                    <a:cubicBezTo>
                      <a:pt x="3581210" y="886072"/>
                      <a:pt x="3546619" y="936422"/>
                      <a:pt x="3249533" y="923330"/>
                    </a:cubicBezTo>
                    <a:cubicBezTo>
                      <a:pt x="2952447" y="910238"/>
                      <a:pt x="2941875" y="929275"/>
                      <a:pt x="2775643" y="923330"/>
                    </a:cubicBezTo>
                    <a:cubicBezTo>
                      <a:pt x="2609411" y="917386"/>
                      <a:pt x="2463751" y="915899"/>
                      <a:pt x="2234054" y="923330"/>
                    </a:cubicBezTo>
                    <a:cubicBezTo>
                      <a:pt x="2004357" y="930761"/>
                      <a:pt x="1951199" y="927082"/>
                      <a:pt x="1760164" y="923330"/>
                    </a:cubicBezTo>
                    <a:cubicBezTo>
                      <a:pt x="1569129" y="919579"/>
                      <a:pt x="1154980" y="930136"/>
                      <a:pt x="947780" y="923330"/>
                    </a:cubicBezTo>
                    <a:cubicBezTo>
                      <a:pt x="740580" y="916524"/>
                      <a:pt x="205844" y="937256"/>
                      <a:pt x="0" y="923330"/>
                    </a:cubicBezTo>
                    <a:cubicBezTo>
                      <a:pt x="-21706" y="770254"/>
                      <a:pt x="-9784" y="681840"/>
                      <a:pt x="0" y="470898"/>
                    </a:cubicBezTo>
                    <a:cubicBezTo>
                      <a:pt x="9784" y="259956"/>
                      <a:pt x="-10998" y="120521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53000"/>
                </a:schemeClr>
              </a:solid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spcBef>
                    <a:spcPts val="6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4 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3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5 = 60 (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dm</m:t>
                      </m:r>
                      <m:r>
                        <m:rPr>
                          <m:nor/>
                        </m:rPr>
                        <a:rPr lang="en-US" sz="5400" b="1" baseline="30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49" y="3747628"/>
                <a:ext cx="676986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custGeom>
                        <a:avLst/>
                        <a:gdLst>
                          <a:gd name="connsiteX0" fmla="*/ 0 w 6769860"/>
                          <a:gd name="connsiteY0" fmla="*/ 0 h 923330"/>
                          <a:gd name="connsiteX1" fmla="*/ 541589 w 6769860"/>
                          <a:gd name="connsiteY1" fmla="*/ 0 h 923330"/>
                          <a:gd name="connsiteX2" fmla="*/ 1083178 w 6769860"/>
                          <a:gd name="connsiteY2" fmla="*/ 0 h 923330"/>
                          <a:gd name="connsiteX3" fmla="*/ 1895561 w 6769860"/>
                          <a:gd name="connsiteY3" fmla="*/ 0 h 923330"/>
                          <a:gd name="connsiteX4" fmla="*/ 2572547 w 6769860"/>
                          <a:gd name="connsiteY4" fmla="*/ 0 h 923330"/>
                          <a:gd name="connsiteX5" fmla="*/ 3114136 w 6769860"/>
                          <a:gd name="connsiteY5" fmla="*/ 0 h 923330"/>
                          <a:gd name="connsiteX6" fmla="*/ 3858820 w 6769860"/>
                          <a:gd name="connsiteY6" fmla="*/ 0 h 923330"/>
                          <a:gd name="connsiteX7" fmla="*/ 4400409 w 6769860"/>
                          <a:gd name="connsiteY7" fmla="*/ 0 h 923330"/>
                          <a:gd name="connsiteX8" fmla="*/ 5077395 w 6769860"/>
                          <a:gd name="connsiteY8" fmla="*/ 0 h 923330"/>
                          <a:gd name="connsiteX9" fmla="*/ 5889778 w 6769860"/>
                          <a:gd name="connsiteY9" fmla="*/ 0 h 923330"/>
                          <a:gd name="connsiteX10" fmla="*/ 6769860 w 6769860"/>
                          <a:gd name="connsiteY10" fmla="*/ 0 h 923330"/>
                          <a:gd name="connsiteX11" fmla="*/ 6769860 w 6769860"/>
                          <a:gd name="connsiteY11" fmla="*/ 461665 h 923330"/>
                          <a:gd name="connsiteX12" fmla="*/ 6769860 w 6769860"/>
                          <a:gd name="connsiteY12" fmla="*/ 923330 h 923330"/>
                          <a:gd name="connsiteX13" fmla="*/ 6025175 w 6769860"/>
                          <a:gd name="connsiteY13" fmla="*/ 923330 h 923330"/>
                          <a:gd name="connsiteX14" fmla="*/ 5483587 w 6769860"/>
                          <a:gd name="connsiteY14" fmla="*/ 923330 h 923330"/>
                          <a:gd name="connsiteX15" fmla="*/ 4738902 w 6769860"/>
                          <a:gd name="connsiteY15" fmla="*/ 923330 h 923330"/>
                          <a:gd name="connsiteX16" fmla="*/ 4129615 w 6769860"/>
                          <a:gd name="connsiteY16" fmla="*/ 923330 h 923330"/>
                          <a:gd name="connsiteX17" fmla="*/ 3520327 w 6769860"/>
                          <a:gd name="connsiteY17" fmla="*/ 923330 h 923330"/>
                          <a:gd name="connsiteX18" fmla="*/ 2911040 w 6769860"/>
                          <a:gd name="connsiteY18" fmla="*/ 923330 h 923330"/>
                          <a:gd name="connsiteX19" fmla="*/ 2301752 w 6769860"/>
                          <a:gd name="connsiteY19" fmla="*/ 923330 h 923330"/>
                          <a:gd name="connsiteX20" fmla="*/ 1827862 w 6769860"/>
                          <a:gd name="connsiteY20" fmla="*/ 923330 h 923330"/>
                          <a:gd name="connsiteX21" fmla="*/ 1218575 w 6769860"/>
                          <a:gd name="connsiteY21" fmla="*/ 923330 h 923330"/>
                          <a:gd name="connsiteX22" fmla="*/ 0 w 6769860"/>
                          <a:gd name="connsiteY22" fmla="*/ 923330 h 923330"/>
                          <a:gd name="connsiteX23" fmla="*/ 0 w 6769860"/>
                          <a:gd name="connsiteY23" fmla="*/ 461665 h 923330"/>
                          <a:gd name="connsiteX24" fmla="*/ 0 w 6769860"/>
                          <a:gd name="connsiteY24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6769860" h="923330" fill="none" extrusionOk="0">
                            <a:moveTo>
                              <a:pt x="0" y="0"/>
                            </a:moveTo>
                            <a:cubicBezTo>
                              <a:pt x="111655" y="-3120"/>
                              <a:pt x="309121" y="-6949"/>
                              <a:pt x="541589" y="0"/>
                            </a:cubicBezTo>
                            <a:cubicBezTo>
                              <a:pt x="774057" y="6949"/>
                              <a:pt x="881187" y="23785"/>
                              <a:pt x="1083178" y="0"/>
                            </a:cubicBezTo>
                            <a:cubicBezTo>
                              <a:pt x="1285169" y="-23785"/>
                              <a:pt x="1515449" y="38258"/>
                              <a:pt x="1895561" y="0"/>
                            </a:cubicBezTo>
                            <a:cubicBezTo>
                              <a:pt x="2275673" y="-38258"/>
                              <a:pt x="2236690" y="-29375"/>
                              <a:pt x="2572547" y="0"/>
                            </a:cubicBezTo>
                            <a:cubicBezTo>
                              <a:pt x="2908404" y="29375"/>
                              <a:pt x="2869314" y="11860"/>
                              <a:pt x="3114136" y="0"/>
                            </a:cubicBezTo>
                            <a:cubicBezTo>
                              <a:pt x="3358958" y="-11860"/>
                              <a:pt x="3674895" y="-32142"/>
                              <a:pt x="3858820" y="0"/>
                            </a:cubicBezTo>
                            <a:cubicBezTo>
                              <a:pt x="4042745" y="32142"/>
                              <a:pt x="4259348" y="11680"/>
                              <a:pt x="4400409" y="0"/>
                            </a:cubicBezTo>
                            <a:cubicBezTo>
                              <a:pt x="4541470" y="-11680"/>
                              <a:pt x="4877668" y="-12641"/>
                              <a:pt x="5077395" y="0"/>
                            </a:cubicBezTo>
                            <a:cubicBezTo>
                              <a:pt x="5277122" y="12641"/>
                              <a:pt x="5705495" y="-24182"/>
                              <a:pt x="5889778" y="0"/>
                            </a:cubicBezTo>
                            <a:cubicBezTo>
                              <a:pt x="6074061" y="24182"/>
                              <a:pt x="6498765" y="39424"/>
                              <a:pt x="6769860" y="0"/>
                            </a:cubicBezTo>
                            <a:cubicBezTo>
                              <a:pt x="6755184" y="123856"/>
                              <a:pt x="6789720" y="314707"/>
                              <a:pt x="6769860" y="461665"/>
                            </a:cubicBezTo>
                            <a:cubicBezTo>
                              <a:pt x="6750000" y="608624"/>
                              <a:pt x="6755298" y="760787"/>
                              <a:pt x="6769860" y="923330"/>
                            </a:cubicBezTo>
                            <a:cubicBezTo>
                              <a:pt x="6562119" y="948058"/>
                              <a:pt x="6314400" y="897272"/>
                              <a:pt x="6025175" y="923330"/>
                            </a:cubicBezTo>
                            <a:cubicBezTo>
                              <a:pt x="5735951" y="949388"/>
                              <a:pt x="5723684" y="926041"/>
                              <a:pt x="5483587" y="923330"/>
                            </a:cubicBezTo>
                            <a:cubicBezTo>
                              <a:pt x="5243490" y="920619"/>
                              <a:pt x="5047760" y="909486"/>
                              <a:pt x="4738902" y="923330"/>
                            </a:cubicBezTo>
                            <a:cubicBezTo>
                              <a:pt x="4430045" y="937174"/>
                              <a:pt x="4296516" y="896771"/>
                              <a:pt x="4129615" y="923330"/>
                            </a:cubicBezTo>
                            <a:cubicBezTo>
                              <a:pt x="3962714" y="949889"/>
                              <a:pt x="3763183" y="926466"/>
                              <a:pt x="3520327" y="923330"/>
                            </a:cubicBezTo>
                            <a:cubicBezTo>
                              <a:pt x="3277471" y="920194"/>
                              <a:pt x="3212687" y="944467"/>
                              <a:pt x="2911040" y="923330"/>
                            </a:cubicBezTo>
                            <a:cubicBezTo>
                              <a:pt x="2609393" y="902193"/>
                              <a:pt x="2503008" y="936168"/>
                              <a:pt x="2301752" y="923330"/>
                            </a:cubicBezTo>
                            <a:cubicBezTo>
                              <a:pt x="2100496" y="910492"/>
                              <a:pt x="2009260" y="921279"/>
                              <a:pt x="1827862" y="923330"/>
                            </a:cubicBezTo>
                            <a:cubicBezTo>
                              <a:pt x="1646464" y="925382"/>
                              <a:pt x="1444780" y="909505"/>
                              <a:pt x="1218575" y="923330"/>
                            </a:cubicBezTo>
                            <a:cubicBezTo>
                              <a:pt x="992370" y="937155"/>
                              <a:pt x="607141" y="874504"/>
                              <a:pt x="0" y="923330"/>
                            </a:cubicBezTo>
                            <a:cubicBezTo>
                              <a:pt x="19771" y="774979"/>
                              <a:pt x="1174" y="612137"/>
                              <a:pt x="0" y="461665"/>
                            </a:cubicBezTo>
                            <a:cubicBezTo>
                              <a:pt x="-1174" y="311194"/>
                              <a:pt x="21948" y="178039"/>
                              <a:pt x="0" y="0"/>
                            </a:cubicBezTo>
                            <a:close/>
                          </a:path>
                          <a:path w="6769860" h="923330" stroke="0" extrusionOk="0">
                            <a:moveTo>
                              <a:pt x="0" y="0"/>
                            </a:moveTo>
                            <a:cubicBezTo>
                              <a:pt x="207391" y="18267"/>
                              <a:pt x="444088" y="14664"/>
                              <a:pt x="744685" y="0"/>
                            </a:cubicBezTo>
                            <a:cubicBezTo>
                              <a:pt x="1045283" y="-14664"/>
                              <a:pt x="1030564" y="-16271"/>
                              <a:pt x="1286273" y="0"/>
                            </a:cubicBezTo>
                            <a:cubicBezTo>
                              <a:pt x="1541982" y="16271"/>
                              <a:pt x="1625403" y="-1171"/>
                              <a:pt x="1963259" y="0"/>
                            </a:cubicBezTo>
                            <a:cubicBezTo>
                              <a:pt x="2301115" y="1171"/>
                              <a:pt x="2305146" y="-11546"/>
                              <a:pt x="2437150" y="0"/>
                            </a:cubicBezTo>
                            <a:cubicBezTo>
                              <a:pt x="2569154" y="11546"/>
                              <a:pt x="2777738" y="9130"/>
                              <a:pt x="3114136" y="0"/>
                            </a:cubicBezTo>
                            <a:cubicBezTo>
                              <a:pt x="3450534" y="-9130"/>
                              <a:pt x="3633520" y="16874"/>
                              <a:pt x="3858820" y="0"/>
                            </a:cubicBezTo>
                            <a:cubicBezTo>
                              <a:pt x="4084120" y="-16874"/>
                              <a:pt x="4300107" y="-16949"/>
                              <a:pt x="4468108" y="0"/>
                            </a:cubicBezTo>
                            <a:cubicBezTo>
                              <a:pt x="4636109" y="16949"/>
                              <a:pt x="4882505" y="9185"/>
                              <a:pt x="5009696" y="0"/>
                            </a:cubicBezTo>
                            <a:cubicBezTo>
                              <a:pt x="5136887" y="-9185"/>
                              <a:pt x="5592562" y="-17949"/>
                              <a:pt x="5822080" y="0"/>
                            </a:cubicBezTo>
                            <a:cubicBezTo>
                              <a:pt x="6051598" y="17949"/>
                              <a:pt x="6446982" y="-17881"/>
                              <a:pt x="6769860" y="0"/>
                            </a:cubicBezTo>
                            <a:cubicBezTo>
                              <a:pt x="6763131" y="162530"/>
                              <a:pt x="6751516" y="313807"/>
                              <a:pt x="6769860" y="452432"/>
                            </a:cubicBezTo>
                            <a:cubicBezTo>
                              <a:pt x="6788204" y="591057"/>
                              <a:pt x="6781188" y="760313"/>
                              <a:pt x="6769860" y="923330"/>
                            </a:cubicBezTo>
                            <a:cubicBezTo>
                              <a:pt x="6626901" y="947791"/>
                              <a:pt x="6441315" y="938767"/>
                              <a:pt x="6228271" y="923330"/>
                            </a:cubicBezTo>
                            <a:cubicBezTo>
                              <a:pt x="6015227" y="907893"/>
                              <a:pt x="5753689" y="898266"/>
                              <a:pt x="5483587" y="923330"/>
                            </a:cubicBezTo>
                            <a:cubicBezTo>
                              <a:pt x="5213485" y="948394"/>
                              <a:pt x="4895883" y="924710"/>
                              <a:pt x="4738902" y="923330"/>
                            </a:cubicBezTo>
                            <a:cubicBezTo>
                              <a:pt x="4581921" y="921950"/>
                              <a:pt x="4271828" y="960588"/>
                              <a:pt x="3926519" y="923330"/>
                            </a:cubicBezTo>
                            <a:cubicBezTo>
                              <a:pt x="3581210" y="886072"/>
                              <a:pt x="3546619" y="936422"/>
                              <a:pt x="3249533" y="923330"/>
                            </a:cubicBezTo>
                            <a:cubicBezTo>
                              <a:pt x="2952447" y="910238"/>
                              <a:pt x="2941875" y="929275"/>
                              <a:pt x="2775643" y="923330"/>
                            </a:cubicBezTo>
                            <a:cubicBezTo>
                              <a:pt x="2609411" y="917386"/>
                              <a:pt x="2463751" y="915899"/>
                              <a:pt x="2234054" y="923330"/>
                            </a:cubicBezTo>
                            <a:cubicBezTo>
                              <a:pt x="2004357" y="930761"/>
                              <a:pt x="1951199" y="927082"/>
                              <a:pt x="1760164" y="923330"/>
                            </a:cubicBezTo>
                            <a:cubicBezTo>
                              <a:pt x="1569129" y="919579"/>
                              <a:pt x="1154980" y="930136"/>
                              <a:pt x="947780" y="923330"/>
                            </a:cubicBezTo>
                            <a:cubicBezTo>
                              <a:pt x="740580" y="916524"/>
                              <a:pt x="205844" y="937256"/>
                              <a:pt x="0" y="923330"/>
                            </a:cubicBezTo>
                            <a:cubicBezTo>
                              <a:pt x="-21706" y="770254"/>
                              <a:pt x="-9784" y="681840"/>
                              <a:pt x="0" y="470898"/>
                            </a:cubicBezTo>
                            <a:cubicBezTo>
                              <a:pt x="9784" y="259956"/>
                              <a:pt x="-10998" y="1205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9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3" grpId="0" animBg="1"/>
      <p:bldP spid="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iant panda">
            <a:extLst>
              <a:ext uri="{FF2B5EF4-FFF2-40B4-BE49-F238E27FC236}">
                <a16:creationId xmlns:a16="http://schemas.microsoft.com/office/drawing/2014/main" id="{FB825A81-CA3D-40C0-9738-90897C460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/>
          <a:stretch/>
        </p:blipFill>
        <p:spPr>
          <a:xfrm flipH="1">
            <a:off x="0" y="-17328"/>
            <a:ext cx="13033094" cy="69708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27464" y="311233"/>
            <a:ext cx="8099442" cy="1134011"/>
            <a:chOff x="1193397" y="365851"/>
            <a:chExt cx="9455336" cy="2098283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1828428" y="367179"/>
            <a:ext cx="745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4,2 cm;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cm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10 cm.</a:t>
            </a:r>
            <a:endParaRPr kumimoji="0" lang="vi-VN" sz="3200" b="0" i="0" u="none" strike="noStrike" kern="1200" cap="none" spc="-8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8583"/>
            <a:ext cx="706055" cy="2768235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401744-8F81-4162-8CCA-CBBEEE7BC632}"/>
              </a:ext>
            </a:extLst>
          </p:cNvPr>
          <p:cNvSpPr txBox="1"/>
          <p:nvPr/>
        </p:nvSpPr>
        <p:spPr>
          <a:xfrm>
            <a:off x="2416517" y="2939218"/>
            <a:ext cx="6252698" cy="901401"/>
          </a:xfrm>
          <a:custGeom>
            <a:avLst/>
            <a:gdLst>
              <a:gd name="connsiteX0" fmla="*/ 0 w 6252698"/>
              <a:gd name="connsiteY0" fmla="*/ 0 h 901401"/>
              <a:gd name="connsiteX1" fmla="*/ 757271 w 6252698"/>
              <a:gd name="connsiteY1" fmla="*/ 0 h 901401"/>
              <a:gd name="connsiteX2" fmla="*/ 1577069 w 6252698"/>
              <a:gd name="connsiteY2" fmla="*/ 0 h 901401"/>
              <a:gd name="connsiteX3" fmla="*/ 2271814 w 6252698"/>
              <a:gd name="connsiteY3" fmla="*/ 0 h 901401"/>
              <a:gd name="connsiteX4" fmla="*/ 2841504 w 6252698"/>
              <a:gd name="connsiteY4" fmla="*/ 0 h 901401"/>
              <a:gd name="connsiteX5" fmla="*/ 3661302 w 6252698"/>
              <a:gd name="connsiteY5" fmla="*/ 0 h 901401"/>
              <a:gd name="connsiteX6" fmla="*/ 4356046 w 6252698"/>
              <a:gd name="connsiteY6" fmla="*/ 0 h 901401"/>
              <a:gd name="connsiteX7" fmla="*/ 4925737 w 6252698"/>
              <a:gd name="connsiteY7" fmla="*/ 0 h 901401"/>
              <a:gd name="connsiteX8" fmla="*/ 6252698 w 6252698"/>
              <a:gd name="connsiteY8" fmla="*/ 0 h 901401"/>
              <a:gd name="connsiteX9" fmla="*/ 6252698 w 6252698"/>
              <a:gd name="connsiteY9" fmla="*/ 432672 h 901401"/>
              <a:gd name="connsiteX10" fmla="*/ 6252698 w 6252698"/>
              <a:gd name="connsiteY10" fmla="*/ 901401 h 901401"/>
              <a:gd name="connsiteX11" fmla="*/ 5557954 w 6252698"/>
              <a:gd name="connsiteY11" fmla="*/ 901401 h 901401"/>
              <a:gd name="connsiteX12" fmla="*/ 4988264 w 6252698"/>
              <a:gd name="connsiteY12" fmla="*/ 901401 h 901401"/>
              <a:gd name="connsiteX13" fmla="*/ 4418573 w 6252698"/>
              <a:gd name="connsiteY13" fmla="*/ 901401 h 901401"/>
              <a:gd name="connsiteX14" fmla="*/ 3786356 w 6252698"/>
              <a:gd name="connsiteY14" fmla="*/ 901401 h 901401"/>
              <a:gd name="connsiteX15" fmla="*/ 3279193 w 6252698"/>
              <a:gd name="connsiteY15" fmla="*/ 901401 h 901401"/>
              <a:gd name="connsiteX16" fmla="*/ 2709502 w 6252698"/>
              <a:gd name="connsiteY16" fmla="*/ 901401 h 901401"/>
              <a:gd name="connsiteX17" fmla="*/ 1952231 w 6252698"/>
              <a:gd name="connsiteY17" fmla="*/ 901401 h 901401"/>
              <a:gd name="connsiteX18" fmla="*/ 1320014 w 6252698"/>
              <a:gd name="connsiteY18" fmla="*/ 901401 h 901401"/>
              <a:gd name="connsiteX19" fmla="*/ 687797 w 6252698"/>
              <a:gd name="connsiteY19" fmla="*/ 901401 h 901401"/>
              <a:gd name="connsiteX20" fmla="*/ 0 w 6252698"/>
              <a:gd name="connsiteY20" fmla="*/ 901401 h 901401"/>
              <a:gd name="connsiteX21" fmla="*/ 0 w 6252698"/>
              <a:gd name="connsiteY21" fmla="*/ 459715 h 901401"/>
              <a:gd name="connsiteX22" fmla="*/ 0 w 6252698"/>
              <a:gd name="connsiteY22" fmla="*/ 0 h 90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52698" h="901401" fill="none" extrusionOk="0">
                <a:moveTo>
                  <a:pt x="0" y="0"/>
                </a:moveTo>
                <a:cubicBezTo>
                  <a:pt x="161713" y="-29265"/>
                  <a:pt x="578473" y="36247"/>
                  <a:pt x="757271" y="0"/>
                </a:cubicBezTo>
                <a:cubicBezTo>
                  <a:pt x="936069" y="-36247"/>
                  <a:pt x="1407024" y="17061"/>
                  <a:pt x="1577069" y="0"/>
                </a:cubicBezTo>
                <a:cubicBezTo>
                  <a:pt x="1747114" y="-17061"/>
                  <a:pt x="1927290" y="-26063"/>
                  <a:pt x="2271814" y="0"/>
                </a:cubicBezTo>
                <a:cubicBezTo>
                  <a:pt x="2616339" y="26063"/>
                  <a:pt x="2715427" y="-8478"/>
                  <a:pt x="2841504" y="0"/>
                </a:cubicBezTo>
                <a:cubicBezTo>
                  <a:pt x="2967581" y="8478"/>
                  <a:pt x="3469572" y="14784"/>
                  <a:pt x="3661302" y="0"/>
                </a:cubicBezTo>
                <a:cubicBezTo>
                  <a:pt x="3853032" y="-14784"/>
                  <a:pt x="4072100" y="-33498"/>
                  <a:pt x="4356046" y="0"/>
                </a:cubicBezTo>
                <a:cubicBezTo>
                  <a:pt x="4639992" y="33498"/>
                  <a:pt x="4769862" y="-5651"/>
                  <a:pt x="4925737" y="0"/>
                </a:cubicBezTo>
                <a:cubicBezTo>
                  <a:pt x="5081612" y="5651"/>
                  <a:pt x="5689034" y="-45430"/>
                  <a:pt x="6252698" y="0"/>
                </a:cubicBezTo>
                <a:cubicBezTo>
                  <a:pt x="6262565" y="124555"/>
                  <a:pt x="6255053" y="308402"/>
                  <a:pt x="6252698" y="432672"/>
                </a:cubicBezTo>
                <a:cubicBezTo>
                  <a:pt x="6250343" y="556942"/>
                  <a:pt x="6237346" y="788211"/>
                  <a:pt x="6252698" y="901401"/>
                </a:cubicBezTo>
                <a:cubicBezTo>
                  <a:pt x="5939919" y="886162"/>
                  <a:pt x="5902181" y="896434"/>
                  <a:pt x="5557954" y="901401"/>
                </a:cubicBezTo>
                <a:cubicBezTo>
                  <a:pt x="5213727" y="906368"/>
                  <a:pt x="5214330" y="895923"/>
                  <a:pt x="4988264" y="901401"/>
                </a:cubicBezTo>
                <a:cubicBezTo>
                  <a:pt x="4762198" y="906880"/>
                  <a:pt x="4589431" y="921115"/>
                  <a:pt x="4418573" y="901401"/>
                </a:cubicBezTo>
                <a:cubicBezTo>
                  <a:pt x="4247715" y="881687"/>
                  <a:pt x="3999098" y="900969"/>
                  <a:pt x="3786356" y="901401"/>
                </a:cubicBezTo>
                <a:cubicBezTo>
                  <a:pt x="3573614" y="901833"/>
                  <a:pt x="3428123" y="898041"/>
                  <a:pt x="3279193" y="901401"/>
                </a:cubicBezTo>
                <a:cubicBezTo>
                  <a:pt x="3130263" y="904761"/>
                  <a:pt x="2882458" y="920146"/>
                  <a:pt x="2709502" y="901401"/>
                </a:cubicBezTo>
                <a:cubicBezTo>
                  <a:pt x="2536546" y="882656"/>
                  <a:pt x="2312211" y="921463"/>
                  <a:pt x="1952231" y="901401"/>
                </a:cubicBezTo>
                <a:cubicBezTo>
                  <a:pt x="1592251" y="881339"/>
                  <a:pt x="1519311" y="921467"/>
                  <a:pt x="1320014" y="901401"/>
                </a:cubicBezTo>
                <a:cubicBezTo>
                  <a:pt x="1120717" y="881335"/>
                  <a:pt x="1000372" y="893382"/>
                  <a:pt x="687797" y="901401"/>
                </a:cubicBezTo>
                <a:cubicBezTo>
                  <a:pt x="375222" y="909420"/>
                  <a:pt x="328003" y="893939"/>
                  <a:pt x="0" y="901401"/>
                </a:cubicBezTo>
                <a:cubicBezTo>
                  <a:pt x="1520" y="695149"/>
                  <a:pt x="405" y="607412"/>
                  <a:pt x="0" y="459715"/>
                </a:cubicBezTo>
                <a:cubicBezTo>
                  <a:pt x="-405" y="312018"/>
                  <a:pt x="757" y="162341"/>
                  <a:pt x="0" y="0"/>
                </a:cubicBezTo>
                <a:close/>
              </a:path>
              <a:path w="6252698" h="901401" stroke="0" extrusionOk="0">
                <a:moveTo>
                  <a:pt x="0" y="0"/>
                </a:moveTo>
                <a:cubicBezTo>
                  <a:pt x="183203" y="-8024"/>
                  <a:pt x="564615" y="-14422"/>
                  <a:pt x="757271" y="0"/>
                </a:cubicBezTo>
                <a:cubicBezTo>
                  <a:pt x="949927" y="14422"/>
                  <a:pt x="1191589" y="-22653"/>
                  <a:pt x="1326961" y="0"/>
                </a:cubicBezTo>
                <a:cubicBezTo>
                  <a:pt x="1462333" y="22653"/>
                  <a:pt x="1748480" y="-782"/>
                  <a:pt x="2021706" y="0"/>
                </a:cubicBezTo>
                <a:cubicBezTo>
                  <a:pt x="2294933" y="782"/>
                  <a:pt x="2354624" y="15128"/>
                  <a:pt x="2528869" y="0"/>
                </a:cubicBezTo>
                <a:cubicBezTo>
                  <a:pt x="2703114" y="-15128"/>
                  <a:pt x="2877494" y="-12917"/>
                  <a:pt x="3223613" y="0"/>
                </a:cubicBezTo>
                <a:cubicBezTo>
                  <a:pt x="3569732" y="12917"/>
                  <a:pt x="3617655" y="-34044"/>
                  <a:pt x="3980884" y="0"/>
                </a:cubicBezTo>
                <a:cubicBezTo>
                  <a:pt x="4344113" y="34044"/>
                  <a:pt x="4392344" y="17805"/>
                  <a:pt x="4613102" y="0"/>
                </a:cubicBezTo>
                <a:cubicBezTo>
                  <a:pt x="4833860" y="-17805"/>
                  <a:pt x="4923170" y="-10954"/>
                  <a:pt x="5182792" y="0"/>
                </a:cubicBezTo>
                <a:cubicBezTo>
                  <a:pt x="5442414" y="10954"/>
                  <a:pt x="5984257" y="47145"/>
                  <a:pt x="6252698" y="0"/>
                </a:cubicBezTo>
                <a:cubicBezTo>
                  <a:pt x="6240397" y="182548"/>
                  <a:pt x="6253603" y="331922"/>
                  <a:pt x="6252698" y="459715"/>
                </a:cubicBezTo>
                <a:cubicBezTo>
                  <a:pt x="6251793" y="587509"/>
                  <a:pt x="6263714" y="738215"/>
                  <a:pt x="6252698" y="901401"/>
                </a:cubicBezTo>
                <a:cubicBezTo>
                  <a:pt x="6106655" y="897793"/>
                  <a:pt x="5797237" y="925736"/>
                  <a:pt x="5557954" y="901401"/>
                </a:cubicBezTo>
                <a:cubicBezTo>
                  <a:pt x="5318671" y="877066"/>
                  <a:pt x="5096561" y="904079"/>
                  <a:pt x="4925737" y="901401"/>
                </a:cubicBezTo>
                <a:cubicBezTo>
                  <a:pt x="4754913" y="898723"/>
                  <a:pt x="4508944" y="939076"/>
                  <a:pt x="4168465" y="901401"/>
                </a:cubicBezTo>
                <a:cubicBezTo>
                  <a:pt x="3827986" y="863726"/>
                  <a:pt x="3657968" y="887389"/>
                  <a:pt x="3411194" y="901401"/>
                </a:cubicBezTo>
                <a:cubicBezTo>
                  <a:pt x="3164420" y="915413"/>
                  <a:pt x="2866213" y="911881"/>
                  <a:pt x="2591396" y="901401"/>
                </a:cubicBezTo>
                <a:cubicBezTo>
                  <a:pt x="2316579" y="890921"/>
                  <a:pt x="2060786" y="930417"/>
                  <a:pt x="1896652" y="901401"/>
                </a:cubicBezTo>
                <a:cubicBezTo>
                  <a:pt x="1732518" y="872385"/>
                  <a:pt x="1591984" y="880088"/>
                  <a:pt x="1389488" y="901401"/>
                </a:cubicBezTo>
                <a:cubicBezTo>
                  <a:pt x="1186992" y="922714"/>
                  <a:pt x="973644" y="897439"/>
                  <a:pt x="819798" y="901401"/>
                </a:cubicBezTo>
                <a:cubicBezTo>
                  <a:pt x="665952" y="905364"/>
                  <a:pt x="254985" y="918795"/>
                  <a:pt x="0" y="901401"/>
                </a:cubicBezTo>
                <a:cubicBezTo>
                  <a:pt x="-15456" y="735767"/>
                  <a:pt x="-13656" y="592679"/>
                  <a:pt x="0" y="432672"/>
                </a:cubicBezTo>
                <a:cubicBezTo>
                  <a:pt x="13656" y="272665"/>
                  <a:pt x="-12091" y="197685"/>
                  <a:pt x="0" y="0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tabLst>
                <a:tab pos="116205" algn="l"/>
              </a:tabLst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× 3 × 10 = 126 (cm</a:t>
            </a:r>
            <a:r>
              <a:rPr lang="en-US" sz="4800" b="1" baseline="30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" grpId="0" animBg="1"/>
      <p:bldP spid="9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ll bamboo trees">
            <a:extLst>
              <a:ext uri="{FF2B5EF4-FFF2-40B4-BE49-F238E27FC236}">
                <a16:creationId xmlns:a16="http://schemas.microsoft.com/office/drawing/2014/main" id="{C685E7C4-834F-477D-845A-2ACE8E07C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AF8191-CFB3-4121-9599-BC92D7B86226}"/>
              </a:ext>
            </a:extLst>
          </p:cNvPr>
          <p:cNvGrpSpPr/>
          <p:nvPr/>
        </p:nvGrpSpPr>
        <p:grpSpPr>
          <a:xfrm>
            <a:off x="1727464" y="311233"/>
            <a:ext cx="9792000" cy="1365167"/>
            <a:chOff x="1193397" y="365851"/>
            <a:chExt cx="9455336" cy="2098283"/>
          </a:xfrm>
        </p:grpSpPr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FE4A8690-B45A-4AD1-9BC6-C991A2AA1360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44E978CB-78AE-4A19-B2F5-90BC146D3F1D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5C342C5-3B22-4C03-85FA-32CD0C883BB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121155" y="454188"/>
            <a:ext cx="8217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 4,2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 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m.</a:t>
            </a:r>
            <a:endParaRPr lang="vi-VN" sz="3200" spc="-8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3600"/>
            <a:ext cx="706055" cy="477327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55DD7E-51D7-4F5E-8EEA-90DAE707D956}"/>
              </a:ext>
            </a:extLst>
          </p:cNvPr>
          <p:cNvSpPr txBox="1"/>
          <p:nvPr/>
        </p:nvSpPr>
        <p:spPr>
          <a:xfrm>
            <a:off x="2824538" y="3551278"/>
            <a:ext cx="8244402" cy="1103700"/>
          </a:xfrm>
          <a:custGeom>
            <a:avLst/>
            <a:gdLst>
              <a:gd name="connsiteX0" fmla="*/ 0 w 8244402"/>
              <a:gd name="connsiteY0" fmla="*/ 0 h 1103700"/>
              <a:gd name="connsiteX1" fmla="*/ 439701 w 8244402"/>
              <a:gd name="connsiteY1" fmla="*/ 0 h 1103700"/>
              <a:gd name="connsiteX2" fmla="*/ 961847 w 8244402"/>
              <a:gd name="connsiteY2" fmla="*/ 0 h 1103700"/>
              <a:gd name="connsiteX3" fmla="*/ 1648880 w 8244402"/>
              <a:gd name="connsiteY3" fmla="*/ 0 h 1103700"/>
              <a:gd name="connsiteX4" fmla="*/ 2500802 w 8244402"/>
              <a:gd name="connsiteY4" fmla="*/ 0 h 1103700"/>
              <a:gd name="connsiteX5" fmla="*/ 2940503 w 8244402"/>
              <a:gd name="connsiteY5" fmla="*/ 0 h 1103700"/>
              <a:gd name="connsiteX6" fmla="*/ 3627537 w 8244402"/>
              <a:gd name="connsiteY6" fmla="*/ 0 h 1103700"/>
              <a:gd name="connsiteX7" fmla="*/ 4314570 w 8244402"/>
              <a:gd name="connsiteY7" fmla="*/ 0 h 1103700"/>
              <a:gd name="connsiteX8" fmla="*/ 4919160 w 8244402"/>
              <a:gd name="connsiteY8" fmla="*/ 0 h 1103700"/>
              <a:gd name="connsiteX9" fmla="*/ 5523749 w 8244402"/>
              <a:gd name="connsiteY9" fmla="*/ 0 h 1103700"/>
              <a:gd name="connsiteX10" fmla="*/ 6045895 w 8244402"/>
              <a:gd name="connsiteY10" fmla="*/ 0 h 1103700"/>
              <a:gd name="connsiteX11" fmla="*/ 6650484 w 8244402"/>
              <a:gd name="connsiteY11" fmla="*/ 0 h 1103700"/>
              <a:gd name="connsiteX12" fmla="*/ 7090186 w 8244402"/>
              <a:gd name="connsiteY12" fmla="*/ 0 h 1103700"/>
              <a:gd name="connsiteX13" fmla="*/ 7529887 w 8244402"/>
              <a:gd name="connsiteY13" fmla="*/ 0 h 1103700"/>
              <a:gd name="connsiteX14" fmla="*/ 8244402 w 8244402"/>
              <a:gd name="connsiteY14" fmla="*/ 0 h 1103700"/>
              <a:gd name="connsiteX15" fmla="*/ 8244402 w 8244402"/>
              <a:gd name="connsiteY15" fmla="*/ 551850 h 1103700"/>
              <a:gd name="connsiteX16" fmla="*/ 8244402 w 8244402"/>
              <a:gd name="connsiteY16" fmla="*/ 1103700 h 1103700"/>
              <a:gd name="connsiteX17" fmla="*/ 7639813 w 8244402"/>
              <a:gd name="connsiteY17" fmla="*/ 1103700 h 1103700"/>
              <a:gd name="connsiteX18" fmla="*/ 6952779 w 8244402"/>
              <a:gd name="connsiteY18" fmla="*/ 1103700 h 1103700"/>
              <a:gd name="connsiteX19" fmla="*/ 6265746 w 8244402"/>
              <a:gd name="connsiteY19" fmla="*/ 1103700 h 1103700"/>
              <a:gd name="connsiteX20" fmla="*/ 5578712 w 8244402"/>
              <a:gd name="connsiteY20" fmla="*/ 1103700 h 1103700"/>
              <a:gd name="connsiteX21" fmla="*/ 4809235 w 8244402"/>
              <a:gd name="connsiteY21" fmla="*/ 1103700 h 1103700"/>
              <a:gd name="connsiteX22" fmla="*/ 3957313 w 8244402"/>
              <a:gd name="connsiteY22" fmla="*/ 1103700 h 1103700"/>
              <a:gd name="connsiteX23" fmla="*/ 3435167 w 8244402"/>
              <a:gd name="connsiteY23" fmla="*/ 1103700 h 1103700"/>
              <a:gd name="connsiteX24" fmla="*/ 2748134 w 8244402"/>
              <a:gd name="connsiteY24" fmla="*/ 1103700 h 1103700"/>
              <a:gd name="connsiteX25" fmla="*/ 1896212 w 8244402"/>
              <a:gd name="connsiteY25" fmla="*/ 1103700 h 1103700"/>
              <a:gd name="connsiteX26" fmla="*/ 1374067 w 8244402"/>
              <a:gd name="connsiteY26" fmla="*/ 1103700 h 1103700"/>
              <a:gd name="connsiteX27" fmla="*/ 604589 w 8244402"/>
              <a:gd name="connsiteY27" fmla="*/ 1103700 h 1103700"/>
              <a:gd name="connsiteX28" fmla="*/ 0 w 8244402"/>
              <a:gd name="connsiteY28" fmla="*/ 1103700 h 1103700"/>
              <a:gd name="connsiteX29" fmla="*/ 0 w 8244402"/>
              <a:gd name="connsiteY29" fmla="*/ 540813 h 1103700"/>
              <a:gd name="connsiteX30" fmla="*/ 0 w 8244402"/>
              <a:gd name="connsiteY30" fmla="*/ 0 h 11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44402" h="1103700" fill="none" extrusionOk="0">
                <a:moveTo>
                  <a:pt x="0" y="0"/>
                </a:moveTo>
                <a:cubicBezTo>
                  <a:pt x="177654" y="20672"/>
                  <a:pt x="347264" y="234"/>
                  <a:pt x="439701" y="0"/>
                </a:cubicBezTo>
                <a:cubicBezTo>
                  <a:pt x="532138" y="-234"/>
                  <a:pt x="741231" y="21787"/>
                  <a:pt x="961847" y="0"/>
                </a:cubicBezTo>
                <a:cubicBezTo>
                  <a:pt x="1182463" y="-21787"/>
                  <a:pt x="1457989" y="6659"/>
                  <a:pt x="1648880" y="0"/>
                </a:cubicBezTo>
                <a:cubicBezTo>
                  <a:pt x="1839771" y="-6659"/>
                  <a:pt x="2226621" y="-39575"/>
                  <a:pt x="2500802" y="0"/>
                </a:cubicBezTo>
                <a:cubicBezTo>
                  <a:pt x="2774983" y="39575"/>
                  <a:pt x="2822745" y="-19386"/>
                  <a:pt x="2940503" y="0"/>
                </a:cubicBezTo>
                <a:cubicBezTo>
                  <a:pt x="3058261" y="19386"/>
                  <a:pt x="3357075" y="15882"/>
                  <a:pt x="3627537" y="0"/>
                </a:cubicBezTo>
                <a:cubicBezTo>
                  <a:pt x="3897999" y="-15882"/>
                  <a:pt x="4131385" y="9806"/>
                  <a:pt x="4314570" y="0"/>
                </a:cubicBezTo>
                <a:cubicBezTo>
                  <a:pt x="4497755" y="-9806"/>
                  <a:pt x="4795441" y="7218"/>
                  <a:pt x="4919160" y="0"/>
                </a:cubicBezTo>
                <a:cubicBezTo>
                  <a:pt x="5042879" y="-7218"/>
                  <a:pt x="5281518" y="-8068"/>
                  <a:pt x="5523749" y="0"/>
                </a:cubicBezTo>
                <a:cubicBezTo>
                  <a:pt x="5765980" y="8068"/>
                  <a:pt x="5801329" y="-7026"/>
                  <a:pt x="6045895" y="0"/>
                </a:cubicBezTo>
                <a:cubicBezTo>
                  <a:pt x="6290461" y="7026"/>
                  <a:pt x="6472984" y="15124"/>
                  <a:pt x="6650484" y="0"/>
                </a:cubicBezTo>
                <a:cubicBezTo>
                  <a:pt x="6827984" y="-15124"/>
                  <a:pt x="6974313" y="19009"/>
                  <a:pt x="7090186" y="0"/>
                </a:cubicBezTo>
                <a:cubicBezTo>
                  <a:pt x="7206059" y="-19009"/>
                  <a:pt x="7365452" y="16637"/>
                  <a:pt x="7529887" y="0"/>
                </a:cubicBezTo>
                <a:cubicBezTo>
                  <a:pt x="7694322" y="-16637"/>
                  <a:pt x="8063576" y="26543"/>
                  <a:pt x="8244402" y="0"/>
                </a:cubicBezTo>
                <a:cubicBezTo>
                  <a:pt x="8232877" y="189044"/>
                  <a:pt x="8269718" y="410035"/>
                  <a:pt x="8244402" y="551850"/>
                </a:cubicBezTo>
                <a:cubicBezTo>
                  <a:pt x="8219087" y="693665"/>
                  <a:pt x="8229750" y="900530"/>
                  <a:pt x="8244402" y="1103700"/>
                </a:cubicBezTo>
                <a:cubicBezTo>
                  <a:pt x="8023751" y="1089616"/>
                  <a:pt x="7878140" y="1079533"/>
                  <a:pt x="7639813" y="1103700"/>
                </a:cubicBezTo>
                <a:cubicBezTo>
                  <a:pt x="7401486" y="1127867"/>
                  <a:pt x="7123607" y="1092445"/>
                  <a:pt x="6952779" y="1103700"/>
                </a:cubicBezTo>
                <a:cubicBezTo>
                  <a:pt x="6781951" y="1114955"/>
                  <a:pt x="6516277" y="1103702"/>
                  <a:pt x="6265746" y="1103700"/>
                </a:cubicBezTo>
                <a:cubicBezTo>
                  <a:pt x="6015215" y="1103698"/>
                  <a:pt x="5808827" y="1108411"/>
                  <a:pt x="5578712" y="1103700"/>
                </a:cubicBezTo>
                <a:cubicBezTo>
                  <a:pt x="5348597" y="1098989"/>
                  <a:pt x="5153344" y="1108566"/>
                  <a:pt x="4809235" y="1103700"/>
                </a:cubicBezTo>
                <a:cubicBezTo>
                  <a:pt x="4465126" y="1098834"/>
                  <a:pt x="4178950" y="1131497"/>
                  <a:pt x="3957313" y="1103700"/>
                </a:cubicBezTo>
                <a:cubicBezTo>
                  <a:pt x="3735676" y="1075903"/>
                  <a:pt x="3540946" y="1088619"/>
                  <a:pt x="3435167" y="1103700"/>
                </a:cubicBezTo>
                <a:cubicBezTo>
                  <a:pt x="3329388" y="1118781"/>
                  <a:pt x="2962954" y="1136122"/>
                  <a:pt x="2748134" y="1103700"/>
                </a:cubicBezTo>
                <a:cubicBezTo>
                  <a:pt x="2533314" y="1071278"/>
                  <a:pt x="2263308" y="1081782"/>
                  <a:pt x="1896212" y="1103700"/>
                </a:cubicBezTo>
                <a:cubicBezTo>
                  <a:pt x="1529116" y="1125618"/>
                  <a:pt x="1612579" y="1093529"/>
                  <a:pt x="1374067" y="1103700"/>
                </a:cubicBezTo>
                <a:cubicBezTo>
                  <a:pt x="1135555" y="1113871"/>
                  <a:pt x="770117" y="1125588"/>
                  <a:pt x="604589" y="1103700"/>
                </a:cubicBezTo>
                <a:cubicBezTo>
                  <a:pt x="439061" y="1081812"/>
                  <a:pt x="124266" y="1127360"/>
                  <a:pt x="0" y="1103700"/>
                </a:cubicBezTo>
                <a:cubicBezTo>
                  <a:pt x="4031" y="942886"/>
                  <a:pt x="-21194" y="686835"/>
                  <a:pt x="0" y="540813"/>
                </a:cubicBezTo>
                <a:cubicBezTo>
                  <a:pt x="21194" y="394791"/>
                  <a:pt x="-4611" y="171603"/>
                  <a:pt x="0" y="0"/>
                </a:cubicBezTo>
                <a:close/>
              </a:path>
              <a:path w="8244402" h="1103700" stroke="0" extrusionOk="0">
                <a:moveTo>
                  <a:pt x="0" y="0"/>
                </a:moveTo>
                <a:cubicBezTo>
                  <a:pt x="242102" y="575"/>
                  <a:pt x="400273" y="30285"/>
                  <a:pt x="769478" y="0"/>
                </a:cubicBezTo>
                <a:cubicBezTo>
                  <a:pt x="1138683" y="-30285"/>
                  <a:pt x="1148505" y="25953"/>
                  <a:pt x="1291623" y="0"/>
                </a:cubicBezTo>
                <a:cubicBezTo>
                  <a:pt x="1434741" y="-25953"/>
                  <a:pt x="1788691" y="-26131"/>
                  <a:pt x="1978656" y="0"/>
                </a:cubicBezTo>
                <a:cubicBezTo>
                  <a:pt x="2168621" y="26131"/>
                  <a:pt x="2328126" y="-18388"/>
                  <a:pt x="2418358" y="0"/>
                </a:cubicBezTo>
                <a:cubicBezTo>
                  <a:pt x="2508590" y="18388"/>
                  <a:pt x="2900790" y="-33744"/>
                  <a:pt x="3105391" y="0"/>
                </a:cubicBezTo>
                <a:cubicBezTo>
                  <a:pt x="3309992" y="33744"/>
                  <a:pt x="3710423" y="31467"/>
                  <a:pt x="3874869" y="0"/>
                </a:cubicBezTo>
                <a:cubicBezTo>
                  <a:pt x="4039315" y="-31467"/>
                  <a:pt x="4349185" y="-27379"/>
                  <a:pt x="4479458" y="0"/>
                </a:cubicBezTo>
                <a:cubicBezTo>
                  <a:pt x="4609731" y="27379"/>
                  <a:pt x="4742543" y="4258"/>
                  <a:pt x="5001604" y="0"/>
                </a:cubicBezTo>
                <a:cubicBezTo>
                  <a:pt x="5260665" y="-4258"/>
                  <a:pt x="5614460" y="-5130"/>
                  <a:pt x="5853525" y="0"/>
                </a:cubicBezTo>
                <a:cubicBezTo>
                  <a:pt x="6092590" y="5130"/>
                  <a:pt x="6335676" y="31446"/>
                  <a:pt x="6623003" y="0"/>
                </a:cubicBezTo>
                <a:cubicBezTo>
                  <a:pt x="6910330" y="-31446"/>
                  <a:pt x="6957003" y="14854"/>
                  <a:pt x="7227592" y="0"/>
                </a:cubicBezTo>
                <a:cubicBezTo>
                  <a:pt x="7498181" y="-14854"/>
                  <a:pt x="7974370" y="43750"/>
                  <a:pt x="8244402" y="0"/>
                </a:cubicBezTo>
                <a:cubicBezTo>
                  <a:pt x="8243691" y="220208"/>
                  <a:pt x="8250352" y="315323"/>
                  <a:pt x="8244402" y="529776"/>
                </a:cubicBezTo>
                <a:cubicBezTo>
                  <a:pt x="8238452" y="744229"/>
                  <a:pt x="8250639" y="966214"/>
                  <a:pt x="8244402" y="1103700"/>
                </a:cubicBezTo>
                <a:cubicBezTo>
                  <a:pt x="8125321" y="1124268"/>
                  <a:pt x="7980158" y="1114375"/>
                  <a:pt x="7804701" y="1103700"/>
                </a:cubicBezTo>
                <a:cubicBezTo>
                  <a:pt x="7629244" y="1093025"/>
                  <a:pt x="7195207" y="1107449"/>
                  <a:pt x="6952779" y="1103700"/>
                </a:cubicBezTo>
                <a:cubicBezTo>
                  <a:pt x="6710351" y="1099951"/>
                  <a:pt x="6443849" y="1104090"/>
                  <a:pt x="6265746" y="1103700"/>
                </a:cubicBezTo>
                <a:cubicBezTo>
                  <a:pt x="6087643" y="1103310"/>
                  <a:pt x="6018271" y="1085360"/>
                  <a:pt x="5826044" y="1103700"/>
                </a:cubicBezTo>
                <a:cubicBezTo>
                  <a:pt x="5633817" y="1122040"/>
                  <a:pt x="5427521" y="1113293"/>
                  <a:pt x="5303899" y="1103700"/>
                </a:cubicBezTo>
                <a:cubicBezTo>
                  <a:pt x="5180278" y="1094107"/>
                  <a:pt x="5026821" y="1102932"/>
                  <a:pt x="4864197" y="1103700"/>
                </a:cubicBezTo>
                <a:cubicBezTo>
                  <a:pt x="4701573" y="1104468"/>
                  <a:pt x="4302618" y="1106596"/>
                  <a:pt x="4012276" y="1103700"/>
                </a:cubicBezTo>
                <a:cubicBezTo>
                  <a:pt x="3721934" y="1100804"/>
                  <a:pt x="3736908" y="1111705"/>
                  <a:pt x="3572574" y="1103700"/>
                </a:cubicBezTo>
                <a:cubicBezTo>
                  <a:pt x="3408240" y="1095695"/>
                  <a:pt x="3201884" y="1097498"/>
                  <a:pt x="2967985" y="1103700"/>
                </a:cubicBezTo>
                <a:cubicBezTo>
                  <a:pt x="2734086" y="1109902"/>
                  <a:pt x="2462198" y="1135146"/>
                  <a:pt x="2198507" y="1103700"/>
                </a:cubicBezTo>
                <a:cubicBezTo>
                  <a:pt x="1934816" y="1072254"/>
                  <a:pt x="1801450" y="1116492"/>
                  <a:pt x="1593918" y="1103700"/>
                </a:cubicBezTo>
                <a:cubicBezTo>
                  <a:pt x="1386386" y="1090908"/>
                  <a:pt x="1153340" y="1089231"/>
                  <a:pt x="989328" y="1103700"/>
                </a:cubicBezTo>
                <a:cubicBezTo>
                  <a:pt x="825316" y="1118170"/>
                  <a:pt x="400971" y="1143806"/>
                  <a:pt x="0" y="1103700"/>
                </a:cubicBezTo>
                <a:cubicBezTo>
                  <a:pt x="-13362" y="868276"/>
                  <a:pt x="-25126" y="789113"/>
                  <a:pt x="0" y="584961"/>
                </a:cubicBezTo>
                <a:cubicBezTo>
                  <a:pt x="25126" y="380809"/>
                  <a:pt x="-21006" y="139481"/>
                  <a:pt x="0" y="0"/>
                </a:cubicBezTo>
                <a:close/>
              </a:path>
            </a:pathLst>
          </a:custGeom>
          <a:solidFill>
            <a:srgbClr val="154645">
              <a:alpha val="53000"/>
            </a:srgb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tabLst>
                <a:tab pos="116205" algn="l"/>
              </a:tabLs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4,2 × 3 × 2 = 25,2 (m</a:t>
            </a:r>
            <a:r>
              <a:rPr lang="en-US" sz="6000" b="1" baseline="30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4" grpId="0" animBg="1"/>
      <p:bldP spid="9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A4471-9B16-6160-46AD-37B0787F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C530B74F-1A4E-5392-1174-8DFA42A8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4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D7CE0F9A-793C-F579-3373-B2FE4D10D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D8A45682-CE50-CD2C-DEC8-0C72738C3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Thể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tích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hình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hộp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chữ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nhật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576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1500" dirty="0">
              <a:solidFill>
                <a:srgbClr val="FF0000"/>
              </a:solidFill>
              <a:latin typeface="UTM Colossali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6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119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9450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200115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Color (13)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65598B"/>
      </a:accent1>
      <a:accent2>
        <a:srgbClr val="D64646"/>
      </a:accent2>
      <a:accent3>
        <a:srgbClr val="F86424"/>
      </a:accent3>
      <a:accent4>
        <a:srgbClr val="F8A700"/>
      </a:accent4>
      <a:accent5>
        <a:srgbClr val="84BE3B"/>
      </a:accent5>
      <a:accent6>
        <a:srgbClr val="4A76B7"/>
      </a:accent6>
      <a:hlink>
        <a:srgbClr val="F33B48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754</TotalTime>
  <Words>822</Words>
  <Application>Microsoft Office PowerPoint</Application>
  <PresentationFormat>Widescreen</PresentationFormat>
  <Paragraphs>91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Aptos</vt:lpstr>
      <vt:lpstr>Arial</vt:lpstr>
      <vt:lpstr>Calibri</vt:lpstr>
      <vt:lpstr>Calibri Light</vt:lpstr>
      <vt:lpstr>Cambria</vt:lpstr>
      <vt:lpstr>Cambria Math</vt:lpstr>
      <vt:lpstr>Times New Roman</vt:lpstr>
      <vt:lpstr>UTM Colossalis</vt:lpstr>
      <vt:lpstr>UTM Cooper Black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44</cp:revision>
  <dcterms:created xsi:type="dcterms:W3CDTF">2022-01-09T02:43:26Z</dcterms:created>
  <dcterms:modified xsi:type="dcterms:W3CDTF">2025-02-19T14:09:05Z</dcterms:modified>
  <cp:category>9Slide.vn</cp:category>
</cp:coreProperties>
</file>