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77" r:id="rId2"/>
    <p:sldMasterId id="2147483905" r:id="rId3"/>
    <p:sldMasterId id="2147483929" r:id="rId4"/>
    <p:sldMasterId id="2147483942" r:id="rId5"/>
    <p:sldMasterId id="2147483994" r:id="rId6"/>
    <p:sldMasterId id="2147484002" r:id="rId7"/>
  </p:sldMasterIdLst>
  <p:notesMasterIdLst>
    <p:notesMasterId r:id="rId27"/>
  </p:notesMasterIdLst>
  <p:sldIdLst>
    <p:sldId id="2587" r:id="rId8"/>
    <p:sldId id="586" r:id="rId9"/>
    <p:sldId id="587" r:id="rId10"/>
    <p:sldId id="400" r:id="rId11"/>
    <p:sldId id="588" r:id="rId12"/>
    <p:sldId id="592" r:id="rId13"/>
    <p:sldId id="390" r:id="rId14"/>
    <p:sldId id="597" r:id="rId15"/>
    <p:sldId id="2588" r:id="rId16"/>
    <p:sldId id="403" r:id="rId17"/>
    <p:sldId id="596" r:id="rId18"/>
    <p:sldId id="391" r:id="rId19"/>
    <p:sldId id="392" r:id="rId20"/>
    <p:sldId id="598" r:id="rId21"/>
    <p:sldId id="601" r:id="rId22"/>
    <p:sldId id="595" r:id="rId23"/>
    <p:sldId id="590" r:id="rId24"/>
    <p:sldId id="593" r:id="rId25"/>
    <p:sldId id="60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D249"/>
    <a:srgbClr val="34FC4C"/>
    <a:srgbClr val="8BFAFD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455" autoAdjust="0"/>
  </p:normalViewPr>
  <p:slideViewPr>
    <p:cSldViewPr snapToGrid="0">
      <p:cViewPr varScale="1">
        <p:scale>
          <a:sx n="67" d="100"/>
          <a:sy n="67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B4F69-E66B-4E40-BF67-194A01207F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F76742-1057-DF33-A4E2-EE779B89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>
            <a:extLst>
              <a:ext uri="{FF2B5EF4-FFF2-40B4-BE49-F238E27FC236}">
                <a16:creationId xmlns:a16="http://schemas.microsoft.com/office/drawing/2014/main" xmlns="" id="{9F98BBB6-D80B-7D18-9410-0B3AFCB266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8" y="739775"/>
            <a:ext cx="658018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备注占位符 2">
            <a:extLst>
              <a:ext uri="{FF2B5EF4-FFF2-40B4-BE49-F238E27FC236}">
                <a16:creationId xmlns:a16="http://schemas.microsoft.com/office/drawing/2014/main" xmlns="" id="{B3E8ED88-A414-E5F4-BCCE-00D35AA151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04" name="灯片编号占位符 3">
            <a:extLst>
              <a:ext uri="{FF2B5EF4-FFF2-40B4-BE49-F238E27FC236}">
                <a16:creationId xmlns:a16="http://schemas.microsoft.com/office/drawing/2014/main" xmlns="" id="{4BDCD6C2-1C14-BCD5-1E72-EA9269A13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F94F5-993D-4B68-8029-87B0F4FF77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97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27662B-B57A-E57F-29CA-07FE9000F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>
            <a:extLst>
              <a:ext uri="{FF2B5EF4-FFF2-40B4-BE49-F238E27FC236}">
                <a16:creationId xmlns:a16="http://schemas.microsoft.com/office/drawing/2014/main" xmlns="" id="{2BEECB31-D7DB-EFB0-3795-072B099541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4995" name="文本占位符 84994">
            <a:extLst>
              <a:ext uri="{FF2B5EF4-FFF2-40B4-BE49-F238E27FC236}">
                <a16:creationId xmlns:a16="http://schemas.microsoft.com/office/drawing/2014/main" xmlns="" id="{D3F105EE-EB42-6241-E969-409C0826C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86AD5B58-5978-4090-2F8D-10AA9E2F14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7629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2A2A0E-3CD7-8FBD-0008-3430CDA8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>
            <a:extLst>
              <a:ext uri="{FF2B5EF4-FFF2-40B4-BE49-F238E27FC236}">
                <a16:creationId xmlns:a16="http://schemas.microsoft.com/office/drawing/2014/main" xmlns="" id="{969C9BD6-FC37-29CB-8CCF-B2E9F68F82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4995" name="文本占位符 84994">
            <a:extLst>
              <a:ext uri="{FF2B5EF4-FFF2-40B4-BE49-F238E27FC236}">
                <a16:creationId xmlns:a16="http://schemas.microsoft.com/office/drawing/2014/main" xmlns="" id="{D8AB4D2E-B6FA-9BF5-AC65-48326EEA9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45B74C41-4158-D668-3807-7CE1652318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79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0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27662B-B57A-E57F-29CA-07FE9000F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>
            <a:extLst>
              <a:ext uri="{FF2B5EF4-FFF2-40B4-BE49-F238E27FC236}">
                <a16:creationId xmlns:a16="http://schemas.microsoft.com/office/drawing/2014/main" xmlns="" id="{2BEECB31-D7DB-EFB0-3795-072B099541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4995" name="文本占位符 84994">
            <a:extLst>
              <a:ext uri="{FF2B5EF4-FFF2-40B4-BE49-F238E27FC236}">
                <a16:creationId xmlns:a16="http://schemas.microsoft.com/office/drawing/2014/main" xmlns="" id="{D3F105EE-EB42-6241-E969-409C0826C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86AD5B58-5978-4090-2F8D-10AA9E2F14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4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9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8D41F4-A35A-24D6-7766-6C40DF4F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>
            <a:extLst>
              <a:ext uri="{FF2B5EF4-FFF2-40B4-BE49-F238E27FC236}">
                <a16:creationId xmlns:a16="http://schemas.microsoft.com/office/drawing/2014/main" xmlns="" id="{802F7706-5768-BFF3-5C90-C9A61BE987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9395" name="文本占位符 59394">
            <a:extLst>
              <a:ext uri="{FF2B5EF4-FFF2-40B4-BE49-F238E27FC236}">
                <a16:creationId xmlns:a16="http://schemas.microsoft.com/office/drawing/2014/main" xmlns="" id="{915A1C8E-4534-7D59-1104-5E361549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4F1FF2C3-D63E-6C43-9238-E8B2E9269C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418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2A2A0E-3CD7-8FBD-0008-3430CDA8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>
            <a:extLst>
              <a:ext uri="{FF2B5EF4-FFF2-40B4-BE49-F238E27FC236}">
                <a16:creationId xmlns:a16="http://schemas.microsoft.com/office/drawing/2014/main" xmlns="" id="{969C9BD6-FC37-29CB-8CCF-B2E9F68F82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4995" name="文本占位符 84994">
            <a:extLst>
              <a:ext uri="{FF2B5EF4-FFF2-40B4-BE49-F238E27FC236}">
                <a16:creationId xmlns:a16="http://schemas.microsoft.com/office/drawing/2014/main" xmlns="" id="{D8AB4D2E-B6FA-9BF5-AC65-48326EEA9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45B74C41-4158-D668-3807-7CE1652318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7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20"/>
            <a:ext cx="4165428" cy="160025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92" y="457226"/>
            <a:ext cx="6172317" cy="5404031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200"/>
            </a:lvl1pPr>
            <a:lvl2pPr marL="455367" indent="0">
              <a:buNone/>
              <a:defRPr sz="2800"/>
            </a:lvl2pPr>
            <a:lvl3pPr marL="910736" indent="0">
              <a:buNone/>
              <a:defRPr sz="2400"/>
            </a:lvl3pPr>
            <a:lvl4pPr marL="1366105" indent="0">
              <a:buNone/>
              <a:defRPr sz="2000"/>
            </a:lvl4pPr>
            <a:lvl5pPr marL="1821013" indent="0">
              <a:buNone/>
              <a:defRPr sz="2000"/>
            </a:lvl5pPr>
            <a:lvl6pPr marL="2276382" indent="0">
              <a:buNone/>
              <a:defRPr sz="2000"/>
            </a:lvl6pPr>
            <a:lvl7pPr marL="2731750" indent="0">
              <a:buNone/>
              <a:defRPr sz="2000"/>
            </a:lvl7pPr>
            <a:lvl8pPr marL="3187115" indent="0">
              <a:buNone/>
              <a:defRPr sz="2000"/>
            </a:lvl8pPr>
            <a:lvl9pPr marL="364248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71"/>
            <a:ext cx="4165428" cy="38117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000"/>
            </a:lvl1pPr>
            <a:lvl2pPr marL="455367" indent="0">
              <a:buNone/>
              <a:defRPr sz="1700"/>
            </a:lvl2pPr>
            <a:lvl3pPr marL="910736" indent="0">
              <a:buNone/>
              <a:defRPr sz="1600"/>
            </a:lvl3pPr>
            <a:lvl4pPr marL="1366105" indent="0">
              <a:buNone/>
              <a:defRPr sz="1300"/>
            </a:lvl4pPr>
            <a:lvl5pPr marL="1821013" indent="0">
              <a:buNone/>
              <a:defRPr sz="1300"/>
            </a:lvl5pPr>
            <a:lvl6pPr marL="2276382" indent="0">
              <a:buNone/>
              <a:defRPr sz="1300"/>
            </a:lvl6pPr>
            <a:lvl7pPr marL="2731750" indent="0">
              <a:buNone/>
              <a:defRPr sz="1300"/>
            </a:lvl7pPr>
            <a:lvl8pPr marL="3187115" indent="0">
              <a:buNone/>
              <a:defRPr sz="1300"/>
            </a:lvl8pPr>
            <a:lvl9pPr marL="3642486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197639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9" y="1158137"/>
            <a:ext cx="5980067" cy="3275847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8867350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74" y="365143"/>
            <a:ext cx="2628951" cy="5812032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21" y="365143"/>
            <a:ext cx="7734447" cy="5812032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310914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1" y="1825687"/>
            <a:ext cx="5181699" cy="435148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21" y="1825696"/>
            <a:ext cx="5181699" cy="2098745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21" y="4076844"/>
            <a:ext cx="5181699" cy="2100333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269096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9" indent="0" algn="ctr">
              <a:buNone/>
              <a:defRPr sz="2000"/>
            </a:lvl2pPr>
            <a:lvl3pPr marL="913441" indent="0" algn="ctr">
              <a:buNone/>
              <a:defRPr sz="1900"/>
            </a:lvl3pPr>
            <a:lvl4pPr marL="1370166" indent="0" algn="ctr">
              <a:buNone/>
              <a:defRPr sz="1600"/>
            </a:lvl4pPr>
            <a:lvl5pPr marL="1826889" indent="0" algn="ctr">
              <a:buNone/>
              <a:defRPr sz="1600"/>
            </a:lvl5pPr>
            <a:lvl6pPr marL="2283610" indent="0" algn="ctr">
              <a:buNone/>
              <a:defRPr sz="1600"/>
            </a:lvl6pPr>
            <a:lvl7pPr marL="2740330" indent="0" algn="ctr">
              <a:buNone/>
              <a:defRPr sz="1600"/>
            </a:lvl7pPr>
            <a:lvl8pPr marL="3197049" indent="0" algn="ctr">
              <a:buNone/>
              <a:defRPr sz="1600"/>
            </a:lvl8pPr>
            <a:lvl9pPr marL="36537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6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96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4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9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4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7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6" y="1122400"/>
            <a:ext cx="9144173" cy="2387680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6" y="3602168"/>
            <a:ext cx="9144173" cy="1655817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400"/>
            </a:lvl1pPr>
            <a:lvl2pPr marL="455367" indent="0" algn="ctr">
              <a:buNone/>
              <a:defRPr sz="2000"/>
            </a:lvl2pPr>
            <a:lvl3pPr marL="910736" indent="0" algn="ctr">
              <a:buNone/>
              <a:defRPr sz="1700"/>
            </a:lvl3pPr>
            <a:lvl4pPr marL="1366105" indent="0" algn="ctr">
              <a:buNone/>
              <a:defRPr sz="1600"/>
            </a:lvl4pPr>
            <a:lvl5pPr marL="1821013" indent="0" algn="ctr">
              <a:buNone/>
              <a:defRPr sz="1600"/>
            </a:lvl5pPr>
            <a:lvl6pPr marL="2276382" indent="0" algn="ctr">
              <a:buNone/>
              <a:defRPr sz="1600"/>
            </a:lvl6pPr>
            <a:lvl7pPr marL="2731750" indent="0" algn="ctr">
              <a:buNone/>
              <a:defRPr sz="1600"/>
            </a:lvl7pPr>
            <a:lvl8pPr marL="3187115" indent="0" algn="ctr">
              <a:buNone/>
              <a:defRPr sz="1600"/>
            </a:lvl8pPr>
            <a:lvl9pPr marL="364248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4991775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7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70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9" indent="0">
              <a:buNone/>
              <a:defRPr sz="2800"/>
            </a:lvl2pPr>
            <a:lvl3pPr marL="913441" indent="0">
              <a:buNone/>
              <a:defRPr sz="2400"/>
            </a:lvl3pPr>
            <a:lvl4pPr marL="1370166" indent="0">
              <a:buNone/>
              <a:defRPr sz="2000"/>
            </a:lvl4pPr>
            <a:lvl5pPr marL="1826889" indent="0">
              <a:buNone/>
              <a:defRPr sz="2000"/>
            </a:lvl5pPr>
            <a:lvl6pPr marL="2283610" indent="0">
              <a:buNone/>
              <a:defRPr sz="2000"/>
            </a:lvl6pPr>
            <a:lvl7pPr marL="2740330" indent="0">
              <a:buNone/>
              <a:defRPr sz="2000"/>
            </a:lvl7pPr>
            <a:lvl8pPr marL="3197049" indent="0">
              <a:buNone/>
              <a:defRPr sz="2000"/>
            </a:lvl8pPr>
            <a:lvl9pPr marL="3653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09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11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23" y="36515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63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46" tIns="45658" rIns="91246" bIns="456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  <a:prstGeom prst="rect">
            <a:avLst/>
          </a:prstGeom>
        </p:spPr>
        <p:txBody>
          <a:bodyPr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9"/>
            <a:ext cx="5181600" cy="4351339"/>
          </a:xfrm>
          <a:prstGeom prst="rect">
            <a:avLst/>
          </a:prstGeom>
        </p:spPr>
        <p:txBody>
          <a:bodyPr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246" tIns="45658" rIns="91246" bIns="456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246" tIns="45658" rIns="91246" bIns="45658"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397" indent="0">
              <a:buNone/>
              <a:defRPr sz="1900" b="1"/>
            </a:lvl3pPr>
            <a:lvl4pPr marL="1368592" indent="0">
              <a:buNone/>
              <a:defRPr sz="1600" b="1"/>
            </a:lvl4pPr>
            <a:lvl5pPr marL="1824800" indent="0">
              <a:buNone/>
              <a:defRPr sz="1600" b="1"/>
            </a:lvl5pPr>
            <a:lvl6pPr marL="2281014" indent="0">
              <a:buNone/>
              <a:defRPr sz="1600" b="1"/>
            </a:lvl6pPr>
            <a:lvl7pPr marL="2737194" indent="0">
              <a:buNone/>
              <a:defRPr sz="1600" b="1"/>
            </a:lvl7pPr>
            <a:lvl8pPr marL="3193365" indent="0">
              <a:buNone/>
              <a:defRPr sz="1600" b="1"/>
            </a:lvl8pPr>
            <a:lvl9pPr marL="36495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99"/>
            <a:ext cx="5157787" cy="3684588"/>
          </a:xfrm>
          <a:prstGeom prst="rect">
            <a:avLst/>
          </a:prstGeom>
        </p:spPr>
        <p:txBody>
          <a:bodyPr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27" y="1681163"/>
            <a:ext cx="5183188" cy="823912"/>
          </a:xfrm>
          <a:prstGeom prst="rect">
            <a:avLst/>
          </a:prstGeom>
        </p:spPr>
        <p:txBody>
          <a:bodyPr lIns="91246" tIns="45658" rIns="91246" bIns="45658" anchor="b"/>
          <a:lstStyle>
            <a:lvl1pPr marL="0" indent="0">
              <a:buNone/>
              <a:defRPr sz="2400" b="1"/>
            </a:lvl1pPr>
            <a:lvl2pPr marL="456175" indent="0">
              <a:buNone/>
              <a:defRPr sz="2000" b="1"/>
            </a:lvl2pPr>
            <a:lvl3pPr marL="912397" indent="0">
              <a:buNone/>
              <a:defRPr sz="1900" b="1"/>
            </a:lvl3pPr>
            <a:lvl4pPr marL="1368592" indent="0">
              <a:buNone/>
              <a:defRPr sz="1600" b="1"/>
            </a:lvl4pPr>
            <a:lvl5pPr marL="1824800" indent="0">
              <a:buNone/>
              <a:defRPr sz="1600" b="1"/>
            </a:lvl5pPr>
            <a:lvl6pPr marL="2281014" indent="0">
              <a:buNone/>
              <a:defRPr sz="1600" b="1"/>
            </a:lvl6pPr>
            <a:lvl7pPr marL="2737194" indent="0">
              <a:buNone/>
              <a:defRPr sz="1600" b="1"/>
            </a:lvl7pPr>
            <a:lvl8pPr marL="3193365" indent="0">
              <a:buNone/>
              <a:defRPr sz="1600" b="1"/>
            </a:lvl8pPr>
            <a:lvl9pPr marL="36495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27" y="2505099"/>
            <a:ext cx="5183188" cy="3684588"/>
          </a:xfrm>
          <a:prstGeom prst="rect">
            <a:avLst/>
          </a:prstGeom>
        </p:spPr>
        <p:txBody>
          <a:bodyPr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37"/>
            <a:ext cx="5980067" cy="3275847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594185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46" tIns="45658" rIns="91246" bIns="456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246" tIns="45658" rIns="91246" bIns="4565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2" y="987514"/>
            <a:ext cx="6172200" cy="4873625"/>
          </a:xfrm>
          <a:prstGeom prst="rect">
            <a:avLst/>
          </a:prstGeom>
        </p:spPr>
        <p:txBody>
          <a:bodyPr lIns="91246" tIns="45658" rIns="91246" bIns="4565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19"/>
            <a:ext cx="3932237" cy="3811588"/>
          </a:xfrm>
          <a:prstGeom prst="rect">
            <a:avLst/>
          </a:prstGeom>
        </p:spPr>
        <p:txBody>
          <a:bodyPr lIns="91246" tIns="45658" rIns="91246" bIns="45658"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397" indent="0">
              <a:buNone/>
              <a:defRPr sz="1200"/>
            </a:lvl3pPr>
            <a:lvl4pPr marL="1368592" indent="0">
              <a:buNone/>
              <a:defRPr sz="1100"/>
            </a:lvl4pPr>
            <a:lvl5pPr marL="1824800" indent="0">
              <a:buNone/>
              <a:defRPr sz="1100"/>
            </a:lvl5pPr>
            <a:lvl6pPr marL="2281014" indent="0">
              <a:buNone/>
              <a:defRPr sz="1100"/>
            </a:lvl6pPr>
            <a:lvl7pPr marL="2737194" indent="0">
              <a:buNone/>
              <a:defRPr sz="1100"/>
            </a:lvl7pPr>
            <a:lvl8pPr marL="3193365" indent="0">
              <a:buNone/>
              <a:defRPr sz="1100"/>
            </a:lvl8pPr>
            <a:lvl9pPr marL="36495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246" tIns="45658" rIns="91246" bIns="4565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2" y="987514"/>
            <a:ext cx="6172200" cy="4873625"/>
          </a:xfrm>
          <a:prstGeom prst="rect">
            <a:avLst/>
          </a:prstGeom>
        </p:spPr>
        <p:txBody>
          <a:bodyPr lIns="91246" tIns="45658" rIns="91246" bIns="45658"/>
          <a:lstStyle>
            <a:lvl1pPr marL="0" indent="0">
              <a:buNone/>
              <a:defRPr sz="3200"/>
            </a:lvl1pPr>
            <a:lvl2pPr marL="456175" indent="0">
              <a:buNone/>
              <a:defRPr sz="2800"/>
            </a:lvl2pPr>
            <a:lvl3pPr marL="912397" indent="0">
              <a:buNone/>
              <a:defRPr sz="2400"/>
            </a:lvl3pPr>
            <a:lvl4pPr marL="1368592" indent="0">
              <a:buNone/>
              <a:defRPr sz="2000"/>
            </a:lvl4pPr>
            <a:lvl5pPr marL="1824800" indent="0">
              <a:buNone/>
              <a:defRPr sz="2000"/>
            </a:lvl5pPr>
            <a:lvl6pPr marL="2281014" indent="0">
              <a:buNone/>
              <a:defRPr sz="2000"/>
            </a:lvl6pPr>
            <a:lvl7pPr marL="2737194" indent="0">
              <a:buNone/>
              <a:defRPr sz="2000"/>
            </a:lvl7pPr>
            <a:lvl8pPr marL="3193365" indent="0">
              <a:buNone/>
              <a:defRPr sz="2000"/>
            </a:lvl8pPr>
            <a:lvl9pPr marL="36495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19"/>
            <a:ext cx="3932237" cy="3811588"/>
          </a:xfrm>
          <a:prstGeom prst="rect">
            <a:avLst/>
          </a:prstGeom>
        </p:spPr>
        <p:txBody>
          <a:bodyPr lIns="91246" tIns="45658" rIns="91246" bIns="45658"/>
          <a:lstStyle>
            <a:lvl1pPr marL="0" indent="0">
              <a:buNone/>
              <a:defRPr sz="1600"/>
            </a:lvl1pPr>
            <a:lvl2pPr marL="456175" indent="0">
              <a:buNone/>
              <a:defRPr sz="1500"/>
            </a:lvl2pPr>
            <a:lvl3pPr marL="912397" indent="0">
              <a:buNone/>
              <a:defRPr sz="1200"/>
            </a:lvl3pPr>
            <a:lvl4pPr marL="1368592" indent="0">
              <a:buNone/>
              <a:defRPr sz="1100"/>
            </a:lvl4pPr>
            <a:lvl5pPr marL="1824800" indent="0">
              <a:buNone/>
              <a:defRPr sz="1100"/>
            </a:lvl5pPr>
            <a:lvl6pPr marL="2281014" indent="0">
              <a:buNone/>
              <a:defRPr sz="1100"/>
            </a:lvl6pPr>
            <a:lvl7pPr marL="2737194" indent="0">
              <a:buNone/>
              <a:defRPr sz="1100"/>
            </a:lvl7pPr>
            <a:lvl8pPr marL="3193365" indent="0">
              <a:buNone/>
              <a:defRPr sz="1100"/>
            </a:lvl8pPr>
            <a:lvl9pPr marL="36495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46" tIns="45658" rIns="91246" bIns="456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eaVert"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8"/>
            <a:ext cx="2628900" cy="5811839"/>
          </a:xfrm>
          <a:prstGeom prst="rect">
            <a:avLst/>
          </a:prstGeom>
        </p:spPr>
        <p:txBody>
          <a:bodyPr vert="eaVert" lIns="91246" tIns="45658" rIns="91246" bIns="456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1" y="365218"/>
            <a:ext cx="7734300" cy="5811839"/>
          </a:xfrm>
          <a:prstGeom prst="rect">
            <a:avLst/>
          </a:prstGeom>
        </p:spPr>
        <p:txBody>
          <a:bodyPr vert="eaVert" lIns="91246" tIns="45658" rIns="91246" bIns="456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86" y="1122363"/>
            <a:ext cx="9144001" cy="2387600"/>
          </a:xfrm>
          <a:prstGeom prst="rect">
            <a:avLst/>
          </a:prstGeom>
        </p:spPr>
        <p:txBody>
          <a:bodyPr lIns="91246" tIns="45658" rIns="91246" bIns="4565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86" y="3602041"/>
            <a:ext cx="9144001" cy="1655763"/>
          </a:xfrm>
          <a:prstGeom prst="rect">
            <a:avLst/>
          </a:prstGeom>
        </p:spPr>
        <p:txBody>
          <a:bodyPr lIns="91246" tIns="45658" rIns="91246" bIns="45658"/>
          <a:lstStyle>
            <a:lvl1pPr marL="0" indent="0" algn="ctr">
              <a:buNone/>
              <a:defRPr sz="2400"/>
            </a:lvl1pPr>
            <a:lvl2pPr marL="456175" indent="0" algn="ctr">
              <a:buNone/>
              <a:defRPr sz="2000"/>
            </a:lvl2pPr>
            <a:lvl3pPr marL="912397" indent="0" algn="ctr">
              <a:buNone/>
              <a:defRPr sz="1900"/>
            </a:lvl3pPr>
            <a:lvl4pPr marL="1368592" indent="0" algn="ctr">
              <a:buNone/>
              <a:defRPr sz="1600"/>
            </a:lvl4pPr>
            <a:lvl5pPr marL="1824800" indent="0" algn="ctr">
              <a:buNone/>
              <a:defRPr sz="1600"/>
            </a:lvl5pPr>
            <a:lvl6pPr marL="2281014" indent="0" algn="ctr">
              <a:buNone/>
              <a:defRPr sz="1600"/>
            </a:lvl6pPr>
            <a:lvl7pPr marL="2737194" indent="0" algn="ctr">
              <a:buNone/>
              <a:defRPr sz="1600"/>
            </a:lvl7pPr>
            <a:lvl8pPr marL="3193365" indent="0" algn="ctr">
              <a:buNone/>
              <a:defRPr sz="1600"/>
            </a:lvl8pPr>
            <a:lvl9pPr marL="36495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2025/3/11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46" tIns="45658" rIns="91246" bIns="45658"/>
          <a:lstStyle/>
          <a:p>
            <a:pPr defTabSz="912397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 defTabSz="91239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4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9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75" y="1709801"/>
            <a:ext cx="10515799" cy="285283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75" y="4589624"/>
            <a:ext cx="10515799" cy="1500237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3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7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6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1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6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7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2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3624986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28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97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19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2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8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61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868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27051" y="6493933"/>
            <a:ext cx="2844800" cy="364067"/>
          </a:xfrm>
        </p:spPr>
        <p:txBody>
          <a:bodyPr/>
          <a:lstStyle>
            <a:lvl1pPr defTabSz="12187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8F6668-2E51-422E-B119-8531E00EBE05}" type="datetime1">
              <a:rPr lang="zh-CN" altLang="en-US"/>
              <a:pPr>
                <a:defRPr/>
              </a:pPr>
              <a:t>2025/3/11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73"/>
            <a:ext cx="3860800" cy="366183"/>
          </a:xfrm>
        </p:spPr>
        <p:txBody>
          <a:bodyPr/>
          <a:lstStyle>
            <a:lvl1pPr defTabSz="12187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855" y="6500306"/>
            <a:ext cx="484716" cy="366183"/>
          </a:xfrm>
        </p:spPr>
        <p:txBody>
          <a:bodyPr/>
          <a:lstStyle>
            <a:lvl1pPr defTabSz="121872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4E265F-1804-4E88-B988-2486A7C8C8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436315"/>
      </p:ext>
    </p:extLst>
  </p:cSld>
  <p:clrMapOvr>
    <a:masterClrMapping/>
  </p:clrMapOvr>
  <p:transition spd="slow" advTm="3000">
    <p:sndAc>
      <p:stSnd>
        <p:snd r:embed="rId1" name="当我们同在一起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2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21" y="1825687"/>
            <a:ext cx="5181699" cy="435148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21" y="1825687"/>
            <a:ext cx="5181699" cy="435148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239898"/>
      </p:ext>
    </p:extLst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551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26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786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9" y="1158137"/>
            <a:ext cx="5980067" cy="3275847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4334714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66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88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55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70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34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1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4" y="365147"/>
            <a:ext cx="10515799" cy="1325607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01" y="1778502"/>
            <a:ext cx="4873667" cy="823940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2800"/>
            </a:lvl1pPr>
            <a:lvl2pPr marL="455367" indent="0">
              <a:buNone/>
              <a:defRPr sz="2400"/>
            </a:lvl2pPr>
            <a:lvl3pPr marL="910736" indent="0">
              <a:buNone/>
              <a:defRPr sz="2000"/>
            </a:lvl3pPr>
            <a:lvl4pPr marL="1366105" indent="0">
              <a:buNone/>
              <a:defRPr sz="1700"/>
            </a:lvl4pPr>
            <a:lvl5pPr marL="1821013" indent="0">
              <a:buNone/>
              <a:defRPr sz="1700"/>
            </a:lvl5pPr>
            <a:lvl6pPr marL="2276382" indent="0">
              <a:buNone/>
              <a:defRPr sz="1700"/>
            </a:lvl6pPr>
            <a:lvl7pPr marL="2731750" indent="0">
              <a:buNone/>
              <a:defRPr sz="1700"/>
            </a:lvl7pPr>
            <a:lvl8pPr marL="3187115" indent="0">
              <a:buNone/>
              <a:defRPr sz="1700"/>
            </a:lvl8pPr>
            <a:lvl9pPr marL="364248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01" y="2665469"/>
            <a:ext cx="4873667" cy="3524403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60" y="1778502"/>
            <a:ext cx="4897669" cy="823940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2800"/>
            </a:lvl1pPr>
            <a:lvl2pPr marL="455367" indent="0">
              <a:buNone/>
              <a:defRPr sz="2400"/>
            </a:lvl2pPr>
            <a:lvl3pPr marL="910736" indent="0">
              <a:buNone/>
              <a:defRPr sz="2000"/>
            </a:lvl3pPr>
            <a:lvl4pPr marL="1366105" indent="0">
              <a:buNone/>
              <a:defRPr sz="1700"/>
            </a:lvl4pPr>
            <a:lvl5pPr marL="1821013" indent="0">
              <a:buNone/>
              <a:defRPr sz="1700"/>
            </a:lvl5pPr>
            <a:lvl6pPr marL="2276382" indent="0">
              <a:buNone/>
              <a:defRPr sz="1700"/>
            </a:lvl6pPr>
            <a:lvl7pPr marL="2731750" indent="0">
              <a:buNone/>
              <a:defRPr sz="1700"/>
            </a:lvl7pPr>
            <a:lvl8pPr marL="3187115" indent="0">
              <a:buNone/>
              <a:defRPr sz="1700"/>
            </a:lvl8pPr>
            <a:lvl9pPr marL="3642486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60" y="2665469"/>
            <a:ext cx="4897669" cy="3524403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58916087"/>
      </p:ext>
    </p:extLst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51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22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0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7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9" y="199001"/>
            <a:ext cx="5980067" cy="82723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9722130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453855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14" y="457220"/>
            <a:ext cx="3932311" cy="1600253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92" y="987463"/>
            <a:ext cx="6172317" cy="4873788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14" y="2057471"/>
            <a:ext cx="3932311" cy="38117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600"/>
            </a:lvl1pPr>
            <a:lvl2pPr marL="455367" indent="0">
              <a:buNone/>
              <a:defRPr sz="1300"/>
            </a:lvl2pPr>
            <a:lvl3pPr marL="910736" indent="0">
              <a:buNone/>
              <a:defRPr sz="1200"/>
            </a:lvl3pPr>
            <a:lvl4pPr marL="1366105" indent="0">
              <a:buNone/>
              <a:defRPr sz="900"/>
            </a:lvl4pPr>
            <a:lvl5pPr marL="1821013" indent="0">
              <a:buNone/>
              <a:defRPr sz="900"/>
            </a:lvl5pPr>
            <a:lvl6pPr marL="2276382" indent="0">
              <a:buNone/>
              <a:defRPr sz="900"/>
            </a:lvl6pPr>
            <a:lvl7pPr marL="2731750" indent="0">
              <a:buNone/>
              <a:defRPr sz="900"/>
            </a:lvl7pPr>
            <a:lvl8pPr marL="3187115" indent="0">
              <a:buNone/>
              <a:defRPr sz="900"/>
            </a:lvl8pPr>
            <a:lvl9pPr marL="364248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94301631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3"/>
            <a:ext cx="10515224" cy="1324636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6"/>
            <a:ext cx="10515224" cy="435172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8" y="6356753"/>
            <a:ext cx="2742447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57" fontAlgn="base">
                <a:spcBef>
                  <a:spcPct val="0"/>
                </a:spcBef>
                <a:spcAft>
                  <a:spcPct val="0"/>
                </a:spcAft>
              </a:pPr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53"/>
            <a:ext cx="4115176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5" y="6356753"/>
            <a:ext cx="2742447" cy="36427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85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85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85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5" indent="-216715" algn="l" defTabSz="866857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4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7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2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52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84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70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39" indent="-216715" algn="l" defTabSz="86685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8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7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86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11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4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70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95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24" algn="l" defTabSz="8668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6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3574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advClick="0" advTm="0">
    <p:random/>
  </p:transition>
  <p:hf sldNum="0" hdr="0"/>
  <p:txStyles>
    <p:titleStyle>
      <a:lvl1pPr marL="0" lvl="0" indent="0" algn="ctr" defTabSz="108580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660" lvl="0" indent="-406660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247" lvl="1" indent="-340034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915" lvl="2" indent="-271108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047" lvl="3" indent="-272027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66" lvl="4" indent="-271108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635" lvl="5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478" lvl="6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319" lvl="7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162" lvl="8" indent="-165423" algn="l" defTabSz="108580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44" lvl="1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86" lvl="2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30" lvl="3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74" lvl="4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213" lvl="5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57" lvl="6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97" lvl="7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6740" lvl="8" indent="0" algn="l" defTabSz="66168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46" tIns="45678" rIns="91346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346" tIns="45678" rIns="91346" bIns="4567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344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2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43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68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86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1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42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41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66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8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3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4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63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96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239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13" indent="-228113" algn="l" defTabSz="91239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38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4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83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55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81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73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85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06" indent="-228113" algn="l" defTabSz="91239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75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7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2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00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14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94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65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35" algn="l" defTabSz="9123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3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4001" r:id="rId12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8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4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04800" y="3505200"/>
            <a:ext cx="1158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3075" name="Picture 5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71438"/>
            <a:ext cx="1930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486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" y="5383213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117600" y="4941889"/>
            <a:ext cx="9956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04800" y="5410200"/>
            <a:ext cx="985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533400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NHÂN NGHĨA</a:t>
            </a:r>
          </a:p>
        </p:txBody>
      </p:sp>
      <p:sp>
        <p:nvSpPr>
          <p:cNvPr id="3082" name="WordArt 8"/>
          <p:cNvSpPr>
            <a:spLocks noChangeArrowheads="1" noChangeShapeType="1" noTextEdit="1"/>
          </p:cNvSpPr>
          <p:nvPr/>
        </p:nvSpPr>
        <p:spPr bwMode="auto">
          <a:xfrm>
            <a:off x="1320800" y="2057400"/>
            <a:ext cx="9652000" cy="39322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 MỪNG QUÝ THẦY CÔ</a:t>
            </a:r>
          </a:p>
        </p:txBody>
      </p:sp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2438400" y="3581400"/>
            <a:ext cx="7620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VỀ  DỰ </a:t>
            </a: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GIỜ LỚP 1A2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093" name="Picture 21" descr="trang tr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525964"/>
            <a:ext cx="28448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4626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D7083DE-A9A1-1DE9-E604-AE0FA1F1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8" b="22451"/>
          <a:stretch/>
        </p:blipFill>
        <p:spPr>
          <a:xfrm>
            <a:off x="192087" y="598053"/>
            <a:ext cx="3781425" cy="381861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A414F809-F17F-8973-E296-E0C7F4200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564"/>
          <a:stretch/>
        </p:blipFill>
        <p:spPr>
          <a:xfrm>
            <a:off x="4760915" y="547254"/>
            <a:ext cx="3457575" cy="372197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A78F181-065E-3B88-0EF8-E04349028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500"/>
          <a:stretch/>
        </p:blipFill>
        <p:spPr>
          <a:xfrm>
            <a:off x="8589963" y="498935"/>
            <a:ext cx="3409950" cy="381861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D7083DE-A9A1-1DE9-E604-AE0FA1F1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7" t="79173" r="4148"/>
          <a:stretch/>
        </p:blipFill>
        <p:spPr>
          <a:xfrm>
            <a:off x="378238" y="4825195"/>
            <a:ext cx="3409122" cy="107721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414F809-F17F-8973-E296-E0C7F4200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" t="75033"/>
          <a:stretch/>
        </p:blipFill>
        <p:spPr>
          <a:xfrm>
            <a:off x="4902203" y="4747877"/>
            <a:ext cx="3316287" cy="123185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A78F181-065E-3B88-0EF8-E04349028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4" t="75645"/>
          <a:stretch/>
        </p:blipFill>
        <p:spPr>
          <a:xfrm>
            <a:off x="9032820" y="4747877"/>
            <a:ext cx="3159180" cy="12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87889-EFBE-C33A-99C3-C695E882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>
            <a:extLst>
              <a:ext uri="{FF2B5EF4-FFF2-40B4-BE49-F238E27FC236}">
                <a16:creationId xmlns:a16="http://schemas.microsoft.com/office/drawing/2014/main" xmlns="" id="{B77054DB-FDAD-0AFC-5769-804C80A2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651" y="-586408"/>
            <a:ext cx="12140808" cy="6851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A7C4946-522C-D418-15F0-02202D8931F6}"/>
              </a:ext>
            </a:extLst>
          </p:cNvPr>
          <p:cNvSpPr/>
          <p:nvPr/>
        </p:nvSpPr>
        <p:spPr>
          <a:xfrm>
            <a:off x="1634951" y="1434831"/>
            <a:ext cx="8746435" cy="1877433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ñieän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thoaïi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toång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ñaøi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baûo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veä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treû</a:t>
            </a:r>
            <a:r>
              <a:rPr lang="en-US" sz="5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8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5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F2504AA8-D35B-BA25-46CB-3713FE54D62A}"/>
              </a:ext>
            </a:extLst>
          </p:cNvPr>
          <p:cNvSpPr/>
          <p:nvPr/>
        </p:nvSpPr>
        <p:spPr>
          <a:xfrm>
            <a:off x="3681540" y="3312264"/>
            <a:ext cx="4502426" cy="19941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VNI-Avo" pitchFamily="2" charset="0"/>
                <a:cs typeface="Vani" panose="02040502050405020303" pitchFamily="18" charset="0"/>
              </a:rPr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138992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896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96" y="640337"/>
            <a:ext cx="6285904" cy="66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F5B717E-0739-ADC5-AC89-91506F8608BE}"/>
              </a:ext>
            </a:extLst>
          </p:cNvPr>
          <p:cNvSpPr txBox="1"/>
          <p:nvPr/>
        </p:nvSpPr>
        <p:spPr>
          <a:xfrm rot="21200825">
            <a:off x="3557504" y="3681876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>
                <a:ln/>
                <a:solidFill>
                  <a:srgbClr val="FF0000"/>
                </a:solidFill>
                <a:latin typeface="VNI-Avo" pitchFamily="2" charset="0"/>
              </a:rPr>
              <a:t>Xöû</a:t>
            </a:r>
            <a:r>
              <a:rPr lang="en-US" sz="7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dirty="0" err="1">
                <a:ln/>
                <a:solidFill>
                  <a:srgbClr val="FF0000"/>
                </a:solidFill>
                <a:latin typeface="VNI-Avo" pitchFamily="2" charset="0"/>
              </a:rPr>
              <a:t>lyù</a:t>
            </a:r>
            <a:r>
              <a:rPr lang="en-US" sz="7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7000" b="1" dirty="0" err="1">
                <a:ln/>
                <a:solidFill>
                  <a:srgbClr val="FF0000"/>
                </a:solidFill>
                <a:latin typeface="VNI-Avo" pitchFamily="2" charset="0"/>
              </a:rPr>
              <a:t>tình</a:t>
            </a:r>
            <a:r>
              <a:rPr lang="en-US" sz="7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dirty="0" err="1">
                <a:ln/>
                <a:solidFill>
                  <a:srgbClr val="FF0000"/>
                </a:solidFill>
                <a:latin typeface="VNI-Avo" pitchFamily="2" charset="0"/>
              </a:rPr>
              <a:t>huoáng</a:t>
            </a:r>
            <a:r>
              <a:rPr lang="en-US" sz="7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572958">
            <a:off x="1623051" y="1057744"/>
            <a:ext cx="3783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Mở</a:t>
            </a:r>
            <a:r>
              <a:rPr lang="en-US" sz="66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rộng</a:t>
            </a:r>
            <a:endParaRPr lang="en-US" sz="66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26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48" y="125631"/>
            <a:ext cx="12392167" cy="707882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Xöû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lyù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tình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huoáng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ñeå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phoøng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traùnh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bò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xaâm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haïi</a:t>
            </a:r>
            <a:endParaRPr lang="en-US" sz="40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2" t="13059" r="13861" b="61668"/>
          <a:stretch/>
        </p:blipFill>
        <p:spPr>
          <a:xfrm>
            <a:off x="237214" y="955041"/>
            <a:ext cx="11618843" cy="58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1026160"/>
            <a:ext cx="6502400" cy="5476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889" y="64671"/>
            <a:ext cx="11802432" cy="707882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Xöû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lyù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tình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huoáng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ñeå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phoøng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traùnh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bò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xaâm</a:t>
            </a:r>
            <a:r>
              <a:rPr lang="en-US" sz="4000" b="1" dirty="0">
                <a:ln/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7030A0"/>
                </a:solidFill>
                <a:latin typeface="VNI-Avo" pitchFamily="2" charset="0"/>
              </a:rPr>
              <a:t>haïi</a:t>
            </a:r>
            <a:endParaRPr lang="en-US" sz="4000" b="1" dirty="0">
              <a:ln/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6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502846"/>
              </p:ext>
            </p:extLst>
          </p:nvPr>
        </p:nvGraphicFramePr>
        <p:xfrm>
          <a:off x="264160" y="1369906"/>
          <a:ext cx="1175512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5356">
                  <a:extLst>
                    <a:ext uri="{9D8B030D-6E8A-4147-A177-3AD203B41FA5}">
                      <a16:colId xmlns:a16="http://schemas.microsoft.com/office/drawing/2014/main" xmlns="" val="754673816"/>
                    </a:ext>
                  </a:extLst>
                </a:gridCol>
                <a:gridCol w="1108244">
                  <a:extLst>
                    <a:ext uri="{9D8B030D-6E8A-4147-A177-3AD203B41FA5}">
                      <a16:colId xmlns:a16="http://schemas.microsoft.com/office/drawing/2014/main" xmlns="" val="3506060536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xmlns="" val="793726642"/>
                    </a:ext>
                  </a:extLst>
                </a:gridCol>
                <a:gridCol w="2153920">
                  <a:extLst>
                    <a:ext uri="{9D8B030D-6E8A-4147-A177-3AD203B41FA5}">
                      <a16:colId xmlns:a16="http://schemas.microsoft.com/office/drawing/2014/main" xmlns="" val="1389495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600" b="1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209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  <a:p>
                      <a:endParaRPr lang="en-US" sz="3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188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  <a:p>
                      <a:endParaRPr lang="en-US" sz="3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559633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4160" y="2519680"/>
            <a:ext cx="695414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riêng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75360" y="4527319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4160" y="3608334"/>
            <a:ext cx="696216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phòng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tránh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xâm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04299" y="300340"/>
            <a:ext cx="2712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r="63633" b="-5824"/>
          <a:stretch/>
        </p:blipFill>
        <p:spPr>
          <a:xfrm>
            <a:off x="20260" y="251854"/>
            <a:ext cx="914459" cy="8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 ket bai">
            <a:hlinkClick r:id="" action="ppaction://media"/>
            <a:extLst>
              <a:ext uri="{FF2B5EF4-FFF2-40B4-BE49-F238E27FC236}">
                <a16:creationId xmlns:a16="http://schemas.microsoft.com/office/drawing/2014/main" xmlns="" id="{129983E9-16F1-CE8B-4729-F4E74593B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06FEB2-EE51-97AE-7EB8-D2338178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CD1D9A9-43FB-603E-C8A7-FF4060AB1603}"/>
              </a:ext>
            </a:extLst>
          </p:cNvPr>
          <p:cNvSpPr/>
          <p:nvPr/>
        </p:nvSpPr>
        <p:spPr>
          <a:xfrm>
            <a:off x="308113" y="79508"/>
            <a:ext cx="11797748" cy="2862318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 rtl="0"/>
            <a:r>
              <a:rPr lang="en-US" sz="3600" b="1" i="0" u="none" strike="noStrike" kern="1200" baseline="0" dirty="0" err="1">
                <a:solidFill>
                  <a:srgbClr val="FF0000"/>
                </a:solidFill>
                <a:latin typeface="VNI-Avo" pitchFamily="2" charset="0"/>
              </a:rPr>
              <a:t>Quyeàn</a:t>
            </a:r>
            <a:r>
              <a:rPr lang="en-US" sz="3600" b="1" i="0" u="none" strike="noStrike" kern="1200" baseline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FF0000"/>
                </a:solidFill>
                <a:latin typeface="VNI-Avo" pitchFamily="2" charset="0"/>
              </a:rPr>
              <a:t>treû</a:t>
            </a:r>
            <a:r>
              <a:rPr lang="en-US" sz="3600" b="1" i="0" u="none" strike="noStrike" kern="1200" baseline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3600" b="1" i="0" u="none" strike="noStrike" kern="1200" baseline="0" dirty="0">
              <a:solidFill>
                <a:srgbClr val="FF0000"/>
              </a:solidFill>
              <a:latin typeface="VNI-Avo" pitchFamily="2" charset="0"/>
            </a:endParaRPr>
          </a:p>
          <a:p>
            <a:pPr algn="just" rtl="0"/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14.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Quyeàn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ñöôïc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baûo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veä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ñeå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khoâng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bò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xaâm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haïi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tình</a:t>
            </a:r>
            <a:r>
              <a:rPr lang="en-US" sz="3600" b="1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1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duïc</a:t>
            </a:r>
            <a:endParaRPr lang="en-US" sz="3600" b="0" i="0" u="none" strike="noStrike" kern="1200" baseline="0" dirty="0">
              <a:solidFill>
                <a:srgbClr val="000000"/>
              </a:solidFill>
              <a:latin typeface="VNI-Avo" pitchFamily="2" charset="0"/>
            </a:endParaRPr>
          </a:p>
          <a:p>
            <a:pPr algn="just" rtl="0"/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	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Treû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em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coù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quyeàn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ñöôïc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baûo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veä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döôùi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moïi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hình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thöùc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ñeå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khoâng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bò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xaâm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haïi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tình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 </a:t>
            </a:r>
            <a:r>
              <a:rPr lang="en-US" sz="3600" b="0" i="0" u="none" strike="noStrike" kern="1200" baseline="0" dirty="0" err="1">
                <a:solidFill>
                  <a:srgbClr val="333333"/>
                </a:solidFill>
                <a:latin typeface="VNI-Avo" pitchFamily="2" charset="0"/>
              </a:rPr>
              <a:t>duïc</a:t>
            </a:r>
            <a:r>
              <a:rPr lang="en-US" sz="3600" b="0" i="0" u="none" strike="noStrike" kern="1200" baseline="0" dirty="0">
                <a:solidFill>
                  <a:srgbClr val="333333"/>
                </a:solidFill>
                <a:latin typeface="VNI-Avo" pitchFamily="2" charset="0"/>
              </a:rPr>
              <a:t>.</a:t>
            </a:r>
            <a:endParaRPr lang="en-US" sz="3600" b="0" i="0" u="none" strike="noStrike" kern="1200" baseline="0" dirty="0">
              <a:solidFill>
                <a:srgbClr val="000000"/>
              </a:solidFill>
              <a:latin typeface="VNI-Avo" pitchFamily="2" charset="0"/>
            </a:endParaRP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xmlns="" id="{88F19919-7BEF-65E8-B84B-64930EF11BB1}"/>
              </a:ext>
            </a:extLst>
          </p:cNvPr>
          <p:cNvSpPr/>
          <p:nvPr/>
        </p:nvSpPr>
        <p:spPr>
          <a:xfrm>
            <a:off x="394252" y="3429000"/>
            <a:ext cx="11797748" cy="1754322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 defTabSz="914320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Quyeàn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ngöôøi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750"/>
              </a:spcAft>
            </a:pP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	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ngöôøi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coù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quyeàn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ñöôïc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toân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troïng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baûn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thaân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vaø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nghóa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vuï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toân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troïng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ngöôøi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khaùc</a:t>
            </a:r>
            <a:r>
              <a:rPr lang="en-US" sz="3600" dirty="0">
                <a:solidFill>
                  <a:srgbClr val="333333"/>
                </a:solidFill>
                <a:effectLst/>
                <a:latin typeface="VNI-Avo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effectLst/>
              <a:latin typeface="VNI-Avo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3630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FB768F-F267-92B0-E730-4A096648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D5E37310-E47F-06C8-51C6-E6F7A7EA2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88" t="41809" r="16597" b="46272"/>
          <a:stretch/>
        </p:blipFill>
        <p:spPr>
          <a:xfrm>
            <a:off x="1292086" y="0"/>
            <a:ext cx="10048461" cy="51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6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94EA7C-5132-E489-1927-F9104B910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E:\0000000我图PPT\03.20\亲子乐园\亲子乐园副本.png">
            <a:extLst>
              <a:ext uri="{FF2B5EF4-FFF2-40B4-BE49-F238E27FC236}">
                <a16:creationId xmlns:a16="http://schemas.microsoft.com/office/drawing/2014/main" xmlns="" id="{BC84AA6B-CE59-947B-1C9F-B3868D41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74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34E3068-19E2-BB2F-F9D9-B11EC0DCD8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003424"/>
            <a:ext cx="7584843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>
            <a:extLst>
              <a:ext uri="{FF2B5EF4-FFF2-40B4-BE49-F238E27FC236}">
                <a16:creationId xmlns:a16="http://schemas.microsoft.com/office/drawing/2014/main" xmlns="" id="{6D4FA754-217B-E635-39D3-0AFAEE00A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5" y="355601"/>
            <a:ext cx="11859683" cy="558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3" descr="E:\0000000我图PPT\03.20\亲子乐园\34.png">
            <a:extLst>
              <a:ext uri="{FF2B5EF4-FFF2-40B4-BE49-F238E27FC236}">
                <a16:creationId xmlns:a16="http://schemas.microsoft.com/office/drawing/2014/main" xmlns="" id="{3AA377E2-077C-129F-E52F-A2DAC9577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8" y="4447141"/>
            <a:ext cx="12194117" cy="219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0000000我图PPT\00001PNG素材\儿童卡通\64651.png">
            <a:extLst>
              <a:ext uri="{FF2B5EF4-FFF2-40B4-BE49-F238E27FC236}">
                <a16:creationId xmlns:a16="http://schemas.microsoft.com/office/drawing/2014/main" xmlns="" id="{26D97478-CB8D-D2AE-3931-F9CBA35B2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60" y="1915585"/>
            <a:ext cx="3139017" cy="422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4FDF6272-22DD-C949-4721-66CF8153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4150784"/>
            <a:ext cx="3141133" cy="158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85AF098C-A26D-60F3-EEB9-16F85E2E2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522839"/>
            <a:ext cx="9230784" cy="13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1" tIns="60931" rIns="121861" bIns="60931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2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THẦY, CÔ GIÁO MẠNH KHỎE- HẠNH PHÚC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6265" name="TextBox 4">
            <a:extLst>
              <a:ext uri="{FF2B5EF4-FFF2-40B4-BE49-F238E27FC236}">
                <a16:creationId xmlns:a16="http://schemas.microsoft.com/office/drawing/2014/main" xmlns="" id="{A79E661C-267C-743B-D029-B8627BEBB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70173"/>
            <a:ext cx="7188200" cy="135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1" tIns="60931" rIns="121861" bIns="60931">
            <a:spAutoFit/>
          </a:bodyPr>
          <a:lstStyle>
            <a:lvl1pPr defTabSz="4556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56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56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56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56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itchFamily="18" charset="0"/>
              </a:rPr>
              <a:t>   CHUÙC CAÙC EM HOÏC SINH CHAÊM NGOAN - HOÏC GIOÛI</a:t>
            </a:r>
          </a:p>
        </p:txBody>
      </p:sp>
    </p:spTree>
    <p:extLst>
      <p:ext uri="{BB962C8B-B14F-4D97-AF65-F5344CB8AC3E}">
        <p14:creationId xmlns:p14="http://schemas.microsoft.com/office/powerpoint/2010/main" val="3241440520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5006F6C4-757D-6E95-8BC1-5C411BE151AA}"/>
              </a:ext>
            </a:extLst>
          </p:cNvPr>
          <p:cNvSpPr txBox="1"/>
          <p:nvPr/>
        </p:nvSpPr>
        <p:spPr>
          <a:xfrm>
            <a:off x="1901160" y="186158"/>
            <a:ext cx="8389675" cy="1201153"/>
          </a:xfrm>
          <a:prstGeom prst="rect">
            <a:avLst/>
          </a:prstGeom>
          <a:noFill/>
        </p:spPr>
        <p:txBody>
          <a:bodyPr wrap="square" lIns="92232" tIns="46128" rIns="92232" bIns="46128">
            <a:spAutoFit/>
          </a:bodyPr>
          <a:lstStyle/>
          <a:p>
            <a:pPr algn="ctr" defTabSz="6808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08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C71A5B0B-3495-D557-1753-AAE2C32EE96F}"/>
              </a:ext>
            </a:extLst>
          </p:cNvPr>
          <p:cNvSpPr txBox="1"/>
          <p:nvPr/>
        </p:nvSpPr>
        <p:spPr>
          <a:xfrm>
            <a:off x="366493" y="1136574"/>
            <a:ext cx="11388627" cy="1478151"/>
          </a:xfrm>
          <a:prstGeom prst="rect">
            <a:avLst/>
          </a:prstGeom>
          <a:noFill/>
        </p:spPr>
        <p:txBody>
          <a:bodyPr wrap="square" lIns="92232" tIns="46128" rIns="92232" bIns="46128">
            <a:spAutoFit/>
          </a:bodyPr>
          <a:lstStyle/>
          <a:p>
            <a:pPr algn="ctr" defTabSz="68089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bản thân yêu quý của em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0" y="4453277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99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61B36E99-B2CF-28DA-DEA8-3ACAC6D01227}"/>
              </a:ext>
            </a:extLst>
          </p:cNvPr>
          <p:cNvSpPr txBox="1"/>
          <p:nvPr/>
        </p:nvSpPr>
        <p:spPr>
          <a:xfrm>
            <a:off x="1" y="820200"/>
            <a:ext cx="118059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latin typeface="VNI-Avo" pitchFamily="2" charset="0"/>
              </a:rPr>
              <a:t>Nhaän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dieän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vuøng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rieâng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tö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treân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cô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theå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theo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hình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veõ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döôùi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ñaây</a:t>
            </a:r>
            <a:r>
              <a:rPr lang="vi-VN" sz="3200" b="1" dirty="0">
                <a:ln/>
                <a:latin typeface="VNI-Avo" pitchFamily="2" charset="0"/>
              </a:rPr>
              <a:t>:</a:t>
            </a:r>
            <a:endParaRPr lang="en-US" sz="3200" b="1" dirty="0">
              <a:ln/>
              <a:latin typeface="VNI-Avo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A259194-1E5C-A759-FD9A-FCE84B179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23" y="1849120"/>
            <a:ext cx="5864942" cy="465078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F4CA22B1-29A3-139E-A96F-DEE15DB55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" y="1849120"/>
            <a:ext cx="4932932" cy="4706839"/>
          </a:xfrm>
          <a:prstGeom prst="rect">
            <a:avLst/>
          </a:prstGeom>
        </p:spPr>
      </p:pic>
      <p:pic>
        <p:nvPicPr>
          <p:cNvPr id="2" name="2p">
            <a:hlinkClick r:id="" action="ppaction://media"/>
            <a:extLst>
              <a:ext uri="{FF2B5EF4-FFF2-40B4-BE49-F238E27FC236}">
                <a16:creationId xmlns:a16="http://schemas.microsoft.com/office/drawing/2014/main" xmlns="" id="{951F540D-DDE6-6033-AB37-0611E9028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7669" y="5294348"/>
            <a:ext cx="1872985" cy="1337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659" y="48764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52836"/>
            <a:ext cx="899490" cy="8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2">
            <a:extLst>
              <a:ext uri="{FF2B5EF4-FFF2-40B4-BE49-F238E27FC236}">
                <a16:creationId xmlns:a16="http://schemas.microsoft.com/office/drawing/2014/main" xmlns="" id="{61B36E99-B2CF-28DA-DEA8-3ACAC6D01227}"/>
              </a:ext>
            </a:extLst>
          </p:cNvPr>
          <p:cNvSpPr txBox="1"/>
          <p:nvPr/>
        </p:nvSpPr>
        <p:spPr>
          <a:xfrm>
            <a:off x="447042" y="749080"/>
            <a:ext cx="11256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latin typeface="VNI-Avo" pitchFamily="2" charset="0"/>
              </a:rPr>
              <a:t>Nhaän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dieän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vuøng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rieâng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tö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treân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cô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theå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theo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hình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veõ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döôùi</a:t>
            </a:r>
            <a:r>
              <a:rPr lang="en-US" sz="3200" b="1" dirty="0">
                <a:ln/>
                <a:latin typeface="VNI-Avo" pitchFamily="2" charset="0"/>
              </a:rPr>
              <a:t> </a:t>
            </a:r>
            <a:r>
              <a:rPr lang="en-US" sz="3200" b="1" dirty="0" err="1">
                <a:ln/>
                <a:latin typeface="VNI-Avo" pitchFamily="2" charset="0"/>
              </a:rPr>
              <a:t>ñaây</a:t>
            </a:r>
            <a:r>
              <a:rPr lang="vi-VN" sz="3200" b="1" dirty="0">
                <a:ln/>
                <a:latin typeface="VNI-Avo" pitchFamily="2" charset="0"/>
              </a:rPr>
              <a:t>:</a:t>
            </a:r>
            <a:endParaRPr lang="en-US" sz="3200" b="1" dirty="0">
              <a:ln/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659" y="8124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99490" cy="820200"/>
          </a:xfrm>
          <a:prstGeom prst="rect">
            <a:avLst/>
          </a:prstGeom>
        </p:spPr>
      </p:pic>
      <p:pic>
        <p:nvPicPr>
          <p:cNvPr id="24" name="Hình ảnh 4">
            <a:extLst>
              <a:ext uri="{FF2B5EF4-FFF2-40B4-BE49-F238E27FC236}">
                <a16:creationId xmlns:a16="http://schemas.microsoft.com/office/drawing/2014/main" xmlns="" id="{1A259194-1E5C-A759-FD9A-FCE84B17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1" y="1826298"/>
            <a:ext cx="5864942" cy="4650788"/>
          </a:xfrm>
          <a:prstGeom prst="rect">
            <a:avLst/>
          </a:prstGeom>
        </p:spPr>
      </p:pic>
      <p:pic>
        <p:nvPicPr>
          <p:cNvPr id="25" name="Hình ảnh 6">
            <a:extLst>
              <a:ext uri="{FF2B5EF4-FFF2-40B4-BE49-F238E27FC236}">
                <a16:creationId xmlns:a16="http://schemas.microsoft.com/office/drawing/2014/main" xmlns="" id="{F4CA22B1-29A3-139E-A96F-DEE15DB55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9" y="1859368"/>
            <a:ext cx="5644132" cy="470683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981201" y="2906503"/>
            <a:ext cx="660401" cy="2004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792067" y="2958605"/>
            <a:ext cx="827421" cy="1183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37857" y="2499445"/>
            <a:ext cx="128913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miệng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981201" y="3590318"/>
            <a:ext cx="660400" cy="186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792067" y="3632657"/>
            <a:ext cx="833063" cy="2028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69937" y="3224297"/>
            <a:ext cx="10967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ngực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1981201" y="4988560"/>
            <a:ext cx="823904" cy="3661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955571" y="4937845"/>
            <a:ext cx="475076" cy="4591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01361" y="4937845"/>
            <a:ext cx="128913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giữa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đùi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56080" y="4741887"/>
            <a:ext cx="325121" cy="3339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430647" y="4654604"/>
            <a:ext cx="547257" cy="3339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6" name="Straight Arrow Connector 45"/>
          <p:cNvCxnSpPr>
            <a:endCxn id="49" idx="3"/>
          </p:cNvCxnSpPr>
          <p:nvPr/>
        </p:nvCxnSpPr>
        <p:spPr>
          <a:xfrm flipH="1" flipV="1">
            <a:off x="7958378" y="4838363"/>
            <a:ext cx="651001" cy="3752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9719205" y="4838363"/>
            <a:ext cx="355574" cy="397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505635" y="4796841"/>
            <a:ext cx="128913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mông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48688" y="4600883"/>
            <a:ext cx="609690" cy="474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0089004" y="4626327"/>
            <a:ext cx="692494" cy="4291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 animBg="1"/>
      <p:bldP spid="34" grpId="0" animBg="1"/>
      <p:bldP spid="37" grpId="0" animBg="1"/>
      <p:bldP spid="43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87889-EFBE-C33A-99C3-C695E882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>
            <a:extLst>
              <a:ext uri="{FF2B5EF4-FFF2-40B4-BE49-F238E27FC236}">
                <a16:creationId xmlns:a16="http://schemas.microsoft.com/office/drawing/2014/main" xmlns="" id="{B77054DB-FDAD-0AFC-5769-804C80A2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971" y="-525448"/>
            <a:ext cx="12140808" cy="6851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A7C4946-522C-D418-15F0-02202D8931F6}"/>
              </a:ext>
            </a:extLst>
          </p:cNvPr>
          <p:cNvSpPr/>
          <p:nvPr/>
        </p:nvSpPr>
        <p:spPr>
          <a:xfrm>
            <a:off x="1777191" y="1353551"/>
            <a:ext cx="8746435" cy="341631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Xaùc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ñònh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naøo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vaø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nhöõng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coù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theå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thaáy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chaïm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vaøo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vuøng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rieâng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tö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cuûa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 rot="19549765">
            <a:off x="1229360" y="741383"/>
            <a:ext cx="218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33141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58B389-6C8B-3C41-7201-C7CC805B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8161B7D5-3F23-F207-9818-482DE604A34A}"/>
              </a:ext>
            </a:extLst>
          </p:cNvPr>
          <p:cNvGrpSpPr/>
          <p:nvPr/>
        </p:nvGrpSpPr>
        <p:grpSpPr>
          <a:xfrm>
            <a:off x="680720" y="163995"/>
            <a:ext cx="10505440" cy="6530009"/>
            <a:chOff x="699053" y="61127"/>
            <a:chExt cx="10701021" cy="6700777"/>
          </a:xfrm>
        </p:grpSpPr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xmlns="" id="{788AED3A-5E5A-BE27-A160-5F994DAD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02" t="75236" r="13285" b="7753"/>
            <a:stretch/>
          </p:blipFill>
          <p:spPr>
            <a:xfrm>
              <a:off x="699053" y="3535481"/>
              <a:ext cx="2878554" cy="256634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EB280E1-3313-815B-A9FA-5968F8A8B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8" t="6766" r="45464" b="62681"/>
            <a:stretch/>
          </p:blipFill>
          <p:spPr>
            <a:xfrm>
              <a:off x="4546537" y="3479853"/>
              <a:ext cx="2980727" cy="273703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2798DF2F-E1C6-ED44-2107-ABF4B80D3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6666" t="4814" r="13779" b="12714"/>
            <a:stretch/>
          </p:blipFill>
          <p:spPr>
            <a:xfrm>
              <a:off x="4838774" y="61127"/>
              <a:ext cx="2227328" cy="273703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B23F7945-B631-A122-0ACF-B764E2E4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808" y="88956"/>
              <a:ext cx="2609795" cy="2709206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13F13D15-EFEA-68A1-7765-B1258E07F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6" t="6766" r="9453" b="62681"/>
            <a:stretch/>
          </p:blipFill>
          <p:spPr>
            <a:xfrm>
              <a:off x="8645808" y="3477927"/>
              <a:ext cx="2609795" cy="2737034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E6DFD945-B8A0-788B-B3FC-C24A0596F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668" r="21301"/>
            <a:stretch/>
          </p:blipFill>
          <p:spPr>
            <a:xfrm>
              <a:off x="1074436" y="88955"/>
              <a:ext cx="1570382" cy="2737034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450A44B0-53A7-EFBA-E15F-1E201D2671C2}"/>
                </a:ext>
              </a:extLst>
            </p:cNvPr>
            <p:cNvSpPr txBox="1"/>
            <p:nvPr/>
          </p:nvSpPr>
          <p:spPr>
            <a:xfrm>
              <a:off x="1018550" y="2798161"/>
              <a:ext cx="172464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baùc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só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07AFF24F-B5B2-31DC-0DDA-41789549C00E}"/>
                </a:ext>
              </a:extLst>
            </p:cNvPr>
            <p:cNvSpPr txBox="1"/>
            <p:nvPr/>
          </p:nvSpPr>
          <p:spPr>
            <a:xfrm>
              <a:off x="4895335" y="2777998"/>
              <a:ext cx="228254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coâ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giaùo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EA2F5F1-4FAE-640D-756D-CB68056008EC}"/>
                </a:ext>
              </a:extLst>
            </p:cNvPr>
            <p:cNvSpPr txBox="1"/>
            <p:nvPr/>
          </p:nvSpPr>
          <p:spPr>
            <a:xfrm>
              <a:off x="8869497" y="2798161"/>
              <a:ext cx="228254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boá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meï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DAB5D0F4-488C-E5FC-E96D-5A14B721295D}"/>
                </a:ext>
              </a:extLst>
            </p:cNvPr>
            <p:cNvSpPr txBox="1"/>
            <p:nvPr/>
          </p:nvSpPr>
          <p:spPr>
            <a:xfrm>
              <a:off x="949707" y="6084796"/>
              <a:ext cx="23136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ngöôøi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laï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xmlns="" id="{098383E9-A841-8C93-D3A6-3277A3E69643}"/>
                </a:ext>
              </a:extLst>
            </p:cNvPr>
            <p:cNvSpPr txBox="1"/>
            <p:nvPr/>
          </p:nvSpPr>
          <p:spPr>
            <a:xfrm>
              <a:off x="4920428" y="6084795"/>
              <a:ext cx="23136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baïn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beø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xmlns="" id="{87599842-47AA-0125-006D-6CDADCCB92A6}"/>
                </a:ext>
              </a:extLst>
            </p:cNvPr>
            <p:cNvSpPr txBox="1"/>
            <p:nvPr/>
          </p:nvSpPr>
          <p:spPr>
            <a:xfrm>
              <a:off x="9086393" y="6084795"/>
              <a:ext cx="23136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oâng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baø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</p:grpSp>
      <p:pic>
        <p:nvPicPr>
          <p:cNvPr id="2" name="4p">
            <a:hlinkClick r:id="" action="ppaction://media"/>
            <a:extLst>
              <a:ext uri="{FF2B5EF4-FFF2-40B4-BE49-F238E27FC236}">
                <a16:creationId xmlns:a16="http://schemas.microsoft.com/office/drawing/2014/main" xmlns="" id="{22FD53C1-0D81-70F0-5737-9D2AC3403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47186" y="5700067"/>
            <a:ext cx="1344814" cy="11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9A5558E6-FA2E-3BE2-9AA6-8BC96CE919A3}"/>
              </a:ext>
            </a:extLst>
          </p:cNvPr>
          <p:cNvGrpSpPr/>
          <p:nvPr/>
        </p:nvGrpSpPr>
        <p:grpSpPr>
          <a:xfrm>
            <a:off x="577646" y="82038"/>
            <a:ext cx="2203261" cy="3306161"/>
            <a:chOff x="946967" y="1001546"/>
            <a:chExt cx="1712858" cy="3306161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DAC117DA-9D83-0E24-DF0D-0577EA84A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668" r="21301"/>
            <a:stretch/>
          </p:blipFill>
          <p:spPr>
            <a:xfrm>
              <a:off x="984205" y="1001546"/>
              <a:ext cx="1570382" cy="2737034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F518FAB1-FA29-BEC8-E24C-CE7FB94CAA16}"/>
                </a:ext>
              </a:extLst>
            </p:cNvPr>
            <p:cNvSpPr txBox="1"/>
            <p:nvPr/>
          </p:nvSpPr>
          <p:spPr>
            <a:xfrm>
              <a:off x="946967" y="3630599"/>
              <a:ext cx="171285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baùc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só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D43C7C9F-0070-8154-72F5-D6210E9DDC45}"/>
              </a:ext>
            </a:extLst>
          </p:cNvPr>
          <p:cNvGrpSpPr/>
          <p:nvPr/>
        </p:nvGrpSpPr>
        <p:grpSpPr>
          <a:xfrm>
            <a:off x="9086306" y="125833"/>
            <a:ext cx="2678345" cy="3414142"/>
            <a:chOff x="6021526" y="1185952"/>
            <a:chExt cx="2227328" cy="3414142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6F85A9B5-1DD9-8132-C926-8D3E65A62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6666" t="4814" r="13779" b="12714"/>
            <a:stretch/>
          </p:blipFill>
          <p:spPr>
            <a:xfrm>
              <a:off x="6021526" y="1185952"/>
              <a:ext cx="2227328" cy="273703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xmlns="" id="{3E5E15D4-9491-94A8-CFAA-357B232DE04E}"/>
                </a:ext>
              </a:extLst>
            </p:cNvPr>
            <p:cNvSpPr txBox="1"/>
            <p:nvPr/>
          </p:nvSpPr>
          <p:spPr>
            <a:xfrm>
              <a:off x="6096000" y="3922986"/>
              <a:ext cx="20783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coâ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giaùo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D2B241B3-8C14-486A-EDF7-8FEA40B784E1}"/>
              </a:ext>
            </a:extLst>
          </p:cNvPr>
          <p:cNvGrpSpPr/>
          <p:nvPr/>
        </p:nvGrpSpPr>
        <p:grpSpPr>
          <a:xfrm>
            <a:off x="220260" y="3356203"/>
            <a:ext cx="2836407" cy="3446128"/>
            <a:chOff x="2909495" y="3591657"/>
            <a:chExt cx="2499360" cy="3303117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1269F124-CC46-A51C-0819-0CCC2DA5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95" y="3591657"/>
              <a:ext cx="2499360" cy="2559124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15A8CD8A-52C3-BA82-8B3F-55C6BB892A78}"/>
                </a:ext>
              </a:extLst>
            </p:cNvPr>
            <p:cNvSpPr txBox="1"/>
            <p:nvPr/>
          </p:nvSpPr>
          <p:spPr>
            <a:xfrm>
              <a:off x="3069577" y="6217666"/>
              <a:ext cx="20783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boá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meï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DAEA6ECD-383B-4775-D431-5F7508950989}"/>
              </a:ext>
            </a:extLst>
          </p:cNvPr>
          <p:cNvGrpSpPr/>
          <p:nvPr/>
        </p:nvGrpSpPr>
        <p:grpSpPr>
          <a:xfrm>
            <a:off x="8832910" y="3594067"/>
            <a:ext cx="3425072" cy="3218424"/>
            <a:chOff x="8581237" y="3591657"/>
            <a:chExt cx="2507555" cy="321842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94E6F6EC-901E-0231-962A-0820E8F55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6" t="6766" r="9453" b="62681"/>
            <a:stretch/>
          </p:blipFill>
          <p:spPr>
            <a:xfrm>
              <a:off x="8581237" y="3591657"/>
              <a:ext cx="2322443" cy="2737034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xmlns="" id="{846AB476-CEFB-86D8-8F5D-7159FC681EA1}"/>
                </a:ext>
              </a:extLst>
            </p:cNvPr>
            <p:cNvSpPr txBox="1"/>
            <p:nvPr/>
          </p:nvSpPr>
          <p:spPr>
            <a:xfrm>
              <a:off x="8982065" y="6132973"/>
              <a:ext cx="21067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oâng</a:t>
              </a:r>
              <a:r>
                <a:rPr lang="en-US" sz="3800" b="1" dirty="0">
                  <a:latin typeface="VNI-Avo" pitchFamily="2" charset="0"/>
                  <a:cs typeface="Vani" panose="02040502050405020303" pitchFamily="18" charset="0"/>
                </a:rPr>
                <a:t> </a:t>
              </a:r>
              <a:r>
                <a:rPr lang="en-US" sz="3800" b="1" dirty="0" err="1">
                  <a:latin typeface="VNI-Avo" pitchFamily="2" charset="0"/>
                  <a:cs typeface="Vani" panose="02040502050405020303" pitchFamily="18" charset="0"/>
                </a:rPr>
                <a:t>baø</a:t>
              </a:r>
              <a:endParaRPr lang="en-US" sz="3800" b="1" dirty="0">
                <a:latin typeface="VNI-Avo" pitchFamily="2" charset="0"/>
                <a:cs typeface="Vani" panose="02040502050405020303" pitchFamily="18" charset="0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7FA8CB4-9315-796B-60A7-BF9D2B1BFDB7}"/>
              </a:ext>
            </a:extLst>
          </p:cNvPr>
          <p:cNvSpPr txBox="1"/>
          <p:nvPr/>
        </p:nvSpPr>
        <p:spPr>
          <a:xfrm>
            <a:off x="3114244" y="1237175"/>
            <a:ext cx="5522574" cy="445776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Ngöôøi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theå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nhìn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thaáy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chaïm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vuøng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rieâng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tö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4000" b="1" dirty="0">
                <a:ln/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448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FB768F-F267-92B0-E730-4A096648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>
            <a:extLst>
              <a:ext uri="{FF2B5EF4-FFF2-40B4-BE49-F238E27FC236}">
                <a16:creationId xmlns:a16="http://schemas.microsoft.com/office/drawing/2014/main" xmlns="" id="{D52E7DA3-0E97-6CEE-5A5C-EE14E3922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651" y="-586408"/>
            <a:ext cx="12140808" cy="6851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BB1C14B-B2B2-E62D-1BC8-C6CF1E7761D0}"/>
              </a:ext>
            </a:extLst>
          </p:cNvPr>
          <p:cNvSpPr/>
          <p:nvPr/>
        </p:nvSpPr>
        <p:spPr>
          <a:xfrm>
            <a:off x="1610640" y="1782397"/>
            <a:ext cx="8970719" cy="3293205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Neáu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200" b="1" dirty="0">
                <a:ln/>
                <a:solidFill>
                  <a:srgbClr val="FF0000"/>
                </a:solidFill>
                <a:latin typeface="VNI-Avo" pitchFamily="2" charset="0"/>
              </a:rPr>
              <a:t>ai </a:t>
            </a:r>
            <a:r>
              <a:rPr lang="vi-VN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ñoù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muoán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r>
              <a:rPr lang="vi-VN" sz="5200" b="1" dirty="0">
                <a:ln/>
                <a:solidFill>
                  <a:srgbClr val="FF0000"/>
                </a:solidFill>
                <a:latin typeface="VNI-Avo" pitchFamily="2" charset="0"/>
              </a:rPr>
              <a:t> tình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nhìn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hoaëc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chaïm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vuøng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rieâng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tö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seõ</a:t>
            </a:r>
            <a:r>
              <a:rPr lang="vi-VN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200" b="1" dirty="0" err="1">
                <a:ln/>
                <a:solidFill>
                  <a:srgbClr val="FF0000"/>
                </a:solidFill>
                <a:latin typeface="VNI-Avo" pitchFamily="2" charset="0"/>
              </a:rPr>
              <a:t>gì</a:t>
            </a:r>
            <a:r>
              <a:rPr lang="en-US" sz="5200" b="1" dirty="0">
                <a:ln/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 rot="19549765">
            <a:off x="1229360" y="741383"/>
            <a:ext cx="218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68450"/>
            <a:ext cx="4286250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307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2&quot;/&gt;&lt;property id=&quot;20307&quot; value=&quot;369&quot;/&gt;&lt;/object&gt;&lt;object type=&quot;3&quot; unique_id=&quot;10011&quot;&gt;&lt;property id=&quot;20148&quot; value=&quot;5&quot;/&gt;&lt;property id=&quot;20300&quot; value=&quot;Slide 9&quot;/&gt;&lt;property id=&quot;20307&quot; value=&quot;359&quot;/&gt;&lt;/object&gt;&lt;object type=&quot;3&quot; unique_id=&quot;10014&quot;&gt;&lt;property id=&quot;20148&quot; value=&quot;5&quot;/&gt;&lt;property id=&quot;20300&quot; value=&quot;Slide 14&quot;/&gt;&lt;property id=&quot;20307&quot; value=&quot;364&quot;/&gt;&lt;/object&gt;&lt;object type=&quot;3&quot; unique_id=&quot;10020&quot;&gt;&lt;property id=&quot;20148&quot; value=&quot;5&quot;/&gt;&lt;property id=&quot;20300&quot; value=&quot;Slide 17&quot;/&gt;&lt;property id=&quot;20307&quot; value=&quot;282&quot;/&gt;&lt;/object&gt;&lt;object type=&quot;3&quot; unique_id=&quot;429203&quot;&gt;&lt;property id=&quot;20148&quot; value=&quot;5&quot;/&gt;&lt;property id=&quot;20300&quot; value=&quot;Slide 1&quot;/&gt;&lt;property id=&quot;20307&quot; value=&quot;381&quot;/&gt;&lt;/object&gt;&lt;object type=&quot;3&quot; unique_id=&quot;429539&quot;&gt;&lt;property id=&quot;20148&quot; value=&quot;5&quot;/&gt;&lt;property id=&quot;20300&quot; value=&quot;Slide 3&quot;/&gt;&lt;property id=&quot;20307&quot; value=&quot;384&quot;/&gt;&lt;/object&gt;&lt;object type=&quot;3&quot; unique_id=&quot;429540&quot;&gt;&lt;property id=&quot;20148&quot; value=&quot;5&quot;/&gt;&lt;property id=&quot;20300&quot; value=&quot;Slide 4&quot;/&gt;&lt;property id=&quot;20307&quot; value=&quot;385&quot;/&gt;&lt;/object&gt;&lt;object type=&quot;3&quot; unique_id=&quot;429615&quot;&gt;&lt;property id=&quot;20148&quot; value=&quot;5&quot;/&gt;&lt;property id=&quot;20300&quot; value=&quot;Slide 5&quot;/&gt;&lt;property id=&quot;20307&quot; value=&quot;386&quot;/&gt;&lt;/object&gt;&lt;object type=&quot;3&quot; unique_id=&quot;429879&quot;&gt;&lt;property id=&quot;20148&quot; value=&quot;5&quot;/&gt;&lt;property id=&quot;20300&quot; value=&quot;Slide 7&quot;/&gt;&lt;property id=&quot;20307&quot; value=&quot;387&quot;/&gt;&lt;/object&gt;&lt;object type=&quot;3&quot; unique_id=&quot;430325&quot;&gt;&lt;property id=&quot;20148&quot; value=&quot;5&quot;/&gt;&lt;property id=&quot;20300&quot; value=&quot;Slide 10&quot;/&gt;&lt;property id=&quot;20307&quot; value=&quot;390&quot;/&gt;&lt;/object&gt;&lt;object type=&quot;3&quot; unique_id=&quot;430542&quot;&gt;&lt;property id=&quot;20148&quot; value=&quot;5&quot;/&gt;&lt;property id=&quot;20300&quot; value=&quot;Slide 15&quot;/&gt;&lt;property id=&quot;20307&quot; value=&quot;391&quot;/&gt;&lt;/object&gt;&lt;object type=&quot;3&quot; unique_id=&quot;430543&quot;&gt;&lt;property id=&quot;20148&quot; value=&quot;5&quot;/&gt;&lt;property id=&quot;20300&quot; value=&quot;Slide 16&quot;/&gt;&lt;property id=&quot;20307&quot; value=&quot;392&quot;/&gt;&lt;/object&gt;&lt;object type=&quot;3&quot; unique_id=&quot;467406&quot;&gt;&lt;property id=&quot;20148&quot; value=&quot;5&quot;/&gt;&lt;property id=&quot;20300&quot; value=&quot;Slide 6&quot;/&gt;&lt;property id=&quot;20307&quot; value=&quot;399&quot;/&gt;&lt;/object&gt;&lt;object type=&quot;3&quot; unique_id=&quot;467545&quot;&gt;&lt;property id=&quot;20148&quot; value=&quot;5&quot;/&gt;&lt;property id=&quot;20300&quot; value=&quot;Slide 8&quot;/&gt;&lt;property id=&quot;20307&quot; value=&quot;400&quot;/&gt;&lt;/object&gt;&lt;object type=&quot;3&quot; unique_id=&quot;467749&quot;&gt;&lt;property id=&quot;20148&quot; value=&quot;5&quot;/&gt;&lt;property id=&quot;20300&quot; value=&quot;Slide 11&quot;/&gt;&lt;property id=&quot;20307&quot; value=&quot;401&quot;/&gt;&lt;/object&gt;&lt;object type=&quot;3&quot; unique_id=&quot;467838&quot;&gt;&lt;property id=&quot;20148&quot; value=&quot;5&quot;/&gt;&lt;property id=&quot;20300&quot; value=&quot;Slide 12&quot;/&gt;&lt;property id=&quot;20307&quot; value=&quot;402&quot;/&gt;&lt;/object&gt;&lt;object type=&quot;3&quot; unique_id=&quot;467908&quot;&gt;&lt;property id=&quot;20148&quot; value=&quot;5&quot;/&gt;&lt;property id=&quot;20300&quot; value=&quot;Slide 13&quot;/&gt;&lt;property id=&quot;20307&quot; value=&quot;403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5381</TotalTime>
  <Words>277</Words>
  <Application>Microsoft Office PowerPoint</Application>
  <PresentationFormat>Custom</PresentationFormat>
  <Paragraphs>64</Paragraphs>
  <Slides>19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www.33ppt.com</vt:lpstr>
      <vt:lpstr>1_默认设计模板</vt:lpstr>
      <vt:lpstr>2_Office Theme</vt:lpstr>
      <vt:lpstr>1_Office 主题</vt:lpstr>
      <vt:lpstr>4_Office Theme</vt:lpstr>
      <vt:lpstr>包图主题2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352</cp:revision>
  <dcterms:created xsi:type="dcterms:W3CDTF">2020-10-03T06:01:09Z</dcterms:created>
  <dcterms:modified xsi:type="dcterms:W3CDTF">2025-03-11T22:03:24Z</dcterms:modified>
</cp:coreProperties>
</file>