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1" r:id="rId3"/>
    <p:sldMasterId id="2147483703" r:id="rId4"/>
  </p:sldMasterIdLst>
  <p:notesMasterIdLst>
    <p:notesMasterId r:id="rId34"/>
  </p:notesMasterIdLst>
  <p:sldIdLst>
    <p:sldId id="787" r:id="rId5"/>
    <p:sldId id="256" r:id="rId6"/>
    <p:sldId id="257" r:id="rId7"/>
    <p:sldId id="788" r:id="rId8"/>
    <p:sldId id="299" r:id="rId9"/>
    <p:sldId id="789" r:id="rId10"/>
    <p:sldId id="802" r:id="rId11"/>
    <p:sldId id="790" r:id="rId12"/>
    <p:sldId id="803" r:id="rId13"/>
    <p:sldId id="791" r:id="rId14"/>
    <p:sldId id="792" r:id="rId15"/>
    <p:sldId id="793" r:id="rId16"/>
    <p:sldId id="804" r:id="rId17"/>
    <p:sldId id="805" r:id="rId18"/>
    <p:sldId id="806" r:id="rId19"/>
    <p:sldId id="796" r:id="rId20"/>
    <p:sldId id="797" r:id="rId21"/>
    <p:sldId id="800" r:id="rId22"/>
    <p:sldId id="798" r:id="rId23"/>
    <p:sldId id="801" r:id="rId24"/>
    <p:sldId id="807" r:id="rId25"/>
    <p:sldId id="274" r:id="rId26"/>
    <p:sldId id="809" r:id="rId27"/>
    <p:sldId id="810" r:id="rId28"/>
    <p:sldId id="8463" r:id="rId29"/>
    <p:sldId id="8464" r:id="rId30"/>
    <p:sldId id="8465" r:id="rId31"/>
    <p:sldId id="8466" r:id="rId32"/>
    <p:sldId id="30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C2321"/>
    <a:srgbClr val="FFFFFF"/>
    <a:srgbClr val="FCE0EC"/>
    <a:srgbClr val="FCE1E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02DB9D-FEF3-492B-AFBA-B6F6F0D47581}" v="40" dt="2024-02-21T16:34:38.0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8296" autoAdjust="0"/>
  </p:normalViewPr>
  <p:slideViewPr>
    <p:cSldViewPr snapToGrid="0">
      <p:cViewPr varScale="1">
        <p:scale>
          <a:sx n="80" d="100"/>
          <a:sy n="80" d="100"/>
        </p:scale>
        <p:origin x="605" y="-41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2ED055-6BB6-452A-90DA-9E21CD487129}"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72E3EE-ABC7-42FF-B58A-50E2AB74B690}" type="slidenum">
              <a:rPr lang="en-US" smtClean="0"/>
              <a:t>‹#›</a:t>
            </a:fld>
            <a:endParaRPr lang="en-US"/>
          </a:p>
        </p:txBody>
      </p:sp>
    </p:spTree>
    <p:extLst>
      <p:ext uri="{BB962C8B-B14F-4D97-AF65-F5344CB8AC3E}">
        <p14:creationId xmlns:p14="http://schemas.microsoft.com/office/powerpoint/2010/main" val="3546591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0535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GV CLICK CHUỘT VÀO KHUNG ĐÁP ÁN </a:t>
            </a:r>
            <a:r>
              <a:rPr lang="en-US" b="1" dirty="0">
                <a:sym typeface="Wingdings" panose="05000000000000000000" pitchFamily="2" charset="2"/>
              </a:rPr>
              <a:t> XUẤT HIỆN KẾT QUẢ ĐÚNG/SAI</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CA3864-D368-4202-A9AE-602D5EBF2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107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0266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e1d838b62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e1d838b62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7252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0266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0162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GV CLICK CHUỘT VÀO KHUNG ĐÁP ÁN </a:t>
            </a:r>
            <a:r>
              <a:rPr lang="en-US" b="1" dirty="0">
                <a:sym typeface="Wingdings" panose="05000000000000000000" pitchFamily="2" charset="2"/>
              </a:rPr>
              <a:t> XUẤT HIỆN KẾT QUẢ ĐÚNG/SAI</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CA3864-D368-4202-A9AE-602D5EBF2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003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GV CLICK CHUỘT VÀO KHUNG ĐÁP ÁN </a:t>
            </a:r>
            <a:r>
              <a:rPr lang="en-US" b="1" dirty="0">
                <a:sym typeface="Wingdings" panose="05000000000000000000" pitchFamily="2" charset="2"/>
              </a:rPr>
              <a:t> XUẤT HIỆN KẾT QUẢ ĐÚNG/SAI</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CA3864-D368-4202-A9AE-602D5EBF2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7047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GV CLICK CHUỘT VÀO KHUNG ĐÁP ÁN </a:t>
            </a:r>
            <a:r>
              <a:rPr lang="en-US" b="1" dirty="0">
                <a:sym typeface="Wingdings" panose="05000000000000000000" pitchFamily="2" charset="2"/>
              </a:rPr>
              <a:t> XUẤT HIỆN KẾT QUẢ ĐÚNG/SAI</a:t>
            </a:r>
            <a:endParaRPr lang="en-US" b="1"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CA3864-D368-4202-A9AE-602D5EBF2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894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83C1-1778-AAA4-5C73-E023231947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3A3EB5-F69C-8BF4-C31E-864B270756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1E59C7-A5D9-0099-7F09-225B8BF983DB}"/>
              </a:ext>
            </a:extLst>
          </p:cNvPr>
          <p:cNvSpPr>
            <a:spLocks noGrp="1"/>
          </p:cNvSpPr>
          <p:nvPr>
            <p:ph type="dt" sz="half" idx="10"/>
          </p:nvPr>
        </p:nvSpPr>
        <p:spPr/>
        <p:txBody>
          <a:bodyPr/>
          <a:lstStyle/>
          <a:p>
            <a:fld id="{4C96D71B-D3D1-447F-B612-0B9B87CE6D27}" type="datetimeFigureOut">
              <a:rPr lang="en-US" smtClean="0"/>
              <a:t>3/12/2025</a:t>
            </a:fld>
            <a:endParaRPr lang="en-US"/>
          </a:p>
        </p:txBody>
      </p:sp>
      <p:sp>
        <p:nvSpPr>
          <p:cNvPr id="5" name="Footer Placeholder 4">
            <a:extLst>
              <a:ext uri="{FF2B5EF4-FFF2-40B4-BE49-F238E27FC236}">
                <a16:creationId xmlns:a16="http://schemas.microsoft.com/office/drawing/2014/main" id="{82F54E13-6450-89F4-7BD3-8AF246CA5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AF59F-4F2D-2EC6-BB91-70CE62184EBF}"/>
              </a:ext>
            </a:extLst>
          </p:cNvPr>
          <p:cNvSpPr>
            <a:spLocks noGrp="1"/>
          </p:cNvSpPr>
          <p:nvPr>
            <p:ph type="sldNum" sz="quarter" idx="12"/>
          </p:nvPr>
        </p:nvSpPr>
        <p:spPr/>
        <p:txBody>
          <a:bodyPr/>
          <a:lstStyle/>
          <a:p>
            <a:fld id="{83DEA5CA-102D-414F-BB2C-BBEE0CCC10D6}" type="slidenum">
              <a:rPr lang="en-US" smtClean="0"/>
              <a:t>‹#›</a:t>
            </a:fld>
            <a:endParaRPr lang="en-US"/>
          </a:p>
        </p:txBody>
      </p:sp>
    </p:spTree>
    <p:extLst>
      <p:ext uri="{BB962C8B-B14F-4D97-AF65-F5344CB8AC3E}">
        <p14:creationId xmlns:p14="http://schemas.microsoft.com/office/powerpoint/2010/main" val="393482495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B927-CB05-FFE1-DAC9-2500F6F216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87A470-D567-B64A-5AD1-F5E0040874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FA9F4-D48A-C8E8-588D-FD858DF7E81C}"/>
              </a:ext>
            </a:extLst>
          </p:cNvPr>
          <p:cNvSpPr>
            <a:spLocks noGrp="1"/>
          </p:cNvSpPr>
          <p:nvPr>
            <p:ph type="dt" sz="half" idx="10"/>
          </p:nvPr>
        </p:nvSpPr>
        <p:spPr/>
        <p:txBody>
          <a:bodyPr/>
          <a:lstStyle/>
          <a:p>
            <a:fld id="{4C96D71B-D3D1-447F-B612-0B9B87CE6D27}" type="datetimeFigureOut">
              <a:rPr lang="en-US" smtClean="0"/>
              <a:t>3/12/2025</a:t>
            </a:fld>
            <a:endParaRPr lang="en-US"/>
          </a:p>
        </p:txBody>
      </p:sp>
      <p:sp>
        <p:nvSpPr>
          <p:cNvPr id="5" name="Footer Placeholder 4">
            <a:extLst>
              <a:ext uri="{FF2B5EF4-FFF2-40B4-BE49-F238E27FC236}">
                <a16:creationId xmlns:a16="http://schemas.microsoft.com/office/drawing/2014/main" id="{F207E308-0000-8828-ECB1-12BD9C12E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266B6A-D4E9-B304-6AB6-227CC9E536A8}"/>
              </a:ext>
            </a:extLst>
          </p:cNvPr>
          <p:cNvSpPr>
            <a:spLocks noGrp="1"/>
          </p:cNvSpPr>
          <p:nvPr>
            <p:ph type="sldNum" sz="quarter" idx="12"/>
          </p:nvPr>
        </p:nvSpPr>
        <p:spPr/>
        <p:txBody>
          <a:bodyPr/>
          <a:lstStyle/>
          <a:p>
            <a:fld id="{83DEA5CA-102D-414F-BB2C-BBEE0CCC10D6}" type="slidenum">
              <a:rPr lang="en-US" smtClean="0"/>
              <a:t>‹#›</a:t>
            </a:fld>
            <a:endParaRPr lang="en-US"/>
          </a:p>
        </p:txBody>
      </p:sp>
    </p:spTree>
    <p:extLst>
      <p:ext uri="{BB962C8B-B14F-4D97-AF65-F5344CB8AC3E}">
        <p14:creationId xmlns:p14="http://schemas.microsoft.com/office/powerpoint/2010/main" val="165762509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0BDCDA-A940-45B3-8B6C-17C8B485F2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1A80A7-BACB-A8C0-A88E-8227174752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4F7AD-2038-4223-7AC0-E177610C9E84}"/>
              </a:ext>
            </a:extLst>
          </p:cNvPr>
          <p:cNvSpPr>
            <a:spLocks noGrp="1"/>
          </p:cNvSpPr>
          <p:nvPr>
            <p:ph type="dt" sz="half" idx="10"/>
          </p:nvPr>
        </p:nvSpPr>
        <p:spPr/>
        <p:txBody>
          <a:bodyPr/>
          <a:lstStyle/>
          <a:p>
            <a:fld id="{4C96D71B-D3D1-447F-B612-0B9B87CE6D27}" type="datetimeFigureOut">
              <a:rPr lang="en-US" smtClean="0"/>
              <a:t>3/12/2025</a:t>
            </a:fld>
            <a:endParaRPr lang="en-US"/>
          </a:p>
        </p:txBody>
      </p:sp>
      <p:sp>
        <p:nvSpPr>
          <p:cNvPr id="5" name="Footer Placeholder 4">
            <a:extLst>
              <a:ext uri="{FF2B5EF4-FFF2-40B4-BE49-F238E27FC236}">
                <a16:creationId xmlns:a16="http://schemas.microsoft.com/office/drawing/2014/main" id="{F048BEF7-77FF-7B54-D8E7-A8F171BA3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EAACD-F970-7246-5520-8B1DF5A8117A}"/>
              </a:ext>
            </a:extLst>
          </p:cNvPr>
          <p:cNvSpPr>
            <a:spLocks noGrp="1"/>
          </p:cNvSpPr>
          <p:nvPr>
            <p:ph type="sldNum" sz="quarter" idx="12"/>
          </p:nvPr>
        </p:nvSpPr>
        <p:spPr/>
        <p:txBody>
          <a:bodyPr/>
          <a:lstStyle/>
          <a:p>
            <a:fld id="{83DEA5CA-102D-414F-BB2C-BBEE0CCC10D6}" type="slidenum">
              <a:rPr lang="en-US" smtClean="0"/>
              <a:t>‹#›</a:t>
            </a:fld>
            <a:endParaRPr lang="en-US"/>
          </a:p>
        </p:txBody>
      </p:sp>
    </p:spTree>
    <p:extLst>
      <p:ext uri="{BB962C8B-B14F-4D97-AF65-F5344CB8AC3E}">
        <p14:creationId xmlns:p14="http://schemas.microsoft.com/office/powerpoint/2010/main" val="2560932755"/>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50833" y="1003667"/>
            <a:ext cx="5606800" cy="34864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Clr>
                <a:srgbClr val="191919"/>
              </a:buClr>
              <a:buSzPts val="5200"/>
              <a:buNone/>
              <a:defRPr sz="61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1010248" y="4690233"/>
            <a:ext cx="5488000" cy="5248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nSpc>
                <a:spcPct val="115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1" name="Google Shape;11;p2"/>
          <p:cNvSpPr txBox="1">
            <a:spLocks noGrp="1"/>
          </p:cNvSpPr>
          <p:nvPr>
            <p:ph type="subTitle" idx="2"/>
          </p:nvPr>
        </p:nvSpPr>
        <p:spPr>
          <a:xfrm>
            <a:off x="9528233" y="719333"/>
            <a:ext cx="1712800" cy="524800"/>
          </a:xfrm>
          <a:prstGeom prst="rect">
            <a:avLst/>
          </a:pr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grpSp>
        <p:nvGrpSpPr>
          <p:cNvPr id="12" name="Google Shape;12;p2"/>
          <p:cNvGrpSpPr/>
          <p:nvPr/>
        </p:nvGrpSpPr>
        <p:grpSpPr>
          <a:xfrm>
            <a:off x="-1110514" y="4125498"/>
            <a:ext cx="13814831" cy="3360029"/>
            <a:chOff x="-832886" y="3094123"/>
            <a:chExt cx="10361123" cy="2520022"/>
          </a:xfrm>
        </p:grpSpPr>
        <p:sp>
          <p:nvSpPr>
            <p:cNvPr id="13" name="Google Shape;13;p2"/>
            <p:cNvSpPr/>
            <p:nvPr/>
          </p:nvSpPr>
          <p:spPr>
            <a:xfrm>
              <a:off x="-568024" y="3461647"/>
              <a:ext cx="1719893" cy="2020276"/>
            </a:xfrm>
            <a:custGeom>
              <a:avLst/>
              <a:gdLst/>
              <a:ahLst/>
              <a:cxnLst/>
              <a:rect l="l" t="t" r="r" b="b"/>
              <a:pathLst>
                <a:path w="2800" h="3289" extrusionOk="0">
                  <a:moveTo>
                    <a:pt x="0" y="140"/>
                  </a:moveTo>
                  <a:lnTo>
                    <a:pt x="0" y="140"/>
                  </a:lnTo>
                  <a:cubicBezTo>
                    <a:pt x="124" y="81"/>
                    <a:pt x="249" y="23"/>
                    <a:pt x="386" y="5"/>
                  </a:cubicBezTo>
                  <a:cubicBezTo>
                    <a:pt x="521" y="-12"/>
                    <a:pt x="668" y="16"/>
                    <a:pt x="766" y="110"/>
                  </a:cubicBezTo>
                  <a:cubicBezTo>
                    <a:pt x="869" y="209"/>
                    <a:pt x="900" y="360"/>
                    <a:pt x="917" y="500"/>
                  </a:cubicBezTo>
                  <a:cubicBezTo>
                    <a:pt x="944" y="733"/>
                    <a:pt x="945" y="969"/>
                    <a:pt x="921" y="1202"/>
                  </a:cubicBezTo>
                  <a:cubicBezTo>
                    <a:pt x="965" y="1050"/>
                    <a:pt x="1161" y="978"/>
                    <a:pt x="1308" y="1037"/>
                  </a:cubicBezTo>
                  <a:cubicBezTo>
                    <a:pt x="1454" y="1096"/>
                    <a:pt x="1544" y="1255"/>
                    <a:pt x="1555" y="1411"/>
                  </a:cubicBezTo>
                  <a:cubicBezTo>
                    <a:pt x="1568" y="1569"/>
                    <a:pt x="1514" y="1723"/>
                    <a:pt x="1441" y="1863"/>
                  </a:cubicBezTo>
                  <a:cubicBezTo>
                    <a:pt x="1582" y="1767"/>
                    <a:pt x="1759" y="1677"/>
                    <a:pt x="1913" y="1748"/>
                  </a:cubicBezTo>
                  <a:cubicBezTo>
                    <a:pt x="2028" y="1802"/>
                    <a:pt x="2089" y="1936"/>
                    <a:pt x="2093" y="2062"/>
                  </a:cubicBezTo>
                  <a:cubicBezTo>
                    <a:pt x="2099" y="2188"/>
                    <a:pt x="2056" y="2312"/>
                    <a:pt x="2015" y="2433"/>
                  </a:cubicBezTo>
                  <a:cubicBezTo>
                    <a:pt x="2099" y="2359"/>
                    <a:pt x="2197" y="2302"/>
                    <a:pt x="2304" y="2268"/>
                  </a:cubicBezTo>
                  <a:cubicBezTo>
                    <a:pt x="2345" y="2254"/>
                    <a:pt x="2393" y="2245"/>
                    <a:pt x="2429" y="2268"/>
                  </a:cubicBezTo>
                  <a:cubicBezTo>
                    <a:pt x="2467" y="2292"/>
                    <a:pt x="2478" y="2343"/>
                    <a:pt x="2483" y="2389"/>
                  </a:cubicBezTo>
                  <a:cubicBezTo>
                    <a:pt x="2495" y="2511"/>
                    <a:pt x="2490" y="2636"/>
                    <a:pt x="2467" y="2758"/>
                  </a:cubicBezTo>
                  <a:cubicBezTo>
                    <a:pt x="2592" y="2749"/>
                    <a:pt x="2718" y="2825"/>
                    <a:pt x="2771" y="2938"/>
                  </a:cubicBezTo>
                  <a:cubicBezTo>
                    <a:pt x="2825" y="3052"/>
                    <a:pt x="2801" y="3198"/>
                    <a:pt x="2714" y="3289"/>
                  </a:cubicBezTo>
                  <a:cubicBezTo>
                    <a:pt x="201" y="3289"/>
                    <a:pt x="201" y="3289"/>
                    <a:pt x="201" y="3289"/>
                  </a:cubicBezTo>
                  <a:lnTo>
                    <a:pt x="0" y="14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sp>
          <p:nvSpPr>
            <p:cNvPr id="14" name="Google Shape;14;p2"/>
            <p:cNvSpPr/>
            <p:nvPr/>
          </p:nvSpPr>
          <p:spPr>
            <a:xfrm>
              <a:off x="7809572" y="3593868"/>
              <a:ext cx="1718665" cy="2020276"/>
            </a:xfrm>
            <a:custGeom>
              <a:avLst/>
              <a:gdLst/>
              <a:ahLst/>
              <a:cxnLst/>
              <a:rect l="l" t="t" r="r" b="b"/>
              <a:pathLst>
                <a:path w="2798" h="3289" extrusionOk="0">
                  <a:moveTo>
                    <a:pt x="2798" y="140"/>
                  </a:moveTo>
                  <a:lnTo>
                    <a:pt x="2798" y="140"/>
                  </a:lnTo>
                  <a:cubicBezTo>
                    <a:pt x="2676" y="81"/>
                    <a:pt x="2550" y="23"/>
                    <a:pt x="2415" y="5"/>
                  </a:cubicBezTo>
                  <a:cubicBezTo>
                    <a:pt x="2280" y="-12"/>
                    <a:pt x="2132" y="16"/>
                    <a:pt x="2034" y="110"/>
                  </a:cubicBezTo>
                  <a:cubicBezTo>
                    <a:pt x="1932" y="209"/>
                    <a:pt x="1900" y="360"/>
                    <a:pt x="1883" y="500"/>
                  </a:cubicBezTo>
                  <a:cubicBezTo>
                    <a:pt x="1856" y="733"/>
                    <a:pt x="1853" y="969"/>
                    <a:pt x="1878" y="1202"/>
                  </a:cubicBezTo>
                  <a:cubicBezTo>
                    <a:pt x="1835" y="1050"/>
                    <a:pt x="1639" y="978"/>
                    <a:pt x="1493" y="1037"/>
                  </a:cubicBezTo>
                  <a:cubicBezTo>
                    <a:pt x="1346" y="1096"/>
                    <a:pt x="1257" y="1255"/>
                    <a:pt x="1245" y="1411"/>
                  </a:cubicBezTo>
                  <a:cubicBezTo>
                    <a:pt x="1233" y="1569"/>
                    <a:pt x="1287" y="1723"/>
                    <a:pt x="1358" y="1863"/>
                  </a:cubicBezTo>
                  <a:cubicBezTo>
                    <a:pt x="1218" y="1767"/>
                    <a:pt x="1041" y="1677"/>
                    <a:pt x="886" y="1748"/>
                  </a:cubicBezTo>
                  <a:cubicBezTo>
                    <a:pt x="771" y="1802"/>
                    <a:pt x="710" y="1936"/>
                    <a:pt x="705" y="2062"/>
                  </a:cubicBezTo>
                  <a:cubicBezTo>
                    <a:pt x="701" y="2188"/>
                    <a:pt x="742" y="2312"/>
                    <a:pt x="784" y="2433"/>
                  </a:cubicBezTo>
                  <a:cubicBezTo>
                    <a:pt x="701" y="2359"/>
                    <a:pt x="602" y="2302"/>
                    <a:pt x="497" y="2268"/>
                  </a:cubicBezTo>
                  <a:cubicBezTo>
                    <a:pt x="455" y="2254"/>
                    <a:pt x="407" y="2245"/>
                    <a:pt x="370" y="2268"/>
                  </a:cubicBezTo>
                  <a:cubicBezTo>
                    <a:pt x="332" y="2292"/>
                    <a:pt x="322" y="2343"/>
                    <a:pt x="317" y="2389"/>
                  </a:cubicBezTo>
                  <a:cubicBezTo>
                    <a:pt x="305" y="2511"/>
                    <a:pt x="310" y="2636"/>
                    <a:pt x="333" y="2758"/>
                  </a:cubicBezTo>
                  <a:cubicBezTo>
                    <a:pt x="207" y="2749"/>
                    <a:pt x="80" y="2825"/>
                    <a:pt x="28" y="2938"/>
                  </a:cubicBezTo>
                  <a:cubicBezTo>
                    <a:pt x="-25" y="3052"/>
                    <a:pt x="-1" y="3198"/>
                    <a:pt x="86" y="3289"/>
                  </a:cubicBezTo>
                  <a:cubicBezTo>
                    <a:pt x="2599" y="3289"/>
                    <a:pt x="2599" y="3289"/>
                    <a:pt x="2599" y="3289"/>
                  </a:cubicBezTo>
                  <a:lnTo>
                    <a:pt x="2798" y="140"/>
                  </a:ln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sp>
          <p:nvSpPr>
            <p:cNvPr id="15" name="Google Shape;15;p2"/>
            <p:cNvSpPr/>
            <p:nvPr/>
          </p:nvSpPr>
          <p:spPr>
            <a:xfrm>
              <a:off x="-832886" y="3094123"/>
              <a:ext cx="1119270" cy="585901"/>
            </a:xfrm>
            <a:custGeom>
              <a:avLst/>
              <a:gdLst/>
              <a:ahLst/>
              <a:cxnLst/>
              <a:rect l="l" t="t" r="r" b="b"/>
              <a:pathLst>
                <a:path w="3922" h="2053" extrusionOk="0">
                  <a:moveTo>
                    <a:pt x="3256" y="2016"/>
                  </a:moveTo>
                  <a:lnTo>
                    <a:pt x="3256" y="2016"/>
                  </a:lnTo>
                  <a:cubicBezTo>
                    <a:pt x="3384" y="2052"/>
                    <a:pt x="3539" y="2056"/>
                    <a:pt x="3663" y="2036"/>
                  </a:cubicBezTo>
                  <a:cubicBezTo>
                    <a:pt x="4139" y="1955"/>
                    <a:pt x="3895" y="1250"/>
                    <a:pt x="3461" y="1371"/>
                  </a:cubicBezTo>
                  <a:cubicBezTo>
                    <a:pt x="3582" y="1261"/>
                    <a:pt x="3613" y="1061"/>
                    <a:pt x="3505" y="931"/>
                  </a:cubicBezTo>
                  <a:cubicBezTo>
                    <a:pt x="3398" y="802"/>
                    <a:pt x="3180" y="786"/>
                    <a:pt x="3058" y="898"/>
                  </a:cubicBezTo>
                  <a:cubicBezTo>
                    <a:pt x="3105" y="753"/>
                    <a:pt x="2982" y="592"/>
                    <a:pt x="2833" y="558"/>
                  </a:cubicBezTo>
                  <a:cubicBezTo>
                    <a:pt x="2685" y="524"/>
                    <a:pt x="2528" y="588"/>
                    <a:pt x="2408" y="683"/>
                  </a:cubicBezTo>
                  <a:cubicBezTo>
                    <a:pt x="2470" y="461"/>
                    <a:pt x="2512" y="218"/>
                    <a:pt x="2315" y="101"/>
                  </a:cubicBezTo>
                  <a:cubicBezTo>
                    <a:pt x="2105" y="-21"/>
                    <a:pt x="1829" y="-41"/>
                    <a:pt x="1624" y="88"/>
                  </a:cubicBezTo>
                  <a:cubicBezTo>
                    <a:pt x="1419" y="216"/>
                    <a:pt x="1319" y="505"/>
                    <a:pt x="1433" y="719"/>
                  </a:cubicBezTo>
                  <a:cubicBezTo>
                    <a:pt x="1345" y="629"/>
                    <a:pt x="1180" y="632"/>
                    <a:pt x="1094" y="725"/>
                  </a:cubicBezTo>
                  <a:cubicBezTo>
                    <a:pt x="1007" y="819"/>
                    <a:pt x="1017" y="982"/>
                    <a:pt x="1114" y="1065"/>
                  </a:cubicBezTo>
                  <a:cubicBezTo>
                    <a:pt x="973" y="965"/>
                    <a:pt x="768" y="967"/>
                    <a:pt x="629" y="1069"/>
                  </a:cubicBezTo>
                  <a:cubicBezTo>
                    <a:pt x="533" y="1140"/>
                    <a:pt x="485" y="1313"/>
                    <a:pt x="590" y="1367"/>
                  </a:cubicBezTo>
                  <a:cubicBezTo>
                    <a:pt x="456" y="1330"/>
                    <a:pt x="310" y="1293"/>
                    <a:pt x="179" y="1340"/>
                  </a:cubicBezTo>
                  <a:cubicBezTo>
                    <a:pt x="46" y="1387"/>
                    <a:pt x="-50" y="1556"/>
                    <a:pt x="29" y="1671"/>
                  </a:cubicBezTo>
                  <a:cubicBezTo>
                    <a:pt x="62" y="1718"/>
                    <a:pt x="116" y="1747"/>
                    <a:pt x="172" y="1760"/>
                  </a:cubicBezTo>
                  <a:cubicBezTo>
                    <a:pt x="296" y="1790"/>
                    <a:pt x="435" y="1747"/>
                    <a:pt x="522" y="1652"/>
                  </a:cubicBezTo>
                  <a:cubicBezTo>
                    <a:pt x="499" y="1809"/>
                    <a:pt x="641" y="1948"/>
                    <a:pt x="790" y="2006"/>
                  </a:cubicBezTo>
                  <a:cubicBezTo>
                    <a:pt x="1094" y="2125"/>
                    <a:pt x="1473" y="2013"/>
                    <a:pt x="1661" y="1747"/>
                  </a:cubicBezTo>
                  <a:cubicBezTo>
                    <a:pt x="1746" y="1861"/>
                    <a:pt x="1892" y="1926"/>
                    <a:pt x="2033" y="1916"/>
                  </a:cubicBezTo>
                  <a:cubicBezTo>
                    <a:pt x="2174" y="1906"/>
                    <a:pt x="2307" y="1821"/>
                    <a:pt x="2376" y="1696"/>
                  </a:cubicBezTo>
                  <a:cubicBezTo>
                    <a:pt x="2349" y="1745"/>
                    <a:pt x="2646" y="1839"/>
                    <a:pt x="2678" y="1842"/>
                  </a:cubicBezTo>
                  <a:cubicBezTo>
                    <a:pt x="2807" y="1859"/>
                    <a:pt x="2927" y="1822"/>
                    <a:pt x="3036" y="1758"/>
                  </a:cubicBezTo>
                  <a:cubicBezTo>
                    <a:pt x="2908" y="1834"/>
                    <a:pt x="3155" y="1980"/>
                    <a:pt x="3197" y="1996"/>
                  </a:cubicBezTo>
                  <a:cubicBezTo>
                    <a:pt x="3216" y="2003"/>
                    <a:pt x="3236" y="2010"/>
                    <a:pt x="3256" y="2016"/>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81591354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960000" y="593367"/>
            <a:ext cx="102720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 name="Google Shape;36;p4"/>
          <p:cNvSpPr txBox="1">
            <a:spLocks noGrp="1"/>
          </p:cNvSpPr>
          <p:nvPr>
            <p:ph type="body" idx="1"/>
          </p:nvPr>
        </p:nvSpPr>
        <p:spPr>
          <a:xfrm>
            <a:off x="960000" y="1356967"/>
            <a:ext cx="10272000" cy="4984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Font typeface="Darker Grotesque SemiBold"/>
              <a:buChar char="●"/>
              <a:defRPr/>
            </a:lvl1pPr>
            <a:lvl2pPr marL="1219170" lvl="1" indent="-423323" rtl="0">
              <a:lnSpc>
                <a:spcPct val="115000"/>
              </a:lnSpc>
              <a:spcBef>
                <a:spcPts val="0"/>
              </a:spcBef>
              <a:spcAft>
                <a:spcPts val="0"/>
              </a:spcAft>
              <a:buSzPts val="1400"/>
              <a:buChar char="○"/>
              <a:defRPr>
                <a:solidFill>
                  <a:srgbClr val="434343"/>
                </a:solidFill>
              </a:defRPr>
            </a:lvl2pPr>
            <a:lvl3pPr marL="1828754" lvl="2" indent="-423323" rtl="0">
              <a:lnSpc>
                <a:spcPct val="115000"/>
              </a:lnSpc>
              <a:spcBef>
                <a:spcPts val="0"/>
              </a:spcBef>
              <a:spcAft>
                <a:spcPts val="0"/>
              </a:spcAft>
              <a:buSzPts val="1400"/>
              <a:buChar char="■"/>
              <a:defRPr>
                <a:solidFill>
                  <a:srgbClr val="434343"/>
                </a:solidFill>
              </a:defRPr>
            </a:lvl3pPr>
            <a:lvl4pPr marL="2438339" lvl="3" indent="-423323" rtl="0">
              <a:lnSpc>
                <a:spcPct val="115000"/>
              </a:lnSpc>
              <a:spcBef>
                <a:spcPts val="0"/>
              </a:spcBef>
              <a:spcAft>
                <a:spcPts val="0"/>
              </a:spcAft>
              <a:buSzPts val="1400"/>
              <a:buChar char="●"/>
              <a:defRPr>
                <a:solidFill>
                  <a:srgbClr val="434343"/>
                </a:solidFill>
              </a:defRPr>
            </a:lvl4pPr>
            <a:lvl5pPr marL="3047924" lvl="4" indent="-423323" rtl="0">
              <a:lnSpc>
                <a:spcPct val="115000"/>
              </a:lnSpc>
              <a:spcBef>
                <a:spcPts val="0"/>
              </a:spcBef>
              <a:spcAft>
                <a:spcPts val="0"/>
              </a:spcAft>
              <a:buSzPts val="1400"/>
              <a:buChar char="○"/>
              <a:defRPr>
                <a:solidFill>
                  <a:srgbClr val="434343"/>
                </a:solidFill>
              </a:defRPr>
            </a:lvl5pPr>
            <a:lvl6pPr marL="3657509" lvl="5" indent="-423323" rtl="0">
              <a:lnSpc>
                <a:spcPct val="115000"/>
              </a:lnSpc>
              <a:spcBef>
                <a:spcPts val="0"/>
              </a:spcBef>
              <a:spcAft>
                <a:spcPts val="0"/>
              </a:spcAft>
              <a:buSzPts val="1400"/>
              <a:buChar char="■"/>
              <a:defRPr>
                <a:solidFill>
                  <a:srgbClr val="434343"/>
                </a:solidFill>
              </a:defRPr>
            </a:lvl6pPr>
            <a:lvl7pPr marL="4267093" lvl="6" indent="-423323" rtl="0">
              <a:lnSpc>
                <a:spcPct val="115000"/>
              </a:lnSpc>
              <a:spcBef>
                <a:spcPts val="0"/>
              </a:spcBef>
              <a:spcAft>
                <a:spcPts val="0"/>
              </a:spcAft>
              <a:buSzPts val="1400"/>
              <a:buChar char="●"/>
              <a:defRPr>
                <a:solidFill>
                  <a:srgbClr val="434343"/>
                </a:solidFill>
              </a:defRPr>
            </a:lvl7pPr>
            <a:lvl8pPr marL="4876678" lvl="7" indent="-423323" rtl="0">
              <a:lnSpc>
                <a:spcPct val="115000"/>
              </a:lnSpc>
              <a:spcBef>
                <a:spcPts val="0"/>
              </a:spcBef>
              <a:spcAft>
                <a:spcPts val="0"/>
              </a:spcAft>
              <a:buSzPts val="1400"/>
              <a:buChar char="○"/>
              <a:defRPr>
                <a:solidFill>
                  <a:srgbClr val="434343"/>
                </a:solidFill>
              </a:defRPr>
            </a:lvl8pPr>
            <a:lvl9pPr marL="5486263" lvl="8" indent="-423323" rtl="0">
              <a:lnSpc>
                <a:spcPct val="115000"/>
              </a:lnSpc>
              <a:spcBef>
                <a:spcPts val="0"/>
              </a:spcBef>
              <a:spcAft>
                <a:spcPts val="0"/>
              </a:spcAft>
              <a:buSzPts val="1400"/>
              <a:buChar char="■"/>
              <a:defRPr>
                <a:solidFill>
                  <a:srgbClr val="434343"/>
                </a:solidFill>
              </a:defRPr>
            </a:lvl9pPr>
          </a:lstStyle>
          <a:p>
            <a:endParaRPr/>
          </a:p>
        </p:txBody>
      </p:sp>
      <p:grpSp>
        <p:nvGrpSpPr>
          <p:cNvPr id="37" name="Google Shape;37;p4"/>
          <p:cNvGrpSpPr/>
          <p:nvPr/>
        </p:nvGrpSpPr>
        <p:grpSpPr>
          <a:xfrm>
            <a:off x="-7" y="4563251"/>
            <a:ext cx="950960" cy="1395367"/>
            <a:chOff x="-5" y="3422438"/>
            <a:chExt cx="713220" cy="1046525"/>
          </a:xfrm>
        </p:grpSpPr>
        <p:sp>
          <p:nvSpPr>
            <p:cNvPr id="38" name="Google Shape;38;p4"/>
            <p:cNvSpPr/>
            <p:nvPr/>
          </p:nvSpPr>
          <p:spPr>
            <a:xfrm>
              <a:off x="421255" y="3894403"/>
              <a:ext cx="291960" cy="574560"/>
            </a:xfrm>
            <a:custGeom>
              <a:avLst/>
              <a:gdLst/>
              <a:ahLst/>
              <a:cxnLst/>
              <a:rect l="l" t="t" r="r" b="b"/>
              <a:pathLst>
                <a:path w="811" h="1596" extrusionOk="0">
                  <a:moveTo>
                    <a:pt x="781" y="264"/>
                  </a:moveTo>
                  <a:lnTo>
                    <a:pt x="781" y="264"/>
                  </a:lnTo>
                  <a:cubicBezTo>
                    <a:pt x="758" y="247"/>
                    <a:pt x="732" y="241"/>
                    <a:pt x="706" y="238"/>
                  </a:cubicBezTo>
                  <a:cubicBezTo>
                    <a:pt x="672" y="235"/>
                    <a:pt x="635" y="241"/>
                    <a:pt x="603" y="255"/>
                  </a:cubicBezTo>
                  <a:cubicBezTo>
                    <a:pt x="606" y="181"/>
                    <a:pt x="589" y="106"/>
                    <a:pt x="549" y="49"/>
                  </a:cubicBezTo>
                  <a:cubicBezTo>
                    <a:pt x="535" y="29"/>
                    <a:pt x="517" y="9"/>
                    <a:pt x="494" y="3"/>
                  </a:cubicBezTo>
                  <a:cubicBezTo>
                    <a:pt x="468" y="-5"/>
                    <a:pt x="446" y="6"/>
                    <a:pt x="426" y="23"/>
                  </a:cubicBezTo>
                  <a:cubicBezTo>
                    <a:pt x="394" y="52"/>
                    <a:pt x="377" y="95"/>
                    <a:pt x="365" y="135"/>
                  </a:cubicBezTo>
                  <a:cubicBezTo>
                    <a:pt x="357" y="172"/>
                    <a:pt x="354" y="209"/>
                    <a:pt x="354" y="247"/>
                  </a:cubicBezTo>
                  <a:cubicBezTo>
                    <a:pt x="325" y="221"/>
                    <a:pt x="296" y="198"/>
                    <a:pt x="265" y="181"/>
                  </a:cubicBezTo>
                  <a:cubicBezTo>
                    <a:pt x="222" y="155"/>
                    <a:pt x="167" y="129"/>
                    <a:pt x="116" y="129"/>
                  </a:cubicBezTo>
                  <a:cubicBezTo>
                    <a:pt x="64" y="129"/>
                    <a:pt x="10" y="166"/>
                    <a:pt x="13" y="224"/>
                  </a:cubicBezTo>
                  <a:cubicBezTo>
                    <a:pt x="16" y="275"/>
                    <a:pt x="64" y="316"/>
                    <a:pt x="102" y="347"/>
                  </a:cubicBezTo>
                  <a:cubicBezTo>
                    <a:pt x="122" y="364"/>
                    <a:pt x="145" y="381"/>
                    <a:pt x="170" y="396"/>
                  </a:cubicBezTo>
                  <a:cubicBezTo>
                    <a:pt x="90" y="422"/>
                    <a:pt x="19" y="482"/>
                    <a:pt x="4" y="565"/>
                  </a:cubicBezTo>
                  <a:cubicBezTo>
                    <a:pt x="-7" y="617"/>
                    <a:pt x="4" y="671"/>
                    <a:pt x="50" y="702"/>
                  </a:cubicBezTo>
                  <a:cubicBezTo>
                    <a:pt x="102" y="740"/>
                    <a:pt x="170" y="717"/>
                    <a:pt x="219" y="682"/>
                  </a:cubicBezTo>
                  <a:cubicBezTo>
                    <a:pt x="242" y="668"/>
                    <a:pt x="262" y="654"/>
                    <a:pt x="282" y="637"/>
                  </a:cubicBezTo>
                  <a:cubicBezTo>
                    <a:pt x="262" y="872"/>
                    <a:pt x="248" y="1109"/>
                    <a:pt x="239" y="1347"/>
                  </a:cubicBezTo>
                  <a:cubicBezTo>
                    <a:pt x="239" y="1408"/>
                    <a:pt x="236" y="1471"/>
                    <a:pt x="236" y="1531"/>
                  </a:cubicBezTo>
                  <a:cubicBezTo>
                    <a:pt x="233" y="1534"/>
                    <a:pt x="233" y="1536"/>
                    <a:pt x="233" y="1542"/>
                  </a:cubicBezTo>
                  <a:cubicBezTo>
                    <a:pt x="233" y="1551"/>
                    <a:pt x="233" y="1560"/>
                    <a:pt x="233" y="1568"/>
                  </a:cubicBezTo>
                  <a:cubicBezTo>
                    <a:pt x="236" y="1605"/>
                    <a:pt x="291" y="1605"/>
                    <a:pt x="291" y="1568"/>
                  </a:cubicBezTo>
                  <a:cubicBezTo>
                    <a:pt x="296" y="1310"/>
                    <a:pt x="308" y="1052"/>
                    <a:pt x="328" y="794"/>
                  </a:cubicBezTo>
                  <a:cubicBezTo>
                    <a:pt x="331" y="754"/>
                    <a:pt x="334" y="714"/>
                    <a:pt x="337" y="674"/>
                  </a:cubicBezTo>
                  <a:cubicBezTo>
                    <a:pt x="337" y="677"/>
                    <a:pt x="337" y="677"/>
                    <a:pt x="339" y="680"/>
                  </a:cubicBezTo>
                  <a:cubicBezTo>
                    <a:pt x="357" y="731"/>
                    <a:pt x="391" y="771"/>
                    <a:pt x="440" y="791"/>
                  </a:cubicBezTo>
                  <a:cubicBezTo>
                    <a:pt x="486" y="809"/>
                    <a:pt x="537" y="803"/>
                    <a:pt x="574" y="769"/>
                  </a:cubicBezTo>
                  <a:cubicBezTo>
                    <a:pt x="609" y="737"/>
                    <a:pt x="620" y="682"/>
                    <a:pt x="615" y="637"/>
                  </a:cubicBezTo>
                  <a:cubicBezTo>
                    <a:pt x="612" y="602"/>
                    <a:pt x="600" y="571"/>
                    <a:pt x="586" y="539"/>
                  </a:cubicBezTo>
                  <a:cubicBezTo>
                    <a:pt x="598" y="542"/>
                    <a:pt x="609" y="542"/>
                    <a:pt x="620" y="542"/>
                  </a:cubicBezTo>
                  <a:cubicBezTo>
                    <a:pt x="669" y="539"/>
                    <a:pt x="715" y="513"/>
                    <a:pt x="746" y="476"/>
                  </a:cubicBezTo>
                  <a:cubicBezTo>
                    <a:pt x="778" y="439"/>
                    <a:pt x="804" y="387"/>
                    <a:pt x="810" y="336"/>
                  </a:cubicBezTo>
                  <a:cubicBezTo>
                    <a:pt x="815" y="307"/>
                    <a:pt x="804" y="281"/>
                    <a:pt x="781" y="264"/>
                  </a:cubicBezTo>
                  <a:moveTo>
                    <a:pt x="755" y="330"/>
                  </a:moveTo>
                  <a:lnTo>
                    <a:pt x="755" y="330"/>
                  </a:lnTo>
                  <a:cubicBezTo>
                    <a:pt x="744" y="396"/>
                    <a:pt x="698" y="473"/>
                    <a:pt x="629" y="482"/>
                  </a:cubicBezTo>
                  <a:cubicBezTo>
                    <a:pt x="594" y="488"/>
                    <a:pt x="560" y="476"/>
                    <a:pt x="540" y="450"/>
                  </a:cubicBezTo>
                  <a:cubicBezTo>
                    <a:pt x="531" y="439"/>
                    <a:pt x="511" y="439"/>
                    <a:pt x="503" y="447"/>
                  </a:cubicBezTo>
                  <a:cubicBezTo>
                    <a:pt x="491" y="459"/>
                    <a:pt x="489" y="470"/>
                    <a:pt x="494" y="485"/>
                  </a:cubicBezTo>
                  <a:cubicBezTo>
                    <a:pt x="526" y="551"/>
                    <a:pt x="592" y="642"/>
                    <a:pt x="546" y="717"/>
                  </a:cubicBezTo>
                  <a:cubicBezTo>
                    <a:pt x="526" y="745"/>
                    <a:pt x="494" y="748"/>
                    <a:pt x="466" y="740"/>
                  </a:cubicBezTo>
                  <a:cubicBezTo>
                    <a:pt x="431" y="728"/>
                    <a:pt x="405" y="700"/>
                    <a:pt x="394" y="668"/>
                  </a:cubicBezTo>
                  <a:cubicBezTo>
                    <a:pt x="377" y="617"/>
                    <a:pt x="380" y="565"/>
                    <a:pt x="382" y="513"/>
                  </a:cubicBezTo>
                  <a:cubicBezTo>
                    <a:pt x="385" y="499"/>
                    <a:pt x="374" y="488"/>
                    <a:pt x="363" y="485"/>
                  </a:cubicBezTo>
                  <a:cubicBezTo>
                    <a:pt x="351" y="482"/>
                    <a:pt x="337" y="488"/>
                    <a:pt x="331" y="499"/>
                  </a:cubicBezTo>
                  <a:cubicBezTo>
                    <a:pt x="299" y="542"/>
                    <a:pt x="259" y="579"/>
                    <a:pt x="219" y="614"/>
                  </a:cubicBezTo>
                  <a:cubicBezTo>
                    <a:pt x="187" y="639"/>
                    <a:pt x="136" y="677"/>
                    <a:pt x="93" y="662"/>
                  </a:cubicBezTo>
                  <a:cubicBezTo>
                    <a:pt x="61" y="651"/>
                    <a:pt x="53" y="617"/>
                    <a:pt x="58" y="588"/>
                  </a:cubicBezTo>
                  <a:cubicBezTo>
                    <a:pt x="61" y="548"/>
                    <a:pt x="87" y="513"/>
                    <a:pt x="119" y="488"/>
                  </a:cubicBezTo>
                  <a:cubicBezTo>
                    <a:pt x="159" y="453"/>
                    <a:pt x="210" y="436"/>
                    <a:pt x="262" y="439"/>
                  </a:cubicBezTo>
                  <a:cubicBezTo>
                    <a:pt x="276" y="439"/>
                    <a:pt x="288" y="427"/>
                    <a:pt x="291" y="413"/>
                  </a:cubicBezTo>
                  <a:cubicBezTo>
                    <a:pt x="291" y="399"/>
                    <a:pt x="282" y="387"/>
                    <a:pt x="268" y="381"/>
                  </a:cubicBezTo>
                  <a:cubicBezTo>
                    <a:pt x="230" y="367"/>
                    <a:pt x="196" y="347"/>
                    <a:pt x="162" y="324"/>
                  </a:cubicBezTo>
                  <a:cubicBezTo>
                    <a:pt x="133" y="301"/>
                    <a:pt x="96" y="273"/>
                    <a:pt x="79" y="241"/>
                  </a:cubicBezTo>
                  <a:cubicBezTo>
                    <a:pt x="70" y="227"/>
                    <a:pt x="67" y="215"/>
                    <a:pt x="76" y="204"/>
                  </a:cubicBezTo>
                  <a:cubicBezTo>
                    <a:pt x="87" y="189"/>
                    <a:pt x="104" y="187"/>
                    <a:pt x="119" y="187"/>
                  </a:cubicBezTo>
                  <a:cubicBezTo>
                    <a:pt x="159" y="189"/>
                    <a:pt x="202" y="209"/>
                    <a:pt x="236" y="229"/>
                  </a:cubicBezTo>
                  <a:cubicBezTo>
                    <a:pt x="276" y="253"/>
                    <a:pt x="311" y="281"/>
                    <a:pt x="339" y="316"/>
                  </a:cubicBezTo>
                  <a:cubicBezTo>
                    <a:pt x="351" y="327"/>
                    <a:pt x="371" y="327"/>
                    <a:pt x="380" y="316"/>
                  </a:cubicBezTo>
                  <a:cubicBezTo>
                    <a:pt x="382" y="316"/>
                    <a:pt x="382" y="313"/>
                    <a:pt x="382" y="313"/>
                  </a:cubicBezTo>
                  <a:cubicBezTo>
                    <a:pt x="397" y="313"/>
                    <a:pt x="408" y="301"/>
                    <a:pt x="408" y="284"/>
                  </a:cubicBezTo>
                  <a:cubicBezTo>
                    <a:pt x="411" y="241"/>
                    <a:pt x="411" y="195"/>
                    <a:pt x="420" y="149"/>
                  </a:cubicBezTo>
                  <a:cubicBezTo>
                    <a:pt x="426" y="129"/>
                    <a:pt x="434" y="112"/>
                    <a:pt x="443" y="92"/>
                  </a:cubicBezTo>
                  <a:cubicBezTo>
                    <a:pt x="448" y="83"/>
                    <a:pt x="466" y="58"/>
                    <a:pt x="480" y="58"/>
                  </a:cubicBezTo>
                  <a:cubicBezTo>
                    <a:pt x="494" y="61"/>
                    <a:pt x="506" y="86"/>
                    <a:pt x="514" y="98"/>
                  </a:cubicBezTo>
                  <a:cubicBezTo>
                    <a:pt x="523" y="118"/>
                    <a:pt x="531" y="141"/>
                    <a:pt x="537" y="161"/>
                  </a:cubicBezTo>
                  <a:cubicBezTo>
                    <a:pt x="549" y="207"/>
                    <a:pt x="549" y="255"/>
                    <a:pt x="537" y="301"/>
                  </a:cubicBezTo>
                  <a:cubicBezTo>
                    <a:pt x="535" y="313"/>
                    <a:pt x="537" y="327"/>
                    <a:pt x="549" y="333"/>
                  </a:cubicBezTo>
                  <a:cubicBezTo>
                    <a:pt x="560" y="338"/>
                    <a:pt x="574" y="336"/>
                    <a:pt x="583" y="330"/>
                  </a:cubicBezTo>
                  <a:cubicBezTo>
                    <a:pt x="612" y="307"/>
                    <a:pt x="649" y="296"/>
                    <a:pt x="683" y="296"/>
                  </a:cubicBezTo>
                  <a:cubicBezTo>
                    <a:pt x="701" y="296"/>
                    <a:pt x="721" y="298"/>
                    <a:pt x="735" y="304"/>
                  </a:cubicBezTo>
                  <a:cubicBezTo>
                    <a:pt x="749" y="310"/>
                    <a:pt x="758" y="316"/>
                    <a:pt x="755" y="330"/>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sp>
          <p:nvSpPr>
            <p:cNvPr id="39" name="Google Shape;39;p4"/>
            <p:cNvSpPr/>
            <p:nvPr/>
          </p:nvSpPr>
          <p:spPr>
            <a:xfrm flipH="1">
              <a:off x="-5" y="3422438"/>
              <a:ext cx="465840" cy="987480"/>
            </a:xfrm>
            <a:custGeom>
              <a:avLst/>
              <a:gdLst/>
              <a:ahLst/>
              <a:cxnLst/>
              <a:rect l="l" t="t" r="r" b="b"/>
              <a:pathLst>
                <a:path w="1294" h="2743" extrusionOk="0">
                  <a:moveTo>
                    <a:pt x="566" y="1938"/>
                  </a:moveTo>
                  <a:lnTo>
                    <a:pt x="566" y="1938"/>
                  </a:lnTo>
                  <a:cubicBezTo>
                    <a:pt x="551" y="1955"/>
                    <a:pt x="540" y="1975"/>
                    <a:pt x="529" y="1993"/>
                  </a:cubicBezTo>
                  <a:cubicBezTo>
                    <a:pt x="531" y="1818"/>
                    <a:pt x="537" y="1643"/>
                    <a:pt x="557" y="1471"/>
                  </a:cubicBezTo>
                  <a:cubicBezTo>
                    <a:pt x="566" y="1370"/>
                    <a:pt x="583" y="1270"/>
                    <a:pt x="603" y="1173"/>
                  </a:cubicBezTo>
                  <a:cubicBezTo>
                    <a:pt x="606" y="1181"/>
                    <a:pt x="612" y="1187"/>
                    <a:pt x="614" y="1196"/>
                  </a:cubicBezTo>
                  <a:cubicBezTo>
                    <a:pt x="649" y="1253"/>
                    <a:pt x="698" y="1316"/>
                    <a:pt x="764" y="1333"/>
                  </a:cubicBezTo>
                  <a:cubicBezTo>
                    <a:pt x="824" y="1348"/>
                    <a:pt x="887" y="1322"/>
                    <a:pt x="924" y="1273"/>
                  </a:cubicBezTo>
                  <a:cubicBezTo>
                    <a:pt x="967" y="1222"/>
                    <a:pt x="982" y="1156"/>
                    <a:pt x="970" y="1090"/>
                  </a:cubicBezTo>
                  <a:cubicBezTo>
                    <a:pt x="961" y="1041"/>
                    <a:pt x="941" y="992"/>
                    <a:pt x="916" y="949"/>
                  </a:cubicBezTo>
                  <a:cubicBezTo>
                    <a:pt x="941" y="952"/>
                    <a:pt x="967" y="952"/>
                    <a:pt x="993" y="943"/>
                  </a:cubicBezTo>
                  <a:cubicBezTo>
                    <a:pt x="1056" y="929"/>
                    <a:pt x="1108" y="886"/>
                    <a:pt x="1142" y="834"/>
                  </a:cubicBezTo>
                  <a:cubicBezTo>
                    <a:pt x="1159" y="806"/>
                    <a:pt x="1171" y="777"/>
                    <a:pt x="1179" y="746"/>
                  </a:cubicBezTo>
                  <a:cubicBezTo>
                    <a:pt x="1191" y="714"/>
                    <a:pt x="1199" y="677"/>
                    <a:pt x="1193" y="642"/>
                  </a:cubicBezTo>
                  <a:cubicBezTo>
                    <a:pt x="1182" y="577"/>
                    <a:pt x="1116" y="559"/>
                    <a:pt x="1059" y="562"/>
                  </a:cubicBezTo>
                  <a:cubicBezTo>
                    <a:pt x="1019" y="565"/>
                    <a:pt x="982" y="574"/>
                    <a:pt x="941" y="579"/>
                  </a:cubicBezTo>
                  <a:cubicBezTo>
                    <a:pt x="913" y="582"/>
                    <a:pt x="887" y="588"/>
                    <a:pt x="858" y="591"/>
                  </a:cubicBezTo>
                  <a:cubicBezTo>
                    <a:pt x="901" y="433"/>
                    <a:pt x="873" y="256"/>
                    <a:pt x="781" y="118"/>
                  </a:cubicBezTo>
                  <a:cubicBezTo>
                    <a:pt x="755" y="81"/>
                    <a:pt x="726" y="41"/>
                    <a:pt x="686" y="18"/>
                  </a:cubicBezTo>
                  <a:cubicBezTo>
                    <a:pt x="640" y="-11"/>
                    <a:pt x="586" y="-5"/>
                    <a:pt x="551" y="38"/>
                  </a:cubicBezTo>
                  <a:cubicBezTo>
                    <a:pt x="491" y="112"/>
                    <a:pt x="468" y="213"/>
                    <a:pt x="463" y="307"/>
                  </a:cubicBezTo>
                  <a:cubicBezTo>
                    <a:pt x="460" y="385"/>
                    <a:pt x="468" y="462"/>
                    <a:pt x="483" y="539"/>
                  </a:cubicBezTo>
                  <a:cubicBezTo>
                    <a:pt x="382" y="468"/>
                    <a:pt x="248" y="445"/>
                    <a:pt x="133" y="494"/>
                  </a:cubicBezTo>
                  <a:cubicBezTo>
                    <a:pt x="58" y="525"/>
                    <a:pt x="-7" y="594"/>
                    <a:pt x="1" y="680"/>
                  </a:cubicBezTo>
                  <a:cubicBezTo>
                    <a:pt x="7" y="763"/>
                    <a:pt x="70" y="829"/>
                    <a:pt x="144" y="860"/>
                  </a:cubicBezTo>
                  <a:cubicBezTo>
                    <a:pt x="210" y="886"/>
                    <a:pt x="285" y="883"/>
                    <a:pt x="357" y="869"/>
                  </a:cubicBezTo>
                  <a:cubicBezTo>
                    <a:pt x="319" y="906"/>
                    <a:pt x="285" y="949"/>
                    <a:pt x="253" y="995"/>
                  </a:cubicBezTo>
                  <a:cubicBezTo>
                    <a:pt x="210" y="1064"/>
                    <a:pt x="167" y="1141"/>
                    <a:pt x="159" y="1224"/>
                  </a:cubicBezTo>
                  <a:cubicBezTo>
                    <a:pt x="153" y="1296"/>
                    <a:pt x="182" y="1379"/>
                    <a:pt x="262" y="1399"/>
                  </a:cubicBezTo>
                  <a:cubicBezTo>
                    <a:pt x="354" y="1419"/>
                    <a:pt x="434" y="1345"/>
                    <a:pt x="488" y="1279"/>
                  </a:cubicBezTo>
                  <a:cubicBezTo>
                    <a:pt x="509" y="1253"/>
                    <a:pt x="526" y="1224"/>
                    <a:pt x="540" y="1196"/>
                  </a:cubicBezTo>
                  <a:cubicBezTo>
                    <a:pt x="506" y="1376"/>
                    <a:pt x="485" y="1563"/>
                    <a:pt x="477" y="1749"/>
                  </a:cubicBezTo>
                  <a:cubicBezTo>
                    <a:pt x="468" y="1964"/>
                    <a:pt x="468" y="2176"/>
                    <a:pt x="466" y="2391"/>
                  </a:cubicBezTo>
                  <a:cubicBezTo>
                    <a:pt x="463" y="2500"/>
                    <a:pt x="463" y="2609"/>
                    <a:pt x="460" y="2715"/>
                  </a:cubicBezTo>
                  <a:cubicBezTo>
                    <a:pt x="460" y="2752"/>
                    <a:pt x="517" y="2752"/>
                    <a:pt x="517" y="2715"/>
                  </a:cubicBezTo>
                  <a:cubicBezTo>
                    <a:pt x="520" y="2520"/>
                    <a:pt x="523" y="2322"/>
                    <a:pt x="526" y="2124"/>
                  </a:cubicBezTo>
                  <a:cubicBezTo>
                    <a:pt x="526" y="2110"/>
                    <a:pt x="526" y="2096"/>
                    <a:pt x="526" y="2081"/>
                  </a:cubicBezTo>
                  <a:cubicBezTo>
                    <a:pt x="566" y="2099"/>
                    <a:pt x="603" y="2113"/>
                    <a:pt x="643" y="2096"/>
                  </a:cubicBezTo>
                  <a:cubicBezTo>
                    <a:pt x="918" y="1973"/>
                    <a:pt x="1136" y="1809"/>
                    <a:pt x="1294" y="1551"/>
                  </a:cubicBezTo>
                  <a:cubicBezTo>
                    <a:pt x="1013" y="1568"/>
                    <a:pt x="741" y="1714"/>
                    <a:pt x="566" y="1938"/>
                  </a:cubicBezTo>
                  <a:moveTo>
                    <a:pt x="466" y="1213"/>
                  </a:moveTo>
                  <a:lnTo>
                    <a:pt x="466" y="1213"/>
                  </a:lnTo>
                  <a:cubicBezTo>
                    <a:pt x="443" y="1244"/>
                    <a:pt x="417" y="1276"/>
                    <a:pt x="388" y="1302"/>
                  </a:cubicBezTo>
                  <a:cubicBezTo>
                    <a:pt x="362" y="1325"/>
                    <a:pt x="328" y="1345"/>
                    <a:pt x="294" y="1345"/>
                  </a:cubicBezTo>
                  <a:cubicBezTo>
                    <a:pt x="279" y="1345"/>
                    <a:pt x="265" y="1342"/>
                    <a:pt x="250" y="1333"/>
                  </a:cubicBezTo>
                  <a:cubicBezTo>
                    <a:pt x="242" y="1325"/>
                    <a:pt x="233" y="1316"/>
                    <a:pt x="228" y="1307"/>
                  </a:cubicBezTo>
                  <a:cubicBezTo>
                    <a:pt x="222" y="1296"/>
                    <a:pt x="219" y="1285"/>
                    <a:pt x="216" y="1270"/>
                  </a:cubicBezTo>
                  <a:cubicBezTo>
                    <a:pt x="216" y="1259"/>
                    <a:pt x="216" y="1241"/>
                    <a:pt x="216" y="1227"/>
                  </a:cubicBezTo>
                  <a:cubicBezTo>
                    <a:pt x="222" y="1158"/>
                    <a:pt x="259" y="1093"/>
                    <a:pt x="296" y="1035"/>
                  </a:cubicBezTo>
                  <a:cubicBezTo>
                    <a:pt x="345" y="958"/>
                    <a:pt x="408" y="889"/>
                    <a:pt x="483" y="832"/>
                  </a:cubicBezTo>
                  <a:cubicBezTo>
                    <a:pt x="506" y="812"/>
                    <a:pt x="480" y="775"/>
                    <a:pt x="454" y="783"/>
                  </a:cubicBezTo>
                  <a:cubicBezTo>
                    <a:pt x="374" y="806"/>
                    <a:pt x="285" y="834"/>
                    <a:pt x="202" y="817"/>
                  </a:cubicBezTo>
                  <a:cubicBezTo>
                    <a:pt x="139" y="803"/>
                    <a:pt x="81" y="760"/>
                    <a:pt x="61" y="700"/>
                  </a:cubicBezTo>
                  <a:cubicBezTo>
                    <a:pt x="41" y="634"/>
                    <a:pt x="87" y="582"/>
                    <a:pt x="141" y="554"/>
                  </a:cubicBezTo>
                  <a:cubicBezTo>
                    <a:pt x="199" y="525"/>
                    <a:pt x="265" y="519"/>
                    <a:pt x="325" y="531"/>
                  </a:cubicBezTo>
                  <a:cubicBezTo>
                    <a:pt x="394" y="545"/>
                    <a:pt x="460" y="582"/>
                    <a:pt x="503" y="637"/>
                  </a:cubicBezTo>
                  <a:cubicBezTo>
                    <a:pt x="523" y="663"/>
                    <a:pt x="560" y="648"/>
                    <a:pt x="554" y="617"/>
                  </a:cubicBezTo>
                  <a:cubicBezTo>
                    <a:pt x="523" y="456"/>
                    <a:pt x="488" y="267"/>
                    <a:pt x="569" y="118"/>
                  </a:cubicBezTo>
                  <a:cubicBezTo>
                    <a:pt x="586" y="87"/>
                    <a:pt x="606" y="46"/>
                    <a:pt x="646" y="61"/>
                  </a:cubicBezTo>
                  <a:cubicBezTo>
                    <a:pt x="681" y="75"/>
                    <a:pt x="706" y="109"/>
                    <a:pt x="726" y="141"/>
                  </a:cubicBezTo>
                  <a:cubicBezTo>
                    <a:pt x="772" y="207"/>
                    <a:pt x="804" y="284"/>
                    <a:pt x="815" y="365"/>
                  </a:cubicBezTo>
                  <a:cubicBezTo>
                    <a:pt x="827" y="445"/>
                    <a:pt x="818" y="528"/>
                    <a:pt x="795" y="605"/>
                  </a:cubicBezTo>
                  <a:cubicBezTo>
                    <a:pt x="786" y="611"/>
                    <a:pt x="784" y="622"/>
                    <a:pt x="784" y="631"/>
                  </a:cubicBezTo>
                  <a:lnTo>
                    <a:pt x="784" y="631"/>
                  </a:lnTo>
                  <a:cubicBezTo>
                    <a:pt x="778" y="645"/>
                    <a:pt x="790" y="663"/>
                    <a:pt x="804" y="668"/>
                  </a:cubicBezTo>
                  <a:cubicBezTo>
                    <a:pt x="818" y="671"/>
                    <a:pt x="832" y="663"/>
                    <a:pt x="838" y="651"/>
                  </a:cubicBezTo>
                  <a:cubicBezTo>
                    <a:pt x="901" y="642"/>
                    <a:pt x="961" y="634"/>
                    <a:pt x="1025" y="622"/>
                  </a:cubicBezTo>
                  <a:cubicBezTo>
                    <a:pt x="1047" y="620"/>
                    <a:pt x="1067" y="617"/>
                    <a:pt x="1090" y="620"/>
                  </a:cubicBezTo>
                  <a:cubicBezTo>
                    <a:pt x="1108" y="622"/>
                    <a:pt x="1125" y="628"/>
                    <a:pt x="1130" y="640"/>
                  </a:cubicBezTo>
                  <a:cubicBezTo>
                    <a:pt x="1145" y="657"/>
                    <a:pt x="1136" y="688"/>
                    <a:pt x="1130" y="708"/>
                  </a:cubicBezTo>
                  <a:cubicBezTo>
                    <a:pt x="1125" y="734"/>
                    <a:pt x="1116" y="757"/>
                    <a:pt x="1105" y="780"/>
                  </a:cubicBezTo>
                  <a:cubicBezTo>
                    <a:pt x="1085" y="823"/>
                    <a:pt x="1050" y="863"/>
                    <a:pt x="1004" y="880"/>
                  </a:cubicBezTo>
                  <a:cubicBezTo>
                    <a:pt x="958" y="901"/>
                    <a:pt x="901" y="901"/>
                    <a:pt x="861" y="869"/>
                  </a:cubicBezTo>
                  <a:cubicBezTo>
                    <a:pt x="849" y="858"/>
                    <a:pt x="835" y="855"/>
                    <a:pt x="824" y="866"/>
                  </a:cubicBezTo>
                  <a:cubicBezTo>
                    <a:pt x="812" y="875"/>
                    <a:pt x="807" y="889"/>
                    <a:pt x="815" y="903"/>
                  </a:cubicBezTo>
                  <a:cubicBezTo>
                    <a:pt x="875" y="989"/>
                    <a:pt x="958" y="1107"/>
                    <a:pt x="895" y="1216"/>
                  </a:cubicBezTo>
                  <a:cubicBezTo>
                    <a:pt x="875" y="1253"/>
                    <a:pt x="835" y="1285"/>
                    <a:pt x="790" y="1279"/>
                  </a:cubicBezTo>
                  <a:cubicBezTo>
                    <a:pt x="738" y="1273"/>
                    <a:pt x="701" y="1222"/>
                    <a:pt x="672" y="1178"/>
                  </a:cubicBezTo>
                  <a:cubicBezTo>
                    <a:pt x="638" y="1121"/>
                    <a:pt x="612" y="1058"/>
                    <a:pt x="606" y="989"/>
                  </a:cubicBezTo>
                  <a:cubicBezTo>
                    <a:pt x="600" y="952"/>
                    <a:pt x="551" y="952"/>
                    <a:pt x="549" y="989"/>
                  </a:cubicBezTo>
                  <a:cubicBezTo>
                    <a:pt x="537" y="1069"/>
                    <a:pt x="509" y="1147"/>
                    <a:pt x="466" y="1213"/>
                  </a:cubicBezTo>
                  <a:close/>
                </a:path>
              </a:pathLst>
            </a:custGeom>
            <a:solidFill>
              <a:schemeClr val="l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grpSp>
      <p:sp>
        <p:nvSpPr>
          <p:cNvPr id="40" name="Google Shape;40;p4"/>
          <p:cNvSpPr/>
          <p:nvPr/>
        </p:nvSpPr>
        <p:spPr>
          <a:xfrm rot="5400000">
            <a:off x="10318475" y="4984467"/>
            <a:ext cx="1276447" cy="2470621"/>
          </a:xfrm>
          <a:custGeom>
            <a:avLst/>
            <a:gdLst/>
            <a:ahLst/>
            <a:cxnLst/>
            <a:rect l="l" t="t" r="r" b="b"/>
            <a:pathLst>
              <a:path w="1288" h="2493" extrusionOk="0">
                <a:moveTo>
                  <a:pt x="0" y="0"/>
                </a:moveTo>
                <a:lnTo>
                  <a:pt x="0" y="0"/>
                </a:lnTo>
                <a:cubicBezTo>
                  <a:pt x="1288" y="0"/>
                  <a:pt x="1288" y="0"/>
                  <a:pt x="1288" y="0"/>
                </a:cubicBezTo>
                <a:cubicBezTo>
                  <a:pt x="1288" y="2493"/>
                  <a:pt x="1288" y="2493"/>
                  <a:pt x="1288" y="2493"/>
                </a:cubicBezTo>
                <a:cubicBezTo>
                  <a:pt x="1137" y="2322"/>
                  <a:pt x="934" y="2175"/>
                  <a:pt x="880" y="1957"/>
                </a:cubicBezTo>
                <a:cubicBezTo>
                  <a:pt x="854" y="1852"/>
                  <a:pt x="865" y="1743"/>
                  <a:pt x="887" y="1638"/>
                </a:cubicBezTo>
                <a:cubicBezTo>
                  <a:pt x="902" y="1566"/>
                  <a:pt x="923" y="1492"/>
                  <a:pt x="913" y="1417"/>
                </a:cubicBezTo>
                <a:cubicBezTo>
                  <a:pt x="907" y="1380"/>
                  <a:pt x="895" y="1347"/>
                  <a:pt x="877" y="1314"/>
                </a:cubicBezTo>
                <a:cubicBezTo>
                  <a:pt x="840" y="1247"/>
                  <a:pt x="778" y="1190"/>
                  <a:pt x="713" y="1139"/>
                </a:cubicBezTo>
                <a:cubicBezTo>
                  <a:pt x="709" y="1136"/>
                  <a:pt x="707" y="1134"/>
                  <a:pt x="704" y="1132"/>
                </a:cubicBezTo>
                <a:cubicBezTo>
                  <a:pt x="680" y="1113"/>
                  <a:pt x="655" y="1096"/>
                  <a:pt x="632" y="1078"/>
                </a:cubicBezTo>
                <a:cubicBezTo>
                  <a:pt x="620" y="1069"/>
                  <a:pt x="607" y="1061"/>
                  <a:pt x="596" y="1052"/>
                </a:cubicBezTo>
                <a:cubicBezTo>
                  <a:pt x="485" y="966"/>
                  <a:pt x="381" y="855"/>
                  <a:pt x="388" y="718"/>
                </a:cubicBezTo>
                <a:cubicBezTo>
                  <a:pt x="391" y="643"/>
                  <a:pt x="430" y="561"/>
                  <a:pt x="394" y="494"/>
                </a:cubicBezTo>
                <a:cubicBezTo>
                  <a:pt x="387" y="480"/>
                  <a:pt x="377" y="468"/>
                  <a:pt x="366" y="458"/>
                </a:cubicBezTo>
                <a:cubicBezTo>
                  <a:pt x="353" y="446"/>
                  <a:pt x="340" y="435"/>
                  <a:pt x="326" y="424"/>
                </a:cubicBezTo>
                <a:cubicBezTo>
                  <a:pt x="285" y="392"/>
                  <a:pt x="246" y="358"/>
                  <a:pt x="209" y="322"/>
                </a:cubicBezTo>
                <a:cubicBezTo>
                  <a:pt x="162" y="278"/>
                  <a:pt x="119" y="229"/>
                  <a:pt x="83" y="176"/>
                </a:cubicBezTo>
                <a:cubicBezTo>
                  <a:pt x="47" y="121"/>
                  <a:pt x="20" y="62"/>
                  <a:pt x="0" y="0"/>
                </a:cubicBezTo>
                <a:close/>
              </a:path>
            </a:pathLst>
          </a:custGeom>
          <a:solidFill>
            <a:schemeClr val="accent6"/>
          </a:solidFill>
          <a:ln>
            <a:noFill/>
          </a:ln>
        </p:spPr>
        <p:txBody>
          <a:bodyPr spcFirstLastPara="1" wrap="square" lIns="120000" tIns="60000" rIns="120000" bIns="60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sp>
        <p:nvSpPr>
          <p:cNvPr id="41" name="Google Shape;41;p4"/>
          <p:cNvSpPr/>
          <p:nvPr/>
        </p:nvSpPr>
        <p:spPr>
          <a:xfrm>
            <a:off x="-790532" y="170965"/>
            <a:ext cx="1492360" cy="781201"/>
          </a:xfrm>
          <a:custGeom>
            <a:avLst/>
            <a:gdLst/>
            <a:ahLst/>
            <a:cxnLst/>
            <a:rect l="l" t="t" r="r" b="b"/>
            <a:pathLst>
              <a:path w="3922" h="2053" extrusionOk="0">
                <a:moveTo>
                  <a:pt x="3256" y="2016"/>
                </a:moveTo>
                <a:lnTo>
                  <a:pt x="3256" y="2016"/>
                </a:lnTo>
                <a:cubicBezTo>
                  <a:pt x="3384" y="2052"/>
                  <a:pt x="3539" y="2056"/>
                  <a:pt x="3663" y="2036"/>
                </a:cubicBezTo>
                <a:cubicBezTo>
                  <a:pt x="4139" y="1955"/>
                  <a:pt x="3895" y="1250"/>
                  <a:pt x="3461" y="1371"/>
                </a:cubicBezTo>
                <a:cubicBezTo>
                  <a:pt x="3582" y="1261"/>
                  <a:pt x="3613" y="1061"/>
                  <a:pt x="3505" y="931"/>
                </a:cubicBezTo>
                <a:cubicBezTo>
                  <a:pt x="3398" y="802"/>
                  <a:pt x="3180" y="786"/>
                  <a:pt x="3058" y="898"/>
                </a:cubicBezTo>
                <a:cubicBezTo>
                  <a:pt x="3105" y="753"/>
                  <a:pt x="2982" y="592"/>
                  <a:pt x="2833" y="558"/>
                </a:cubicBezTo>
                <a:cubicBezTo>
                  <a:pt x="2685" y="524"/>
                  <a:pt x="2528" y="588"/>
                  <a:pt x="2408" y="683"/>
                </a:cubicBezTo>
                <a:cubicBezTo>
                  <a:pt x="2470" y="461"/>
                  <a:pt x="2512" y="218"/>
                  <a:pt x="2315" y="101"/>
                </a:cubicBezTo>
                <a:cubicBezTo>
                  <a:pt x="2105" y="-21"/>
                  <a:pt x="1829" y="-41"/>
                  <a:pt x="1624" y="88"/>
                </a:cubicBezTo>
                <a:cubicBezTo>
                  <a:pt x="1419" y="216"/>
                  <a:pt x="1319" y="505"/>
                  <a:pt x="1433" y="719"/>
                </a:cubicBezTo>
                <a:cubicBezTo>
                  <a:pt x="1345" y="629"/>
                  <a:pt x="1180" y="632"/>
                  <a:pt x="1094" y="725"/>
                </a:cubicBezTo>
                <a:cubicBezTo>
                  <a:pt x="1007" y="819"/>
                  <a:pt x="1017" y="982"/>
                  <a:pt x="1114" y="1065"/>
                </a:cubicBezTo>
                <a:cubicBezTo>
                  <a:pt x="973" y="965"/>
                  <a:pt x="768" y="967"/>
                  <a:pt x="629" y="1069"/>
                </a:cubicBezTo>
                <a:cubicBezTo>
                  <a:pt x="533" y="1140"/>
                  <a:pt x="485" y="1313"/>
                  <a:pt x="590" y="1367"/>
                </a:cubicBezTo>
                <a:cubicBezTo>
                  <a:pt x="456" y="1330"/>
                  <a:pt x="310" y="1293"/>
                  <a:pt x="179" y="1340"/>
                </a:cubicBezTo>
                <a:cubicBezTo>
                  <a:pt x="46" y="1387"/>
                  <a:pt x="-50" y="1556"/>
                  <a:pt x="29" y="1671"/>
                </a:cubicBezTo>
                <a:cubicBezTo>
                  <a:pt x="62" y="1718"/>
                  <a:pt x="116" y="1747"/>
                  <a:pt x="172" y="1760"/>
                </a:cubicBezTo>
                <a:cubicBezTo>
                  <a:pt x="296" y="1790"/>
                  <a:pt x="435" y="1747"/>
                  <a:pt x="522" y="1652"/>
                </a:cubicBezTo>
                <a:cubicBezTo>
                  <a:pt x="499" y="1809"/>
                  <a:pt x="641" y="1948"/>
                  <a:pt x="790" y="2006"/>
                </a:cubicBezTo>
                <a:cubicBezTo>
                  <a:pt x="1094" y="2125"/>
                  <a:pt x="1473" y="2013"/>
                  <a:pt x="1661" y="1747"/>
                </a:cubicBezTo>
                <a:cubicBezTo>
                  <a:pt x="1746" y="1861"/>
                  <a:pt x="1892" y="1926"/>
                  <a:pt x="2033" y="1916"/>
                </a:cubicBezTo>
                <a:cubicBezTo>
                  <a:pt x="2174" y="1906"/>
                  <a:pt x="2307" y="1821"/>
                  <a:pt x="2376" y="1696"/>
                </a:cubicBezTo>
                <a:cubicBezTo>
                  <a:pt x="2349" y="1745"/>
                  <a:pt x="2646" y="1839"/>
                  <a:pt x="2678" y="1842"/>
                </a:cubicBezTo>
                <a:cubicBezTo>
                  <a:pt x="2807" y="1859"/>
                  <a:pt x="2927" y="1822"/>
                  <a:pt x="3036" y="1758"/>
                </a:cubicBezTo>
                <a:cubicBezTo>
                  <a:pt x="2908" y="1834"/>
                  <a:pt x="3155" y="1980"/>
                  <a:pt x="3197" y="1996"/>
                </a:cubicBezTo>
                <a:cubicBezTo>
                  <a:pt x="3216" y="2003"/>
                  <a:pt x="3236" y="2010"/>
                  <a:pt x="3256" y="2016"/>
                </a:cubicBezTo>
                <a:close/>
              </a:path>
            </a:pathLst>
          </a:custGeom>
          <a:solidFill>
            <a:schemeClr val="accent2"/>
          </a:solidFill>
          <a:ln>
            <a:noFill/>
          </a:ln>
        </p:spPr>
        <p:txBody>
          <a:bodyPr spcFirstLastPara="1" wrap="square" lIns="120000" tIns="60000" rIns="120000" bIns="60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grpSp>
        <p:nvGrpSpPr>
          <p:cNvPr id="42" name="Google Shape;42;p4"/>
          <p:cNvGrpSpPr/>
          <p:nvPr/>
        </p:nvGrpSpPr>
        <p:grpSpPr>
          <a:xfrm>
            <a:off x="-192202" y="5537202"/>
            <a:ext cx="12576404" cy="1528229"/>
            <a:chOff x="-144152" y="4152901"/>
            <a:chExt cx="9432303" cy="1146172"/>
          </a:xfrm>
        </p:grpSpPr>
        <p:sp>
          <p:nvSpPr>
            <p:cNvPr id="43" name="Google Shape;43;p4"/>
            <p:cNvSpPr/>
            <p:nvPr/>
          </p:nvSpPr>
          <p:spPr>
            <a:xfrm>
              <a:off x="-144152" y="4241313"/>
              <a:ext cx="857378" cy="902189"/>
            </a:xfrm>
            <a:custGeom>
              <a:avLst/>
              <a:gdLst/>
              <a:ahLst/>
              <a:cxnLst/>
              <a:rect l="l" t="t" r="r" b="b"/>
              <a:pathLst>
                <a:path w="2947" h="3101" extrusionOk="0">
                  <a:moveTo>
                    <a:pt x="2535" y="2955"/>
                  </a:moveTo>
                  <a:lnTo>
                    <a:pt x="2535" y="2955"/>
                  </a:lnTo>
                  <a:cubicBezTo>
                    <a:pt x="2748" y="2534"/>
                    <a:pt x="2882" y="2071"/>
                    <a:pt x="2937" y="1602"/>
                  </a:cubicBezTo>
                  <a:cubicBezTo>
                    <a:pt x="2953" y="1451"/>
                    <a:pt x="2960" y="1284"/>
                    <a:pt x="2870" y="1158"/>
                  </a:cubicBezTo>
                  <a:cubicBezTo>
                    <a:pt x="2847" y="1129"/>
                    <a:pt x="2815" y="1100"/>
                    <a:pt x="2780" y="1104"/>
                  </a:cubicBezTo>
                  <a:cubicBezTo>
                    <a:pt x="2738" y="1110"/>
                    <a:pt x="2716" y="1152"/>
                    <a:pt x="2699" y="1190"/>
                  </a:cubicBezTo>
                  <a:cubicBezTo>
                    <a:pt x="2632" y="1354"/>
                    <a:pt x="2580" y="1528"/>
                    <a:pt x="2555" y="1704"/>
                  </a:cubicBezTo>
                  <a:cubicBezTo>
                    <a:pt x="2584" y="1242"/>
                    <a:pt x="2548" y="773"/>
                    <a:pt x="2446" y="319"/>
                  </a:cubicBezTo>
                  <a:cubicBezTo>
                    <a:pt x="2433" y="265"/>
                    <a:pt x="2413" y="200"/>
                    <a:pt x="2359" y="178"/>
                  </a:cubicBezTo>
                  <a:cubicBezTo>
                    <a:pt x="2320" y="162"/>
                    <a:pt x="2272" y="175"/>
                    <a:pt x="2233" y="197"/>
                  </a:cubicBezTo>
                  <a:cubicBezTo>
                    <a:pt x="2037" y="306"/>
                    <a:pt x="1979" y="567"/>
                    <a:pt x="2002" y="795"/>
                  </a:cubicBezTo>
                  <a:cubicBezTo>
                    <a:pt x="2021" y="1020"/>
                    <a:pt x="2102" y="1238"/>
                    <a:pt x="2085" y="1467"/>
                  </a:cubicBezTo>
                  <a:cubicBezTo>
                    <a:pt x="1986" y="998"/>
                    <a:pt x="1793" y="547"/>
                    <a:pt x="1523" y="156"/>
                  </a:cubicBezTo>
                  <a:cubicBezTo>
                    <a:pt x="1462" y="65"/>
                    <a:pt x="1362" y="-28"/>
                    <a:pt x="1263" y="7"/>
                  </a:cubicBezTo>
                  <a:cubicBezTo>
                    <a:pt x="1214" y="27"/>
                    <a:pt x="1179" y="78"/>
                    <a:pt x="1160" y="127"/>
                  </a:cubicBezTo>
                  <a:cubicBezTo>
                    <a:pt x="1070" y="332"/>
                    <a:pt x="1115" y="570"/>
                    <a:pt x="1182" y="785"/>
                  </a:cubicBezTo>
                  <a:cubicBezTo>
                    <a:pt x="1340" y="1306"/>
                    <a:pt x="1597" y="1798"/>
                    <a:pt x="1938" y="2222"/>
                  </a:cubicBezTo>
                  <a:cubicBezTo>
                    <a:pt x="1774" y="1991"/>
                    <a:pt x="1597" y="1765"/>
                    <a:pt x="1404" y="1557"/>
                  </a:cubicBezTo>
                  <a:cubicBezTo>
                    <a:pt x="1269" y="1409"/>
                    <a:pt x="1124" y="1264"/>
                    <a:pt x="945" y="1168"/>
                  </a:cubicBezTo>
                  <a:cubicBezTo>
                    <a:pt x="916" y="1148"/>
                    <a:pt x="880" y="1136"/>
                    <a:pt x="845" y="1139"/>
                  </a:cubicBezTo>
                  <a:cubicBezTo>
                    <a:pt x="797" y="1148"/>
                    <a:pt x="765" y="1197"/>
                    <a:pt x="758" y="1245"/>
                  </a:cubicBezTo>
                  <a:cubicBezTo>
                    <a:pt x="752" y="1293"/>
                    <a:pt x="765" y="1341"/>
                    <a:pt x="781" y="1390"/>
                  </a:cubicBezTo>
                  <a:cubicBezTo>
                    <a:pt x="951" y="1888"/>
                    <a:pt x="1256" y="2338"/>
                    <a:pt x="1652" y="2685"/>
                  </a:cubicBezTo>
                  <a:cubicBezTo>
                    <a:pt x="1687" y="2713"/>
                    <a:pt x="1732" y="2746"/>
                    <a:pt x="1774" y="2726"/>
                  </a:cubicBezTo>
                  <a:cubicBezTo>
                    <a:pt x="1308" y="2392"/>
                    <a:pt x="803" y="2042"/>
                    <a:pt x="228" y="2013"/>
                  </a:cubicBezTo>
                  <a:cubicBezTo>
                    <a:pt x="132" y="2010"/>
                    <a:pt x="6" y="2042"/>
                    <a:pt x="0" y="2138"/>
                  </a:cubicBezTo>
                  <a:cubicBezTo>
                    <a:pt x="-4" y="2177"/>
                    <a:pt x="16" y="2212"/>
                    <a:pt x="35" y="2244"/>
                  </a:cubicBezTo>
                  <a:cubicBezTo>
                    <a:pt x="106" y="2347"/>
                    <a:pt x="205" y="2424"/>
                    <a:pt x="305" y="2492"/>
                  </a:cubicBezTo>
                  <a:cubicBezTo>
                    <a:pt x="813" y="2845"/>
                    <a:pt x="1423" y="3051"/>
                    <a:pt x="2040" y="3083"/>
                  </a:cubicBezTo>
                  <a:cubicBezTo>
                    <a:pt x="2265" y="3093"/>
                    <a:pt x="2436" y="3160"/>
                    <a:pt x="2535" y="2955"/>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sp>
          <p:nvSpPr>
            <p:cNvPr id="44" name="Google Shape;44;p4"/>
            <p:cNvSpPr/>
            <p:nvPr/>
          </p:nvSpPr>
          <p:spPr>
            <a:xfrm>
              <a:off x="8430773" y="4152901"/>
              <a:ext cx="857378" cy="902189"/>
            </a:xfrm>
            <a:custGeom>
              <a:avLst/>
              <a:gdLst/>
              <a:ahLst/>
              <a:cxnLst/>
              <a:rect l="l" t="t" r="r" b="b"/>
              <a:pathLst>
                <a:path w="2947" h="3101" extrusionOk="0">
                  <a:moveTo>
                    <a:pt x="2535" y="2955"/>
                  </a:moveTo>
                  <a:lnTo>
                    <a:pt x="2535" y="2955"/>
                  </a:lnTo>
                  <a:cubicBezTo>
                    <a:pt x="2748" y="2534"/>
                    <a:pt x="2882" y="2071"/>
                    <a:pt x="2937" y="1602"/>
                  </a:cubicBezTo>
                  <a:cubicBezTo>
                    <a:pt x="2953" y="1451"/>
                    <a:pt x="2960" y="1284"/>
                    <a:pt x="2870" y="1158"/>
                  </a:cubicBezTo>
                  <a:cubicBezTo>
                    <a:pt x="2847" y="1129"/>
                    <a:pt x="2815" y="1100"/>
                    <a:pt x="2780" y="1104"/>
                  </a:cubicBezTo>
                  <a:cubicBezTo>
                    <a:pt x="2738" y="1110"/>
                    <a:pt x="2716" y="1152"/>
                    <a:pt x="2699" y="1190"/>
                  </a:cubicBezTo>
                  <a:cubicBezTo>
                    <a:pt x="2632" y="1354"/>
                    <a:pt x="2580" y="1528"/>
                    <a:pt x="2555" y="1704"/>
                  </a:cubicBezTo>
                  <a:cubicBezTo>
                    <a:pt x="2584" y="1242"/>
                    <a:pt x="2548" y="773"/>
                    <a:pt x="2446" y="319"/>
                  </a:cubicBezTo>
                  <a:cubicBezTo>
                    <a:pt x="2433" y="265"/>
                    <a:pt x="2413" y="200"/>
                    <a:pt x="2359" y="178"/>
                  </a:cubicBezTo>
                  <a:cubicBezTo>
                    <a:pt x="2320" y="162"/>
                    <a:pt x="2272" y="175"/>
                    <a:pt x="2233" y="197"/>
                  </a:cubicBezTo>
                  <a:cubicBezTo>
                    <a:pt x="2037" y="306"/>
                    <a:pt x="1979" y="567"/>
                    <a:pt x="2002" y="795"/>
                  </a:cubicBezTo>
                  <a:cubicBezTo>
                    <a:pt x="2021" y="1020"/>
                    <a:pt x="2102" y="1238"/>
                    <a:pt x="2085" y="1467"/>
                  </a:cubicBezTo>
                  <a:cubicBezTo>
                    <a:pt x="1986" y="998"/>
                    <a:pt x="1793" y="547"/>
                    <a:pt x="1523" y="156"/>
                  </a:cubicBezTo>
                  <a:cubicBezTo>
                    <a:pt x="1462" y="65"/>
                    <a:pt x="1362" y="-28"/>
                    <a:pt x="1263" y="7"/>
                  </a:cubicBezTo>
                  <a:cubicBezTo>
                    <a:pt x="1214" y="27"/>
                    <a:pt x="1179" y="78"/>
                    <a:pt x="1160" y="127"/>
                  </a:cubicBezTo>
                  <a:cubicBezTo>
                    <a:pt x="1070" y="332"/>
                    <a:pt x="1115" y="570"/>
                    <a:pt x="1182" y="785"/>
                  </a:cubicBezTo>
                  <a:cubicBezTo>
                    <a:pt x="1340" y="1306"/>
                    <a:pt x="1597" y="1798"/>
                    <a:pt x="1938" y="2222"/>
                  </a:cubicBezTo>
                  <a:cubicBezTo>
                    <a:pt x="1774" y="1991"/>
                    <a:pt x="1597" y="1765"/>
                    <a:pt x="1404" y="1557"/>
                  </a:cubicBezTo>
                  <a:cubicBezTo>
                    <a:pt x="1269" y="1409"/>
                    <a:pt x="1124" y="1264"/>
                    <a:pt x="945" y="1168"/>
                  </a:cubicBezTo>
                  <a:cubicBezTo>
                    <a:pt x="916" y="1148"/>
                    <a:pt x="880" y="1136"/>
                    <a:pt x="845" y="1139"/>
                  </a:cubicBezTo>
                  <a:cubicBezTo>
                    <a:pt x="797" y="1148"/>
                    <a:pt x="765" y="1197"/>
                    <a:pt x="758" y="1245"/>
                  </a:cubicBezTo>
                  <a:cubicBezTo>
                    <a:pt x="752" y="1293"/>
                    <a:pt x="765" y="1341"/>
                    <a:pt x="781" y="1390"/>
                  </a:cubicBezTo>
                  <a:cubicBezTo>
                    <a:pt x="951" y="1888"/>
                    <a:pt x="1256" y="2338"/>
                    <a:pt x="1652" y="2685"/>
                  </a:cubicBezTo>
                  <a:cubicBezTo>
                    <a:pt x="1687" y="2713"/>
                    <a:pt x="1732" y="2746"/>
                    <a:pt x="1774" y="2726"/>
                  </a:cubicBezTo>
                  <a:cubicBezTo>
                    <a:pt x="1308" y="2392"/>
                    <a:pt x="803" y="2042"/>
                    <a:pt x="228" y="2013"/>
                  </a:cubicBezTo>
                  <a:cubicBezTo>
                    <a:pt x="132" y="2010"/>
                    <a:pt x="6" y="2042"/>
                    <a:pt x="0" y="2138"/>
                  </a:cubicBezTo>
                  <a:cubicBezTo>
                    <a:pt x="-4" y="2177"/>
                    <a:pt x="16" y="2212"/>
                    <a:pt x="35" y="2244"/>
                  </a:cubicBezTo>
                  <a:cubicBezTo>
                    <a:pt x="106" y="2347"/>
                    <a:pt x="205" y="2424"/>
                    <a:pt x="305" y="2492"/>
                  </a:cubicBezTo>
                  <a:cubicBezTo>
                    <a:pt x="813" y="2845"/>
                    <a:pt x="1423" y="3051"/>
                    <a:pt x="2040" y="3083"/>
                  </a:cubicBezTo>
                  <a:cubicBezTo>
                    <a:pt x="2265" y="3093"/>
                    <a:pt x="2436" y="3160"/>
                    <a:pt x="2535" y="2955"/>
                  </a:cubicBezTo>
                  <a:close/>
                </a:path>
              </a:pathLst>
            </a:custGeom>
            <a:solidFill>
              <a:schemeClr val="accent5"/>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sp>
          <p:nvSpPr>
            <p:cNvPr id="45" name="Google Shape;45;p4"/>
            <p:cNvSpPr/>
            <p:nvPr/>
          </p:nvSpPr>
          <p:spPr>
            <a:xfrm>
              <a:off x="243175" y="4241316"/>
              <a:ext cx="940102" cy="902176"/>
            </a:xfrm>
            <a:custGeom>
              <a:avLst/>
              <a:gdLst/>
              <a:ahLst/>
              <a:cxnLst/>
              <a:rect l="l" t="t" r="r" b="b"/>
              <a:pathLst>
                <a:path w="1439" h="1381" extrusionOk="0">
                  <a:moveTo>
                    <a:pt x="1439" y="1381"/>
                  </a:moveTo>
                  <a:lnTo>
                    <a:pt x="1439" y="1381"/>
                  </a:lnTo>
                  <a:cubicBezTo>
                    <a:pt x="473" y="1381"/>
                    <a:pt x="473" y="1381"/>
                    <a:pt x="473" y="1381"/>
                  </a:cubicBezTo>
                  <a:cubicBezTo>
                    <a:pt x="320" y="1242"/>
                    <a:pt x="182" y="1084"/>
                    <a:pt x="67" y="913"/>
                  </a:cubicBezTo>
                  <a:cubicBezTo>
                    <a:pt x="28" y="859"/>
                    <a:pt x="-7" y="796"/>
                    <a:pt x="0" y="729"/>
                  </a:cubicBezTo>
                  <a:cubicBezTo>
                    <a:pt x="294" y="796"/>
                    <a:pt x="571" y="930"/>
                    <a:pt x="807" y="1116"/>
                  </a:cubicBezTo>
                  <a:cubicBezTo>
                    <a:pt x="840" y="1143"/>
                    <a:pt x="874" y="1173"/>
                    <a:pt x="888" y="1211"/>
                  </a:cubicBezTo>
                  <a:cubicBezTo>
                    <a:pt x="836" y="1013"/>
                    <a:pt x="782" y="815"/>
                    <a:pt x="753" y="616"/>
                  </a:cubicBezTo>
                  <a:cubicBezTo>
                    <a:pt x="789" y="614"/>
                    <a:pt x="827" y="614"/>
                    <a:pt x="860" y="610"/>
                  </a:cubicBezTo>
                  <a:cubicBezTo>
                    <a:pt x="889" y="606"/>
                    <a:pt x="945" y="575"/>
                    <a:pt x="969" y="577"/>
                  </a:cubicBezTo>
                  <a:cubicBezTo>
                    <a:pt x="891" y="573"/>
                    <a:pt x="816" y="557"/>
                    <a:pt x="743" y="534"/>
                  </a:cubicBezTo>
                  <a:cubicBezTo>
                    <a:pt x="723" y="357"/>
                    <a:pt x="728" y="178"/>
                    <a:pt x="773" y="0"/>
                  </a:cubicBezTo>
                  <a:cubicBezTo>
                    <a:pt x="1140" y="360"/>
                    <a:pt x="1394" y="869"/>
                    <a:pt x="1439" y="1381"/>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sp>
          <p:nvSpPr>
            <p:cNvPr id="46" name="Google Shape;46;p4"/>
            <p:cNvSpPr/>
            <p:nvPr/>
          </p:nvSpPr>
          <p:spPr>
            <a:xfrm flipH="1">
              <a:off x="7917389" y="4603998"/>
              <a:ext cx="724274" cy="695075"/>
            </a:xfrm>
            <a:custGeom>
              <a:avLst/>
              <a:gdLst/>
              <a:ahLst/>
              <a:cxnLst/>
              <a:rect l="l" t="t" r="r" b="b"/>
              <a:pathLst>
                <a:path w="1439" h="1381" extrusionOk="0">
                  <a:moveTo>
                    <a:pt x="1439" y="1381"/>
                  </a:moveTo>
                  <a:lnTo>
                    <a:pt x="1439" y="1381"/>
                  </a:lnTo>
                  <a:cubicBezTo>
                    <a:pt x="473" y="1381"/>
                    <a:pt x="473" y="1381"/>
                    <a:pt x="473" y="1381"/>
                  </a:cubicBezTo>
                  <a:cubicBezTo>
                    <a:pt x="320" y="1242"/>
                    <a:pt x="182" y="1084"/>
                    <a:pt x="67" y="913"/>
                  </a:cubicBezTo>
                  <a:cubicBezTo>
                    <a:pt x="28" y="859"/>
                    <a:pt x="-7" y="796"/>
                    <a:pt x="0" y="729"/>
                  </a:cubicBezTo>
                  <a:cubicBezTo>
                    <a:pt x="294" y="796"/>
                    <a:pt x="571" y="930"/>
                    <a:pt x="807" y="1116"/>
                  </a:cubicBezTo>
                  <a:cubicBezTo>
                    <a:pt x="840" y="1143"/>
                    <a:pt x="874" y="1173"/>
                    <a:pt x="888" y="1211"/>
                  </a:cubicBezTo>
                  <a:cubicBezTo>
                    <a:pt x="836" y="1013"/>
                    <a:pt x="782" y="815"/>
                    <a:pt x="753" y="616"/>
                  </a:cubicBezTo>
                  <a:cubicBezTo>
                    <a:pt x="789" y="614"/>
                    <a:pt x="827" y="614"/>
                    <a:pt x="860" y="610"/>
                  </a:cubicBezTo>
                  <a:cubicBezTo>
                    <a:pt x="889" y="606"/>
                    <a:pt x="945" y="575"/>
                    <a:pt x="969" y="577"/>
                  </a:cubicBezTo>
                  <a:cubicBezTo>
                    <a:pt x="891" y="573"/>
                    <a:pt x="816" y="557"/>
                    <a:pt x="743" y="534"/>
                  </a:cubicBezTo>
                  <a:cubicBezTo>
                    <a:pt x="723" y="357"/>
                    <a:pt x="728" y="178"/>
                    <a:pt x="773" y="0"/>
                  </a:cubicBezTo>
                  <a:cubicBezTo>
                    <a:pt x="1140" y="360"/>
                    <a:pt x="1394" y="869"/>
                    <a:pt x="1439" y="1381"/>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200814610"/>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66"/>
        <p:cNvGrpSpPr/>
        <p:nvPr/>
      </p:nvGrpSpPr>
      <p:grpSpPr>
        <a:xfrm>
          <a:off x="0" y="0"/>
          <a:ext cx="0" cy="0"/>
          <a:chOff x="0" y="0"/>
          <a:chExt cx="0" cy="0"/>
        </a:xfrm>
      </p:grpSpPr>
      <p:grpSp>
        <p:nvGrpSpPr>
          <p:cNvPr id="267" name="Google Shape;267;p21"/>
          <p:cNvGrpSpPr/>
          <p:nvPr/>
        </p:nvGrpSpPr>
        <p:grpSpPr>
          <a:xfrm flipH="1">
            <a:off x="1" y="4544768"/>
            <a:ext cx="12192004" cy="2395131"/>
            <a:chOff x="0" y="3408576"/>
            <a:chExt cx="9144003" cy="1796348"/>
          </a:xfrm>
        </p:grpSpPr>
        <p:grpSp>
          <p:nvGrpSpPr>
            <p:cNvPr id="268" name="Google Shape;268;p21"/>
            <p:cNvGrpSpPr/>
            <p:nvPr/>
          </p:nvGrpSpPr>
          <p:grpSpPr>
            <a:xfrm>
              <a:off x="0" y="3408576"/>
              <a:ext cx="9144003" cy="1796348"/>
              <a:chOff x="0" y="3408576"/>
              <a:chExt cx="9144003" cy="1796348"/>
            </a:xfrm>
          </p:grpSpPr>
          <p:sp>
            <p:nvSpPr>
              <p:cNvPr id="269" name="Google Shape;269;p21"/>
              <p:cNvSpPr/>
              <p:nvPr/>
            </p:nvSpPr>
            <p:spPr>
              <a:xfrm>
                <a:off x="0" y="3408576"/>
                <a:ext cx="1622944" cy="1750574"/>
              </a:xfrm>
              <a:custGeom>
                <a:avLst/>
                <a:gdLst/>
                <a:ahLst/>
                <a:cxnLst/>
                <a:rect l="l" t="t" r="r" b="b"/>
                <a:pathLst>
                  <a:path w="3955" h="4266" extrusionOk="0">
                    <a:moveTo>
                      <a:pt x="3952" y="4266"/>
                    </a:moveTo>
                    <a:lnTo>
                      <a:pt x="3952" y="4266"/>
                    </a:lnTo>
                    <a:cubicBezTo>
                      <a:pt x="0" y="4266"/>
                      <a:pt x="0" y="4266"/>
                      <a:pt x="0" y="4266"/>
                    </a:cubicBezTo>
                    <a:cubicBezTo>
                      <a:pt x="0" y="32"/>
                      <a:pt x="0" y="32"/>
                      <a:pt x="0" y="32"/>
                    </a:cubicBezTo>
                    <a:cubicBezTo>
                      <a:pt x="326" y="-60"/>
                      <a:pt x="722" y="49"/>
                      <a:pt x="943" y="319"/>
                    </a:cubicBezTo>
                    <a:cubicBezTo>
                      <a:pt x="1243" y="689"/>
                      <a:pt x="1215" y="1268"/>
                      <a:pt x="919" y="1643"/>
                    </a:cubicBezTo>
                    <a:cubicBezTo>
                      <a:pt x="1028" y="1517"/>
                      <a:pt x="1243" y="1526"/>
                      <a:pt x="1370" y="1634"/>
                    </a:cubicBezTo>
                    <a:cubicBezTo>
                      <a:pt x="1496" y="1743"/>
                      <a:pt x="1544" y="1921"/>
                      <a:pt x="1530" y="2087"/>
                    </a:cubicBezTo>
                    <a:cubicBezTo>
                      <a:pt x="1519" y="2253"/>
                      <a:pt x="1456" y="2411"/>
                      <a:pt x="1393" y="2566"/>
                    </a:cubicBezTo>
                    <a:cubicBezTo>
                      <a:pt x="1527" y="2491"/>
                      <a:pt x="1676" y="2417"/>
                      <a:pt x="1825" y="2451"/>
                    </a:cubicBezTo>
                    <a:cubicBezTo>
                      <a:pt x="1997" y="2491"/>
                      <a:pt x="2103" y="2669"/>
                      <a:pt x="2123" y="2841"/>
                    </a:cubicBezTo>
                    <a:cubicBezTo>
                      <a:pt x="2141" y="3016"/>
                      <a:pt x="2086" y="3188"/>
                      <a:pt x="2035" y="3354"/>
                    </a:cubicBezTo>
                    <a:cubicBezTo>
                      <a:pt x="2152" y="3177"/>
                      <a:pt x="2407" y="3108"/>
                      <a:pt x="2596" y="3202"/>
                    </a:cubicBezTo>
                    <a:cubicBezTo>
                      <a:pt x="2789" y="3299"/>
                      <a:pt x="2883" y="3546"/>
                      <a:pt x="2809" y="3747"/>
                    </a:cubicBezTo>
                    <a:cubicBezTo>
                      <a:pt x="2897" y="3624"/>
                      <a:pt x="3049" y="3535"/>
                      <a:pt x="3198" y="3560"/>
                    </a:cubicBezTo>
                    <a:cubicBezTo>
                      <a:pt x="3253" y="3569"/>
                      <a:pt x="3304" y="3598"/>
                      <a:pt x="3345" y="3638"/>
                    </a:cubicBezTo>
                    <a:cubicBezTo>
                      <a:pt x="3410" y="3704"/>
                      <a:pt x="3448" y="3804"/>
                      <a:pt x="3413" y="3893"/>
                    </a:cubicBezTo>
                    <a:cubicBezTo>
                      <a:pt x="3568" y="3853"/>
                      <a:pt x="3746" y="3876"/>
                      <a:pt x="3861" y="3988"/>
                    </a:cubicBezTo>
                    <a:cubicBezTo>
                      <a:pt x="3932" y="4059"/>
                      <a:pt x="3967" y="4168"/>
                      <a:pt x="3952" y="4266"/>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sp>
            <p:nvSpPr>
              <p:cNvPr id="270" name="Google Shape;270;p21"/>
              <p:cNvSpPr/>
              <p:nvPr/>
            </p:nvSpPr>
            <p:spPr>
              <a:xfrm>
                <a:off x="7297006" y="3656245"/>
                <a:ext cx="1846997" cy="1548680"/>
              </a:xfrm>
              <a:custGeom>
                <a:avLst/>
                <a:gdLst/>
                <a:ahLst/>
                <a:cxnLst/>
                <a:rect l="l" t="t" r="r" b="b"/>
                <a:pathLst>
                  <a:path w="4501" h="3774" extrusionOk="0">
                    <a:moveTo>
                      <a:pt x="4501" y="68"/>
                    </a:moveTo>
                    <a:lnTo>
                      <a:pt x="4501" y="68"/>
                    </a:lnTo>
                    <a:cubicBezTo>
                      <a:pt x="4501" y="3774"/>
                      <a:pt x="4501" y="3774"/>
                      <a:pt x="4501" y="3774"/>
                    </a:cubicBezTo>
                    <a:cubicBezTo>
                      <a:pt x="0" y="3774"/>
                      <a:pt x="0" y="3774"/>
                      <a:pt x="0" y="3774"/>
                    </a:cubicBezTo>
                    <a:cubicBezTo>
                      <a:pt x="49" y="3616"/>
                      <a:pt x="126" y="3470"/>
                      <a:pt x="241" y="3349"/>
                    </a:cubicBezTo>
                    <a:cubicBezTo>
                      <a:pt x="476" y="3097"/>
                      <a:pt x="886" y="2997"/>
                      <a:pt x="1181" y="3175"/>
                    </a:cubicBezTo>
                    <a:cubicBezTo>
                      <a:pt x="1110" y="2985"/>
                      <a:pt x="1155" y="2753"/>
                      <a:pt x="1299" y="2610"/>
                    </a:cubicBezTo>
                    <a:cubicBezTo>
                      <a:pt x="1439" y="2464"/>
                      <a:pt x="1669" y="2412"/>
                      <a:pt x="1861" y="2481"/>
                    </a:cubicBezTo>
                    <a:cubicBezTo>
                      <a:pt x="1832" y="2269"/>
                      <a:pt x="1881" y="2040"/>
                      <a:pt x="2030" y="1890"/>
                    </a:cubicBezTo>
                    <a:cubicBezTo>
                      <a:pt x="2181" y="1739"/>
                      <a:pt x="2448" y="1701"/>
                      <a:pt x="2609" y="1839"/>
                    </a:cubicBezTo>
                    <a:cubicBezTo>
                      <a:pt x="2445" y="1352"/>
                      <a:pt x="2761" y="755"/>
                      <a:pt x="3257" y="615"/>
                    </a:cubicBezTo>
                    <a:cubicBezTo>
                      <a:pt x="3182" y="446"/>
                      <a:pt x="3222" y="214"/>
                      <a:pt x="3385" y="125"/>
                    </a:cubicBezTo>
                    <a:cubicBezTo>
                      <a:pt x="3546" y="36"/>
                      <a:pt x="3795" y="197"/>
                      <a:pt x="3744" y="371"/>
                    </a:cubicBezTo>
                    <a:cubicBezTo>
                      <a:pt x="3821" y="96"/>
                      <a:pt x="4159" y="-73"/>
                      <a:pt x="4426" y="30"/>
                    </a:cubicBezTo>
                    <a:cubicBezTo>
                      <a:pt x="4452" y="42"/>
                      <a:pt x="4475" y="53"/>
                      <a:pt x="4501" y="68"/>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grpSp>
        <p:sp>
          <p:nvSpPr>
            <p:cNvPr id="271" name="Google Shape;271;p21"/>
            <p:cNvSpPr/>
            <p:nvPr/>
          </p:nvSpPr>
          <p:spPr>
            <a:xfrm>
              <a:off x="988949" y="4780393"/>
              <a:ext cx="994284" cy="378758"/>
            </a:xfrm>
            <a:custGeom>
              <a:avLst/>
              <a:gdLst/>
              <a:ahLst/>
              <a:cxnLst/>
              <a:rect l="l" t="t" r="r" b="b"/>
              <a:pathLst>
                <a:path w="2423" h="923" extrusionOk="0">
                  <a:moveTo>
                    <a:pt x="2420" y="923"/>
                  </a:moveTo>
                  <a:lnTo>
                    <a:pt x="2420" y="923"/>
                  </a:lnTo>
                  <a:cubicBezTo>
                    <a:pt x="0" y="923"/>
                    <a:pt x="0" y="923"/>
                    <a:pt x="0" y="923"/>
                  </a:cubicBezTo>
                  <a:cubicBezTo>
                    <a:pt x="9" y="831"/>
                    <a:pt x="46" y="742"/>
                    <a:pt x="103" y="670"/>
                  </a:cubicBezTo>
                  <a:cubicBezTo>
                    <a:pt x="178" y="579"/>
                    <a:pt x="284" y="513"/>
                    <a:pt x="401" y="507"/>
                  </a:cubicBezTo>
                  <a:cubicBezTo>
                    <a:pt x="516" y="498"/>
                    <a:pt x="639" y="559"/>
                    <a:pt x="694" y="662"/>
                  </a:cubicBezTo>
                  <a:cubicBezTo>
                    <a:pt x="656" y="538"/>
                    <a:pt x="717" y="392"/>
                    <a:pt x="834" y="344"/>
                  </a:cubicBezTo>
                  <a:cubicBezTo>
                    <a:pt x="952" y="295"/>
                    <a:pt x="1107" y="375"/>
                    <a:pt x="1124" y="501"/>
                  </a:cubicBezTo>
                  <a:cubicBezTo>
                    <a:pt x="1121" y="433"/>
                    <a:pt x="1121" y="361"/>
                    <a:pt x="1133" y="295"/>
                  </a:cubicBezTo>
                  <a:cubicBezTo>
                    <a:pt x="1141" y="235"/>
                    <a:pt x="1158" y="177"/>
                    <a:pt x="1193" y="126"/>
                  </a:cubicBezTo>
                  <a:cubicBezTo>
                    <a:pt x="1261" y="17"/>
                    <a:pt x="1422" y="-44"/>
                    <a:pt x="1522" y="37"/>
                  </a:cubicBezTo>
                  <a:cubicBezTo>
                    <a:pt x="1574" y="77"/>
                    <a:pt x="1597" y="146"/>
                    <a:pt x="1608" y="209"/>
                  </a:cubicBezTo>
                  <a:cubicBezTo>
                    <a:pt x="1623" y="278"/>
                    <a:pt x="1625" y="346"/>
                    <a:pt x="1617" y="415"/>
                  </a:cubicBezTo>
                  <a:cubicBezTo>
                    <a:pt x="1625" y="395"/>
                    <a:pt x="1640" y="378"/>
                    <a:pt x="1657" y="361"/>
                  </a:cubicBezTo>
                  <a:cubicBezTo>
                    <a:pt x="1708" y="312"/>
                    <a:pt x="1792" y="292"/>
                    <a:pt x="1855" y="326"/>
                  </a:cubicBezTo>
                  <a:cubicBezTo>
                    <a:pt x="1955" y="387"/>
                    <a:pt x="1943" y="530"/>
                    <a:pt x="1921" y="642"/>
                  </a:cubicBezTo>
                  <a:cubicBezTo>
                    <a:pt x="1978" y="587"/>
                    <a:pt x="2038" y="533"/>
                    <a:pt x="2113" y="504"/>
                  </a:cubicBezTo>
                  <a:cubicBezTo>
                    <a:pt x="2184" y="475"/>
                    <a:pt x="2279" y="481"/>
                    <a:pt x="2333" y="536"/>
                  </a:cubicBezTo>
                  <a:cubicBezTo>
                    <a:pt x="2365" y="567"/>
                    <a:pt x="2382" y="610"/>
                    <a:pt x="2394" y="653"/>
                  </a:cubicBezTo>
                  <a:cubicBezTo>
                    <a:pt x="2420" y="742"/>
                    <a:pt x="2428" y="831"/>
                    <a:pt x="2420" y="923"/>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grpSp>
      <p:grpSp>
        <p:nvGrpSpPr>
          <p:cNvPr id="272" name="Google Shape;272;p21"/>
          <p:cNvGrpSpPr/>
          <p:nvPr/>
        </p:nvGrpSpPr>
        <p:grpSpPr>
          <a:xfrm flipH="1">
            <a:off x="1185099" y="5559166"/>
            <a:ext cx="9536749" cy="1394412"/>
            <a:chOff x="1102617" y="4169374"/>
            <a:chExt cx="7152562" cy="1045809"/>
          </a:xfrm>
        </p:grpSpPr>
        <p:sp>
          <p:nvSpPr>
            <p:cNvPr id="273" name="Google Shape;273;p21"/>
            <p:cNvSpPr/>
            <p:nvPr/>
          </p:nvSpPr>
          <p:spPr>
            <a:xfrm>
              <a:off x="7828823" y="4607037"/>
              <a:ext cx="426356" cy="608146"/>
            </a:xfrm>
            <a:custGeom>
              <a:avLst/>
              <a:gdLst/>
              <a:ahLst/>
              <a:cxnLst/>
              <a:rect l="l" t="t" r="r" b="b"/>
              <a:pathLst>
                <a:path w="1039" h="1482" extrusionOk="0">
                  <a:moveTo>
                    <a:pt x="989" y="984"/>
                  </a:moveTo>
                  <a:lnTo>
                    <a:pt x="989" y="984"/>
                  </a:lnTo>
                  <a:cubicBezTo>
                    <a:pt x="952" y="972"/>
                    <a:pt x="911" y="992"/>
                    <a:pt x="880" y="1012"/>
                  </a:cubicBezTo>
                  <a:cubicBezTo>
                    <a:pt x="817" y="1050"/>
                    <a:pt x="765" y="1101"/>
                    <a:pt x="725" y="1164"/>
                  </a:cubicBezTo>
                  <a:cubicBezTo>
                    <a:pt x="717" y="1176"/>
                    <a:pt x="711" y="1190"/>
                    <a:pt x="702" y="1204"/>
                  </a:cubicBezTo>
                  <a:cubicBezTo>
                    <a:pt x="699" y="1184"/>
                    <a:pt x="696" y="1161"/>
                    <a:pt x="694" y="1141"/>
                  </a:cubicBezTo>
                  <a:cubicBezTo>
                    <a:pt x="682" y="1058"/>
                    <a:pt x="665" y="975"/>
                    <a:pt x="648" y="892"/>
                  </a:cubicBezTo>
                  <a:cubicBezTo>
                    <a:pt x="636" y="843"/>
                    <a:pt x="628" y="797"/>
                    <a:pt x="619" y="749"/>
                  </a:cubicBezTo>
                  <a:cubicBezTo>
                    <a:pt x="645" y="777"/>
                    <a:pt x="674" y="800"/>
                    <a:pt x="711" y="815"/>
                  </a:cubicBezTo>
                  <a:cubicBezTo>
                    <a:pt x="734" y="823"/>
                    <a:pt x="759" y="832"/>
                    <a:pt x="782" y="829"/>
                  </a:cubicBezTo>
                  <a:cubicBezTo>
                    <a:pt x="814" y="823"/>
                    <a:pt x="834" y="803"/>
                    <a:pt x="846" y="774"/>
                  </a:cubicBezTo>
                  <a:cubicBezTo>
                    <a:pt x="863" y="723"/>
                    <a:pt x="848" y="665"/>
                    <a:pt x="828" y="617"/>
                  </a:cubicBezTo>
                  <a:cubicBezTo>
                    <a:pt x="814" y="585"/>
                    <a:pt x="800" y="559"/>
                    <a:pt x="780" y="534"/>
                  </a:cubicBezTo>
                  <a:cubicBezTo>
                    <a:pt x="826" y="536"/>
                    <a:pt x="874" y="528"/>
                    <a:pt x="917" y="505"/>
                  </a:cubicBezTo>
                  <a:cubicBezTo>
                    <a:pt x="952" y="488"/>
                    <a:pt x="983" y="459"/>
                    <a:pt x="1003" y="427"/>
                  </a:cubicBezTo>
                  <a:cubicBezTo>
                    <a:pt x="1018" y="405"/>
                    <a:pt x="1020" y="376"/>
                    <a:pt x="1003" y="353"/>
                  </a:cubicBezTo>
                  <a:cubicBezTo>
                    <a:pt x="989" y="339"/>
                    <a:pt x="969" y="330"/>
                    <a:pt x="949" y="327"/>
                  </a:cubicBezTo>
                  <a:cubicBezTo>
                    <a:pt x="903" y="322"/>
                    <a:pt x="854" y="316"/>
                    <a:pt x="805" y="316"/>
                  </a:cubicBezTo>
                  <a:cubicBezTo>
                    <a:pt x="837" y="230"/>
                    <a:pt x="857" y="135"/>
                    <a:pt x="820" y="49"/>
                  </a:cubicBezTo>
                  <a:cubicBezTo>
                    <a:pt x="808" y="24"/>
                    <a:pt x="788" y="0"/>
                    <a:pt x="759" y="0"/>
                  </a:cubicBezTo>
                  <a:cubicBezTo>
                    <a:pt x="734" y="0"/>
                    <a:pt x="711" y="15"/>
                    <a:pt x="691" y="26"/>
                  </a:cubicBezTo>
                  <a:cubicBezTo>
                    <a:pt x="654" y="52"/>
                    <a:pt x="625" y="87"/>
                    <a:pt x="605" y="127"/>
                  </a:cubicBezTo>
                  <a:cubicBezTo>
                    <a:pt x="585" y="170"/>
                    <a:pt x="576" y="213"/>
                    <a:pt x="579" y="259"/>
                  </a:cubicBezTo>
                  <a:cubicBezTo>
                    <a:pt x="527" y="187"/>
                    <a:pt x="450" y="130"/>
                    <a:pt x="364" y="101"/>
                  </a:cubicBezTo>
                  <a:cubicBezTo>
                    <a:pt x="332" y="92"/>
                    <a:pt x="298" y="81"/>
                    <a:pt x="269" y="95"/>
                  </a:cubicBezTo>
                  <a:cubicBezTo>
                    <a:pt x="238" y="107"/>
                    <a:pt x="226" y="141"/>
                    <a:pt x="226" y="170"/>
                  </a:cubicBezTo>
                  <a:cubicBezTo>
                    <a:pt x="223" y="227"/>
                    <a:pt x="249" y="279"/>
                    <a:pt x="284" y="322"/>
                  </a:cubicBezTo>
                  <a:cubicBezTo>
                    <a:pt x="298" y="339"/>
                    <a:pt x="315" y="356"/>
                    <a:pt x="335" y="370"/>
                  </a:cubicBezTo>
                  <a:cubicBezTo>
                    <a:pt x="241" y="364"/>
                    <a:pt x="149" y="376"/>
                    <a:pt x="72" y="436"/>
                  </a:cubicBezTo>
                  <a:cubicBezTo>
                    <a:pt x="34" y="465"/>
                    <a:pt x="-37" y="548"/>
                    <a:pt x="23" y="591"/>
                  </a:cubicBezTo>
                  <a:cubicBezTo>
                    <a:pt x="49" y="608"/>
                    <a:pt x="86" y="611"/>
                    <a:pt x="114" y="614"/>
                  </a:cubicBezTo>
                  <a:cubicBezTo>
                    <a:pt x="149" y="620"/>
                    <a:pt x="183" y="620"/>
                    <a:pt x="215" y="620"/>
                  </a:cubicBezTo>
                  <a:cubicBezTo>
                    <a:pt x="266" y="617"/>
                    <a:pt x="315" y="608"/>
                    <a:pt x="364" y="594"/>
                  </a:cubicBezTo>
                  <a:cubicBezTo>
                    <a:pt x="321" y="677"/>
                    <a:pt x="286" y="769"/>
                    <a:pt x="310" y="863"/>
                  </a:cubicBezTo>
                  <a:cubicBezTo>
                    <a:pt x="315" y="889"/>
                    <a:pt x="327" y="918"/>
                    <a:pt x="355" y="926"/>
                  </a:cubicBezTo>
                  <a:cubicBezTo>
                    <a:pt x="384" y="938"/>
                    <a:pt x="413" y="921"/>
                    <a:pt x="436" y="900"/>
                  </a:cubicBezTo>
                  <a:cubicBezTo>
                    <a:pt x="473" y="863"/>
                    <a:pt x="504" y="817"/>
                    <a:pt x="530" y="771"/>
                  </a:cubicBezTo>
                  <a:cubicBezTo>
                    <a:pt x="539" y="754"/>
                    <a:pt x="547" y="737"/>
                    <a:pt x="556" y="720"/>
                  </a:cubicBezTo>
                  <a:cubicBezTo>
                    <a:pt x="587" y="900"/>
                    <a:pt x="633" y="1081"/>
                    <a:pt x="650" y="1262"/>
                  </a:cubicBezTo>
                  <a:cubicBezTo>
                    <a:pt x="654" y="1287"/>
                    <a:pt x="656" y="1310"/>
                    <a:pt x="656" y="1333"/>
                  </a:cubicBezTo>
                  <a:cubicBezTo>
                    <a:pt x="654" y="1356"/>
                    <a:pt x="650" y="1376"/>
                    <a:pt x="648" y="1396"/>
                  </a:cubicBezTo>
                  <a:cubicBezTo>
                    <a:pt x="648" y="1405"/>
                    <a:pt x="654" y="1414"/>
                    <a:pt x="662" y="1419"/>
                  </a:cubicBezTo>
                  <a:cubicBezTo>
                    <a:pt x="662" y="1431"/>
                    <a:pt x="662" y="1442"/>
                    <a:pt x="662" y="1454"/>
                  </a:cubicBezTo>
                  <a:cubicBezTo>
                    <a:pt x="665" y="1491"/>
                    <a:pt x="722" y="1491"/>
                    <a:pt x="719" y="1454"/>
                  </a:cubicBezTo>
                  <a:cubicBezTo>
                    <a:pt x="719" y="1439"/>
                    <a:pt x="719" y="1425"/>
                    <a:pt x="717" y="1408"/>
                  </a:cubicBezTo>
                  <a:cubicBezTo>
                    <a:pt x="722" y="1408"/>
                    <a:pt x="725" y="1408"/>
                    <a:pt x="731" y="1405"/>
                  </a:cubicBezTo>
                  <a:cubicBezTo>
                    <a:pt x="800" y="1368"/>
                    <a:pt x="863" y="1322"/>
                    <a:pt x="917" y="1264"/>
                  </a:cubicBezTo>
                  <a:cubicBezTo>
                    <a:pt x="943" y="1236"/>
                    <a:pt x="969" y="1204"/>
                    <a:pt x="992" y="1173"/>
                  </a:cubicBezTo>
                  <a:cubicBezTo>
                    <a:pt x="1012" y="1144"/>
                    <a:pt x="1032" y="1113"/>
                    <a:pt x="1038" y="1078"/>
                  </a:cubicBezTo>
                  <a:cubicBezTo>
                    <a:pt x="1043" y="1038"/>
                    <a:pt x="1029" y="998"/>
                    <a:pt x="989" y="984"/>
                  </a:cubicBezTo>
                  <a:moveTo>
                    <a:pt x="427" y="823"/>
                  </a:moveTo>
                  <a:lnTo>
                    <a:pt x="427" y="823"/>
                  </a:lnTo>
                  <a:cubicBezTo>
                    <a:pt x="413" y="837"/>
                    <a:pt x="398" y="858"/>
                    <a:pt x="381" y="869"/>
                  </a:cubicBezTo>
                  <a:cubicBezTo>
                    <a:pt x="378" y="869"/>
                    <a:pt x="375" y="872"/>
                    <a:pt x="373" y="872"/>
                  </a:cubicBezTo>
                  <a:cubicBezTo>
                    <a:pt x="367" y="872"/>
                    <a:pt x="364" y="849"/>
                    <a:pt x="364" y="846"/>
                  </a:cubicBezTo>
                  <a:cubicBezTo>
                    <a:pt x="355" y="800"/>
                    <a:pt x="361" y="754"/>
                    <a:pt x="375" y="711"/>
                  </a:cubicBezTo>
                  <a:cubicBezTo>
                    <a:pt x="393" y="657"/>
                    <a:pt x="421" y="605"/>
                    <a:pt x="450" y="557"/>
                  </a:cubicBezTo>
                  <a:cubicBezTo>
                    <a:pt x="456" y="548"/>
                    <a:pt x="453" y="531"/>
                    <a:pt x="444" y="522"/>
                  </a:cubicBezTo>
                  <a:cubicBezTo>
                    <a:pt x="436" y="514"/>
                    <a:pt x="421" y="514"/>
                    <a:pt x="410" y="519"/>
                  </a:cubicBezTo>
                  <a:cubicBezTo>
                    <a:pt x="310" y="562"/>
                    <a:pt x="192" y="574"/>
                    <a:pt x="86" y="554"/>
                  </a:cubicBezTo>
                  <a:cubicBezTo>
                    <a:pt x="75" y="551"/>
                    <a:pt x="66" y="548"/>
                    <a:pt x="57" y="545"/>
                  </a:cubicBezTo>
                  <a:lnTo>
                    <a:pt x="57" y="542"/>
                  </a:lnTo>
                  <a:cubicBezTo>
                    <a:pt x="63" y="536"/>
                    <a:pt x="63" y="531"/>
                    <a:pt x="66" y="525"/>
                  </a:cubicBezTo>
                  <a:cubicBezTo>
                    <a:pt x="77" y="508"/>
                    <a:pt x="92" y="490"/>
                    <a:pt x="109" y="479"/>
                  </a:cubicBezTo>
                  <a:cubicBezTo>
                    <a:pt x="146" y="451"/>
                    <a:pt x="189" y="433"/>
                    <a:pt x="235" y="427"/>
                  </a:cubicBezTo>
                  <a:cubicBezTo>
                    <a:pt x="304" y="419"/>
                    <a:pt x="373" y="431"/>
                    <a:pt x="438" y="442"/>
                  </a:cubicBezTo>
                  <a:cubicBezTo>
                    <a:pt x="453" y="445"/>
                    <a:pt x="467" y="439"/>
                    <a:pt x="473" y="425"/>
                  </a:cubicBezTo>
                  <a:cubicBezTo>
                    <a:pt x="479" y="413"/>
                    <a:pt x="473" y="396"/>
                    <a:pt x="461" y="390"/>
                  </a:cubicBezTo>
                  <a:cubicBezTo>
                    <a:pt x="390" y="347"/>
                    <a:pt x="298" y="287"/>
                    <a:pt x="284" y="198"/>
                  </a:cubicBezTo>
                  <a:cubicBezTo>
                    <a:pt x="281" y="187"/>
                    <a:pt x="278" y="158"/>
                    <a:pt x="292" y="147"/>
                  </a:cubicBezTo>
                  <a:cubicBezTo>
                    <a:pt x="298" y="144"/>
                    <a:pt x="307" y="147"/>
                    <a:pt x="315" y="147"/>
                  </a:cubicBezTo>
                  <a:cubicBezTo>
                    <a:pt x="327" y="150"/>
                    <a:pt x="341" y="152"/>
                    <a:pt x="352" y="158"/>
                  </a:cubicBezTo>
                  <a:cubicBezTo>
                    <a:pt x="395" y="172"/>
                    <a:pt x="436" y="196"/>
                    <a:pt x="470" y="227"/>
                  </a:cubicBezTo>
                  <a:cubicBezTo>
                    <a:pt x="513" y="261"/>
                    <a:pt x="545" y="304"/>
                    <a:pt x="567" y="353"/>
                  </a:cubicBezTo>
                  <a:cubicBezTo>
                    <a:pt x="573" y="368"/>
                    <a:pt x="593" y="370"/>
                    <a:pt x="608" y="364"/>
                  </a:cubicBezTo>
                  <a:cubicBezTo>
                    <a:pt x="622" y="356"/>
                    <a:pt x="625" y="339"/>
                    <a:pt x="616" y="324"/>
                  </a:cubicBezTo>
                  <a:cubicBezTo>
                    <a:pt x="613" y="316"/>
                    <a:pt x="608" y="307"/>
                    <a:pt x="602" y="299"/>
                  </a:cubicBezTo>
                  <a:cubicBezTo>
                    <a:pt x="608" y="299"/>
                    <a:pt x="613" y="299"/>
                    <a:pt x="616" y="299"/>
                  </a:cubicBezTo>
                  <a:cubicBezTo>
                    <a:pt x="633" y="293"/>
                    <a:pt x="639" y="279"/>
                    <a:pt x="636" y="261"/>
                  </a:cubicBezTo>
                  <a:cubicBezTo>
                    <a:pt x="628" y="198"/>
                    <a:pt x="656" y="130"/>
                    <a:pt x="705" y="87"/>
                  </a:cubicBezTo>
                  <a:cubicBezTo>
                    <a:pt x="719" y="78"/>
                    <a:pt x="731" y="66"/>
                    <a:pt x="745" y="61"/>
                  </a:cubicBezTo>
                  <a:cubicBezTo>
                    <a:pt x="751" y="61"/>
                    <a:pt x="754" y="58"/>
                    <a:pt x="757" y="58"/>
                  </a:cubicBezTo>
                  <a:cubicBezTo>
                    <a:pt x="759" y="58"/>
                    <a:pt x="757" y="55"/>
                    <a:pt x="759" y="58"/>
                  </a:cubicBezTo>
                  <a:cubicBezTo>
                    <a:pt x="765" y="66"/>
                    <a:pt x="768" y="75"/>
                    <a:pt x="771" y="81"/>
                  </a:cubicBezTo>
                  <a:cubicBezTo>
                    <a:pt x="785" y="118"/>
                    <a:pt x="785" y="158"/>
                    <a:pt x="780" y="198"/>
                  </a:cubicBezTo>
                  <a:cubicBezTo>
                    <a:pt x="771" y="247"/>
                    <a:pt x="754" y="293"/>
                    <a:pt x="739" y="339"/>
                  </a:cubicBezTo>
                  <a:cubicBezTo>
                    <a:pt x="731" y="356"/>
                    <a:pt x="748" y="376"/>
                    <a:pt x="765" y="376"/>
                  </a:cubicBezTo>
                  <a:cubicBezTo>
                    <a:pt x="822" y="373"/>
                    <a:pt x="880" y="373"/>
                    <a:pt x="934" y="385"/>
                  </a:cubicBezTo>
                  <a:cubicBezTo>
                    <a:pt x="940" y="385"/>
                    <a:pt x="949" y="385"/>
                    <a:pt x="954" y="387"/>
                  </a:cubicBezTo>
                  <a:cubicBezTo>
                    <a:pt x="957" y="387"/>
                    <a:pt x="957" y="390"/>
                    <a:pt x="957" y="390"/>
                  </a:cubicBezTo>
                  <a:lnTo>
                    <a:pt x="957" y="390"/>
                  </a:lnTo>
                  <a:cubicBezTo>
                    <a:pt x="957" y="393"/>
                    <a:pt x="957" y="396"/>
                    <a:pt x="954" y="396"/>
                  </a:cubicBezTo>
                  <a:cubicBezTo>
                    <a:pt x="946" y="413"/>
                    <a:pt x="931" y="425"/>
                    <a:pt x="917" y="436"/>
                  </a:cubicBezTo>
                  <a:cubicBezTo>
                    <a:pt x="863" y="479"/>
                    <a:pt x="782" y="490"/>
                    <a:pt x="719" y="456"/>
                  </a:cubicBezTo>
                  <a:cubicBezTo>
                    <a:pt x="691" y="442"/>
                    <a:pt x="665" y="476"/>
                    <a:pt x="685" y="502"/>
                  </a:cubicBezTo>
                  <a:cubicBezTo>
                    <a:pt x="737" y="565"/>
                    <a:pt x="797" y="643"/>
                    <a:pt x="794" y="729"/>
                  </a:cubicBezTo>
                  <a:cubicBezTo>
                    <a:pt x="794" y="743"/>
                    <a:pt x="794" y="766"/>
                    <a:pt x="780" y="771"/>
                  </a:cubicBezTo>
                  <a:cubicBezTo>
                    <a:pt x="765" y="777"/>
                    <a:pt x="742" y="766"/>
                    <a:pt x="728" y="760"/>
                  </a:cubicBezTo>
                  <a:cubicBezTo>
                    <a:pt x="699" y="749"/>
                    <a:pt x="674" y="726"/>
                    <a:pt x="654" y="700"/>
                  </a:cubicBezTo>
                  <a:cubicBezTo>
                    <a:pt x="628" y="665"/>
                    <a:pt x="608" y="625"/>
                    <a:pt x="593" y="585"/>
                  </a:cubicBezTo>
                  <a:cubicBezTo>
                    <a:pt x="587" y="574"/>
                    <a:pt x="579" y="565"/>
                    <a:pt x="565" y="565"/>
                  </a:cubicBezTo>
                  <a:cubicBezTo>
                    <a:pt x="553" y="565"/>
                    <a:pt x="539" y="574"/>
                    <a:pt x="536" y="585"/>
                  </a:cubicBezTo>
                  <a:cubicBezTo>
                    <a:pt x="521" y="671"/>
                    <a:pt x="484" y="754"/>
                    <a:pt x="427" y="823"/>
                  </a:cubicBezTo>
                  <a:moveTo>
                    <a:pt x="573" y="677"/>
                  </a:moveTo>
                  <a:lnTo>
                    <a:pt x="573" y="677"/>
                  </a:lnTo>
                  <a:cubicBezTo>
                    <a:pt x="573" y="680"/>
                    <a:pt x="573" y="680"/>
                    <a:pt x="573" y="680"/>
                  </a:cubicBezTo>
                  <a:lnTo>
                    <a:pt x="570" y="683"/>
                  </a:lnTo>
                  <a:cubicBezTo>
                    <a:pt x="570" y="680"/>
                    <a:pt x="570" y="680"/>
                    <a:pt x="573" y="677"/>
                  </a:cubicBezTo>
                  <a:moveTo>
                    <a:pt x="980" y="1067"/>
                  </a:moveTo>
                  <a:lnTo>
                    <a:pt x="980" y="1067"/>
                  </a:lnTo>
                  <a:cubicBezTo>
                    <a:pt x="974" y="1095"/>
                    <a:pt x="957" y="1121"/>
                    <a:pt x="940" y="1144"/>
                  </a:cubicBezTo>
                  <a:cubicBezTo>
                    <a:pt x="923" y="1170"/>
                    <a:pt x="900" y="1196"/>
                    <a:pt x="880" y="1219"/>
                  </a:cubicBezTo>
                  <a:cubicBezTo>
                    <a:pt x="831" y="1270"/>
                    <a:pt x="777" y="1313"/>
                    <a:pt x="714" y="1348"/>
                  </a:cubicBezTo>
                  <a:cubicBezTo>
                    <a:pt x="714" y="1345"/>
                    <a:pt x="714" y="1342"/>
                    <a:pt x="714" y="1339"/>
                  </a:cubicBezTo>
                  <a:cubicBezTo>
                    <a:pt x="737" y="1239"/>
                    <a:pt x="794" y="1147"/>
                    <a:pt x="877" y="1084"/>
                  </a:cubicBezTo>
                  <a:cubicBezTo>
                    <a:pt x="897" y="1067"/>
                    <a:pt x="923" y="1047"/>
                    <a:pt x="949" y="1041"/>
                  </a:cubicBezTo>
                  <a:cubicBezTo>
                    <a:pt x="957" y="1038"/>
                    <a:pt x="972" y="1035"/>
                    <a:pt x="977" y="1044"/>
                  </a:cubicBezTo>
                  <a:cubicBezTo>
                    <a:pt x="983" y="1050"/>
                    <a:pt x="983" y="1058"/>
                    <a:pt x="980" y="1067"/>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sp>
          <p:nvSpPr>
            <p:cNvPr id="274" name="Google Shape;274;p21"/>
            <p:cNvSpPr/>
            <p:nvPr/>
          </p:nvSpPr>
          <p:spPr>
            <a:xfrm>
              <a:off x="1920039" y="4561263"/>
              <a:ext cx="426356" cy="608146"/>
            </a:xfrm>
            <a:custGeom>
              <a:avLst/>
              <a:gdLst/>
              <a:ahLst/>
              <a:cxnLst/>
              <a:rect l="l" t="t" r="r" b="b"/>
              <a:pathLst>
                <a:path w="1039" h="1482" extrusionOk="0">
                  <a:moveTo>
                    <a:pt x="990" y="984"/>
                  </a:moveTo>
                  <a:lnTo>
                    <a:pt x="990" y="984"/>
                  </a:lnTo>
                  <a:cubicBezTo>
                    <a:pt x="953" y="972"/>
                    <a:pt x="913" y="992"/>
                    <a:pt x="881" y="1012"/>
                  </a:cubicBezTo>
                  <a:cubicBezTo>
                    <a:pt x="818" y="1050"/>
                    <a:pt x="767" y="1101"/>
                    <a:pt x="726" y="1164"/>
                  </a:cubicBezTo>
                  <a:cubicBezTo>
                    <a:pt x="718" y="1176"/>
                    <a:pt x="709" y="1190"/>
                    <a:pt x="704" y="1204"/>
                  </a:cubicBezTo>
                  <a:cubicBezTo>
                    <a:pt x="701" y="1184"/>
                    <a:pt x="698" y="1161"/>
                    <a:pt x="695" y="1141"/>
                  </a:cubicBezTo>
                  <a:cubicBezTo>
                    <a:pt x="681" y="1058"/>
                    <a:pt x="663" y="975"/>
                    <a:pt x="646" y="892"/>
                  </a:cubicBezTo>
                  <a:cubicBezTo>
                    <a:pt x="638" y="843"/>
                    <a:pt x="629" y="797"/>
                    <a:pt x="621" y="749"/>
                  </a:cubicBezTo>
                  <a:cubicBezTo>
                    <a:pt x="643" y="777"/>
                    <a:pt x="675" y="800"/>
                    <a:pt x="709" y="815"/>
                  </a:cubicBezTo>
                  <a:cubicBezTo>
                    <a:pt x="732" y="823"/>
                    <a:pt x="758" y="832"/>
                    <a:pt x="784" y="829"/>
                  </a:cubicBezTo>
                  <a:cubicBezTo>
                    <a:pt x="815" y="823"/>
                    <a:pt x="835" y="803"/>
                    <a:pt x="844" y="774"/>
                  </a:cubicBezTo>
                  <a:cubicBezTo>
                    <a:pt x="861" y="723"/>
                    <a:pt x="850" y="665"/>
                    <a:pt x="827" y="617"/>
                  </a:cubicBezTo>
                  <a:cubicBezTo>
                    <a:pt x="815" y="585"/>
                    <a:pt x="798" y="559"/>
                    <a:pt x="781" y="534"/>
                  </a:cubicBezTo>
                  <a:cubicBezTo>
                    <a:pt x="827" y="536"/>
                    <a:pt x="873" y="528"/>
                    <a:pt x="916" y="505"/>
                  </a:cubicBezTo>
                  <a:cubicBezTo>
                    <a:pt x="950" y="488"/>
                    <a:pt x="985" y="459"/>
                    <a:pt x="1005" y="427"/>
                  </a:cubicBezTo>
                  <a:cubicBezTo>
                    <a:pt x="1019" y="405"/>
                    <a:pt x="1022" y="376"/>
                    <a:pt x="1002" y="353"/>
                  </a:cubicBezTo>
                  <a:cubicBezTo>
                    <a:pt x="990" y="339"/>
                    <a:pt x="970" y="330"/>
                    <a:pt x="950" y="327"/>
                  </a:cubicBezTo>
                  <a:cubicBezTo>
                    <a:pt x="904" y="322"/>
                    <a:pt x="856" y="316"/>
                    <a:pt x="807" y="316"/>
                  </a:cubicBezTo>
                  <a:cubicBezTo>
                    <a:pt x="835" y="230"/>
                    <a:pt x="859" y="135"/>
                    <a:pt x="818" y="49"/>
                  </a:cubicBezTo>
                  <a:cubicBezTo>
                    <a:pt x="807" y="24"/>
                    <a:pt x="790" y="0"/>
                    <a:pt x="761" y="0"/>
                  </a:cubicBezTo>
                  <a:cubicBezTo>
                    <a:pt x="735" y="0"/>
                    <a:pt x="712" y="15"/>
                    <a:pt x="692" y="26"/>
                  </a:cubicBezTo>
                  <a:cubicBezTo>
                    <a:pt x="655" y="52"/>
                    <a:pt x="623" y="87"/>
                    <a:pt x="603" y="127"/>
                  </a:cubicBezTo>
                  <a:cubicBezTo>
                    <a:pt x="583" y="170"/>
                    <a:pt x="575" y="213"/>
                    <a:pt x="578" y="259"/>
                  </a:cubicBezTo>
                  <a:cubicBezTo>
                    <a:pt x="526" y="187"/>
                    <a:pt x="449" y="130"/>
                    <a:pt x="362" y="101"/>
                  </a:cubicBezTo>
                  <a:cubicBezTo>
                    <a:pt x="334" y="92"/>
                    <a:pt x="299" y="81"/>
                    <a:pt x="268" y="95"/>
                  </a:cubicBezTo>
                  <a:cubicBezTo>
                    <a:pt x="239" y="107"/>
                    <a:pt x="228" y="141"/>
                    <a:pt x="225" y="170"/>
                  </a:cubicBezTo>
                  <a:cubicBezTo>
                    <a:pt x="222" y="227"/>
                    <a:pt x="248" y="279"/>
                    <a:pt x="285" y="322"/>
                  </a:cubicBezTo>
                  <a:cubicBezTo>
                    <a:pt x="299" y="339"/>
                    <a:pt x="317" y="356"/>
                    <a:pt x="334" y="370"/>
                  </a:cubicBezTo>
                  <a:cubicBezTo>
                    <a:pt x="242" y="364"/>
                    <a:pt x="151" y="376"/>
                    <a:pt x="73" y="436"/>
                  </a:cubicBezTo>
                  <a:cubicBezTo>
                    <a:pt x="33" y="465"/>
                    <a:pt x="-36" y="548"/>
                    <a:pt x="24" y="591"/>
                  </a:cubicBezTo>
                  <a:cubicBezTo>
                    <a:pt x="47" y="608"/>
                    <a:pt x="84" y="611"/>
                    <a:pt x="116" y="614"/>
                  </a:cubicBezTo>
                  <a:cubicBezTo>
                    <a:pt x="148" y="620"/>
                    <a:pt x="182" y="620"/>
                    <a:pt x="216" y="620"/>
                  </a:cubicBezTo>
                  <a:cubicBezTo>
                    <a:pt x="265" y="617"/>
                    <a:pt x="317" y="608"/>
                    <a:pt x="362" y="594"/>
                  </a:cubicBezTo>
                  <a:cubicBezTo>
                    <a:pt x="320" y="677"/>
                    <a:pt x="288" y="769"/>
                    <a:pt x="311" y="863"/>
                  </a:cubicBezTo>
                  <a:cubicBezTo>
                    <a:pt x="317" y="889"/>
                    <a:pt x="328" y="918"/>
                    <a:pt x="354" y="926"/>
                  </a:cubicBezTo>
                  <a:cubicBezTo>
                    <a:pt x="386" y="938"/>
                    <a:pt x="414" y="921"/>
                    <a:pt x="434" y="900"/>
                  </a:cubicBezTo>
                  <a:cubicBezTo>
                    <a:pt x="471" y="863"/>
                    <a:pt x="506" y="817"/>
                    <a:pt x="532" y="771"/>
                  </a:cubicBezTo>
                  <a:cubicBezTo>
                    <a:pt x="540" y="754"/>
                    <a:pt x="549" y="737"/>
                    <a:pt x="558" y="720"/>
                  </a:cubicBezTo>
                  <a:cubicBezTo>
                    <a:pt x="589" y="900"/>
                    <a:pt x="635" y="1081"/>
                    <a:pt x="652" y="1262"/>
                  </a:cubicBezTo>
                  <a:cubicBezTo>
                    <a:pt x="652" y="1287"/>
                    <a:pt x="655" y="1310"/>
                    <a:pt x="658" y="1333"/>
                  </a:cubicBezTo>
                  <a:cubicBezTo>
                    <a:pt x="652" y="1356"/>
                    <a:pt x="649" y="1376"/>
                    <a:pt x="649" y="1396"/>
                  </a:cubicBezTo>
                  <a:cubicBezTo>
                    <a:pt x="646" y="1405"/>
                    <a:pt x="652" y="1414"/>
                    <a:pt x="661" y="1419"/>
                  </a:cubicBezTo>
                  <a:cubicBezTo>
                    <a:pt x="661" y="1431"/>
                    <a:pt x="663" y="1442"/>
                    <a:pt x="663" y="1454"/>
                  </a:cubicBezTo>
                  <a:cubicBezTo>
                    <a:pt x="663" y="1491"/>
                    <a:pt x="721" y="1491"/>
                    <a:pt x="721" y="1454"/>
                  </a:cubicBezTo>
                  <a:cubicBezTo>
                    <a:pt x="721" y="1439"/>
                    <a:pt x="718" y="1425"/>
                    <a:pt x="718" y="1408"/>
                  </a:cubicBezTo>
                  <a:cubicBezTo>
                    <a:pt x="724" y="1408"/>
                    <a:pt x="726" y="1408"/>
                    <a:pt x="732" y="1405"/>
                  </a:cubicBezTo>
                  <a:cubicBezTo>
                    <a:pt x="801" y="1368"/>
                    <a:pt x="864" y="1322"/>
                    <a:pt x="916" y="1264"/>
                  </a:cubicBezTo>
                  <a:cubicBezTo>
                    <a:pt x="944" y="1236"/>
                    <a:pt x="970" y="1204"/>
                    <a:pt x="990" y="1173"/>
                  </a:cubicBezTo>
                  <a:cubicBezTo>
                    <a:pt x="1010" y="1144"/>
                    <a:pt x="1031" y="1113"/>
                    <a:pt x="1036" y="1078"/>
                  </a:cubicBezTo>
                  <a:cubicBezTo>
                    <a:pt x="1045" y="1038"/>
                    <a:pt x="1031" y="998"/>
                    <a:pt x="990" y="984"/>
                  </a:cubicBezTo>
                  <a:moveTo>
                    <a:pt x="428" y="823"/>
                  </a:moveTo>
                  <a:lnTo>
                    <a:pt x="428" y="823"/>
                  </a:lnTo>
                  <a:cubicBezTo>
                    <a:pt x="414" y="837"/>
                    <a:pt x="400" y="858"/>
                    <a:pt x="383" y="869"/>
                  </a:cubicBezTo>
                  <a:cubicBezTo>
                    <a:pt x="380" y="869"/>
                    <a:pt x="377" y="872"/>
                    <a:pt x="374" y="872"/>
                  </a:cubicBezTo>
                  <a:cubicBezTo>
                    <a:pt x="368" y="872"/>
                    <a:pt x="365" y="849"/>
                    <a:pt x="365" y="846"/>
                  </a:cubicBezTo>
                  <a:cubicBezTo>
                    <a:pt x="354" y="800"/>
                    <a:pt x="362" y="754"/>
                    <a:pt x="377" y="711"/>
                  </a:cubicBezTo>
                  <a:cubicBezTo>
                    <a:pt x="394" y="657"/>
                    <a:pt x="423" y="605"/>
                    <a:pt x="449" y="557"/>
                  </a:cubicBezTo>
                  <a:cubicBezTo>
                    <a:pt x="457" y="548"/>
                    <a:pt x="454" y="531"/>
                    <a:pt x="446" y="522"/>
                  </a:cubicBezTo>
                  <a:cubicBezTo>
                    <a:pt x="434" y="514"/>
                    <a:pt x="423" y="514"/>
                    <a:pt x="411" y="519"/>
                  </a:cubicBezTo>
                  <a:cubicBezTo>
                    <a:pt x="308" y="562"/>
                    <a:pt x="193" y="574"/>
                    <a:pt x="84" y="554"/>
                  </a:cubicBezTo>
                  <a:cubicBezTo>
                    <a:pt x="76" y="551"/>
                    <a:pt x="67" y="548"/>
                    <a:pt x="59" y="545"/>
                  </a:cubicBezTo>
                  <a:lnTo>
                    <a:pt x="59" y="542"/>
                  </a:lnTo>
                  <a:cubicBezTo>
                    <a:pt x="62" y="536"/>
                    <a:pt x="64" y="531"/>
                    <a:pt x="67" y="525"/>
                  </a:cubicBezTo>
                  <a:cubicBezTo>
                    <a:pt x="79" y="508"/>
                    <a:pt x="93" y="490"/>
                    <a:pt x="110" y="479"/>
                  </a:cubicBezTo>
                  <a:cubicBezTo>
                    <a:pt x="145" y="451"/>
                    <a:pt x="190" y="433"/>
                    <a:pt x="236" y="427"/>
                  </a:cubicBezTo>
                  <a:cubicBezTo>
                    <a:pt x="302" y="419"/>
                    <a:pt x="371" y="431"/>
                    <a:pt x="440" y="442"/>
                  </a:cubicBezTo>
                  <a:cubicBezTo>
                    <a:pt x="454" y="445"/>
                    <a:pt x="469" y="439"/>
                    <a:pt x="474" y="425"/>
                  </a:cubicBezTo>
                  <a:cubicBezTo>
                    <a:pt x="480" y="413"/>
                    <a:pt x="474" y="396"/>
                    <a:pt x="463" y="390"/>
                  </a:cubicBezTo>
                  <a:cubicBezTo>
                    <a:pt x="391" y="347"/>
                    <a:pt x="297" y="287"/>
                    <a:pt x="285" y="198"/>
                  </a:cubicBezTo>
                  <a:cubicBezTo>
                    <a:pt x="282" y="187"/>
                    <a:pt x="279" y="158"/>
                    <a:pt x="291" y="147"/>
                  </a:cubicBezTo>
                  <a:cubicBezTo>
                    <a:pt x="297" y="144"/>
                    <a:pt x="308" y="147"/>
                    <a:pt x="314" y="147"/>
                  </a:cubicBezTo>
                  <a:cubicBezTo>
                    <a:pt x="328" y="150"/>
                    <a:pt x="340" y="152"/>
                    <a:pt x="351" y="158"/>
                  </a:cubicBezTo>
                  <a:cubicBezTo>
                    <a:pt x="397" y="172"/>
                    <a:pt x="437" y="196"/>
                    <a:pt x="471" y="227"/>
                  </a:cubicBezTo>
                  <a:cubicBezTo>
                    <a:pt x="512" y="261"/>
                    <a:pt x="546" y="304"/>
                    <a:pt x="569" y="353"/>
                  </a:cubicBezTo>
                  <a:cubicBezTo>
                    <a:pt x="575" y="368"/>
                    <a:pt x="595" y="370"/>
                    <a:pt x="606" y="364"/>
                  </a:cubicBezTo>
                  <a:cubicBezTo>
                    <a:pt x="621" y="356"/>
                    <a:pt x="623" y="339"/>
                    <a:pt x="618" y="324"/>
                  </a:cubicBezTo>
                  <a:cubicBezTo>
                    <a:pt x="612" y="316"/>
                    <a:pt x="609" y="307"/>
                    <a:pt x="603" y="299"/>
                  </a:cubicBezTo>
                  <a:cubicBezTo>
                    <a:pt x="609" y="299"/>
                    <a:pt x="612" y="299"/>
                    <a:pt x="615" y="299"/>
                  </a:cubicBezTo>
                  <a:cubicBezTo>
                    <a:pt x="632" y="293"/>
                    <a:pt x="638" y="279"/>
                    <a:pt x="635" y="261"/>
                  </a:cubicBezTo>
                  <a:cubicBezTo>
                    <a:pt x="626" y="198"/>
                    <a:pt x="658" y="130"/>
                    <a:pt x="706" y="87"/>
                  </a:cubicBezTo>
                  <a:cubicBezTo>
                    <a:pt x="718" y="78"/>
                    <a:pt x="732" y="66"/>
                    <a:pt x="747" y="61"/>
                  </a:cubicBezTo>
                  <a:cubicBezTo>
                    <a:pt x="750" y="61"/>
                    <a:pt x="755" y="58"/>
                    <a:pt x="758" y="58"/>
                  </a:cubicBezTo>
                  <a:cubicBezTo>
                    <a:pt x="758" y="58"/>
                    <a:pt x="758" y="55"/>
                    <a:pt x="761" y="58"/>
                  </a:cubicBezTo>
                  <a:cubicBezTo>
                    <a:pt x="767" y="66"/>
                    <a:pt x="770" y="75"/>
                    <a:pt x="772" y="81"/>
                  </a:cubicBezTo>
                  <a:cubicBezTo>
                    <a:pt x="784" y="118"/>
                    <a:pt x="784" y="158"/>
                    <a:pt x="778" y="198"/>
                  </a:cubicBezTo>
                  <a:cubicBezTo>
                    <a:pt x="770" y="247"/>
                    <a:pt x="755" y="293"/>
                    <a:pt x="738" y="339"/>
                  </a:cubicBezTo>
                  <a:cubicBezTo>
                    <a:pt x="732" y="356"/>
                    <a:pt x="750" y="376"/>
                    <a:pt x="767" y="376"/>
                  </a:cubicBezTo>
                  <a:cubicBezTo>
                    <a:pt x="821" y="373"/>
                    <a:pt x="878" y="373"/>
                    <a:pt x="936" y="385"/>
                  </a:cubicBezTo>
                  <a:cubicBezTo>
                    <a:pt x="942" y="385"/>
                    <a:pt x="950" y="385"/>
                    <a:pt x="956" y="387"/>
                  </a:cubicBezTo>
                  <a:lnTo>
                    <a:pt x="959" y="390"/>
                  </a:lnTo>
                  <a:lnTo>
                    <a:pt x="959" y="390"/>
                  </a:lnTo>
                  <a:cubicBezTo>
                    <a:pt x="959" y="393"/>
                    <a:pt x="956" y="396"/>
                    <a:pt x="956" y="396"/>
                  </a:cubicBezTo>
                  <a:cubicBezTo>
                    <a:pt x="944" y="413"/>
                    <a:pt x="933" y="425"/>
                    <a:pt x="919" y="436"/>
                  </a:cubicBezTo>
                  <a:cubicBezTo>
                    <a:pt x="864" y="479"/>
                    <a:pt x="784" y="490"/>
                    <a:pt x="721" y="456"/>
                  </a:cubicBezTo>
                  <a:cubicBezTo>
                    <a:pt x="689" y="442"/>
                    <a:pt x="667" y="476"/>
                    <a:pt x="687" y="502"/>
                  </a:cubicBezTo>
                  <a:cubicBezTo>
                    <a:pt x="738" y="565"/>
                    <a:pt x="798" y="643"/>
                    <a:pt x="795" y="729"/>
                  </a:cubicBezTo>
                  <a:cubicBezTo>
                    <a:pt x="793" y="743"/>
                    <a:pt x="793" y="766"/>
                    <a:pt x="781" y="771"/>
                  </a:cubicBezTo>
                  <a:cubicBezTo>
                    <a:pt x="767" y="777"/>
                    <a:pt x="741" y="766"/>
                    <a:pt x="730" y="760"/>
                  </a:cubicBezTo>
                  <a:cubicBezTo>
                    <a:pt x="698" y="749"/>
                    <a:pt x="672" y="726"/>
                    <a:pt x="652" y="700"/>
                  </a:cubicBezTo>
                  <a:cubicBezTo>
                    <a:pt x="626" y="665"/>
                    <a:pt x="609" y="625"/>
                    <a:pt x="592" y="585"/>
                  </a:cubicBezTo>
                  <a:cubicBezTo>
                    <a:pt x="589" y="574"/>
                    <a:pt x="578" y="565"/>
                    <a:pt x="566" y="565"/>
                  </a:cubicBezTo>
                  <a:cubicBezTo>
                    <a:pt x="552" y="565"/>
                    <a:pt x="540" y="574"/>
                    <a:pt x="537" y="585"/>
                  </a:cubicBezTo>
                  <a:cubicBezTo>
                    <a:pt x="520" y="671"/>
                    <a:pt x="483" y="754"/>
                    <a:pt x="428" y="823"/>
                  </a:cubicBezTo>
                  <a:moveTo>
                    <a:pt x="572" y="677"/>
                  </a:moveTo>
                  <a:lnTo>
                    <a:pt x="572" y="677"/>
                  </a:lnTo>
                  <a:cubicBezTo>
                    <a:pt x="572" y="680"/>
                    <a:pt x="572" y="680"/>
                    <a:pt x="575" y="680"/>
                  </a:cubicBezTo>
                  <a:cubicBezTo>
                    <a:pt x="572" y="680"/>
                    <a:pt x="572" y="683"/>
                    <a:pt x="572" y="683"/>
                  </a:cubicBezTo>
                  <a:cubicBezTo>
                    <a:pt x="572" y="680"/>
                    <a:pt x="572" y="680"/>
                    <a:pt x="572" y="677"/>
                  </a:cubicBezTo>
                  <a:moveTo>
                    <a:pt x="982" y="1067"/>
                  </a:moveTo>
                  <a:lnTo>
                    <a:pt x="982" y="1067"/>
                  </a:lnTo>
                  <a:cubicBezTo>
                    <a:pt x="976" y="1095"/>
                    <a:pt x="956" y="1121"/>
                    <a:pt x="942" y="1144"/>
                  </a:cubicBezTo>
                  <a:cubicBezTo>
                    <a:pt x="922" y="1170"/>
                    <a:pt x="902" y="1196"/>
                    <a:pt x="878" y="1219"/>
                  </a:cubicBezTo>
                  <a:cubicBezTo>
                    <a:pt x="833" y="1270"/>
                    <a:pt x="775" y="1313"/>
                    <a:pt x="715" y="1348"/>
                  </a:cubicBezTo>
                  <a:cubicBezTo>
                    <a:pt x="715" y="1345"/>
                    <a:pt x="715" y="1342"/>
                    <a:pt x="715" y="1339"/>
                  </a:cubicBezTo>
                  <a:cubicBezTo>
                    <a:pt x="738" y="1239"/>
                    <a:pt x="795" y="1147"/>
                    <a:pt x="876" y="1084"/>
                  </a:cubicBezTo>
                  <a:cubicBezTo>
                    <a:pt x="898" y="1067"/>
                    <a:pt x="922" y="1047"/>
                    <a:pt x="950" y="1041"/>
                  </a:cubicBezTo>
                  <a:cubicBezTo>
                    <a:pt x="959" y="1038"/>
                    <a:pt x="970" y="1035"/>
                    <a:pt x="979" y="1044"/>
                  </a:cubicBezTo>
                  <a:cubicBezTo>
                    <a:pt x="982" y="1050"/>
                    <a:pt x="982" y="1058"/>
                    <a:pt x="982" y="1067"/>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sp>
          <p:nvSpPr>
            <p:cNvPr id="275" name="Google Shape;275;p21"/>
            <p:cNvSpPr/>
            <p:nvPr/>
          </p:nvSpPr>
          <p:spPr>
            <a:xfrm>
              <a:off x="1422891" y="4169374"/>
              <a:ext cx="481754" cy="1001677"/>
            </a:xfrm>
            <a:custGeom>
              <a:avLst/>
              <a:gdLst/>
              <a:ahLst/>
              <a:cxnLst/>
              <a:rect l="l" t="t" r="r" b="b"/>
              <a:pathLst>
                <a:path w="1174" h="2441" extrusionOk="0">
                  <a:moveTo>
                    <a:pt x="1135" y="419"/>
                  </a:moveTo>
                  <a:lnTo>
                    <a:pt x="1135" y="419"/>
                  </a:lnTo>
                  <a:cubicBezTo>
                    <a:pt x="1103" y="405"/>
                    <a:pt x="1066" y="399"/>
                    <a:pt x="1034" y="399"/>
                  </a:cubicBezTo>
                  <a:cubicBezTo>
                    <a:pt x="980" y="399"/>
                    <a:pt x="928" y="414"/>
                    <a:pt x="880" y="431"/>
                  </a:cubicBezTo>
                  <a:cubicBezTo>
                    <a:pt x="923" y="336"/>
                    <a:pt x="934" y="230"/>
                    <a:pt x="914" y="130"/>
                  </a:cubicBezTo>
                  <a:cubicBezTo>
                    <a:pt x="900" y="76"/>
                    <a:pt x="868" y="-10"/>
                    <a:pt x="797" y="1"/>
                  </a:cubicBezTo>
                  <a:cubicBezTo>
                    <a:pt x="759" y="10"/>
                    <a:pt x="739" y="44"/>
                    <a:pt x="719" y="73"/>
                  </a:cubicBezTo>
                  <a:cubicBezTo>
                    <a:pt x="699" y="99"/>
                    <a:pt x="685" y="130"/>
                    <a:pt x="670" y="159"/>
                  </a:cubicBezTo>
                  <a:cubicBezTo>
                    <a:pt x="647" y="210"/>
                    <a:pt x="633" y="268"/>
                    <a:pt x="627" y="322"/>
                  </a:cubicBezTo>
                  <a:cubicBezTo>
                    <a:pt x="581" y="236"/>
                    <a:pt x="513" y="159"/>
                    <a:pt x="429" y="104"/>
                  </a:cubicBezTo>
                  <a:cubicBezTo>
                    <a:pt x="398" y="84"/>
                    <a:pt x="361" y="58"/>
                    <a:pt x="323" y="53"/>
                  </a:cubicBezTo>
                  <a:cubicBezTo>
                    <a:pt x="275" y="44"/>
                    <a:pt x="240" y="73"/>
                    <a:pt x="223" y="116"/>
                  </a:cubicBezTo>
                  <a:cubicBezTo>
                    <a:pt x="192" y="190"/>
                    <a:pt x="212" y="279"/>
                    <a:pt x="255" y="345"/>
                  </a:cubicBezTo>
                  <a:cubicBezTo>
                    <a:pt x="278" y="382"/>
                    <a:pt x="306" y="417"/>
                    <a:pt x="341" y="445"/>
                  </a:cubicBezTo>
                  <a:cubicBezTo>
                    <a:pt x="309" y="440"/>
                    <a:pt x="275" y="440"/>
                    <a:pt x="240" y="443"/>
                  </a:cubicBezTo>
                  <a:cubicBezTo>
                    <a:pt x="172" y="445"/>
                    <a:pt x="94" y="460"/>
                    <a:pt x="40" y="508"/>
                  </a:cubicBezTo>
                  <a:cubicBezTo>
                    <a:pt x="17" y="528"/>
                    <a:pt x="0" y="557"/>
                    <a:pt x="0" y="589"/>
                  </a:cubicBezTo>
                  <a:cubicBezTo>
                    <a:pt x="0" y="617"/>
                    <a:pt x="11" y="646"/>
                    <a:pt x="34" y="666"/>
                  </a:cubicBezTo>
                  <a:cubicBezTo>
                    <a:pt x="80" y="703"/>
                    <a:pt x="146" y="703"/>
                    <a:pt x="200" y="698"/>
                  </a:cubicBezTo>
                  <a:cubicBezTo>
                    <a:pt x="263" y="689"/>
                    <a:pt x="329" y="680"/>
                    <a:pt x="395" y="669"/>
                  </a:cubicBezTo>
                  <a:cubicBezTo>
                    <a:pt x="364" y="700"/>
                    <a:pt x="332" y="735"/>
                    <a:pt x="306" y="769"/>
                  </a:cubicBezTo>
                  <a:cubicBezTo>
                    <a:pt x="283" y="798"/>
                    <a:pt x="260" y="829"/>
                    <a:pt x="243" y="861"/>
                  </a:cubicBezTo>
                  <a:cubicBezTo>
                    <a:pt x="223" y="892"/>
                    <a:pt x="203" y="924"/>
                    <a:pt x="192" y="955"/>
                  </a:cubicBezTo>
                  <a:cubicBezTo>
                    <a:pt x="183" y="987"/>
                    <a:pt x="180" y="1024"/>
                    <a:pt x="203" y="1047"/>
                  </a:cubicBezTo>
                  <a:cubicBezTo>
                    <a:pt x="232" y="1073"/>
                    <a:pt x="275" y="1070"/>
                    <a:pt x="309" y="1062"/>
                  </a:cubicBezTo>
                  <a:cubicBezTo>
                    <a:pt x="378" y="1047"/>
                    <a:pt x="435" y="1001"/>
                    <a:pt x="475" y="947"/>
                  </a:cubicBezTo>
                  <a:cubicBezTo>
                    <a:pt x="498" y="915"/>
                    <a:pt x="516" y="881"/>
                    <a:pt x="530" y="847"/>
                  </a:cubicBezTo>
                  <a:cubicBezTo>
                    <a:pt x="536" y="867"/>
                    <a:pt x="547" y="884"/>
                    <a:pt x="556" y="901"/>
                  </a:cubicBezTo>
                  <a:cubicBezTo>
                    <a:pt x="530" y="1085"/>
                    <a:pt x="510" y="1268"/>
                    <a:pt x="504" y="1451"/>
                  </a:cubicBezTo>
                  <a:cubicBezTo>
                    <a:pt x="495" y="1652"/>
                    <a:pt x="501" y="1853"/>
                    <a:pt x="521" y="2050"/>
                  </a:cubicBezTo>
                  <a:cubicBezTo>
                    <a:pt x="533" y="2174"/>
                    <a:pt x="550" y="2297"/>
                    <a:pt x="567" y="2420"/>
                  </a:cubicBezTo>
                  <a:cubicBezTo>
                    <a:pt x="570" y="2434"/>
                    <a:pt x="590" y="2443"/>
                    <a:pt x="604" y="2440"/>
                  </a:cubicBezTo>
                  <a:cubicBezTo>
                    <a:pt x="619" y="2434"/>
                    <a:pt x="627" y="2420"/>
                    <a:pt x="625" y="2403"/>
                  </a:cubicBezTo>
                  <a:cubicBezTo>
                    <a:pt x="593" y="2199"/>
                    <a:pt x="567" y="1990"/>
                    <a:pt x="558" y="1784"/>
                  </a:cubicBezTo>
                  <a:cubicBezTo>
                    <a:pt x="553" y="1586"/>
                    <a:pt x="558" y="1388"/>
                    <a:pt x="579" y="1193"/>
                  </a:cubicBezTo>
                  <a:cubicBezTo>
                    <a:pt x="584" y="1116"/>
                    <a:pt x="596" y="1039"/>
                    <a:pt x="604" y="964"/>
                  </a:cubicBezTo>
                  <a:cubicBezTo>
                    <a:pt x="625" y="981"/>
                    <a:pt x="645" y="996"/>
                    <a:pt x="667" y="1007"/>
                  </a:cubicBezTo>
                  <a:cubicBezTo>
                    <a:pt x="719" y="1036"/>
                    <a:pt x="785" y="1050"/>
                    <a:pt x="842" y="1024"/>
                  </a:cubicBezTo>
                  <a:cubicBezTo>
                    <a:pt x="871" y="1013"/>
                    <a:pt x="894" y="987"/>
                    <a:pt x="902" y="958"/>
                  </a:cubicBezTo>
                  <a:cubicBezTo>
                    <a:pt x="914" y="924"/>
                    <a:pt x="905" y="890"/>
                    <a:pt x="894" y="858"/>
                  </a:cubicBezTo>
                  <a:cubicBezTo>
                    <a:pt x="877" y="818"/>
                    <a:pt x="851" y="787"/>
                    <a:pt x="825" y="755"/>
                  </a:cubicBezTo>
                  <a:cubicBezTo>
                    <a:pt x="814" y="738"/>
                    <a:pt x="802" y="720"/>
                    <a:pt x="788" y="703"/>
                  </a:cubicBezTo>
                  <a:cubicBezTo>
                    <a:pt x="894" y="726"/>
                    <a:pt x="1003" y="715"/>
                    <a:pt x="1086" y="646"/>
                  </a:cubicBezTo>
                  <a:cubicBezTo>
                    <a:pt x="1129" y="612"/>
                    <a:pt x="1163" y="563"/>
                    <a:pt x="1172" y="506"/>
                  </a:cubicBezTo>
                  <a:cubicBezTo>
                    <a:pt x="1178" y="471"/>
                    <a:pt x="1169" y="437"/>
                    <a:pt x="1135" y="419"/>
                  </a:cubicBezTo>
                  <a:moveTo>
                    <a:pt x="1117" y="491"/>
                  </a:moveTo>
                  <a:lnTo>
                    <a:pt x="1117" y="491"/>
                  </a:lnTo>
                  <a:cubicBezTo>
                    <a:pt x="1115" y="537"/>
                    <a:pt x="1083" y="577"/>
                    <a:pt x="1049" y="603"/>
                  </a:cubicBezTo>
                  <a:cubicBezTo>
                    <a:pt x="1014" y="635"/>
                    <a:pt x="965" y="652"/>
                    <a:pt x="920" y="657"/>
                  </a:cubicBezTo>
                  <a:cubicBezTo>
                    <a:pt x="854" y="663"/>
                    <a:pt x="788" y="649"/>
                    <a:pt x="725" y="626"/>
                  </a:cubicBezTo>
                  <a:cubicBezTo>
                    <a:pt x="702" y="620"/>
                    <a:pt x="679" y="649"/>
                    <a:pt x="693" y="669"/>
                  </a:cubicBezTo>
                  <a:cubicBezTo>
                    <a:pt x="733" y="726"/>
                    <a:pt x="776" y="781"/>
                    <a:pt x="817" y="838"/>
                  </a:cubicBezTo>
                  <a:cubicBezTo>
                    <a:pt x="839" y="872"/>
                    <a:pt x="874" y="935"/>
                    <a:pt x="828" y="967"/>
                  </a:cubicBezTo>
                  <a:cubicBezTo>
                    <a:pt x="793" y="990"/>
                    <a:pt x="742" y="981"/>
                    <a:pt x="705" y="964"/>
                  </a:cubicBezTo>
                  <a:cubicBezTo>
                    <a:pt x="670" y="947"/>
                    <a:pt x="639" y="921"/>
                    <a:pt x="616" y="890"/>
                  </a:cubicBezTo>
                  <a:cubicBezTo>
                    <a:pt x="619" y="870"/>
                    <a:pt x="621" y="850"/>
                    <a:pt x="625" y="832"/>
                  </a:cubicBezTo>
                  <a:cubicBezTo>
                    <a:pt x="627" y="815"/>
                    <a:pt x="621" y="801"/>
                    <a:pt x="604" y="795"/>
                  </a:cubicBezTo>
                  <a:cubicBezTo>
                    <a:pt x="596" y="792"/>
                    <a:pt x="584" y="798"/>
                    <a:pt x="576" y="804"/>
                  </a:cubicBezTo>
                  <a:cubicBezTo>
                    <a:pt x="567" y="775"/>
                    <a:pt x="564" y="743"/>
                    <a:pt x="570" y="712"/>
                  </a:cubicBezTo>
                  <a:cubicBezTo>
                    <a:pt x="573" y="698"/>
                    <a:pt x="567" y="680"/>
                    <a:pt x="550" y="678"/>
                  </a:cubicBezTo>
                  <a:cubicBezTo>
                    <a:pt x="536" y="672"/>
                    <a:pt x="518" y="680"/>
                    <a:pt x="516" y="698"/>
                  </a:cubicBezTo>
                  <a:cubicBezTo>
                    <a:pt x="487" y="812"/>
                    <a:pt x="447" y="947"/>
                    <a:pt x="326" y="996"/>
                  </a:cubicBezTo>
                  <a:cubicBezTo>
                    <a:pt x="306" y="1004"/>
                    <a:pt x="275" y="1016"/>
                    <a:pt x="252" y="1010"/>
                  </a:cubicBezTo>
                  <a:cubicBezTo>
                    <a:pt x="243" y="1007"/>
                    <a:pt x="243" y="1004"/>
                    <a:pt x="243" y="999"/>
                  </a:cubicBezTo>
                  <a:cubicBezTo>
                    <a:pt x="240" y="987"/>
                    <a:pt x="246" y="976"/>
                    <a:pt x="249" y="964"/>
                  </a:cubicBezTo>
                  <a:cubicBezTo>
                    <a:pt x="260" y="938"/>
                    <a:pt x="278" y="910"/>
                    <a:pt x="295" y="887"/>
                  </a:cubicBezTo>
                  <a:cubicBezTo>
                    <a:pt x="312" y="858"/>
                    <a:pt x="329" y="832"/>
                    <a:pt x="349" y="804"/>
                  </a:cubicBezTo>
                  <a:cubicBezTo>
                    <a:pt x="395" y="746"/>
                    <a:pt x="447" y="695"/>
                    <a:pt x="501" y="646"/>
                  </a:cubicBezTo>
                  <a:cubicBezTo>
                    <a:pt x="510" y="637"/>
                    <a:pt x="513" y="623"/>
                    <a:pt x="504" y="612"/>
                  </a:cubicBezTo>
                  <a:cubicBezTo>
                    <a:pt x="498" y="600"/>
                    <a:pt x="487" y="597"/>
                    <a:pt x="473" y="600"/>
                  </a:cubicBezTo>
                  <a:cubicBezTo>
                    <a:pt x="395" y="612"/>
                    <a:pt x="321" y="623"/>
                    <a:pt x="243" y="635"/>
                  </a:cubicBezTo>
                  <a:cubicBezTo>
                    <a:pt x="194" y="640"/>
                    <a:pt x="140" y="652"/>
                    <a:pt x="91" y="635"/>
                  </a:cubicBezTo>
                  <a:cubicBezTo>
                    <a:pt x="88" y="632"/>
                    <a:pt x="85" y="632"/>
                    <a:pt x="83" y="629"/>
                  </a:cubicBezTo>
                  <a:cubicBezTo>
                    <a:pt x="77" y="626"/>
                    <a:pt x="74" y="626"/>
                    <a:pt x="71" y="623"/>
                  </a:cubicBezTo>
                  <a:cubicBezTo>
                    <a:pt x="66" y="617"/>
                    <a:pt x="63" y="612"/>
                    <a:pt x="60" y="603"/>
                  </a:cubicBezTo>
                  <a:cubicBezTo>
                    <a:pt x="54" y="583"/>
                    <a:pt x="60" y="569"/>
                    <a:pt x="74" y="554"/>
                  </a:cubicBezTo>
                  <a:cubicBezTo>
                    <a:pt x="117" y="511"/>
                    <a:pt x="183" y="503"/>
                    <a:pt x="238" y="500"/>
                  </a:cubicBezTo>
                  <a:cubicBezTo>
                    <a:pt x="315" y="494"/>
                    <a:pt x="395" y="506"/>
                    <a:pt x="467" y="531"/>
                  </a:cubicBezTo>
                  <a:cubicBezTo>
                    <a:pt x="498" y="543"/>
                    <a:pt x="516" y="497"/>
                    <a:pt x="490" y="480"/>
                  </a:cubicBezTo>
                  <a:cubicBezTo>
                    <a:pt x="429" y="443"/>
                    <a:pt x="369" y="399"/>
                    <a:pt x="323" y="345"/>
                  </a:cubicBezTo>
                  <a:cubicBezTo>
                    <a:pt x="283" y="296"/>
                    <a:pt x="257" y="227"/>
                    <a:pt x="269" y="167"/>
                  </a:cubicBezTo>
                  <a:cubicBezTo>
                    <a:pt x="272" y="142"/>
                    <a:pt x="281" y="104"/>
                    <a:pt x="315" y="110"/>
                  </a:cubicBezTo>
                  <a:cubicBezTo>
                    <a:pt x="344" y="116"/>
                    <a:pt x="375" y="136"/>
                    <a:pt x="398" y="153"/>
                  </a:cubicBezTo>
                  <a:cubicBezTo>
                    <a:pt x="453" y="188"/>
                    <a:pt x="498" y="233"/>
                    <a:pt x="536" y="285"/>
                  </a:cubicBezTo>
                  <a:cubicBezTo>
                    <a:pt x="579" y="342"/>
                    <a:pt x="610" y="405"/>
                    <a:pt x="630" y="474"/>
                  </a:cubicBezTo>
                  <a:cubicBezTo>
                    <a:pt x="639" y="511"/>
                    <a:pt x="693" y="494"/>
                    <a:pt x="685" y="460"/>
                  </a:cubicBezTo>
                  <a:cubicBezTo>
                    <a:pt x="679" y="443"/>
                    <a:pt x="676" y="428"/>
                    <a:pt x="670" y="411"/>
                  </a:cubicBezTo>
                  <a:cubicBezTo>
                    <a:pt x="679" y="408"/>
                    <a:pt x="685" y="399"/>
                    <a:pt x="685" y="385"/>
                  </a:cubicBezTo>
                  <a:cubicBezTo>
                    <a:pt x="682" y="328"/>
                    <a:pt x="690" y="271"/>
                    <a:pt x="710" y="216"/>
                  </a:cubicBezTo>
                  <a:cubicBezTo>
                    <a:pt x="728" y="164"/>
                    <a:pt x="756" y="110"/>
                    <a:pt x="793" y="70"/>
                  </a:cubicBezTo>
                  <a:cubicBezTo>
                    <a:pt x="808" y="53"/>
                    <a:pt x="819" y="58"/>
                    <a:pt x="831" y="76"/>
                  </a:cubicBezTo>
                  <a:cubicBezTo>
                    <a:pt x="845" y="96"/>
                    <a:pt x="851" y="121"/>
                    <a:pt x="857" y="144"/>
                  </a:cubicBezTo>
                  <a:cubicBezTo>
                    <a:pt x="868" y="199"/>
                    <a:pt x="868" y="253"/>
                    <a:pt x="860" y="305"/>
                  </a:cubicBezTo>
                  <a:cubicBezTo>
                    <a:pt x="848" y="365"/>
                    <a:pt x="822" y="422"/>
                    <a:pt x="785" y="471"/>
                  </a:cubicBezTo>
                  <a:cubicBezTo>
                    <a:pt x="771" y="491"/>
                    <a:pt x="797" y="523"/>
                    <a:pt x="819" y="514"/>
                  </a:cubicBezTo>
                  <a:cubicBezTo>
                    <a:pt x="874" y="491"/>
                    <a:pt x="931" y="468"/>
                    <a:pt x="991" y="460"/>
                  </a:cubicBezTo>
                  <a:cubicBezTo>
                    <a:pt x="1017" y="457"/>
                    <a:pt x="1046" y="457"/>
                    <a:pt x="1074" y="463"/>
                  </a:cubicBezTo>
                  <a:cubicBezTo>
                    <a:pt x="1086" y="463"/>
                    <a:pt x="1100" y="465"/>
                    <a:pt x="1109" y="471"/>
                  </a:cubicBezTo>
                  <a:cubicBezTo>
                    <a:pt x="1117" y="477"/>
                    <a:pt x="1117" y="483"/>
                    <a:pt x="1117" y="491"/>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sp>
          <p:nvSpPr>
            <p:cNvPr id="276" name="Google Shape;276;p21"/>
            <p:cNvSpPr/>
            <p:nvPr/>
          </p:nvSpPr>
          <p:spPr>
            <a:xfrm>
              <a:off x="1102617" y="4633075"/>
              <a:ext cx="304892" cy="531410"/>
            </a:xfrm>
            <a:custGeom>
              <a:avLst/>
              <a:gdLst/>
              <a:ahLst/>
              <a:cxnLst/>
              <a:rect l="l" t="t" r="r" b="b"/>
              <a:pathLst>
                <a:path w="743" h="1295" extrusionOk="0">
                  <a:moveTo>
                    <a:pt x="729" y="737"/>
                  </a:moveTo>
                  <a:lnTo>
                    <a:pt x="729" y="737"/>
                  </a:lnTo>
                  <a:cubicBezTo>
                    <a:pt x="706" y="714"/>
                    <a:pt x="675" y="717"/>
                    <a:pt x="646" y="725"/>
                  </a:cubicBezTo>
                  <a:cubicBezTo>
                    <a:pt x="600" y="740"/>
                    <a:pt x="557" y="768"/>
                    <a:pt x="529" y="806"/>
                  </a:cubicBezTo>
                  <a:cubicBezTo>
                    <a:pt x="503" y="834"/>
                    <a:pt x="483" y="866"/>
                    <a:pt x="466" y="900"/>
                  </a:cubicBezTo>
                  <a:cubicBezTo>
                    <a:pt x="457" y="817"/>
                    <a:pt x="448" y="731"/>
                    <a:pt x="437" y="648"/>
                  </a:cubicBezTo>
                  <a:cubicBezTo>
                    <a:pt x="431" y="605"/>
                    <a:pt x="425" y="562"/>
                    <a:pt x="420" y="519"/>
                  </a:cubicBezTo>
                  <a:cubicBezTo>
                    <a:pt x="423" y="513"/>
                    <a:pt x="425" y="508"/>
                    <a:pt x="425" y="502"/>
                  </a:cubicBezTo>
                  <a:cubicBezTo>
                    <a:pt x="431" y="485"/>
                    <a:pt x="437" y="470"/>
                    <a:pt x="440" y="453"/>
                  </a:cubicBezTo>
                  <a:cubicBezTo>
                    <a:pt x="483" y="493"/>
                    <a:pt x="549" y="508"/>
                    <a:pt x="600" y="465"/>
                  </a:cubicBezTo>
                  <a:cubicBezTo>
                    <a:pt x="632" y="442"/>
                    <a:pt x="649" y="399"/>
                    <a:pt x="646" y="359"/>
                  </a:cubicBezTo>
                  <a:cubicBezTo>
                    <a:pt x="643" y="313"/>
                    <a:pt x="615" y="276"/>
                    <a:pt x="575" y="256"/>
                  </a:cubicBezTo>
                  <a:cubicBezTo>
                    <a:pt x="546" y="244"/>
                    <a:pt x="514" y="241"/>
                    <a:pt x="483" y="244"/>
                  </a:cubicBezTo>
                  <a:cubicBezTo>
                    <a:pt x="509" y="189"/>
                    <a:pt x="517" y="124"/>
                    <a:pt x="497" y="69"/>
                  </a:cubicBezTo>
                  <a:cubicBezTo>
                    <a:pt x="483" y="29"/>
                    <a:pt x="451" y="3"/>
                    <a:pt x="408" y="0"/>
                  </a:cubicBezTo>
                  <a:cubicBezTo>
                    <a:pt x="371" y="0"/>
                    <a:pt x="331" y="18"/>
                    <a:pt x="308" y="46"/>
                  </a:cubicBezTo>
                  <a:cubicBezTo>
                    <a:pt x="276" y="84"/>
                    <a:pt x="265" y="129"/>
                    <a:pt x="256" y="178"/>
                  </a:cubicBezTo>
                  <a:cubicBezTo>
                    <a:pt x="253" y="184"/>
                    <a:pt x="253" y="187"/>
                    <a:pt x="256" y="193"/>
                  </a:cubicBezTo>
                  <a:cubicBezTo>
                    <a:pt x="231" y="178"/>
                    <a:pt x="207" y="164"/>
                    <a:pt x="182" y="147"/>
                  </a:cubicBezTo>
                  <a:cubicBezTo>
                    <a:pt x="144" y="124"/>
                    <a:pt x="90" y="98"/>
                    <a:pt x="53" y="135"/>
                  </a:cubicBezTo>
                  <a:cubicBezTo>
                    <a:pt x="21" y="167"/>
                    <a:pt x="30" y="215"/>
                    <a:pt x="50" y="250"/>
                  </a:cubicBezTo>
                  <a:cubicBezTo>
                    <a:pt x="70" y="287"/>
                    <a:pt x="104" y="319"/>
                    <a:pt x="139" y="341"/>
                  </a:cubicBezTo>
                  <a:cubicBezTo>
                    <a:pt x="142" y="344"/>
                    <a:pt x="147" y="347"/>
                    <a:pt x="150" y="350"/>
                  </a:cubicBezTo>
                  <a:cubicBezTo>
                    <a:pt x="113" y="359"/>
                    <a:pt x="79" y="376"/>
                    <a:pt x="47" y="399"/>
                  </a:cubicBezTo>
                  <a:cubicBezTo>
                    <a:pt x="30" y="413"/>
                    <a:pt x="10" y="427"/>
                    <a:pt x="4" y="448"/>
                  </a:cubicBezTo>
                  <a:cubicBezTo>
                    <a:pt x="-4" y="470"/>
                    <a:pt x="1" y="493"/>
                    <a:pt x="13" y="511"/>
                  </a:cubicBezTo>
                  <a:cubicBezTo>
                    <a:pt x="47" y="554"/>
                    <a:pt x="99" y="548"/>
                    <a:pt x="144" y="533"/>
                  </a:cubicBezTo>
                  <a:cubicBezTo>
                    <a:pt x="179" y="525"/>
                    <a:pt x="210" y="516"/>
                    <a:pt x="239" y="505"/>
                  </a:cubicBezTo>
                  <a:cubicBezTo>
                    <a:pt x="239" y="508"/>
                    <a:pt x="236" y="513"/>
                    <a:pt x="236" y="516"/>
                  </a:cubicBezTo>
                  <a:cubicBezTo>
                    <a:pt x="228" y="539"/>
                    <a:pt x="219" y="562"/>
                    <a:pt x="213" y="585"/>
                  </a:cubicBezTo>
                  <a:cubicBezTo>
                    <a:pt x="207" y="605"/>
                    <a:pt x="207" y="628"/>
                    <a:pt x="219" y="645"/>
                  </a:cubicBezTo>
                  <a:cubicBezTo>
                    <a:pt x="236" y="665"/>
                    <a:pt x="262" y="671"/>
                    <a:pt x="285" y="662"/>
                  </a:cubicBezTo>
                  <a:cubicBezTo>
                    <a:pt x="322" y="651"/>
                    <a:pt x="351" y="628"/>
                    <a:pt x="374" y="599"/>
                  </a:cubicBezTo>
                  <a:cubicBezTo>
                    <a:pt x="397" y="763"/>
                    <a:pt x="414" y="923"/>
                    <a:pt x="423" y="1087"/>
                  </a:cubicBezTo>
                  <a:cubicBezTo>
                    <a:pt x="425" y="1147"/>
                    <a:pt x="428" y="1207"/>
                    <a:pt x="428" y="1267"/>
                  </a:cubicBezTo>
                  <a:cubicBezTo>
                    <a:pt x="431" y="1304"/>
                    <a:pt x="488" y="1304"/>
                    <a:pt x="486" y="1267"/>
                  </a:cubicBezTo>
                  <a:cubicBezTo>
                    <a:pt x="486" y="1176"/>
                    <a:pt x="480" y="1084"/>
                    <a:pt x="474" y="995"/>
                  </a:cubicBezTo>
                  <a:cubicBezTo>
                    <a:pt x="480" y="992"/>
                    <a:pt x="486" y="989"/>
                    <a:pt x="488" y="981"/>
                  </a:cubicBezTo>
                  <a:cubicBezTo>
                    <a:pt x="523" y="912"/>
                    <a:pt x="560" y="832"/>
                    <a:pt x="632" y="792"/>
                  </a:cubicBezTo>
                  <a:cubicBezTo>
                    <a:pt x="646" y="786"/>
                    <a:pt x="666" y="777"/>
                    <a:pt x="684" y="777"/>
                  </a:cubicBezTo>
                  <a:lnTo>
                    <a:pt x="686" y="777"/>
                  </a:lnTo>
                  <a:cubicBezTo>
                    <a:pt x="684" y="788"/>
                    <a:pt x="681" y="797"/>
                    <a:pt x="678" y="809"/>
                  </a:cubicBezTo>
                  <a:cubicBezTo>
                    <a:pt x="663" y="849"/>
                    <a:pt x="643" y="886"/>
                    <a:pt x="615" y="915"/>
                  </a:cubicBezTo>
                  <a:cubicBezTo>
                    <a:pt x="583" y="952"/>
                    <a:pt x="543" y="981"/>
                    <a:pt x="497" y="1001"/>
                  </a:cubicBezTo>
                  <a:cubicBezTo>
                    <a:pt x="486" y="1006"/>
                    <a:pt x="480" y="1026"/>
                    <a:pt x="488" y="1041"/>
                  </a:cubicBezTo>
                  <a:cubicBezTo>
                    <a:pt x="497" y="1055"/>
                    <a:pt x="514" y="1055"/>
                    <a:pt x="529" y="1049"/>
                  </a:cubicBezTo>
                  <a:cubicBezTo>
                    <a:pt x="623" y="1006"/>
                    <a:pt x="701" y="923"/>
                    <a:pt x="732" y="823"/>
                  </a:cubicBezTo>
                  <a:cubicBezTo>
                    <a:pt x="741" y="794"/>
                    <a:pt x="752" y="760"/>
                    <a:pt x="729" y="737"/>
                  </a:cubicBezTo>
                  <a:moveTo>
                    <a:pt x="265" y="611"/>
                  </a:moveTo>
                  <a:cubicBezTo>
                    <a:pt x="265" y="611"/>
                    <a:pt x="262" y="611"/>
                    <a:pt x="265" y="611"/>
                  </a:cubicBezTo>
                  <a:moveTo>
                    <a:pt x="268" y="614"/>
                  </a:moveTo>
                  <a:lnTo>
                    <a:pt x="268" y="614"/>
                  </a:lnTo>
                  <a:moveTo>
                    <a:pt x="325" y="571"/>
                  </a:moveTo>
                  <a:lnTo>
                    <a:pt x="325" y="571"/>
                  </a:lnTo>
                  <a:cubicBezTo>
                    <a:pt x="314" y="582"/>
                    <a:pt x="302" y="591"/>
                    <a:pt x="288" y="599"/>
                  </a:cubicBezTo>
                  <a:cubicBezTo>
                    <a:pt x="288" y="599"/>
                    <a:pt x="274" y="605"/>
                    <a:pt x="268" y="608"/>
                  </a:cubicBezTo>
                  <a:cubicBezTo>
                    <a:pt x="268" y="605"/>
                    <a:pt x="268" y="602"/>
                    <a:pt x="268" y="602"/>
                  </a:cubicBezTo>
                  <a:cubicBezTo>
                    <a:pt x="271" y="582"/>
                    <a:pt x="282" y="562"/>
                    <a:pt x="288" y="542"/>
                  </a:cubicBezTo>
                  <a:cubicBezTo>
                    <a:pt x="296" y="513"/>
                    <a:pt x="305" y="488"/>
                    <a:pt x="316" y="462"/>
                  </a:cubicBezTo>
                  <a:cubicBezTo>
                    <a:pt x="319" y="450"/>
                    <a:pt x="314" y="439"/>
                    <a:pt x="305" y="430"/>
                  </a:cubicBezTo>
                  <a:cubicBezTo>
                    <a:pt x="296" y="424"/>
                    <a:pt x="285" y="424"/>
                    <a:pt x="274" y="430"/>
                  </a:cubicBezTo>
                  <a:cubicBezTo>
                    <a:pt x="231" y="448"/>
                    <a:pt x="185" y="465"/>
                    <a:pt x="139" y="476"/>
                  </a:cubicBezTo>
                  <a:cubicBezTo>
                    <a:pt x="119" y="482"/>
                    <a:pt x="93" y="493"/>
                    <a:pt x="73" y="485"/>
                  </a:cubicBezTo>
                  <a:cubicBezTo>
                    <a:pt x="64" y="482"/>
                    <a:pt x="53" y="476"/>
                    <a:pt x="59" y="465"/>
                  </a:cubicBezTo>
                  <a:cubicBezTo>
                    <a:pt x="67" y="450"/>
                    <a:pt x="90" y="439"/>
                    <a:pt x="104" y="430"/>
                  </a:cubicBezTo>
                  <a:cubicBezTo>
                    <a:pt x="122" y="419"/>
                    <a:pt x="139" y="413"/>
                    <a:pt x="159" y="404"/>
                  </a:cubicBezTo>
                  <a:cubicBezTo>
                    <a:pt x="196" y="396"/>
                    <a:pt x="236" y="390"/>
                    <a:pt x="274" y="399"/>
                  </a:cubicBezTo>
                  <a:cubicBezTo>
                    <a:pt x="288" y="402"/>
                    <a:pt x="305" y="393"/>
                    <a:pt x="308" y="379"/>
                  </a:cubicBezTo>
                  <a:cubicBezTo>
                    <a:pt x="314" y="364"/>
                    <a:pt x="305" y="344"/>
                    <a:pt x="288" y="344"/>
                  </a:cubicBezTo>
                  <a:cubicBezTo>
                    <a:pt x="245" y="336"/>
                    <a:pt x="205" y="319"/>
                    <a:pt x="170" y="293"/>
                  </a:cubicBezTo>
                  <a:cubicBezTo>
                    <a:pt x="139" y="273"/>
                    <a:pt x="102" y="241"/>
                    <a:pt x="93" y="204"/>
                  </a:cubicBezTo>
                  <a:cubicBezTo>
                    <a:pt x="90" y="195"/>
                    <a:pt x="87" y="189"/>
                    <a:pt x="90" y="181"/>
                  </a:cubicBezTo>
                  <a:cubicBezTo>
                    <a:pt x="90" y="181"/>
                    <a:pt x="90" y="178"/>
                    <a:pt x="93" y="175"/>
                  </a:cubicBezTo>
                  <a:cubicBezTo>
                    <a:pt x="107" y="167"/>
                    <a:pt x="133" y="184"/>
                    <a:pt x="144" y="193"/>
                  </a:cubicBezTo>
                  <a:cubicBezTo>
                    <a:pt x="193" y="221"/>
                    <a:pt x="242" y="252"/>
                    <a:pt x="291" y="281"/>
                  </a:cubicBezTo>
                  <a:cubicBezTo>
                    <a:pt x="322" y="301"/>
                    <a:pt x="354" y="250"/>
                    <a:pt x="322" y="232"/>
                  </a:cubicBezTo>
                  <a:cubicBezTo>
                    <a:pt x="311" y="224"/>
                    <a:pt x="299" y="218"/>
                    <a:pt x="291" y="212"/>
                  </a:cubicBezTo>
                  <a:cubicBezTo>
                    <a:pt x="299" y="210"/>
                    <a:pt x="308" y="204"/>
                    <a:pt x="311" y="193"/>
                  </a:cubicBezTo>
                  <a:cubicBezTo>
                    <a:pt x="319" y="155"/>
                    <a:pt x="325" y="115"/>
                    <a:pt x="351" y="84"/>
                  </a:cubicBezTo>
                  <a:cubicBezTo>
                    <a:pt x="368" y="63"/>
                    <a:pt x="403" y="49"/>
                    <a:pt x="425" y="63"/>
                  </a:cubicBezTo>
                  <a:cubicBezTo>
                    <a:pt x="454" y="81"/>
                    <a:pt x="451" y="132"/>
                    <a:pt x="448" y="161"/>
                  </a:cubicBezTo>
                  <a:cubicBezTo>
                    <a:pt x="443" y="198"/>
                    <a:pt x="428" y="235"/>
                    <a:pt x="403" y="264"/>
                  </a:cubicBezTo>
                  <a:cubicBezTo>
                    <a:pt x="385" y="284"/>
                    <a:pt x="403" y="319"/>
                    <a:pt x="431" y="310"/>
                  </a:cubicBezTo>
                  <a:cubicBezTo>
                    <a:pt x="460" y="301"/>
                    <a:pt x="494" y="296"/>
                    <a:pt x="526" y="301"/>
                  </a:cubicBezTo>
                  <a:cubicBezTo>
                    <a:pt x="551" y="304"/>
                    <a:pt x="577" y="321"/>
                    <a:pt x="586" y="344"/>
                  </a:cubicBezTo>
                  <a:cubicBezTo>
                    <a:pt x="600" y="390"/>
                    <a:pt x="563" y="445"/>
                    <a:pt x="511" y="430"/>
                  </a:cubicBezTo>
                  <a:cubicBezTo>
                    <a:pt x="486" y="424"/>
                    <a:pt x="460" y="402"/>
                    <a:pt x="457" y="373"/>
                  </a:cubicBezTo>
                  <a:cubicBezTo>
                    <a:pt x="454" y="359"/>
                    <a:pt x="445" y="347"/>
                    <a:pt x="431" y="344"/>
                  </a:cubicBezTo>
                  <a:cubicBezTo>
                    <a:pt x="420" y="344"/>
                    <a:pt x="403" y="350"/>
                    <a:pt x="400" y="364"/>
                  </a:cubicBezTo>
                  <a:cubicBezTo>
                    <a:pt x="397" y="393"/>
                    <a:pt x="391" y="419"/>
                    <a:pt x="382" y="448"/>
                  </a:cubicBezTo>
                  <a:cubicBezTo>
                    <a:pt x="382" y="448"/>
                    <a:pt x="379" y="448"/>
                    <a:pt x="377" y="448"/>
                  </a:cubicBezTo>
                  <a:cubicBezTo>
                    <a:pt x="359" y="453"/>
                    <a:pt x="354" y="468"/>
                    <a:pt x="357" y="482"/>
                  </a:cubicBezTo>
                  <a:cubicBezTo>
                    <a:pt x="357" y="493"/>
                    <a:pt x="359" y="505"/>
                    <a:pt x="359" y="513"/>
                  </a:cubicBezTo>
                  <a:cubicBezTo>
                    <a:pt x="351" y="533"/>
                    <a:pt x="340" y="554"/>
                    <a:pt x="325" y="571"/>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sp>
          <p:nvSpPr>
            <p:cNvPr id="277" name="Google Shape;277;p21"/>
            <p:cNvSpPr/>
            <p:nvPr/>
          </p:nvSpPr>
          <p:spPr>
            <a:xfrm>
              <a:off x="6886661" y="4389139"/>
              <a:ext cx="410352" cy="826045"/>
            </a:xfrm>
            <a:custGeom>
              <a:avLst/>
              <a:gdLst/>
              <a:ahLst/>
              <a:cxnLst/>
              <a:rect l="l" t="t" r="r" b="b"/>
              <a:pathLst>
                <a:path w="1000" h="2013" extrusionOk="0">
                  <a:moveTo>
                    <a:pt x="917" y="612"/>
                  </a:moveTo>
                  <a:lnTo>
                    <a:pt x="917" y="612"/>
                  </a:lnTo>
                  <a:cubicBezTo>
                    <a:pt x="876" y="592"/>
                    <a:pt x="836" y="580"/>
                    <a:pt x="791" y="575"/>
                  </a:cubicBezTo>
                  <a:cubicBezTo>
                    <a:pt x="859" y="526"/>
                    <a:pt x="917" y="460"/>
                    <a:pt x="957" y="385"/>
                  </a:cubicBezTo>
                  <a:cubicBezTo>
                    <a:pt x="971" y="359"/>
                    <a:pt x="983" y="334"/>
                    <a:pt x="994" y="305"/>
                  </a:cubicBezTo>
                  <a:cubicBezTo>
                    <a:pt x="1003" y="276"/>
                    <a:pt x="1003" y="245"/>
                    <a:pt x="980" y="222"/>
                  </a:cubicBezTo>
                  <a:cubicBezTo>
                    <a:pt x="937" y="185"/>
                    <a:pt x="874" y="205"/>
                    <a:pt x="828" y="225"/>
                  </a:cubicBezTo>
                  <a:cubicBezTo>
                    <a:pt x="796" y="242"/>
                    <a:pt x="768" y="259"/>
                    <a:pt x="739" y="279"/>
                  </a:cubicBezTo>
                  <a:cubicBezTo>
                    <a:pt x="742" y="259"/>
                    <a:pt x="745" y="236"/>
                    <a:pt x="747" y="216"/>
                  </a:cubicBezTo>
                  <a:cubicBezTo>
                    <a:pt x="750" y="162"/>
                    <a:pt x="750" y="102"/>
                    <a:pt x="728" y="53"/>
                  </a:cubicBezTo>
                  <a:cubicBezTo>
                    <a:pt x="704" y="4"/>
                    <a:pt x="650" y="-16"/>
                    <a:pt x="604" y="13"/>
                  </a:cubicBezTo>
                  <a:cubicBezTo>
                    <a:pt x="558" y="41"/>
                    <a:pt x="536" y="96"/>
                    <a:pt x="521" y="145"/>
                  </a:cubicBezTo>
                  <a:cubicBezTo>
                    <a:pt x="507" y="191"/>
                    <a:pt x="498" y="236"/>
                    <a:pt x="498" y="285"/>
                  </a:cubicBezTo>
                  <a:cubicBezTo>
                    <a:pt x="467" y="256"/>
                    <a:pt x="435" y="233"/>
                    <a:pt x="401" y="211"/>
                  </a:cubicBezTo>
                  <a:cubicBezTo>
                    <a:pt x="369" y="188"/>
                    <a:pt x="335" y="167"/>
                    <a:pt x="298" y="150"/>
                  </a:cubicBezTo>
                  <a:cubicBezTo>
                    <a:pt x="266" y="136"/>
                    <a:pt x="231" y="125"/>
                    <a:pt x="194" y="122"/>
                  </a:cubicBezTo>
                  <a:cubicBezTo>
                    <a:pt x="163" y="119"/>
                    <a:pt x="128" y="128"/>
                    <a:pt x="108" y="153"/>
                  </a:cubicBezTo>
                  <a:cubicBezTo>
                    <a:pt x="80" y="188"/>
                    <a:pt x="83" y="233"/>
                    <a:pt x="97" y="274"/>
                  </a:cubicBezTo>
                  <a:cubicBezTo>
                    <a:pt x="117" y="342"/>
                    <a:pt x="160" y="403"/>
                    <a:pt x="214" y="448"/>
                  </a:cubicBezTo>
                  <a:cubicBezTo>
                    <a:pt x="237" y="468"/>
                    <a:pt x="263" y="486"/>
                    <a:pt x="289" y="500"/>
                  </a:cubicBezTo>
                  <a:cubicBezTo>
                    <a:pt x="206" y="523"/>
                    <a:pt x="128" y="569"/>
                    <a:pt x="68" y="629"/>
                  </a:cubicBezTo>
                  <a:cubicBezTo>
                    <a:pt x="45" y="652"/>
                    <a:pt x="20" y="678"/>
                    <a:pt x="5" y="709"/>
                  </a:cubicBezTo>
                  <a:cubicBezTo>
                    <a:pt x="-9" y="744"/>
                    <a:pt x="5" y="778"/>
                    <a:pt x="40" y="792"/>
                  </a:cubicBezTo>
                  <a:cubicBezTo>
                    <a:pt x="68" y="804"/>
                    <a:pt x="97" y="798"/>
                    <a:pt x="126" y="792"/>
                  </a:cubicBezTo>
                  <a:cubicBezTo>
                    <a:pt x="163" y="781"/>
                    <a:pt x="200" y="769"/>
                    <a:pt x="237" y="755"/>
                  </a:cubicBezTo>
                  <a:cubicBezTo>
                    <a:pt x="283" y="738"/>
                    <a:pt x="326" y="718"/>
                    <a:pt x="369" y="695"/>
                  </a:cubicBezTo>
                  <a:cubicBezTo>
                    <a:pt x="355" y="721"/>
                    <a:pt x="343" y="747"/>
                    <a:pt x="335" y="775"/>
                  </a:cubicBezTo>
                  <a:cubicBezTo>
                    <a:pt x="323" y="807"/>
                    <a:pt x="315" y="838"/>
                    <a:pt x="306" y="870"/>
                  </a:cubicBezTo>
                  <a:cubicBezTo>
                    <a:pt x="300" y="901"/>
                    <a:pt x="289" y="938"/>
                    <a:pt x="298" y="973"/>
                  </a:cubicBezTo>
                  <a:cubicBezTo>
                    <a:pt x="300" y="1002"/>
                    <a:pt x="323" y="1025"/>
                    <a:pt x="352" y="1030"/>
                  </a:cubicBezTo>
                  <a:cubicBezTo>
                    <a:pt x="381" y="1036"/>
                    <a:pt x="409" y="1025"/>
                    <a:pt x="432" y="1013"/>
                  </a:cubicBezTo>
                  <a:cubicBezTo>
                    <a:pt x="458" y="996"/>
                    <a:pt x="481" y="973"/>
                    <a:pt x="498" y="950"/>
                  </a:cubicBezTo>
                  <a:cubicBezTo>
                    <a:pt x="518" y="924"/>
                    <a:pt x="538" y="899"/>
                    <a:pt x="553" y="870"/>
                  </a:cubicBezTo>
                  <a:cubicBezTo>
                    <a:pt x="573" y="832"/>
                    <a:pt x="590" y="795"/>
                    <a:pt x="601" y="755"/>
                  </a:cubicBezTo>
                  <a:cubicBezTo>
                    <a:pt x="636" y="910"/>
                    <a:pt x="664" y="1067"/>
                    <a:pt x="682" y="1225"/>
                  </a:cubicBezTo>
                  <a:cubicBezTo>
                    <a:pt x="687" y="1302"/>
                    <a:pt x="693" y="1383"/>
                    <a:pt x="693" y="1463"/>
                  </a:cubicBezTo>
                  <a:cubicBezTo>
                    <a:pt x="687" y="1452"/>
                    <a:pt x="682" y="1443"/>
                    <a:pt x="676" y="1431"/>
                  </a:cubicBezTo>
                  <a:cubicBezTo>
                    <a:pt x="627" y="1360"/>
                    <a:pt x="570" y="1297"/>
                    <a:pt x="510" y="1237"/>
                  </a:cubicBezTo>
                  <a:cubicBezTo>
                    <a:pt x="478" y="1208"/>
                    <a:pt x="432" y="1179"/>
                    <a:pt x="386" y="1202"/>
                  </a:cubicBezTo>
                  <a:cubicBezTo>
                    <a:pt x="346" y="1222"/>
                    <a:pt x="335" y="1274"/>
                    <a:pt x="346" y="1314"/>
                  </a:cubicBezTo>
                  <a:cubicBezTo>
                    <a:pt x="358" y="1354"/>
                    <a:pt x="386" y="1391"/>
                    <a:pt x="412" y="1423"/>
                  </a:cubicBezTo>
                  <a:cubicBezTo>
                    <a:pt x="438" y="1454"/>
                    <a:pt x="467" y="1483"/>
                    <a:pt x="498" y="1506"/>
                  </a:cubicBezTo>
                  <a:cubicBezTo>
                    <a:pt x="558" y="1557"/>
                    <a:pt x="624" y="1598"/>
                    <a:pt x="693" y="1638"/>
                  </a:cubicBezTo>
                  <a:cubicBezTo>
                    <a:pt x="693" y="1658"/>
                    <a:pt x="690" y="1678"/>
                    <a:pt x="690" y="1701"/>
                  </a:cubicBezTo>
                  <a:cubicBezTo>
                    <a:pt x="684" y="1795"/>
                    <a:pt x="676" y="1890"/>
                    <a:pt x="662" y="1985"/>
                  </a:cubicBezTo>
                  <a:cubicBezTo>
                    <a:pt x="659" y="2002"/>
                    <a:pt x="676" y="2013"/>
                    <a:pt x="690" y="2013"/>
                  </a:cubicBezTo>
                  <a:cubicBezTo>
                    <a:pt x="708" y="2013"/>
                    <a:pt x="716" y="2002"/>
                    <a:pt x="719" y="1985"/>
                  </a:cubicBezTo>
                  <a:cubicBezTo>
                    <a:pt x="733" y="1887"/>
                    <a:pt x="742" y="1790"/>
                    <a:pt x="747" y="1690"/>
                  </a:cubicBezTo>
                  <a:cubicBezTo>
                    <a:pt x="756" y="1687"/>
                    <a:pt x="765" y="1675"/>
                    <a:pt x="762" y="1666"/>
                  </a:cubicBezTo>
                  <a:cubicBezTo>
                    <a:pt x="762" y="1664"/>
                    <a:pt x="762" y="1661"/>
                    <a:pt x="762" y="1661"/>
                  </a:cubicBezTo>
                  <a:cubicBezTo>
                    <a:pt x="779" y="1649"/>
                    <a:pt x="785" y="1624"/>
                    <a:pt x="762" y="1612"/>
                  </a:cubicBezTo>
                  <a:cubicBezTo>
                    <a:pt x="759" y="1609"/>
                    <a:pt x="756" y="1609"/>
                    <a:pt x="753" y="1606"/>
                  </a:cubicBezTo>
                  <a:cubicBezTo>
                    <a:pt x="753" y="1603"/>
                    <a:pt x="750" y="1601"/>
                    <a:pt x="750" y="1598"/>
                  </a:cubicBezTo>
                  <a:cubicBezTo>
                    <a:pt x="753" y="1561"/>
                    <a:pt x="753" y="1526"/>
                    <a:pt x="753" y="1489"/>
                  </a:cubicBezTo>
                  <a:cubicBezTo>
                    <a:pt x="750" y="1328"/>
                    <a:pt x="736" y="1165"/>
                    <a:pt x="710" y="1007"/>
                  </a:cubicBezTo>
                  <a:cubicBezTo>
                    <a:pt x="696" y="927"/>
                    <a:pt x="682" y="850"/>
                    <a:pt x="664" y="772"/>
                  </a:cubicBezTo>
                  <a:cubicBezTo>
                    <a:pt x="719" y="815"/>
                    <a:pt x="785" y="841"/>
                    <a:pt x="856" y="835"/>
                  </a:cubicBezTo>
                  <a:cubicBezTo>
                    <a:pt x="914" y="830"/>
                    <a:pt x="977" y="804"/>
                    <a:pt x="994" y="744"/>
                  </a:cubicBezTo>
                  <a:cubicBezTo>
                    <a:pt x="1017" y="686"/>
                    <a:pt x="968" y="635"/>
                    <a:pt x="917" y="612"/>
                  </a:cubicBezTo>
                  <a:moveTo>
                    <a:pt x="429" y="1348"/>
                  </a:moveTo>
                  <a:lnTo>
                    <a:pt x="429" y="1348"/>
                  </a:lnTo>
                  <a:cubicBezTo>
                    <a:pt x="412" y="1326"/>
                    <a:pt x="389" y="1291"/>
                    <a:pt x="403" y="1265"/>
                  </a:cubicBezTo>
                  <a:cubicBezTo>
                    <a:pt x="418" y="1231"/>
                    <a:pt x="458" y="1268"/>
                    <a:pt x="472" y="1282"/>
                  </a:cubicBezTo>
                  <a:cubicBezTo>
                    <a:pt x="524" y="1331"/>
                    <a:pt x="573" y="1386"/>
                    <a:pt x="616" y="1446"/>
                  </a:cubicBezTo>
                  <a:cubicBezTo>
                    <a:pt x="641" y="1483"/>
                    <a:pt x="664" y="1523"/>
                    <a:pt x="682" y="1563"/>
                  </a:cubicBezTo>
                  <a:cubicBezTo>
                    <a:pt x="584" y="1506"/>
                    <a:pt x="490" y="1443"/>
                    <a:pt x="429" y="1348"/>
                  </a:cubicBezTo>
                  <a:moveTo>
                    <a:pt x="940" y="265"/>
                  </a:moveTo>
                  <a:cubicBezTo>
                    <a:pt x="940" y="265"/>
                    <a:pt x="937" y="262"/>
                    <a:pt x="940" y="265"/>
                  </a:cubicBezTo>
                  <a:moveTo>
                    <a:pt x="57" y="738"/>
                  </a:moveTo>
                  <a:cubicBezTo>
                    <a:pt x="57" y="738"/>
                    <a:pt x="54" y="738"/>
                    <a:pt x="57" y="738"/>
                  </a:cubicBezTo>
                  <a:moveTo>
                    <a:pt x="57" y="738"/>
                  </a:moveTo>
                  <a:lnTo>
                    <a:pt x="57" y="738"/>
                  </a:lnTo>
                  <a:moveTo>
                    <a:pt x="57" y="738"/>
                  </a:moveTo>
                  <a:lnTo>
                    <a:pt x="57" y="738"/>
                  </a:lnTo>
                  <a:moveTo>
                    <a:pt x="57" y="738"/>
                  </a:moveTo>
                  <a:lnTo>
                    <a:pt x="57" y="738"/>
                  </a:lnTo>
                  <a:moveTo>
                    <a:pt x="943" y="724"/>
                  </a:moveTo>
                  <a:lnTo>
                    <a:pt x="943" y="724"/>
                  </a:lnTo>
                  <a:cubicBezTo>
                    <a:pt x="937" y="758"/>
                    <a:pt x="885" y="775"/>
                    <a:pt x="854" y="778"/>
                  </a:cubicBezTo>
                  <a:cubicBezTo>
                    <a:pt x="811" y="781"/>
                    <a:pt x="768" y="769"/>
                    <a:pt x="730" y="747"/>
                  </a:cubicBezTo>
                  <a:cubicBezTo>
                    <a:pt x="684" y="724"/>
                    <a:pt x="647" y="686"/>
                    <a:pt x="619" y="643"/>
                  </a:cubicBezTo>
                  <a:cubicBezTo>
                    <a:pt x="601" y="620"/>
                    <a:pt x="567" y="629"/>
                    <a:pt x="564" y="658"/>
                  </a:cubicBezTo>
                  <a:cubicBezTo>
                    <a:pt x="553" y="764"/>
                    <a:pt x="501" y="870"/>
                    <a:pt x="427" y="944"/>
                  </a:cubicBezTo>
                  <a:cubicBezTo>
                    <a:pt x="412" y="958"/>
                    <a:pt x="395" y="970"/>
                    <a:pt x="375" y="973"/>
                  </a:cubicBezTo>
                  <a:cubicBezTo>
                    <a:pt x="372" y="973"/>
                    <a:pt x="369" y="976"/>
                    <a:pt x="366" y="973"/>
                  </a:cubicBezTo>
                  <a:cubicBezTo>
                    <a:pt x="366" y="973"/>
                    <a:pt x="358" y="973"/>
                    <a:pt x="361" y="973"/>
                  </a:cubicBezTo>
                  <a:cubicBezTo>
                    <a:pt x="358" y="973"/>
                    <a:pt x="358" y="973"/>
                    <a:pt x="355" y="970"/>
                  </a:cubicBezTo>
                  <a:cubicBezTo>
                    <a:pt x="352" y="967"/>
                    <a:pt x="352" y="962"/>
                    <a:pt x="352" y="956"/>
                  </a:cubicBezTo>
                  <a:cubicBezTo>
                    <a:pt x="349" y="930"/>
                    <a:pt x="358" y="901"/>
                    <a:pt x="364" y="875"/>
                  </a:cubicBezTo>
                  <a:cubicBezTo>
                    <a:pt x="369" y="850"/>
                    <a:pt x="378" y="821"/>
                    <a:pt x="386" y="795"/>
                  </a:cubicBezTo>
                  <a:cubicBezTo>
                    <a:pt x="409" y="735"/>
                    <a:pt x="441" y="678"/>
                    <a:pt x="481" y="626"/>
                  </a:cubicBezTo>
                  <a:cubicBezTo>
                    <a:pt x="498" y="603"/>
                    <a:pt x="464" y="572"/>
                    <a:pt x="441" y="586"/>
                  </a:cubicBezTo>
                  <a:cubicBezTo>
                    <a:pt x="384" y="623"/>
                    <a:pt x="323" y="658"/>
                    <a:pt x="263" y="683"/>
                  </a:cubicBezTo>
                  <a:cubicBezTo>
                    <a:pt x="231" y="698"/>
                    <a:pt x="200" y="709"/>
                    <a:pt x="168" y="718"/>
                  </a:cubicBezTo>
                  <a:cubicBezTo>
                    <a:pt x="143" y="727"/>
                    <a:pt x="111" y="741"/>
                    <a:pt x="85" y="741"/>
                  </a:cubicBezTo>
                  <a:cubicBezTo>
                    <a:pt x="74" y="744"/>
                    <a:pt x="68" y="744"/>
                    <a:pt x="59" y="741"/>
                  </a:cubicBezTo>
                  <a:cubicBezTo>
                    <a:pt x="59" y="738"/>
                    <a:pt x="57" y="738"/>
                    <a:pt x="57" y="738"/>
                  </a:cubicBezTo>
                  <a:lnTo>
                    <a:pt x="57" y="738"/>
                  </a:lnTo>
                  <a:cubicBezTo>
                    <a:pt x="57" y="735"/>
                    <a:pt x="57" y="735"/>
                    <a:pt x="57" y="732"/>
                  </a:cubicBezTo>
                  <a:cubicBezTo>
                    <a:pt x="62" y="724"/>
                    <a:pt x="71" y="712"/>
                    <a:pt x="80" y="703"/>
                  </a:cubicBezTo>
                  <a:cubicBezTo>
                    <a:pt x="88" y="692"/>
                    <a:pt x="97" y="681"/>
                    <a:pt x="108" y="669"/>
                  </a:cubicBezTo>
                  <a:cubicBezTo>
                    <a:pt x="148" y="629"/>
                    <a:pt x="197" y="597"/>
                    <a:pt x="249" y="575"/>
                  </a:cubicBezTo>
                  <a:cubicBezTo>
                    <a:pt x="309" y="549"/>
                    <a:pt x="372" y="537"/>
                    <a:pt x="435" y="540"/>
                  </a:cubicBezTo>
                  <a:cubicBezTo>
                    <a:pt x="472" y="540"/>
                    <a:pt x="472" y="483"/>
                    <a:pt x="435" y="483"/>
                  </a:cubicBezTo>
                  <a:cubicBezTo>
                    <a:pt x="318" y="474"/>
                    <a:pt x="209" y="394"/>
                    <a:pt x="160" y="285"/>
                  </a:cubicBezTo>
                  <a:cubicBezTo>
                    <a:pt x="151" y="262"/>
                    <a:pt x="134" y="225"/>
                    <a:pt x="146" y="199"/>
                  </a:cubicBezTo>
                  <a:cubicBezTo>
                    <a:pt x="154" y="182"/>
                    <a:pt x="174" y="179"/>
                    <a:pt x="194" y="179"/>
                  </a:cubicBezTo>
                  <a:cubicBezTo>
                    <a:pt x="223" y="179"/>
                    <a:pt x="246" y="191"/>
                    <a:pt x="272" y="202"/>
                  </a:cubicBezTo>
                  <a:cubicBezTo>
                    <a:pt x="303" y="216"/>
                    <a:pt x="335" y="236"/>
                    <a:pt x="366" y="256"/>
                  </a:cubicBezTo>
                  <a:cubicBezTo>
                    <a:pt x="432" y="300"/>
                    <a:pt x="492" y="354"/>
                    <a:pt x="544" y="414"/>
                  </a:cubicBezTo>
                  <a:cubicBezTo>
                    <a:pt x="553" y="426"/>
                    <a:pt x="575" y="423"/>
                    <a:pt x="584" y="414"/>
                  </a:cubicBezTo>
                  <a:cubicBezTo>
                    <a:pt x="596" y="403"/>
                    <a:pt x="596" y="385"/>
                    <a:pt x="584" y="374"/>
                  </a:cubicBezTo>
                  <a:cubicBezTo>
                    <a:pt x="575" y="363"/>
                    <a:pt x="564" y="351"/>
                    <a:pt x="556" y="339"/>
                  </a:cubicBezTo>
                  <a:cubicBezTo>
                    <a:pt x="553" y="294"/>
                    <a:pt x="556" y="245"/>
                    <a:pt x="564" y="199"/>
                  </a:cubicBezTo>
                  <a:cubicBezTo>
                    <a:pt x="575" y="159"/>
                    <a:pt x="587" y="110"/>
                    <a:pt x="613" y="79"/>
                  </a:cubicBezTo>
                  <a:cubicBezTo>
                    <a:pt x="621" y="67"/>
                    <a:pt x="636" y="56"/>
                    <a:pt x="650" y="56"/>
                  </a:cubicBezTo>
                  <a:cubicBezTo>
                    <a:pt x="662" y="56"/>
                    <a:pt x="670" y="67"/>
                    <a:pt x="676" y="79"/>
                  </a:cubicBezTo>
                  <a:cubicBezTo>
                    <a:pt x="693" y="113"/>
                    <a:pt x="693" y="162"/>
                    <a:pt x="690" y="202"/>
                  </a:cubicBezTo>
                  <a:cubicBezTo>
                    <a:pt x="687" y="256"/>
                    <a:pt x="676" y="308"/>
                    <a:pt x="656" y="359"/>
                  </a:cubicBezTo>
                  <a:cubicBezTo>
                    <a:pt x="650" y="371"/>
                    <a:pt x="650" y="385"/>
                    <a:pt x="662" y="397"/>
                  </a:cubicBezTo>
                  <a:cubicBezTo>
                    <a:pt x="673" y="403"/>
                    <a:pt x="690" y="405"/>
                    <a:pt x="699" y="394"/>
                  </a:cubicBezTo>
                  <a:cubicBezTo>
                    <a:pt x="736" y="354"/>
                    <a:pt x="776" y="319"/>
                    <a:pt x="825" y="294"/>
                  </a:cubicBezTo>
                  <a:cubicBezTo>
                    <a:pt x="845" y="282"/>
                    <a:pt x="865" y="268"/>
                    <a:pt x="888" y="262"/>
                  </a:cubicBezTo>
                  <a:cubicBezTo>
                    <a:pt x="900" y="259"/>
                    <a:pt x="905" y="259"/>
                    <a:pt x="914" y="259"/>
                  </a:cubicBezTo>
                  <a:cubicBezTo>
                    <a:pt x="917" y="259"/>
                    <a:pt x="925" y="259"/>
                    <a:pt x="922" y="259"/>
                  </a:cubicBezTo>
                  <a:cubicBezTo>
                    <a:pt x="925" y="259"/>
                    <a:pt x="928" y="259"/>
                    <a:pt x="928" y="259"/>
                  </a:cubicBezTo>
                  <a:cubicBezTo>
                    <a:pt x="931" y="259"/>
                    <a:pt x="934" y="262"/>
                    <a:pt x="934" y="262"/>
                  </a:cubicBezTo>
                  <a:cubicBezTo>
                    <a:pt x="937" y="262"/>
                    <a:pt x="937" y="262"/>
                    <a:pt x="940" y="265"/>
                  </a:cubicBezTo>
                  <a:lnTo>
                    <a:pt x="940" y="265"/>
                  </a:lnTo>
                  <a:cubicBezTo>
                    <a:pt x="937" y="262"/>
                    <a:pt x="943" y="271"/>
                    <a:pt x="943" y="268"/>
                  </a:cubicBezTo>
                  <a:cubicBezTo>
                    <a:pt x="945" y="279"/>
                    <a:pt x="937" y="291"/>
                    <a:pt x="934" y="300"/>
                  </a:cubicBezTo>
                  <a:cubicBezTo>
                    <a:pt x="925" y="322"/>
                    <a:pt x="917" y="342"/>
                    <a:pt x="905" y="365"/>
                  </a:cubicBezTo>
                  <a:cubicBezTo>
                    <a:pt x="880" y="405"/>
                    <a:pt x="851" y="446"/>
                    <a:pt x="816" y="477"/>
                  </a:cubicBezTo>
                  <a:cubicBezTo>
                    <a:pt x="776" y="517"/>
                    <a:pt x="730" y="549"/>
                    <a:pt x="682" y="572"/>
                  </a:cubicBezTo>
                  <a:cubicBezTo>
                    <a:pt x="656" y="583"/>
                    <a:pt x="667" y="626"/>
                    <a:pt x="696" y="626"/>
                  </a:cubicBezTo>
                  <a:cubicBezTo>
                    <a:pt x="750" y="623"/>
                    <a:pt x="805" y="629"/>
                    <a:pt x="859" y="649"/>
                  </a:cubicBezTo>
                  <a:cubicBezTo>
                    <a:pt x="888" y="658"/>
                    <a:pt x="948" y="681"/>
                    <a:pt x="943" y="724"/>
                  </a:cubicBezTo>
                  <a:close/>
                </a:path>
              </a:pathLst>
            </a:custGeom>
            <a:solidFill>
              <a:schemeClr val="accent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grpSp>
      <p:grpSp>
        <p:nvGrpSpPr>
          <p:cNvPr id="278" name="Google Shape;278;p21"/>
          <p:cNvGrpSpPr/>
          <p:nvPr/>
        </p:nvGrpSpPr>
        <p:grpSpPr>
          <a:xfrm flipH="1">
            <a:off x="-670075" y="-1699713"/>
            <a:ext cx="14615103" cy="4436209"/>
            <a:chOff x="-1279582" y="-1274785"/>
            <a:chExt cx="10961327" cy="3327157"/>
          </a:xfrm>
        </p:grpSpPr>
        <p:sp>
          <p:nvSpPr>
            <p:cNvPr id="279" name="Google Shape;279;p21"/>
            <p:cNvSpPr/>
            <p:nvPr/>
          </p:nvSpPr>
          <p:spPr>
            <a:xfrm>
              <a:off x="6831026" y="-1274785"/>
              <a:ext cx="2850719" cy="2971928"/>
            </a:xfrm>
            <a:custGeom>
              <a:avLst/>
              <a:gdLst/>
              <a:ahLst/>
              <a:cxnLst/>
              <a:rect l="l" t="t" r="r" b="b"/>
              <a:pathLst>
                <a:path w="2564" h="2673" extrusionOk="0">
                  <a:moveTo>
                    <a:pt x="2564" y="0"/>
                  </a:moveTo>
                  <a:lnTo>
                    <a:pt x="2564" y="0"/>
                  </a:lnTo>
                  <a:cubicBezTo>
                    <a:pt x="2564" y="2673"/>
                    <a:pt x="2564" y="2673"/>
                    <a:pt x="2564" y="2673"/>
                  </a:cubicBezTo>
                  <a:cubicBezTo>
                    <a:pt x="2492" y="2579"/>
                    <a:pt x="2406" y="2501"/>
                    <a:pt x="2299" y="2452"/>
                  </a:cubicBezTo>
                  <a:cubicBezTo>
                    <a:pt x="2208" y="2412"/>
                    <a:pt x="2108" y="2395"/>
                    <a:pt x="2017" y="2358"/>
                  </a:cubicBezTo>
                  <a:cubicBezTo>
                    <a:pt x="1869" y="2299"/>
                    <a:pt x="1744" y="2184"/>
                    <a:pt x="1673" y="2041"/>
                  </a:cubicBezTo>
                  <a:cubicBezTo>
                    <a:pt x="1592" y="1878"/>
                    <a:pt x="1579" y="1684"/>
                    <a:pt x="1471" y="1538"/>
                  </a:cubicBezTo>
                  <a:cubicBezTo>
                    <a:pt x="1316" y="1328"/>
                    <a:pt x="1026" y="1286"/>
                    <a:pt x="787" y="1180"/>
                  </a:cubicBezTo>
                  <a:cubicBezTo>
                    <a:pt x="487" y="1050"/>
                    <a:pt x="247" y="797"/>
                    <a:pt x="116" y="498"/>
                  </a:cubicBezTo>
                  <a:cubicBezTo>
                    <a:pt x="48" y="340"/>
                    <a:pt x="10" y="172"/>
                    <a:pt x="0" y="0"/>
                  </a:cubicBezTo>
                  <a:lnTo>
                    <a:pt x="2564" y="0"/>
                  </a:ln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sp>
          <p:nvSpPr>
            <p:cNvPr id="280" name="Google Shape;280;p21"/>
            <p:cNvSpPr/>
            <p:nvPr/>
          </p:nvSpPr>
          <p:spPr>
            <a:xfrm rot="5400000">
              <a:off x="-1113157" y="-842652"/>
              <a:ext cx="2728599" cy="3061450"/>
            </a:xfrm>
            <a:custGeom>
              <a:avLst/>
              <a:gdLst/>
              <a:ahLst/>
              <a:cxnLst/>
              <a:rect l="l" t="t" r="r" b="b"/>
              <a:pathLst>
                <a:path w="2484" h="2787" extrusionOk="0">
                  <a:moveTo>
                    <a:pt x="2479" y="2787"/>
                  </a:moveTo>
                  <a:lnTo>
                    <a:pt x="2479" y="2787"/>
                  </a:lnTo>
                  <a:cubicBezTo>
                    <a:pt x="0" y="2787"/>
                    <a:pt x="0" y="2787"/>
                    <a:pt x="0" y="2787"/>
                  </a:cubicBezTo>
                  <a:cubicBezTo>
                    <a:pt x="0" y="0"/>
                    <a:pt x="0" y="0"/>
                    <a:pt x="0" y="0"/>
                  </a:cubicBezTo>
                  <a:cubicBezTo>
                    <a:pt x="53" y="52"/>
                    <a:pt x="114" y="97"/>
                    <a:pt x="184" y="128"/>
                  </a:cubicBezTo>
                  <a:cubicBezTo>
                    <a:pt x="274" y="169"/>
                    <a:pt x="374" y="185"/>
                    <a:pt x="466" y="221"/>
                  </a:cubicBezTo>
                  <a:cubicBezTo>
                    <a:pt x="613" y="281"/>
                    <a:pt x="738" y="396"/>
                    <a:pt x="810" y="539"/>
                  </a:cubicBezTo>
                  <a:cubicBezTo>
                    <a:pt x="890" y="700"/>
                    <a:pt x="904" y="896"/>
                    <a:pt x="1012" y="1042"/>
                  </a:cubicBezTo>
                  <a:cubicBezTo>
                    <a:pt x="1166" y="1252"/>
                    <a:pt x="1457" y="1294"/>
                    <a:pt x="1696" y="1399"/>
                  </a:cubicBezTo>
                  <a:cubicBezTo>
                    <a:pt x="1994" y="1530"/>
                    <a:pt x="2236" y="1782"/>
                    <a:pt x="2366" y="2082"/>
                  </a:cubicBezTo>
                  <a:cubicBezTo>
                    <a:pt x="2461" y="2302"/>
                    <a:pt x="2498" y="2546"/>
                    <a:pt x="2479" y="2787"/>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591471166"/>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81"/>
        <p:cNvGrpSpPr/>
        <p:nvPr/>
      </p:nvGrpSpPr>
      <p:grpSpPr>
        <a:xfrm>
          <a:off x="0" y="0"/>
          <a:ext cx="0" cy="0"/>
          <a:chOff x="0" y="0"/>
          <a:chExt cx="0" cy="0"/>
        </a:xfrm>
      </p:grpSpPr>
      <p:grpSp>
        <p:nvGrpSpPr>
          <p:cNvPr id="282" name="Google Shape;282;p22"/>
          <p:cNvGrpSpPr/>
          <p:nvPr/>
        </p:nvGrpSpPr>
        <p:grpSpPr>
          <a:xfrm flipH="1">
            <a:off x="32662" y="4820816"/>
            <a:ext cx="12192007" cy="2047680"/>
            <a:chOff x="-5" y="3615612"/>
            <a:chExt cx="9144005" cy="1535760"/>
          </a:xfrm>
        </p:grpSpPr>
        <p:sp>
          <p:nvSpPr>
            <p:cNvPr id="283" name="Google Shape;283;p22"/>
            <p:cNvSpPr/>
            <p:nvPr/>
          </p:nvSpPr>
          <p:spPr>
            <a:xfrm>
              <a:off x="-5" y="3615612"/>
              <a:ext cx="1423800" cy="1535760"/>
            </a:xfrm>
            <a:custGeom>
              <a:avLst/>
              <a:gdLst/>
              <a:ahLst/>
              <a:cxnLst/>
              <a:rect l="l" t="t" r="r" b="b"/>
              <a:pathLst>
                <a:path w="3955" h="4266" extrusionOk="0">
                  <a:moveTo>
                    <a:pt x="3952" y="4266"/>
                  </a:moveTo>
                  <a:lnTo>
                    <a:pt x="3952" y="4266"/>
                  </a:lnTo>
                  <a:cubicBezTo>
                    <a:pt x="0" y="4266"/>
                    <a:pt x="0" y="4266"/>
                    <a:pt x="0" y="4266"/>
                  </a:cubicBezTo>
                  <a:cubicBezTo>
                    <a:pt x="0" y="32"/>
                    <a:pt x="0" y="32"/>
                    <a:pt x="0" y="32"/>
                  </a:cubicBezTo>
                  <a:cubicBezTo>
                    <a:pt x="326" y="-60"/>
                    <a:pt x="722" y="49"/>
                    <a:pt x="943" y="319"/>
                  </a:cubicBezTo>
                  <a:cubicBezTo>
                    <a:pt x="1243" y="689"/>
                    <a:pt x="1215" y="1268"/>
                    <a:pt x="919" y="1643"/>
                  </a:cubicBezTo>
                  <a:cubicBezTo>
                    <a:pt x="1028" y="1517"/>
                    <a:pt x="1243" y="1526"/>
                    <a:pt x="1370" y="1634"/>
                  </a:cubicBezTo>
                  <a:cubicBezTo>
                    <a:pt x="1496" y="1743"/>
                    <a:pt x="1544" y="1921"/>
                    <a:pt x="1530" y="2087"/>
                  </a:cubicBezTo>
                  <a:cubicBezTo>
                    <a:pt x="1519" y="2253"/>
                    <a:pt x="1456" y="2411"/>
                    <a:pt x="1393" y="2566"/>
                  </a:cubicBezTo>
                  <a:cubicBezTo>
                    <a:pt x="1527" y="2491"/>
                    <a:pt x="1676" y="2417"/>
                    <a:pt x="1825" y="2451"/>
                  </a:cubicBezTo>
                  <a:cubicBezTo>
                    <a:pt x="1997" y="2491"/>
                    <a:pt x="2103" y="2669"/>
                    <a:pt x="2123" y="2841"/>
                  </a:cubicBezTo>
                  <a:cubicBezTo>
                    <a:pt x="2141" y="3016"/>
                    <a:pt x="2086" y="3188"/>
                    <a:pt x="2035" y="3354"/>
                  </a:cubicBezTo>
                  <a:cubicBezTo>
                    <a:pt x="2152" y="3177"/>
                    <a:pt x="2407" y="3108"/>
                    <a:pt x="2596" y="3202"/>
                  </a:cubicBezTo>
                  <a:cubicBezTo>
                    <a:pt x="2789" y="3299"/>
                    <a:pt x="2883" y="3546"/>
                    <a:pt x="2809" y="3747"/>
                  </a:cubicBezTo>
                  <a:cubicBezTo>
                    <a:pt x="2897" y="3624"/>
                    <a:pt x="3049" y="3535"/>
                    <a:pt x="3198" y="3560"/>
                  </a:cubicBezTo>
                  <a:cubicBezTo>
                    <a:pt x="3253" y="3569"/>
                    <a:pt x="3304" y="3598"/>
                    <a:pt x="3345" y="3638"/>
                  </a:cubicBezTo>
                  <a:cubicBezTo>
                    <a:pt x="3410" y="3704"/>
                    <a:pt x="3448" y="3804"/>
                    <a:pt x="3413" y="3893"/>
                  </a:cubicBezTo>
                  <a:cubicBezTo>
                    <a:pt x="3568" y="3853"/>
                    <a:pt x="3746" y="3876"/>
                    <a:pt x="3861" y="3988"/>
                  </a:cubicBezTo>
                  <a:cubicBezTo>
                    <a:pt x="3932" y="4059"/>
                    <a:pt x="3967" y="4168"/>
                    <a:pt x="3952" y="4266"/>
                  </a:cubicBezTo>
                  <a:close/>
                </a:path>
              </a:pathLst>
            </a:custGeom>
            <a:solidFill>
              <a:schemeClr val="accent3"/>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sp>
          <p:nvSpPr>
            <p:cNvPr id="284" name="Google Shape;284;p22"/>
            <p:cNvSpPr/>
            <p:nvPr/>
          </p:nvSpPr>
          <p:spPr>
            <a:xfrm>
              <a:off x="7523640" y="3792732"/>
              <a:ext cx="1620360" cy="1358640"/>
            </a:xfrm>
            <a:custGeom>
              <a:avLst/>
              <a:gdLst/>
              <a:ahLst/>
              <a:cxnLst/>
              <a:rect l="l" t="t" r="r" b="b"/>
              <a:pathLst>
                <a:path w="4501" h="3774" extrusionOk="0">
                  <a:moveTo>
                    <a:pt x="4501" y="68"/>
                  </a:moveTo>
                  <a:lnTo>
                    <a:pt x="4501" y="68"/>
                  </a:lnTo>
                  <a:cubicBezTo>
                    <a:pt x="4501" y="3774"/>
                    <a:pt x="4501" y="3774"/>
                    <a:pt x="4501" y="3774"/>
                  </a:cubicBezTo>
                  <a:cubicBezTo>
                    <a:pt x="0" y="3774"/>
                    <a:pt x="0" y="3774"/>
                    <a:pt x="0" y="3774"/>
                  </a:cubicBezTo>
                  <a:cubicBezTo>
                    <a:pt x="49" y="3616"/>
                    <a:pt x="126" y="3470"/>
                    <a:pt x="241" y="3349"/>
                  </a:cubicBezTo>
                  <a:cubicBezTo>
                    <a:pt x="476" y="3097"/>
                    <a:pt x="886" y="2997"/>
                    <a:pt x="1181" y="3175"/>
                  </a:cubicBezTo>
                  <a:cubicBezTo>
                    <a:pt x="1110" y="2985"/>
                    <a:pt x="1155" y="2753"/>
                    <a:pt x="1299" y="2610"/>
                  </a:cubicBezTo>
                  <a:cubicBezTo>
                    <a:pt x="1439" y="2464"/>
                    <a:pt x="1669" y="2412"/>
                    <a:pt x="1861" y="2481"/>
                  </a:cubicBezTo>
                  <a:cubicBezTo>
                    <a:pt x="1832" y="2269"/>
                    <a:pt x="1881" y="2040"/>
                    <a:pt x="2030" y="1890"/>
                  </a:cubicBezTo>
                  <a:cubicBezTo>
                    <a:pt x="2181" y="1739"/>
                    <a:pt x="2448" y="1701"/>
                    <a:pt x="2609" y="1839"/>
                  </a:cubicBezTo>
                  <a:cubicBezTo>
                    <a:pt x="2445" y="1352"/>
                    <a:pt x="2761" y="755"/>
                    <a:pt x="3257" y="615"/>
                  </a:cubicBezTo>
                  <a:cubicBezTo>
                    <a:pt x="3182" y="446"/>
                    <a:pt x="3222" y="214"/>
                    <a:pt x="3385" y="125"/>
                  </a:cubicBezTo>
                  <a:cubicBezTo>
                    <a:pt x="3546" y="36"/>
                    <a:pt x="3795" y="197"/>
                    <a:pt x="3744" y="371"/>
                  </a:cubicBezTo>
                  <a:cubicBezTo>
                    <a:pt x="3821" y="96"/>
                    <a:pt x="4159" y="-73"/>
                    <a:pt x="4426" y="30"/>
                  </a:cubicBezTo>
                  <a:cubicBezTo>
                    <a:pt x="4452" y="42"/>
                    <a:pt x="4475" y="53"/>
                    <a:pt x="4501" y="68"/>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sp>
          <p:nvSpPr>
            <p:cNvPr id="285" name="Google Shape;285;p22"/>
            <p:cNvSpPr/>
            <p:nvPr/>
          </p:nvSpPr>
          <p:spPr>
            <a:xfrm>
              <a:off x="867595" y="4819092"/>
              <a:ext cx="872280" cy="332280"/>
            </a:xfrm>
            <a:custGeom>
              <a:avLst/>
              <a:gdLst/>
              <a:ahLst/>
              <a:cxnLst/>
              <a:rect l="l" t="t" r="r" b="b"/>
              <a:pathLst>
                <a:path w="2423" h="923" extrusionOk="0">
                  <a:moveTo>
                    <a:pt x="2420" y="923"/>
                  </a:moveTo>
                  <a:lnTo>
                    <a:pt x="2420" y="923"/>
                  </a:lnTo>
                  <a:cubicBezTo>
                    <a:pt x="0" y="923"/>
                    <a:pt x="0" y="923"/>
                    <a:pt x="0" y="923"/>
                  </a:cubicBezTo>
                  <a:cubicBezTo>
                    <a:pt x="9" y="831"/>
                    <a:pt x="46" y="742"/>
                    <a:pt x="103" y="670"/>
                  </a:cubicBezTo>
                  <a:cubicBezTo>
                    <a:pt x="178" y="579"/>
                    <a:pt x="284" y="513"/>
                    <a:pt x="401" y="507"/>
                  </a:cubicBezTo>
                  <a:cubicBezTo>
                    <a:pt x="516" y="498"/>
                    <a:pt x="639" y="559"/>
                    <a:pt x="694" y="662"/>
                  </a:cubicBezTo>
                  <a:cubicBezTo>
                    <a:pt x="656" y="538"/>
                    <a:pt x="717" y="392"/>
                    <a:pt x="834" y="344"/>
                  </a:cubicBezTo>
                  <a:cubicBezTo>
                    <a:pt x="952" y="295"/>
                    <a:pt x="1107" y="375"/>
                    <a:pt x="1124" y="501"/>
                  </a:cubicBezTo>
                  <a:cubicBezTo>
                    <a:pt x="1121" y="433"/>
                    <a:pt x="1121" y="361"/>
                    <a:pt x="1133" y="295"/>
                  </a:cubicBezTo>
                  <a:cubicBezTo>
                    <a:pt x="1141" y="235"/>
                    <a:pt x="1158" y="177"/>
                    <a:pt x="1193" y="126"/>
                  </a:cubicBezTo>
                  <a:cubicBezTo>
                    <a:pt x="1261" y="17"/>
                    <a:pt x="1422" y="-44"/>
                    <a:pt x="1522" y="37"/>
                  </a:cubicBezTo>
                  <a:cubicBezTo>
                    <a:pt x="1574" y="77"/>
                    <a:pt x="1597" y="146"/>
                    <a:pt x="1608" y="209"/>
                  </a:cubicBezTo>
                  <a:cubicBezTo>
                    <a:pt x="1623" y="278"/>
                    <a:pt x="1625" y="346"/>
                    <a:pt x="1617" y="415"/>
                  </a:cubicBezTo>
                  <a:cubicBezTo>
                    <a:pt x="1625" y="395"/>
                    <a:pt x="1640" y="378"/>
                    <a:pt x="1657" y="361"/>
                  </a:cubicBezTo>
                  <a:cubicBezTo>
                    <a:pt x="1708" y="312"/>
                    <a:pt x="1792" y="292"/>
                    <a:pt x="1855" y="326"/>
                  </a:cubicBezTo>
                  <a:cubicBezTo>
                    <a:pt x="1955" y="387"/>
                    <a:pt x="1943" y="530"/>
                    <a:pt x="1921" y="642"/>
                  </a:cubicBezTo>
                  <a:cubicBezTo>
                    <a:pt x="1978" y="587"/>
                    <a:pt x="2038" y="533"/>
                    <a:pt x="2113" y="504"/>
                  </a:cubicBezTo>
                  <a:cubicBezTo>
                    <a:pt x="2184" y="475"/>
                    <a:pt x="2279" y="481"/>
                    <a:pt x="2333" y="536"/>
                  </a:cubicBezTo>
                  <a:cubicBezTo>
                    <a:pt x="2365" y="567"/>
                    <a:pt x="2382" y="610"/>
                    <a:pt x="2394" y="653"/>
                  </a:cubicBezTo>
                  <a:cubicBezTo>
                    <a:pt x="2420" y="742"/>
                    <a:pt x="2428" y="831"/>
                    <a:pt x="2420" y="923"/>
                  </a:cubicBezTo>
                  <a:close/>
                </a:path>
              </a:pathLst>
            </a:custGeom>
            <a:solidFill>
              <a:schemeClr val="accent6"/>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grpSp>
      <p:grpSp>
        <p:nvGrpSpPr>
          <p:cNvPr id="286" name="Google Shape;286;p22"/>
          <p:cNvGrpSpPr/>
          <p:nvPr/>
        </p:nvGrpSpPr>
        <p:grpSpPr>
          <a:xfrm flipH="1">
            <a:off x="32662" y="5771696"/>
            <a:ext cx="12192007" cy="1096800"/>
            <a:chOff x="-5" y="4328772"/>
            <a:chExt cx="9144005" cy="822600"/>
          </a:xfrm>
        </p:grpSpPr>
        <p:sp>
          <p:nvSpPr>
            <p:cNvPr id="287" name="Google Shape;287;p22"/>
            <p:cNvSpPr/>
            <p:nvPr/>
          </p:nvSpPr>
          <p:spPr>
            <a:xfrm>
              <a:off x="-5" y="4328772"/>
              <a:ext cx="641160" cy="822600"/>
            </a:xfrm>
            <a:custGeom>
              <a:avLst/>
              <a:gdLst/>
              <a:ahLst/>
              <a:cxnLst/>
              <a:rect l="l" t="t" r="r" b="b"/>
              <a:pathLst>
                <a:path w="1781" h="2285" extrusionOk="0">
                  <a:moveTo>
                    <a:pt x="1670" y="2222"/>
                  </a:moveTo>
                  <a:lnTo>
                    <a:pt x="1670" y="2222"/>
                  </a:lnTo>
                  <a:cubicBezTo>
                    <a:pt x="1605" y="2244"/>
                    <a:pt x="1539" y="2264"/>
                    <a:pt x="1473" y="2285"/>
                  </a:cubicBezTo>
                  <a:cubicBezTo>
                    <a:pt x="0" y="2285"/>
                    <a:pt x="0" y="2285"/>
                    <a:pt x="0" y="2285"/>
                  </a:cubicBezTo>
                  <a:cubicBezTo>
                    <a:pt x="0" y="668"/>
                    <a:pt x="0" y="668"/>
                    <a:pt x="0" y="668"/>
                  </a:cubicBezTo>
                  <a:cubicBezTo>
                    <a:pt x="17" y="771"/>
                    <a:pt x="28" y="877"/>
                    <a:pt x="39" y="980"/>
                  </a:cubicBezTo>
                  <a:cubicBezTo>
                    <a:pt x="51" y="680"/>
                    <a:pt x="68" y="361"/>
                    <a:pt x="229" y="106"/>
                  </a:cubicBezTo>
                  <a:cubicBezTo>
                    <a:pt x="252" y="69"/>
                    <a:pt x="277" y="35"/>
                    <a:pt x="315" y="15"/>
                  </a:cubicBezTo>
                  <a:cubicBezTo>
                    <a:pt x="349" y="-6"/>
                    <a:pt x="401" y="-6"/>
                    <a:pt x="429" y="23"/>
                  </a:cubicBezTo>
                  <a:cubicBezTo>
                    <a:pt x="461" y="52"/>
                    <a:pt x="464" y="98"/>
                    <a:pt x="464" y="138"/>
                  </a:cubicBezTo>
                  <a:cubicBezTo>
                    <a:pt x="461" y="436"/>
                    <a:pt x="409" y="734"/>
                    <a:pt x="315" y="1018"/>
                  </a:cubicBezTo>
                  <a:cubicBezTo>
                    <a:pt x="412" y="794"/>
                    <a:pt x="584" y="602"/>
                    <a:pt x="799" y="485"/>
                  </a:cubicBezTo>
                  <a:cubicBezTo>
                    <a:pt x="842" y="462"/>
                    <a:pt x="888" y="442"/>
                    <a:pt x="934" y="450"/>
                  </a:cubicBezTo>
                  <a:cubicBezTo>
                    <a:pt x="997" y="462"/>
                    <a:pt x="1037" y="525"/>
                    <a:pt x="1046" y="588"/>
                  </a:cubicBezTo>
                  <a:cubicBezTo>
                    <a:pt x="1051" y="648"/>
                    <a:pt x="1031" y="711"/>
                    <a:pt x="1008" y="768"/>
                  </a:cubicBezTo>
                  <a:cubicBezTo>
                    <a:pt x="917" y="995"/>
                    <a:pt x="779" y="1204"/>
                    <a:pt x="607" y="1376"/>
                  </a:cubicBezTo>
                  <a:cubicBezTo>
                    <a:pt x="851" y="1152"/>
                    <a:pt x="1192" y="1035"/>
                    <a:pt x="1524" y="1063"/>
                  </a:cubicBezTo>
                  <a:cubicBezTo>
                    <a:pt x="1539" y="1063"/>
                    <a:pt x="1553" y="1066"/>
                    <a:pt x="1565" y="1078"/>
                  </a:cubicBezTo>
                  <a:cubicBezTo>
                    <a:pt x="1596" y="1101"/>
                    <a:pt x="1573" y="1150"/>
                    <a:pt x="1547" y="1178"/>
                  </a:cubicBezTo>
                  <a:cubicBezTo>
                    <a:pt x="1341" y="1413"/>
                    <a:pt x="1043" y="1539"/>
                    <a:pt x="753" y="1654"/>
                  </a:cubicBezTo>
                  <a:cubicBezTo>
                    <a:pt x="983" y="1565"/>
                    <a:pt x="1243" y="1554"/>
                    <a:pt x="1479" y="1625"/>
                  </a:cubicBezTo>
                  <a:cubicBezTo>
                    <a:pt x="1513" y="1637"/>
                    <a:pt x="1556" y="1660"/>
                    <a:pt x="1553" y="1697"/>
                  </a:cubicBezTo>
                  <a:cubicBezTo>
                    <a:pt x="1553" y="1723"/>
                    <a:pt x="1530" y="1740"/>
                    <a:pt x="1507" y="1754"/>
                  </a:cubicBezTo>
                  <a:cubicBezTo>
                    <a:pt x="1401" y="1829"/>
                    <a:pt x="1281" y="1883"/>
                    <a:pt x="1154" y="1918"/>
                  </a:cubicBezTo>
                  <a:cubicBezTo>
                    <a:pt x="1361" y="1900"/>
                    <a:pt x="1567" y="1921"/>
                    <a:pt x="1731" y="2041"/>
                  </a:cubicBezTo>
                  <a:cubicBezTo>
                    <a:pt x="1751" y="2055"/>
                    <a:pt x="1774" y="2075"/>
                    <a:pt x="1779" y="2101"/>
                  </a:cubicBezTo>
                  <a:cubicBezTo>
                    <a:pt x="1794" y="2159"/>
                    <a:pt x="1728" y="2201"/>
                    <a:pt x="1670" y="2222"/>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sp>
          <p:nvSpPr>
            <p:cNvPr id="288" name="Google Shape;288;p22"/>
            <p:cNvSpPr/>
            <p:nvPr/>
          </p:nvSpPr>
          <p:spPr>
            <a:xfrm>
              <a:off x="8381160" y="4423812"/>
              <a:ext cx="762840" cy="727560"/>
            </a:xfrm>
            <a:custGeom>
              <a:avLst/>
              <a:gdLst/>
              <a:ahLst/>
              <a:cxnLst/>
              <a:rect l="l" t="t" r="r" b="b"/>
              <a:pathLst>
                <a:path w="2119" h="2021" extrusionOk="0">
                  <a:moveTo>
                    <a:pt x="2119" y="817"/>
                  </a:moveTo>
                  <a:lnTo>
                    <a:pt x="2119" y="817"/>
                  </a:lnTo>
                  <a:cubicBezTo>
                    <a:pt x="2119" y="2021"/>
                    <a:pt x="2119" y="2021"/>
                    <a:pt x="2119" y="2021"/>
                  </a:cubicBezTo>
                  <a:cubicBezTo>
                    <a:pt x="792" y="2021"/>
                    <a:pt x="792" y="2021"/>
                    <a:pt x="792" y="2021"/>
                  </a:cubicBezTo>
                  <a:cubicBezTo>
                    <a:pt x="677" y="1952"/>
                    <a:pt x="571" y="1874"/>
                    <a:pt x="470" y="1788"/>
                  </a:cubicBezTo>
                  <a:cubicBezTo>
                    <a:pt x="531" y="1734"/>
                    <a:pt x="591" y="1679"/>
                    <a:pt x="651" y="1625"/>
                  </a:cubicBezTo>
                  <a:cubicBezTo>
                    <a:pt x="553" y="1636"/>
                    <a:pt x="459" y="1659"/>
                    <a:pt x="364" y="1688"/>
                  </a:cubicBezTo>
                  <a:cubicBezTo>
                    <a:pt x="221" y="1545"/>
                    <a:pt x="98" y="1379"/>
                    <a:pt x="0" y="1198"/>
                  </a:cubicBezTo>
                  <a:cubicBezTo>
                    <a:pt x="439" y="1241"/>
                    <a:pt x="866" y="1424"/>
                    <a:pt x="1199" y="1717"/>
                  </a:cubicBezTo>
                  <a:cubicBezTo>
                    <a:pt x="1009" y="1510"/>
                    <a:pt x="909" y="1270"/>
                    <a:pt x="840" y="1015"/>
                  </a:cubicBezTo>
                  <a:cubicBezTo>
                    <a:pt x="932" y="1035"/>
                    <a:pt x="1029" y="1037"/>
                    <a:pt x="1124" y="1040"/>
                  </a:cubicBezTo>
                  <a:cubicBezTo>
                    <a:pt x="1055" y="995"/>
                    <a:pt x="989" y="949"/>
                    <a:pt x="923" y="903"/>
                  </a:cubicBezTo>
                  <a:cubicBezTo>
                    <a:pt x="880" y="874"/>
                    <a:pt x="834" y="843"/>
                    <a:pt x="792" y="811"/>
                  </a:cubicBezTo>
                  <a:cubicBezTo>
                    <a:pt x="763" y="676"/>
                    <a:pt x="737" y="536"/>
                    <a:pt x="708" y="396"/>
                  </a:cubicBezTo>
                  <a:cubicBezTo>
                    <a:pt x="731" y="378"/>
                    <a:pt x="760" y="390"/>
                    <a:pt x="786" y="404"/>
                  </a:cubicBezTo>
                  <a:cubicBezTo>
                    <a:pt x="1161" y="619"/>
                    <a:pt x="1485" y="932"/>
                    <a:pt x="1711" y="1304"/>
                  </a:cubicBezTo>
                  <a:cubicBezTo>
                    <a:pt x="1502" y="906"/>
                    <a:pt x="1391" y="450"/>
                    <a:pt x="1379" y="0"/>
                  </a:cubicBezTo>
                  <a:cubicBezTo>
                    <a:pt x="1666" y="229"/>
                    <a:pt x="1918" y="507"/>
                    <a:pt x="2119" y="817"/>
                  </a:cubicBezTo>
                  <a:close/>
                </a:path>
              </a:pathLst>
            </a:custGeom>
            <a:solidFill>
              <a:schemeClr val="dk2"/>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grpSp>
      <p:grpSp>
        <p:nvGrpSpPr>
          <p:cNvPr id="289" name="Google Shape;289;p22"/>
          <p:cNvGrpSpPr/>
          <p:nvPr/>
        </p:nvGrpSpPr>
        <p:grpSpPr>
          <a:xfrm flipH="1">
            <a:off x="1072342" y="5914256"/>
            <a:ext cx="9862567" cy="966240"/>
            <a:chOff x="967315" y="4435692"/>
            <a:chExt cx="7396925" cy="724680"/>
          </a:xfrm>
        </p:grpSpPr>
        <p:sp>
          <p:nvSpPr>
            <p:cNvPr id="290" name="Google Shape;290;p22"/>
            <p:cNvSpPr/>
            <p:nvPr/>
          </p:nvSpPr>
          <p:spPr>
            <a:xfrm>
              <a:off x="7990200" y="4626852"/>
              <a:ext cx="374040" cy="533520"/>
            </a:xfrm>
            <a:custGeom>
              <a:avLst/>
              <a:gdLst/>
              <a:ahLst/>
              <a:cxnLst/>
              <a:rect l="l" t="t" r="r" b="b"/>
              <a:pathLst>
                <a:path w="1039" h="1482" extrusionOk="0">
                  <a:moveTo>
                    <a:pt x="989" y="984"/>
                  </a:moveTo>
                  <a:lnTo>
                    <a:pt x="989" y="984"/>
                  </a:lnTo>
                  <a:cubicBezTo>
                    <a:pt x="952" y="972"/>
                    <a:pt x="911" y="992"/>
                    <a:pt x="880" y="1012"/>
                  </a:cubicBezTo>
                  <a:cubicBezTo>
                    <a:pt x="817" y="1050"/>
                    <a:pt x="765" y="1101"/>
                    <a:pt x="725" y="1164"/>
                  </a:cubicBezTo>
                  <a:cubicBezTo>
                    <a:pt x="717" y="1176"/>
                    <a:pt x="711" y="1190"/>
                    <a:pt x="702" y="1204"/>
                  </a:cubicBezTo>
                  <a:cubicBezTo>
                    <a:pt x="699" y="1184"/>
                    <a:pt x="696" y="1161"/>
                    <a:pt x="694" y="1141"/>
                  </a:cubicBezTo>
                  <a:cubicBezTo>
                    <a:pt x="682" y="1058"/>
                    <a:pt x="665" y="975"/>
                    <a:pt x="648" y="892"/>
                  </a:cubicBezTo>
                  <a:cubicBezTo>
                    <a:pt x="636" y="843"/>
                    <a:pt x="628" y="797"/>
                    <a:pt x="619" y="749"/>
                  </a:cubicBezTo>
                  <a:cubicBezTo>
                    <a:pt x="645" y="777"/>
                    <a:pt x="674" y="800"/>
                    <a:pt x="711" y="815"/>
                  </a:cubicBezTo>
                  <a:cubicBezTo>
                    <a:pt x="734" y="823"/>
                    <a:pt x="759" y="832"/>
                    <a:pt x="782" y="829"/>
                  </a:cubicBezTo>
                  <a:cubicBezTo>
                    <a:pt x="814" y="823"/>
                    <a:pt x="834" y="803"/>
                    <a:pt x="846" y="774"/>
                  </a:cubicBezTo>
                  <a:cubicBezTo>
                    <a:pt x="863" y="723"/>
                    <a:pt x="848" y="665"/>
                    <a:pt x="828" y="617"/>
                  </a:cubicBezTo>
                  <a:cubicBezTo>
                    <a:pt x="814" y="585"/>
                    <a:pt x="800" y="559"/>
                    <a:pt x="780" y="534"/>
                  </a:cubicBezTo>
                  <a:cubicBezTo>
                    <a:pt x="826" y="536"/>
                    <a:pt x="874" y="528"/>
                    <a:pt x="917" y="505"/>
                  </a:cubicBezTo>
                  <a:cubicBezTo>
                    <a:pt x="952" y="488"/>
                    <a:pt x="983" y="459"/>
                    <a:pt x="1003" y="427"/>
                  </a:cubicBezTo>
                  <a:cubicBezTo>
                    <a:pt x="1018" y="405"/>
                    <a:pt x="1020" y="376"/>
                    <a:pt x="1003" y="353"/>
                  </a:cubicBezTo>
                  <a:cubicBezTo>
                    <a:pt x="989" y="339"/>
                    <a:pt x="969" y="330"/>
                    <a:pt x="949" y="327"/>
                  </a:cubicBezTo>
                  <a:cubicBezTo>
                    <a:pt x="903" y="322"/>
                    <a:pt x="854" y="316"/>
                    <a:pt x="805" y="316"/>
                  </a:cubicBezTo>
                  <a:cubicBezTo>
                    <a:pt x="837" y="230"/>
                    <a:pt x="857" y="135"/>
                    <a:pt x="820" y="49"/>
                  </a:cubicBezTo>
                  <a:cubicBezTo>
                    <a:pt x="808" y="24"/>
                    <a:pt x="788" y="0"/>
                    <a:pt x="759" y="0"/>
                  </a:cubicBezTo>
                  <a:cubicBezTo>
                    <a:pt x="734" y="0"/>
                    <a:pt x="711" y="15"/>
                    <a:pt x="691" y="26"/>
                  </a:cubicBezTo>
                  <a:cubicBezTo>
                    <a:pt x="654" y="52"/>
                    <a:pt x="625" y="87"/>
                    <a:pt x="605" y="127"/>
                  </a:cubicBezTo>
                  <a:cubicBezTo>
                    <a:pt x="585" y="170"/>
                    <a:pt x="576" y="213"/>
                    <a:pt x="579" y="259"/>
                  </a:cubicBezTo>
                  <a:cubicBezTo>
                    <a:pt x="527" y="187"/>
                    <a:pt x="450" y="130"/>
                    <a:pt x="364" y="101"/>
                  </a:cubicBezTo>
                  <a:cubicBezTo>
                    <a:pt x="332" y="92"/>
                    <a:pt x="298" y="81"/>
                    <a:pt x="269" y="95"/>
                  </a:cubicBezTo>
                  <a:cubicBezTo>
                    <a:pt x="238" y="107"/>
                    <a:pt x="226" y="141"/>
                    <a:pt x="226" y="170"/>
                  </a:cubicBezTo>
                  <a:cubicBezTo>
                    <a:pt x="223" y="227"/>
                    <a:pt x="249" y="279"/>
                    <a:pt x="284" y="322"/>
                  </a:cubicBezTo>
                  <a:cubicBezTo>
                    <a:pt x="298" y="339"/>
                    <a:pt x="315" y="356"/>
                    <a:pt x="335" y="370"/>
                  </a:cubicBezTo>
                  <a:cubicBezTo>
                    <a:pt x="241" y="364"/>
                    <a:pt x="149" y="376"/>
                    <a:pt x="72" y="436"/>
                  </a:cubicBezTo>
                  <a:cubicBezTo>
                    <a:pt x="34" y="465"/>
                    <a:pt x="-37" y="548"/>
                    <a:pt x="23" y="591"/>
                  </a:cubicBezTo>
                  <a:cubicBezTo>
                    <a:pt x="49" y="608"/>
                    <a:pt x="86" y="611"/>
                    <a:pt x="114" y="614"/>
                  </a:cubicBezTo>
                  <a:cubicBezTo>
                    <a:pt x="149" y="620"/>
                    <a:pt x="183" y="620"/>
                    <a:pt x="215" y="620"/>
                  </a:cubicBezTo>
                  <a:cubicBezTo>
                    <a:pt x="266" y="617"/>
                    <a:pt x="315" y="608"/>
                    <a:pt x="364" y="594"/>
                  </a:cubicBezTo>
                  <a:cubicBezTo>
                    <a:pt x="321" y="677"/>
                    <a:pt x="286" y="769"/>
                    <a:pt x="310" y="863"/>
                  </a:cubicBezTo>
                  <a:cubicBezTo>
                    <a:pt x="315" y="889"/>
                    <a:pt x="327" y="918"/>
                    <a:pt x="355" y="926"/>
                  </a:cubicBezTo>
                  <a:cubicBezTo>
                    <a:pt x="384" y="938"/>
                    <a:pt x="413" y="921"/>
                    <a:pt x="436" y="900"/>
                  </a:cubicBezTo>
                  <a:cubicBezTo>
                    <a:pt x="473" y="863"/>
                    <a:pt x="504" y="817"/>
                    <a:pt x="530" y="771"/>
                  </a:cubicBezTo>
                  <a:cubicBezTo>
                    <a:pt x="539" y="754"/>
                    <a:pt x="547" y="737"/>
                    <a:pt x="556" y="720"/>
                  </a:cubicBezTo>
                  <a:cubicBezTo>
                    <a:pt x="587" y="900"/>
                    <a:pt x="633" y="1081"/>
                    <a:pt x="650" y="1262"/>
                  </a:cubicBezTo>
                  <a:cubicBezTo>
                    <a:pt x="654" y="1287"/>
                    <a:pt x="656" y="1310"/>
                    <a:pt x="656" y="1333"/>
                  </a:cubicBezTo>
                  <a:cubicBezTo>
                    <a:pt x="654" y="1356"/>
                    <a:pt x="650" y="1376"/>
                    <a:pt x="648" y="1396"/>
                  </a:cubicBezTo>
                  <a:cubicBezTo>
                    <a:pt x="648" y="1405"/>
                    <a:pt x="654" y="1414"/>
                    <a:pt x="662" y="1419"/>
                  </a:cubicBezTo>
                  <a:cubicBezTo>
                    <a:pt x="662" y="1431"/>
                    <a:pt x="662" y="1442"/>
                    <a:pt x="662" y="1454"/>
                  </a:cubicBezTo>
                  <a:cubicBezTo>
                    <a:pt x="665" y="1491"/>
                    <a:pt x="722" y="1491"/>
                    <a:pt x="719" y="1454"/>
                  </a:cubicBezTo>
                  <a:cubicBezTo>
                    <a:pt x="719" y="1439"/>
                    <a:pt x="719" y="1425"/>
                    <a:pt x="717" y="1408"/>
                  </a:cubicBezTo>
                  <a:cubicBezTo>
                    <a:pt x="722" y="1408"/>
                    <a:pt x="725" y="1408"/>
                    <a:pt x="731" y="1405"/>
                  </a:cubicBezTo>
                  <a:cubicBezTo>
                    <a:pt x="800" y="1368"/>
                    <a:pt x="863" y="1322"/>
                    <a:pt x="917" y="1264"/>
                  </a:cubicBezTo>
                  <a:cubicBezTo>
                    <a:pt x="943" y="1236"/>
                    <a:pt x="969" y="1204"/>
                    <a:pt x="992" y="1173"/>
                  </a:cubicBezTo>
                  <a:cubicBezTo>
                    <a:pt x="1012" y="1144"/>
                    <a:pt x="1032" y="1113"/>
                    <a:pt x="1038" y="1078"/>
                  </a:cubicBezTo>
                  <a:cubicBezTo>
                    <a:pt x="1043" y="1038"/>
                    <a:pt x="1029" y="998"/>
                    <a:pt x="989" y="984"/>
                  </a:cubicBezTo>
                  <a:moveTo>
                    <a:pt x="427" y="823"/>
                  </a:moveTo>
                  <a:lnTo>
                    <a:pt x="427" y="823"/>
                  </a:lnTo>
                  <a:cubicBezTo>
                    <a:pt x="413" y="837"/>
                    <a:pt x="398" y="858"/>
                    <a:pt x="381" y="869"/>
                  </a:cubicBezTo>
                  <a:cubicBezTo>
                    <a:pt x="378" y="869"/>
                    <a:pt x="375" y="872"/>
                    <a:pt x="373" y="872"/>
                  </a:cubicBezTo>
                  <a:cubicBezTo>
                    <a:pt x="367" y="872"/>
                    <a:pt x="364" y="849"/>
                    <a:pt x="364" y="846"/>
                  </a:cubicBezTo>
                  <a:cubicBezTo>
                    <a:pt x="355" y="800"/>
                    <a:pt x="361" y="754"/>
                    <a:pt x="375" y="711"/>
                  </a:cubicBezTo>
                  <a:cubicBezTo>
                    <a:pt x="393" y="657"/>
                    <a:pt x="421" y="605"/>
                    <a:pt x="450" y="557"/>
                  </a:cubicBezTo>
                  <a:cubicBezTo>
                    <a:pt x="456" y="548"/>
                    <a:pt x="453" y="531"/>
                    <a:pt x="444" y="522"/>
                  </a:cubicBezTo>
                  <a:cubicBezTo>
                    <a:pt x="436" y="514"/>
                    <a:pt x="421" y="514"/>
                    <a:pt x="410" y="519"/>
                  </a:cubicBezTo>
                  <a:cubicBezTo>
                    <a:pt x="310" y="562"/>
                    <a:pt x="192" y="574"/>
                    <a:pt x="86" y="554"/>
                  </a:cubicBezTo>
                  <a:cubicBezTo>
                    <a:pt x="75" y="551"/>
                    <a:pt x="66" y="548"/>
                    <a:pt x="57" y="545"/>
                  </a:cubicBezTo>
                  <a:lnTo>
                    <a:pt x="57" y="542"/>
                  </a:lnTo>
                  <a:cubicBezTo>
                    <a:pt x="63" y="536"/>
                    <a:pt x="63" y="531"/>
                    <a:pt x="66" y="525"/>
                  </a:cubicBezTo>
                  <a:cubicBezTo>
                    <a:pt x="77" y="508"/>
                    <a:pt x="92" y="490"/>
                    <a:pt x="109" y="479"/>
                  </a:cubicBezTo>
                  <a:cubicBezTo>
                    <a:pt x="146" y="451"/>
                    <a:pt x="189" y="433"/>
                    <a:pt x="235" y="427"/>
                  </a:cubicBezTo>
                  <a:cubicBezTo>
                    <a:pt x="304" y="419"/>
                    <a:pt x="373" y="431"/>
                    <a:pt x="438" y="442"/>
                  </a:cubicBezTo>
                  <a:cubicBezTo>
                    <a:pt x="453" y="445"/>
                    <a:pt x="467" y="439"/>
                    <a:pt x="473" y="425"/>
                  </a:cubicBezTo>
                  <a:cubicBezTo>
                    <a:pt x="479" y="413"/>
                    <a:pt x="473" y="396"/>
                    <a:pt x="461" y="390"/>
                  </a:cubicBezTo>
                  <a:cubicBezTo>
                    <a:pt x="390" y="347"/>
                    <a:pt x="298" y="287"/>
                    <a:pt x="284" y="198"/>
                  </a:cubicBezTo>
                  <a:cubicBezTo>
                    <a:pt x="281" y="187"/>
                    <a:pt x="278" y="158"/>
                    <a:pt x="292" y="147"/>
                  </a:cubicBezTo>
                  <a:cubicBezTo>
                    <a:pt x="298" y="144"/>
                    <a:pt x="307" y="147"/>
                    <a:pt x="315" y="147"/>
                  </a:cubicBezTo>
                  <a:cubicBezTo>
                    <a:pt x="327" y="150"/>
                    <a:pt x="341" y="152"/>
                    <a:pt x="352" y="158"/>
                  </a:cubicBezTo>
                  <a:cubicBezTo>
                    <a:pt x="395" y="172"/>
                    <a:pt x="436" y="196"/>
                    <a:pt x="470" y="227"/>
                  </a:cubicBezTo>
                  <a:cubicBezTo>
                    <a:pt x="513" y="261"/>
                    <a:pt x="545" y="304"/>
                    <a:pt x="567" y="353"/>
                  </a:cubicBezTo>
                  <a:cubicBezTo>
                    <a:pt x="573" y="368"/>
                    <a:pt x="593" y="370"/>
                    <a:pt x="608" y="364"/>
                  </a:cubicBezTo>
                  <a:cubicBezTo>
                    <a:pt x="622" y="356"/>
                    <a:pt x="625" y="339"/>
                    <a:pt x="616" y="324"/>
                  </a:cubicBezTo>
                  <a:cubicBezTo>
                    <a:pt x="613" y="316"/>
                    <a:pt x="608" y="307"/>
                    <a:pt x="602" y="299"/>
                  </a:cubicBezTo>
                  <a:cubicBezTo>
                    <a:pt x="608" y="299"/>
                    <a:pt x="613" y="299"/>
                    <a:pt x="616" y="299"/>
                  </a:cubicBezTo>
                  <a:cubicBezTo>
                    <a:pt x="633" y="293"/>
                    <a:pt x="639" y="279"/>
                    <a:pt x="636" y="261"/>
                  </a:cubicBezTo>
                  <a:cubicBezTo>
                    <a:pt x="628" y="198"/>
                    <a:pt x="656" y="130"/>
                    <a:pt x="705" y="87"/>
                  </a:cubicBezTo>
                  <a:cubicBezTo>
                    <a:pt x="719" y="78"/>
                    <a:pt x="731" y="66"/>
                    <a:pt x="745" y="61"/>
                  </a:cubicBezTo>
                  <a:cubicBezTo>
                    <a:pt x="751" y="61"/>
                    <a:pt x="754" y="58"/>
                    <a:pt x="757" y="58"/>
                  </a:cubicBezTo>
                  <a:cubicBezTo>
                    <a:pt x="759" y="58"/>
                    <a:pt x="757" y="55"/>
                    <a:pt x="759" y="58"/>
                  </a:cubicBezTo>
                  <a:cubicBezTo>
                    <a:pt x="765" y="66"/>
                    <a:pt x="768" y="75"/>
                    <a:pt x="771" y="81"/>
                  </a:cubicBezTo>
                  <a:cubicBezTo>
                    <a:pt x="785" y="118"/>
                    <a:pt x="785" y="158"/>
                    <a:pt x="780" y="198"/>
                  </a:cubicBezTo>
                  <a:cubicBezTo>
                    <a:pt x="771" y="247"/>
                    <a:pt x="754" y="293"/>
                    <a:pt x="739" y="339"/>
                  </a:cubicBezTo>
                  <a:cubicBezTo>
                    <a:pt x="731" y="356"/>
                    <a:pt x="748" y="376"/>
                    <a:pt x="765" y="376"/>
                  </a:cubicBezTo>
                  <a:cubicBezTo>
                    <a:pt x="822" y="373"/>
                    <a:pt x="880" y="373"/>
                    <a:pt x="934" y="385"/>
                  </a:cubicBezTo>
                  <a:cubicBezTo>
                    <a:pt x="940" y="385"/>
                    <a:pt x="949" y="385"/>
                    <a:pt x="954" y="387"/>
                  </a:cubicBezTo>
                  <a:cubicBezTo>
                    <a:pt x="957" y="387"/>
                    <a:pt x="957" y="390"/>
                    <a:pt x="957" y="390"/>
                  </a:cubicBezTo>
                  <a:lnTo>
                    <a:pt x="957" y="390"/>
                  </a:lnTo>
                  <a:cubicBezTo>
                    <a:pt x="957" y="393"/>
                    <a:pt x="957" y="396"/>
                    <a:pt x="954" y="396"/>
                  </a:cubicBezTo>
                  <a:cubicBezTo>
                    <a:pt x="946" y="413"/>
                    <a:pt x="931" y="425"/>
                    <a:pt x="917" y="436"/>
                  </a:cubicBezTo>
                  <a:cubicBezTo>
                    <a:pt x="863" y="479"/>
                    <a:pt x="782" y="490"/>
                    <a:pt x="719" y="456"/>
                  </a:cubicBezTo>
                  <a:cubicBezTo>
                    <a:pt x="691" y="442"/>
                    <a:pt x="665" y="476"/>
                    <a:pt x="685" y="502"/>
                  </a:cubicBezTo>
                  <a:cubicBezTo>
                    <a:pt x="737" y="565"/>
                    <a:pt x="797" y="643"/>
                    <a:pt x="794" y="729"/>
                  </a:cubicBezTo>
                  <a:cubicBezTo>
                    <a:pt x="794" y="743"/>
                    <a:pt x="794" y="766"/>
                    <a:pt x="780" y="771"/>
                  </a:cubicBezTo>
                  <a:cubicBezTo>
                    <a:pt x="765" y="777"/>
                    <a:pt x="742" y="766"/>
                    <a:pt x="728" y="760"/>
                  </a:cubicBezTo>
                  <a:cubicBezTo>
                    <a:pt x="699" y="749"/>
                    <a:pt x="674" y="726"/>
                    <a:pt x="654" y="700"/>
                  </a:cubicBezTo>
                  <a:cubicBezTo>
                    <a:pt x="628" y="665"/>
                    <a:pt x="608" y="625"/>
                    <a:pt x="593" y="585"/>
                  </a:cubicBezTo>
                  <a:cubicBezTo>
                    <a:pt x="587" y="574"/>
                    <a:pt x="579" y="565"/>
                    <a:pt x="565" y="565"/>
                  </a:cubicBezTo>
                  <a:cubicBezTo>
                    <a:pt x="553" y="565"/>
                    <a:pt x="539" y="574"/>
                    <a:pt x="536" y="585"/>
                  </a:cubicBezTo>
                  <a:cubicBezTo>
                    <a:pt x="521" y="671"/>
                    <a:pt x="484" y="754"/>
                    <a:pt x="427" y="823"/>
                  </a:cubicBezTo>
                  <a:moveTo>
                    <a:pt x="573" y="677"/>
                  </a:moveTo>
                  <a:lnTo>
                    <a:pt x="573" y="677"/>
                  </a:lnTo>
                  <a:cubicBezTo>
                    <a:pt x="573" y="680"/>
                    <a:pt x="573" y="680"/>
                    <a:pt x="573" y="680"/>
                  </a:cubicBezTo>
                  <a:lnTo>
                    <a:pt x="570" y="683"/>
                  </a:lnTo>
                  <a:cubicBezTo>
                    <a:pt x="570" y="680"/>
                    <a:pt x="570" y="680"/>
                    <a:pt x="573" y="677"/>
                  </a:cubicBezTo>
                  <a:moveTo>
                    <a:pt x="980" y="1067"/>
                  </a:moveTo>
                  <a:lnTo>
                    <a:pt x="980" y="1067"/>
                  </a:lnTo>
                  <a:cubicBezTo>
                    <a:pt x="974" y="1095"/>
                    <a:pt x="957" y="1121"/>
                    <a:pt x="940" y="1144"/>
                  </a:cubicBezTo>
                  <a:cubicBezTo>
                    <a:pt x="923" y="1170"/>
                    <a:pt x="900" y="1196"/>
                    <a:pt x="880" y="1219"/>
                  </a:cubicBezTo>
                  <a:cubicBezTo>
                    <a:pt x="831" y="1270"/>
                    <a:pt x="777" y="1313"/>
                    <a:pt x="714" y="1348"/>
                  </a:cubicBezTo>
                  <a:cubicBezTo>
                    <a:pt x="714" y="1345"/>
                    <a:pt x="714" y="1342"/>
                    <a:pt x="714" y="1339"/>
                  </a:cubicBezTo>
                  <a:cubicBezTo>
                    <a:pt x="737" y="1239"/>
                    <a:pt x="794" y="1147"/>
                    <a:pt x="877" y="1084"/>
                  </a:cubicBezTo>
                  <a:cubicBezTo>
                    <a:pt x="897" y="1067"/>
                    <a:pt x="923" y="1047"/>
                    <a:pt x="949" y="1041"/>
                  </a:cubicBezTo>
                  <a:cubicBezTo>
                    <a:pt x="957" y="1038"/>
                    <a:pt x="972" y="1035"/>
                    <a:pt x="977" y="1044"/>
                  </a:cubicBezTo>
                  <a:cubicBezTo>
                    <a:pt x="983" y="1050"/>
                    <a:pt x="983" y="1058"/>
                    <a:pt x="980" y="1067"/>
                  </a:cubicBezTo>
                  <a:close/>
                </a:path>
              </a:pathLst>
            </a:custGeom>
            <a:solidFill>
              <a:schemeClr val="accent2"/>
            </a:solidFill>
            <a:ln>
              <a:noFill/>
            </a:ln>
          </p:spPr>
          <p:txBody>
            <a:bodyPr spcFirstLastPara="1" wrap="square" lIns="90000" tIns="45000" rIns="90000" bIns="45000" anchor="ctr" anchorCtr="1">
              <a:noAutofit/>
            </a:bodyPr>
            <a:lstStyle/>
            <a:p>
              <a:pPr marL="0" lvl="0" indent="0" algn="l" rtl="0">
                <a:spcBef>
                  <a:spcPts val="0"/>
                </a:spcBef>
                <a:spcAft>
                  <a:spcPts val="0"/>
                </a:spcAft>
                <a:buNone/>
              </a:pPr>
              <a:endParaRPr sz="2400"/>
            </a:p>
          </p:txBody>
        </p:sp>
        <p:sp>
          <p:nvSpPr>
            <p:cNvPr id="291" name="Google Shape;291;p22"/>
            <p:cNvSpPr/>
            <p:nvPr/>
          </p:nvSpPr>
          <p:spPr>
            <a:xfrm>
              <a:off x="1684435" y="4626852"/>
              <a:ext cx="374040" cy="533520"/>
            </a:xfrm>
            <a:custGeom>
              <a:avLst/>
              <a:gdLst/>
              <a:ahLst/>
              <a:cxnLst/>
              <a:rect l="l" t="t" r="r" b="b"/>
              <a:pathLst>
                <a:path w="1039" h="1482" extrusionOk="0">
                  <a:moveTo>
                    <a:pt x="990" y="984"/>
                  </a:moveTo>
                  <a:lnTo>
                    <a:pt x="990" y="984"/>
                  </a:lnTo>
                  <a:cubicBezTo>
                    <a:pt x="953" y="972"/>
                    <a:pt x="913" y="992"/>
                    <a:pt x="881" y="1012"/>
                  </a:cubicBezTo>
                  <a:cubicBezTo>
                    <a:pt x="818" y="1050"/>
                    <a:pt x="767" y="1101"/>
                    <a:pt x="726" y="1164"/>
                  </a:cubicBezTo>
                  <a:cubicBezTo>
                    <a:pt x="718" y="1176"/>
                    <a:pt x="709" y="1190"/>
                    <a:pt x="704" y="1204"/>
                  </a:cubicBezTo>
                  <a:cubicBezTo>
                    <a:pt x="701" y="1184"/>
                    <a:pt x="698" y="1161"/>
                    <a:pt x="695" y="1141"/>
                  </a:cubicBezTo>
                  <a:cubicBezTo>
                    <a:pt x="681" y="1058"/>
                    <a:pt x="663" y="975"/>
                    <a:pt x="646" y="892"/>
                  </a:cubicBezTo>
                  <a:cubicBezTo>
                    <a:pt x="638" y="843"/>
                    <a:pt x="629" y="797"/>
                    <a:pt x="621" y="749"/>
                  </a:cubicBezTo>
                  <a:cubicBezTo>
                    <a:pt x="643" y="777"/>
                    <a:pt x="675" y="800"/>
                    <a:pt x="709" y="815"/>
                  </a:cubicBezTo>
                  <a:cubicBezTo>
                    <a:pt x="732" y="823"/>
                    <a:pt x="758" y="832"/>
                    <a:pt x="784" y="829"/>
                  </a:cubicBezTo>
                  <a:cubicBezTo>
                    <a:pt x="815" y="823"/>
                    <a:pt x="835" y="803"/>
                    <a:pt x="844" y="774"/>
                  </a:cubicBezTo>
                  <a:cubicBezTo>
                    <a:pt x="861" y="723"/>
                    <a:pt x="850" y="665"/>
                    <a:pt x="827" y="617"/>
                  </a:cubicBezTo>
                  <a:cubicBezTo>
                    <a:pt x="815" y="585"/>
                    <a:pt x="798" y="559"/>
                    <a:pt x="781" y="534"/>
                  </a:cubicBezTo>
                  <a:cubicBezTo>
                    <a:pt x="827" y="536"/>
                    <a:pt x="873" y="528"/>
                    <a:pt x="916" y="505"/>
                  </a:cubicBezTo>
                  <a:cubicBezTo>
                    <a:pt x="950" y="488"/>
                    <a:pt x="985" y="459"/>
                    <a:pt x="1005" y="427"/>
                  </a:cubicBezTo>
                  <a:cubicBezTo>
                    <a:pt x="1019" y="405"/>
                    <a:pt x="1022" y="376"/>
                    <a:pt x="1002" y="353"/>
                  </a:cubicBezTo>
                  <a:cubicBezTo>
                    <a:pt x="990" y="339"/>
                    <a:pt x="970" y="330"/>
                    <a:pt x="950" y="327"/>
                  </a:cubicBezTo>
                  <a:cubicBezTo>
                    <a:pt x="904" y="322"/>
                    <a:pt x="856" y="316"/>
                    <a:pt x="807" y="316"/>
                  </a:cubicBezTo>
                  <a:cubicBezTo>
                    <a:pt x="835" y="230"/>
                    <a:pt x="859" y="135"/>
                    <a:pt x="818" y="49"/>
                  </a:cubicBezTo>
                  <a:cubicBezTo>
                    <a:pt x="807" y="24"/>
                    <a:pt x="790" y="0"/>
                    <a:pt x="761" y="0"/>
                  </a:cubicBezTo>
                  <a:cubicBezTo>
                    <a:pt x="735" y="0"/>
                    <a:pt x="712" y="15"/>
                    <a:pt x="692" y="26"/>
                  </a:cubicBezTo>
                  <a:cubicBezTo>
                    <a:pt x="655" y="52"/>
                    <a:pt x="623" y="87"/>
                    <a:pt x="603" y="127"/>
                  </a:cubicBezTo>
                  <a:cubicBezTo>
                    <a:pt x="583" y="170"/>
                    <a:pt x="575" y="213"/>
                    <a:pt x="578" y="259"/>
                  </a:cubicBezTo>
                  <a:cubicBezTo>
                    <a:pt x="526" y="187"/>
                    <a:pt x="449" y="130"/>
                    <a:pt x="362" y="101"/>
                  </a:cubicBezTo>
                  <a:cubicBezTo>
                    <a:pt x="334" y="92"/>
                    <a:pt x="299" y="81"/>
                    <a:pt x="268" y="95"/>
                  </a:cubicBezTo>
                  <a:cubicBezTo>
                    <a:pt x="239" y="107"/>
                    <a:pt x="228" y="141"/>
                    <a:pt x="225" y="170"/>
                  </a:cubicBezTo>
                  <a:cubicBezTo>
                    <a:pt x="222" y="227"/>
                    <a:pt x="248" y="279"/>
                    <a:pt x="285" y="322"/>
                  </a:cubicBezTo>
                  <a:cubicBezTo>
                    <a:pt x="299" y="339"/>
                    <a:pt x="317" y="356"/>
                    <a:pt x="334" y="370"/>
                  </a:cubicBezTo>
                  <a:cubicBezTo>
                    <a:pt x="242" y="364"/>
                    <a:pt x="151" y="376"/>
                    <a:pt x="73" y="436"/>
                  </a:cubicBezTo>
                  <a:cubicBezTo>
                    <a:pt x="33" y="465"/>
                    <a:pt x="-36" y="548"/>
                    <a:pt x="24" y="591"/>
                  </a:cubicBezTo>
                  <a:cubicBezTo>
                    <a:pt x="47" y="608"/>
                    <a:pt x="84" y="611"/>
                    <a:pt x="116" y="614"/>
                  </a:cubicBezTo>
                  <a:cubicBezTo>
                    <a:pt x="148" y="620"/>
                    <a:pt x="182" y="620"/>
                    <a:pt x="216" y="620"/>
                  </a:cubicBezTo>
                  <a:cubicBezTo>
                    <a:pt x="265" y="617"/>
                    <a:pt x="317" y="608"/>
                    <a:pt x="362" y="594"/>
                  </a:cubicBezTo>
                  <a:cubicBezTo>
                    <a:pt x="320" y="677"/>
                    <a:pt x="288" y="769"/>
                    <a:pt x="311" y="863"/>
                  </a:cubicBezTo>
                  <a:cubicBezTo>
                    <a:pt x="317" y="889"/>
                    <a:pt x="328" y="918"/>
                    <a:pt x="354" y="926"/>
                  </a:cubicBezTo>
                  <a:cubicBezTo>
                    <a:pt x="386" y="938"/>
                    <a:pt x="414" y="921"/>
                    <a:pt x="434" y="900"/>
                  </a:cubicBezTo>
                  <a:cubicBezTo>
                    <a:pt x="471" y="863"/>
                    <a:pt x="506" y="817"/>
                    <a:pt x="532" y="771"/>
                  </a:cubicBezTo>
                  <a:cubicBezTo>
                    <a:pt x="540" y="754"/>
                    <a:pt x="549" y="737"/>
                    <a:pt x="558" y="720"/>
                  </a:cubicBezTo>
                  <a:cubicBezTo>
                    <a:pt x="589" y="900"/>
                    <a:pt x="635" y="1081"/>
                    <a:pt x="652" y="1262"/>
                  </a:cubicBezTo>
                  <a:cubicBezTo>
                    <a:pt x="652" y="1287"/>
                    <a:pt x="655" y="1310"/>
                    <a:pt x="658" y="1333"/>
                  </a:cubicBezTo>
                  <a:cubicBezTo>
                    <a:pt x="652" y="1356"/>
                    <a:pt x="649" y="1376"/>
                    <a:pt x="649" y="1396"/>
                  </a:cubicBezTo>
                  <a:cubicBezTo>
                    <a:pt x="646" y="1405"/>
                    <a:pt x="652" y="1414"/>
                    <a:pt x="661" y="1419"/>
                  </a:cubicBezTo>
                  <a:cubicBezTo>
                    <a:pt x="661" y="1431"/>
                    <a:pt x="663" y="1442"/>
                    <a:pt x="663" y="1454"/>
                  </a:cubicBezTo>
                  <a:cubicBezTo>
                    <a:pt x="663" y="1491"/>
                    <a:pt x="721" y="1491"/>
                    <a:pt x="721" y="1454"/>
                  </a:cubicBezTo>
                  <a:cubicBezTo>
                    <a:pt x="721" y="1439"/>
                    <a:pt x="718" y="1425"/>
                    <a:pt x="718" y="1408"/>
                  </a:cubicBezTo>
                  <a:cubicBezTo>
                    <a:pt x="724" y="1408"/>
                    <a:pt x="726" y="1408"/>
                    <a:pt x="732" y="1405"/>
                  </a:cubicBezTo>
                  <a:cubicBezTo>
                    <a:pt x="801" y="1368"/>
                    <a:pt x="864" y="1322"/>
                    <a:pt x="916" y="1264"/>
                  </a:cubicBezTo>
                  <a:cubicBezTo>
                    <a:pt x="944" y="1236"/>
                    <a:pt x="970" y="1204"/>
                    <a:pt x="990" y="1173"/>
                  </a:cubicBezTo>
                  <a:cubicBezTo>
                    <a:pt x="1010" y="1144"/>
                    <a:pt x="1031" y="1113"/>
                    <a:pt x="1036" y="1078"/>
                  </a:cubicBezTo>
                  <a:cubicBezTo>
                    <a:pt x="1045" y="1038"/>
                    <a:pt x="1031" y="998"/>
                    <a:pt x="990" y="984"/>
                  </a:cubicBezTo>
                  <a:moveTo>
                    <a:pt x="428" y="823"/>
                  </a:moveTo>
                  <a:lnTo>
                    <a:pt x="428" y="823"/>
                  </a:lnTo>
                  <a:cubicBezTo>
                    <a:pt x="414" y="837"/>
                    <a:pt x="400" y="858"/>
                    <a:pt x="383" y="869"/>
                  </a:cubicBezTo>
                  <a:cubicBezTo>
                    <a:pt x="380" y="869"/>
                    <a:pt x="377" y="872"/>
                    <a:pt x="374" y="872"/>
                  </a:cubicBezTo>
                  <a:cubicBezTo>
                    <a:pt x="368" y="872"/>
                    <a:pt x="365" y="849"/>
                    <a:pt x="365" y="846"/>
                  </a:cubicBezTo>
                  <a:cubicBezTo>
                    <a:pt x="354" y="800"/>
                    <a:pt x="362" y="754"/>
                    <a:pt x="377" y="711"/>
                  </a:cubicBezTo>
                  <a:cubicBezTo>
                    <a:pt x="394" y="657"/>
                    <a:pt x="423" y="605"/>
                    <a:pt x="449" y="557"/>
                  </a:cubicBezTo>
                  <a:cubicBezTo>
                    <a:pt x="457" y="548"/>
                    <a:pt x="454" y="531"/>
                    <a:pt x="446" y="522"/>
                  </a:cubicBezTo>
                  <a:cubicBezTo>
                    <a:pt x="434" y="514"/>
                    <a:pt x="423" y="514"/>
                    <a:pt x="411" y="519"/>
                  </a:cubicBezTo>
                  <a:cubicBezTo>
                    <a:pt x="308" y="562"/>
                    <a:pt x="193" y="574"/>
                    <a:pt x="84" y="554"/>
                  </a:cubicBezTo>
                  <a:cubicBezTo>
                    <a:pt x="76" y="551"/>
                    <a:pt x="67" y="548"/>
                    <a:pt x="59" y="545"/>
                  </a:cubicBezTo>
                  <a:lnTo>
                    <a:pt x="59" y="542"/>
                  </a:lnTo>
                  <a:cubicBezTo>
                    <a:pt x="62" y="536"/>
                    <a:pt x="64" y="531"/>
                    <a:pt x="67" y="525"/>
                  </a:cubicBezTo>
                  <a:cubicBezTo>
                    <a:pt x="79" y="508"/>
                    <a:pt x="93" y="490"/>
                    <a:pt x="110" y="479"/>
                  </a:cubicBezTo>
                  <a:cubicBezTo>
                    <a:pt x="145" y="451"/>
                    <a:pt x="190" y="433"/>
                    <a:pt x="236" y="427"/>
                  </a:cubicBezTo>
                  <a:cubicBezTo>
                    <a:pt x="302" y="419"/>
                    <a:pt x="371" y="431"/>
                    <a:pt x="440" y="442"/>
                  </a:cubicBezTo>
                  <a:cubicBezTo>
                    <a:pt x="454" y="445"/>
                    <a:pt x="469" y="439"/>
                    <a:pt x="474" y="425"/>
                  </a:cubicBezTo>
                  <a:cubicBezTo>
                    <a:pt x="480" y="413"/>
                    <a:pt x="474" y="396"/>
                    <a:pt x="463" y="390"/>
                  </a:cubicBezTo>
                  <a:cubicBezTo>
                    <a:pt x="391" y="347"/>
                    <a:pt x="297" y="287"/>
                    <a:pt x="285" y="198"/>
                  </a:cubicBezTo>
                  <a:cubicBezTo>
                    <a:pt x="282" y="187"/>
                    <a:pt x="279" y="158"/>
                    <a:pt x="291" y="147"/>
                  </a:cubicBezTo>
                  <a:cubicBezTo>
                    <a:pt x="297" y="144"/>
                    <a:pt x="308" y="147"/>
                    <a:pt x="314" y="147"/>
                  </a:cubicBezTo>
                  <a:cubicBezTo>
                    <a:pt x="328" y="150"/>
                    <a:pt x="340" y="152"/>
                    <a:pt x="351" y="158"/>
                  </a:cubicBezTo>
                  <a:cubicBezTo>
                    <a:pt x="397" y="172"/>
                    <a:pt x="437" y="196"/>
                    <a:pt x="471" y="227"/>
                  </a:cubicBezTo>
                  <a:cubicBezTo>
                    <a:pt x="512" y="261"/>
                    <a:pt x="546" y="304"/>
                    <a:pt x="569" y="353"/>
                  </a:cubicBezTo>
                  <a:cubicBezTo>
                    <a:pt x="575" y="368"/>
                    <a:pt x="595" y="370"/>
                    <a:pt x="606" y="364"/>
                  </a:cubicBezTo>
                  <a:cubicBezTo>
                    <a:pt x="621" y="356"/>
                    <a:pt x="623" y="339"/>
                    <a:pt x="618" y="324"/>
                  </a:cubicBezTo>
                  <a:cubicBezTo>
                    <a:pt x="612" y="316"/>
                    <a:pt x="609" y="307"/>
                    <a:pt x="603" y="299"/>
                  </a:cubicBezTo>
                  <a:cubicBezTo>
                    <a:pt x="609" y="299"/>
                    <a:pt x="612" y="299"/>
                    <a:pt x="615" y="299"/>
                  </a:cubicBezTo>
                  <a:cubicBezTo>
                    <a:pt x="632" y="293"/>
                    <a:pt x="638" y="279"/>
                    <a:pt x="635" y="261"/>
                  </a:cubicBezTo>
                  <a:cubicBezTo>
                    <a:pt x="626" y="198"/>
                    <a:pt x="658" y="130"/>
                    <a:pt x="706" y="87"/>
                  </a:cubicBezTo>
                  <a:cubicBezTo>
                    <a:pt x="718" y="78"/>
                    <a:pt x="732" y="66"/>
                    <a:pt x="747" y="61"/>
                  </a:cubicBezTo>
                  <a:cubicBezTo>
                    <a:pt x="750" y="61"/>
                    <a:pt x="755" y="58"/>
                    <a:pt x="758" y="58"/>
                  </a:cubicBezTo>
                  <a:cubicBezTo>
                    <a:pt x="758" y="58"/>
                    <a:pt x="758" y="55"/>
                    <a:pt x="761" y="58"/>
                  </a:cubicBezTo>
                  <a:cubicBezTo>
                    <a:pt x="767" y="66"/>
                    <a:pt x="770" y="75"/>
                    <a:pt x="772" y="81"/>
                  </a:cubicBezTo>
                  <a:cubicBezTo>
                    <a:pt x="784" y="118"/>
                    <a:pt x="784" y="158"/>
                    <a:pt x="778" y="198"/>
                  </a:cubicBezTo>
                  <a:cubicBezTo>
                    <a:pt x="770" y="247"/>
                    <a:pt x="755" y="293"/>
                    <a:pt x="738" y="339"/>
                  </a:cubicBezTo>
                  <a:cubicBezTo>
                    <a:pt x="732" y="356"/>
                    <a:pt x="750" y="376"/>
                    <a:pt x="767" y="376"/>
                  </a:cubicBezTo>
                  <a:cubicBezTo>
                    <a:pt x="821" y="373"/>
                    <a:pt x="878" y="373"/>
                    <a:pt x="936" y="385"/>
                  </a:cubicBezTo>
                  <a:cubicBezTo>
                    <a:pt x="942" y="385"/>
                    <a:pt x="950" y="385"/>
                    <a:pt x="956" y="387"/>
                  </a:cubicBezTo>
                  <a:lnTo>
                    <a:pt x="959" y="390"/>
                  </a:lnTo>
                  <a:lnTo>
                    <a:pt x="959" y="390"/>
                  </a:lnTo>
                  <a:cubicBezTo>
                    <a:pt x="959" y="393"/>
                    <a:pt x="956" y="396"/>
                    <a:pt x="956" y="396"/>
                  </a:cubicBezTo>
                  <a:cubicBezTo>
                    <a:pt x="944" y="413"/>
                    <a:pt x="933" y="425"/>
                    <a:pt x="919" y="436"/>
                  </a:cubicBezTo>
                  <a:cubicBezTo>
                    <a:pt x="864" y="479"/>
                    <a:pt x="784" y="490"/>
                    <a:pt x="721" y="456"/>
                  </a:cubicBezTo>
                  <a:cubicBezTo>
                    <a:pt x="689" y="442"/>
                    <a:pt x="667" y="476"/>
                    <a:pt x="687" y="502"/>
                  </a:cubicBezTo>
                  <a:cubicBezTo>
                    <a:pt x="738" y="565"/>
                    <a:pt x="798" y="643"/>
                    <a:pt x="795" y="729"/>
                  </a:cubicBezTo>
                  <a:cubicBezTo>
                    <a:pt x="793" y="743"/>
                    <a:pt x="793" y="766"/>
                    <a:pt x="781" y="771"/>
                  </a:cubicBezTo>
                  <a:cubicBezTo>
                    <a:pt x="767" y="777"/>
                    <a:pt x="741" y="766"/>
                    <a:pt x="730" y="760"/>
                  </a:cubicBezTo>
                  <a:cubicBezTo>
                    <a:pt x="698" y="749"/>
                    <a:pt x="672" y="726"/>
                    <a:pt x="652" y="700"/>
                  </a:cubicBezTo>
                  <a:cubicBezTo>
                    <a:pt x="626" y="665"/>
                    <a:pt x="609" y="625"/>
                    <a:pt x="592" y="585"/>
                  </a:cubicBezTo>
                  <a:cubicBezTo>
                    <a:pt x="589" y="574"/>
                    <a:pt x="578" y="565"/>
                    <a:pt x="566" y="565"/>
                  </a:cubicBezTo>
                  <a:cubicBezTo>
                    <a:pt x="552" y="565"/>
                    <a:pt x="540" y="574"/>
                    <a:pt x="537" y="585"/>
                  </a:cubicBezTo>
                  <a:cubicBezTo>
                    <a:pt x="520" y="671"/>
                    <a:pt x="483" y="754"/>
                    <a:pt x="428" y="823"/>
                  </a:cubicBezTo>
                  <a:moveTo>
                    <a:pt x="572" y="677"/>
                  </a:moveTo>
                  <a:lnTo>
                    <a:pt x="572" y="677"/>
                  </a:lnTo>
                  <a:cubicBezTo>
                    <a:pt x="572" y="680"/>
                    <a:pt x="572" y="680"/>
                    <a:pt x="575" y="680"/>
                  </a:cubicBezTo>
                  <a:cubicBezTo>
                    <a:pt x="572" y="680"/>
                    <a:pt x="572" y="683"/>
                    <a:pt x="572" y="683"/>
                  </a:cubicBezTo>
                  <a:cubicBezTo>
                    <a:pt x="572" y="680"/>
                    <a:pt x="572" y="680"/>
                    <a:pt x="572" y="677"/>
                  </a:cubicBezTo>
                  <a:moveTo>
                    <a:pt x="982" y="1067"/>
                  </a:moveTo>
                  <a:lnTo>
                    <a:pt x="982" y="1067"/>
                  </a:lnTo>
                  <a:cubicBezTo>
                    <a:pt x="976" y="1095"/>
                    <a:pt x="956" y="1121"/>
                    <a:pt x="942" y="1144"/>
                  </a:cubicBezTo>
                  <a:cubicBezTo>
                    <a:pt x="922" y="1170"/>
                    <a:pt x="902" y="1196"/>
                    <a:pt x="878" y="1219"/>
                  </a:cubicBezTo>
                  <a:cubicBezTo>
                    <a:pt x="833" y="1270"/>
                    <a:pt x="775" y="1313"/>
                    <a:pt x="715" y="1348"/>
                  </a:cubicBezTo>
                  <a:cubicBezTo>
                    <a:pt x="715" y="1345"/>
                    <a:pt x="715" y="1342"/>
                    <a:pt x="715" y="1339"/>
                  </a:cubicBezTo>
                  <a:cubicBezTo>
                    <a:pt x="738" y="1239"/>
                    <a:pt x="795" y="1147"/>
                    <a:pt x="876" y="1084"/>
                  </a:cubicBezTo>
                  <a:cubicBezTo>
                    <a:pt x="898" y="1067"/>
                    <a:pt x="922" y="1047"/>
                    <a:pt x="950" y="1041"/>
                  </a:cubicBezTo>
                  <a:cubicBezTo>
                    <a:pt x="959" y="1038"/>
                    <a:pt x="970" y="1035"/>
                    <a:pt x="979" y="1044"/>
                  </a:cubicBezTo>
                  <a:cubicBezTo>
                    <a:pt x="982" y="1050"/>
                    <a:pt x="982" y="1058"/>
                    <a:pt x="982" y="1067"/>
                  </a:cubicBezTo>
                  <a:close/>
                </a:path>
              </a:pathLst>
            </a:custGeom>
            <a:solidFill>
              <a:schemeClr val="accent2"/>
            </a:solidFill>
            <a:ln>
              <a:noFill/>
            </a:ln>
          </p:spPr>
          <p:txBody>
            <a:bodyPr spcFirstLastPara="1" wrap="square" lIns="90000" tIns="45000" rIns="90000" bIns="45000" anchor="ctr" anchorCtr="1">
              <a:noAutofit/>
            </a:bodyPr>
            <a:lstStyle/>
            <a:p>
              <a:pPr marL="0" lvl="0" indent="0" algn="l" rtl="0">
                <a:spcBef>
                  <a:spcPts val="0"/>
                </a:spcBef>
                <a:spcAft>
                  <a:spcPts val="0"/>
                </a:spcAft>
                <a:buNone/>
              </a:pPr>
              <a:endParaRPr sz="2400"/>
            </a:p>
          </p:txBody>
        </p:sp>
        <p:sp>
          <p:nvSpPr>
            <p:cNvPr id="292" name="Google Shape;292;p22"/>
            <p:cNvSpPr/>
            <p:nvPr/>
          </p:nvSpPr>
          <p:spPr>
            <a:xfrm>
              <a:off x="967315" y="4689852"/>
              <a:ext cx="267480" cy="466200"/>
            </a:xfrm>
            <a:custGeom>
              <a:avLst/>
              <a:gdLst/>
              <a:ahLst/>
              <a:cxnLst/>
              <a:rect l="l" t="t" r="r" b="b"/>
              <a:pathLst>
                <a:path w="743" h="1295" extrusionOk="0">
                  <a:moveTo>
                    <a:pt x="729" y="737"/>
                  </a:moveTo>
                  <a:lnTo>
                    <a:pt x="729" y="737"/>
                  </a:lnTo>
                  <a:cubicBezTo>
                    <a:pt x="706" y="714"/>
                    <a:pt x="675" y="717"/>
                    <a:pt x="646" y="725"/>
                  </a:cubicBezTo>
                  <a:cubicBezTo>
                    <a:pt x="600" y="740"/>
                    <a:pt x="557" y="768"/>
                    <a:pt x="529" y="806"/>
                  </a:cubicBezTo>
                  <a:cubicBezTo>
                    <a:pt x="503" y="834"/>
                    <a:pt x="483" y="866"/>
                    <a:pt x="466" y="900"/>
                  </a:cubicBezTo>
                  <a:cubicBezTo>
                    <a:pt x="457" y="817"/>
                    <a:pt x="448" y="731"/>
                    <a:pt x="437" y="648"/>
                  </a:cubicBezTo>
                  <a:cubicBezTo>
                    <a:pt x="431" y="605"/>
                    <a:pt x="425" y="562"/>
                    <a:pt x="420" y="519"/>
                  </a:cubicBezTo>
                  <a:cubicBezTo>
                    <a:pt x="423" y="513"/>
                    <a:pt x="425" y="508"/>
                    <a:pt x="425" y="502"/>
                  </a:cubicBezTo>
                  <a:cubicBezTo>
                    <a:pt x="431" y="485"/>
                    <a:pt x="437" y="470"/>
                    <a:pt x="440" y="453"/>
                  </a:cubicBezTo>
                  <a:cubicBezTo>
                    <a:pt x="483" y="493"/>
                    <a:pt x="549" y="508"/>
                    <a:pt x="600" y="465"/>
                  </a:cubicBezTo>
                  <a:cubicBezTo>
                    <a:pt x="632" y="442"/>
                    <a:pt x="649" y="399"/>
                    <a:pt x="646" y="359"/>
                  </a:cubicBezTo>
                  <a:cubicBezTo>
                    <a:pt x="643" y="313"/>
                    <a:pt x="615" y="276"/>
                    <a:pt x="575" y="256"/>
                  </a:cubicBezTo>
                  <a:cubicBezTo>
                    <a:pt x="546" y="244"/>
                    <a:pt x="514" y="241"/>
                    <a:pt x="483" y="244"/>
                  </a:cubicBezTo>
                  <a:cubicBezTo>
                    <a:pt x="509" y="189"/>
                    <a:pt x="517" y="124"/>
                    <a:pt x="497" y="69"/>
                  </a:cubicBezTo>
                  <a:cubicBezTo>
                    <a:pt x="483" y="29"/>
                    <a:pt x="451" y="3"/>
                    <a:pt x="408" y="0"/>
                  </a:cubicBezTo>
                  <a:cubicBezTo>
                    <a:pt x="371" y="0"/>
                    <a:pt x="331" y="18"/>
                    <a:pt x="308" y="46"/>
                  </a:cubicBezTo>
                  <a:cubicBezTo>
                    <a:pt x="276" y="84"/>
                    <a:pt x="265" y="129"/>
                    <a:pt x="256" y="178"/>
                  </a:cubicBezTo>
                  <a:cubicBezTo>
                    <a:pt x="253" y="184"/>
                    <a:pt x="253" y="187"/>
                    <a:pt x="256" y="193"/>
                  </a:cubicBezTo>
                  <a:cubicBezTo>
                    <a:pt x="231" y="178"/>
                    <a:pt x="207" y="164"/>
                    <a:pt x="182" y="147"/>
                  </a:cubicBezTo>
                  <a:cubicBezTo>
                    <a:pt x="144" y="124"/>
                    <a:pt x="90" y="98"/>
                    <a:pt x="53" y="135"/>
                  </a:cubicBezTo>
                  <a:cubicBezTo>
                    <a:pt x="21" y="167"/>
                    <a:pt x="30" y="215"/>
                    <a:pt x="50" y="250"/>
                  </a:cubicBezTo>
                  <a:cubicBezTo>
                    <a:pt x="70" y="287"/>
                    <a:pt x="104" y="319"/>
                    <a:pt x="139" y="341"/>
                  </a:cubicBezTo>
                  <a:cubicBezTo>
                    <a:pt x="142" y="344"/>
                    <a:pt x="147" y="347"/>
                    <a:pt x="150" y="350"/>
                  </a:cubicBezTo>
                  <a:cubicBezTo>
                    <a:pt x="113" y="359"/>
                    <a:pt x="79" y="376"/>
                    <a:pt x="47" y="399"/>
                  </a:cubicBezTo>
                  <a:cubicBezTo>
                    <a:pt x="30" y="413"/>
                    <a:pt x="10" y="427"/>
                    <a:pt x="4" y="448"/>
                  </a:cubicBezTo>
                  <a:cubicBezTo>
                    <a:pt x="-4" y="470"/>
                    <a:pt x="1" y="493"/>
                    <a:pt x="13" y="511"/>
                  </a:cubicBezTo>
                  <a:cubicBezTo>
                    <a:pt x="47" y="554"/>
                    <a:pt x="99" y="548"/>
                    <a:pt x="144" y="533"/>
                  </a:cubicBezTo>
                  <a:cubicBezTo>
                    <a:pt x="179" y="525"/>
                    <a:pt x="210" y="516"/>
                    <a:pt x="239" y="505"/>
                  </a:cubicBezTo>
                  <a:cubicBezTo>
                    <a:pt x="239" y="508"/>
                    <a:pt x="236" y="513"/>
                    <a:pt x="236" y="516"/>
                  </a:cubicBezTo>
                  <a:cubicBezTo>
                    <a:pt x="228" y="539"/>
                    <a:pt x="219" y="562"/>
                    <a:pt x="213" y="585"/>
                  </a:cubicBezTo>
                  <a:cubicBezTo>
                    <a:pt x="207" y="605"/>
                    <a:pt x="207" y="628"/>
                    <a:pt x="219" y="645"/>
                  </a:cubicBezTo>
                  <a:cubicBezTo>
                    <a:pt x="236" y="665"/>
                    <a:pt x="262" y="671"/>
                    <a:pt x="285" y="662"/>
                  </a:cubicBezTo>
                  <a:cubicBezTo>
                    <a:pt x="322" y="651"/>
                    <a:pt x="351" y="628"/>
                    <a:pt x="374" y="599"/>
                  </a:cubicBezTo>
                  <a:cubicBezTo>
                    <a:pt x="397" y="763"/>
                    <a:pt x="414" y="923"/>
                    <a:pt x="423" y="1087"/>
                  </a:cubicBezTo>
                  <a:cubicBezTo>
                    <a:pt x="425" y="1147"/>
                    <a:pt x="428" y="1207"/>
                    <a:pt x="428" y="1267"/>
                  </a:cubicBezTo>
                  <a:cubicBezTo>
                    <a:pt x="431" y="1304"/>
                    <a:pt x="488" y="1304"/>
                    <a:pt x="486" y="1267"/>
                  </a:cubicBezTo>
                  <a:cubicBezTo>
                    <a:pt x="486" y="1176"/>
                    <a:pt x="480" y="1084"/>
                    <a:pt x="474" y="995"/>
                  </a:cubicBezTo>
                  <a:cubicBezTo>
                    <a:pt x="480" y="992"/>
                    <a:pt x="486" y="989"/>
                    <a:pt x="488" y="981"/>
                  </a:cubicBezTo>
                  <a:cubicBezTo>
                    <a:pt x="523" y="912"/>
                    <a:pt x="560" y="832"/>
                    <a:pt x="632" y="792"/>
                  </a:cubicBezTo>
                  <a:cubicBezTo>
                    <a:pt x="646" y="786"/>
                    <a:pt x="666" y="777"/>
                    <a:pt x="684" y="777"/>
                  </a:cubicBezTo>
                  <a:lnTo>
                    <a:pt x="686" y="777"/>
                  </a:lnTo>
                  <a:cubicBezTo>
                    <a:pt x="684" y="788"/>
                    <a:pt x="681" y="797"/>
                    <a:pt x="678" y="809"/>
                  </a:cubicBezTo>
                  <a:cubicBezTo>
                    <a:pt x="663" y="849"/>
                    <a:pt x="643" y="886"/>
                    <a:pt x="615" y="915"/>
                  </a:cubicBezTo>
                  <a:cubicBezTo>
                    <a:pt x="583" y="952"/>
                    <a:pt x="543" y="981"/>
                    <a:pt x="497" y="1001"/>
                  </a:cubicBezTo>
                  <a:cubicBezTo>
                    <a:pt x="486" y="1006"/>
                    <a:pt x="480" y="1026"/>
                    <a:pt x="488" y="1041"/>
                  </a:cubicBezTo>
                  <a:cubicBezTo>
                    <a:pt x="497" y="1055"/>
                    <a:pt x="514" y="1055"/>
                    <a:pt x="529" y="1049"/>
                  </a:cubicBezTo>
                  <a:cubicBezTo>
                    <a:pt x="623" y="1006"/>
                    <a:pt x="701" y="923"/>
                    <a:pt x="732" y="823"/>
                  </a:cubicBezTo>
                  <a:cubicBezTo>
                    <a:pt x="741" y="794"/>
                    <a:pt x="752" y="760"/>
                    <a:pt x="729" y="737"/>
                  </a:cubicBezTo>
                  <a:moveTo>
                    <a:pt x="265" y="611"/>
                  </a:moveTo>
                  <a:cubicBezTo>
                    <a:pt x="265" y="611"/>
                    <a:pt x="262" y="611"/>
                    <a:pt x="265" y="611"/>
                  </a:cubicBezTo>
                  <a:moveTo>
                    <a:pt x="268" y="614"/>
                  </a:moveTo>
                  <a:lnTo>
                    <a:pt x="268" y="614"/>
                  </a:lnTo>
                  <a:moveTo>
                    <a:pt x="325" y="571"/>
                  </a:moveTo>
                  <a:lnTo>
                    <a:pt x="325" y="571"/>
                  </a:lnTo>
                  <a:cubicBezTo>
                    <a:pt x="314" y="582"/>
                    <a:pt x="302" y="591"/>
                    <a:pt x="288" y="599"/>
                  </a:cubicBezTo>
                  <a:cubicBezTo>
                    <a:pt x="288" y="599"/>
                    <a:pt x="274" y="605"/>
                    <a:pt x="268" y="608"/>
                  </a:cubicBezTo>
                  <a:cubicBezTo>
                    <a:pt x="268" y="605"/>
                    <a:pt x="268" y="602"/>
                    <a:pt x="268" y="602"/>
                  </a:cubicBezTo>
                  <a:cubicBezTo>
                    <a:pt x="271" y="582"/>
                    <a:pt x="282" y="562"/>
                    <a:pt x="288" y="542"/>
                  </a:cubicBezTo>
                  <a:cubicBezTo>
                    <a:pt x="296" y="513"/>
                    <a:pt x="305" y="488"/>
                    <a:pt x="316" y="462"/>
                  </a:cubicBezTo>
                  <a:cubicBezTo>
                    <a:pt x="319" y="450"/>
                    <a:pt x="314" y="439"/>
                    <a:pt x="305" y="430"/>
                  </a:cubicBezTo>
                  <a:cubicBezTo>
                    <a:pt x="296" y="424"/>
                    <a:pt x="285" y="424"/>
                    <a:pt x="274" y="430"/>
                  </a:cubicBezTo>
                  <a:cubicBezTo>
                    <a:pt x="231" y="448"/>
                    <a:pt x="185" y="465"/>
                    <a:pt x="139" y="476"/>
                  </a:cubicBezTo>
                  <a:cubicBezTo>
                    <a:pt x="119" y="482"/>
                    <a:pt x="93" y="493"/>
                    <a:pt x="73" y="485"/>
                  </a:cubicBezTo>
                  <a:cubicBezTo>
                    <a:pt x="64" y="482"/>
                    <a:pt x="53" y="476"/>
                    <a:pt x="59" y="465"/>
                  </a:cubicBezTo>
                  <a:cubicBezTo>
                    <a:pt x="67" y="450"/>
                    <a:pt x="90" y="439"/>
                    <a:pt x="104" y="430"/>
                  </a:cubicBezTo>
                  <a:cubicBezTo>
                    <a:pt x="122" y="419"/>
                    <a:pt x="139" y="413"/>
                    <a:pt x="159" y="404"/>
                  </a:cubicBezTo>
                  <a:cubicBezTo>
                    <a:pt x="196" y="396"/>
                    <a:pt x="236" y="390"/>
                    <a:pt x="274" y="399"/>
                  </a:cubicBezTo>
                  <a:cubicBezTo>
                    <a:pt x="288" y="402"/>
                    <a:pt x="305" y="393"/>
                    <a:pt x="308" y="379"/>
                  </a:cubicBezTo>
                  <a:cubicBezTo>
                    <a:pt x="314" y="364"/>
                    <a:pt x="305" y="344"/>
                    <a:pt x="288" y="344"/>
                  </a:cubicBezTo>
                  <a:cubicBezTo>
                    <a:pt x="245" y="336"/>
                    <a:pt x="205" y="319"/>
                    <a:pt x="170" y="293"/>
                  </a:cubicBezTo>
                  <a:cubicBezTo>
                    <a:pt x="139" y="273"/>
                    <a:pt x="102" y="241"/>
                    <a:pt x="93" y="204"/>
                  </a:cubicBezTo>
                  <a:cubicBezTo>
                    <a:pt x="90" y="195"/>
                    <a:pt x="87" y="189"/>
                    <a:pt x="90" y="181"/>
                  </a:cubicBezTo>
                  <a:cubicBezTo>
                    <a:pt x="90" y="181"/>
                    <a:pt x="90" y="178"/>
                    <a:pt x="93" y="175"/>
                  </a:cubicBezTo>
                  <a:cubicBezTo>
                    <a:pt x="107" y="167"/>
                    <a:pt x="133" y="184"/>
                    <a:pt x="144" y="193"/>
                  </a:cubicBezTo>
                  <a:cubicBezTo>
                    <a:pt x="193" y="221"/>
                    <a:pt x="242" y="252"/>
                    <a:pt x="291" y="281"/>
                  </a:cubicBezTo>
                  <a:cubicBezTo>
                    <a:pt x="322" y="301"/>
                    <a:pt x="354" y="250"/>
                    <a:pt x="322" y="232"/>
                  </a:cubicBezTo>
                  <a:cubicBezTo>
                    <a:pt x="311" y="224"/>
                    <a:pt x="299" y="218"/>
                    <a:pt x="291" y="212"/>
                  </a:cubicBezTo>
                  <a:cubicBezTo>
                    <a:pt x="299" y="210"/>
                    <a:pt x="308" y="204"/>
                    <a:pt x="311" y="193"/>
                  </a:cubicBezTo>
                  <a:cubicBezTo>
                    <a:pt x="319" y="155"/>
                    <a:pt x="325" y="115"/>
                    <a:pt x="351" y="84"/>
                  </a:cubicBezTo>
                  <a:cubicBezTo>
                    <a:pt x="368" y="63"/>
                    <a:pt x="403" y="49"/>
                    <a:pt x="425" y="63"/>
                  </a:cubicBezTo>
                  <a:cubicBezTo>
                    <a:pt x="454" y="81"/>
                    <a:pt x="451" y="132"/>
                    <a:pt x="448" y="161"/>
                  </a:cubicBezTo>
                  <a:cubicBezTo>
                    <a:pt x="443" y="198"/>
                    <a:pt x="428" y="235"/>
                    <a:pt x="403" y="264"/>
                  </a:cubicBezTo>
                  <a:cubicBezTo>
                    <a:pt x="385" y="284"/>
                    <a:pt x="403" y="319"/>
                    <a:pt x="431" y="310"/>
                  </a:cubicBezTo>
                  <a:cubicBezTo>
                    <a:pt x="460" y="301"/>
                    <a:pt x="494" y="296"/>
                    <a:pt x="526" y="301"/>
                  </a:cubicBezTo>
                  <a:cubicBezTo>
                    <a:pt x="551" y="304"/>
                    <a:pt x="577" y="321"/>
                    <a:pt x="586" y="344"/>
                  </a:cubicBezTo>
                  <a:cubicBezTo>
                    <a:pt x="600" y="390"/>
                    <a:pt x="563" y="445"/>
                    <a:pt x="511" y="430"/>
                  </a:cubicBezTo>
                  <a:cubicBezTo>
                    <a:pt x="486" y="424"/>
                    <a:pt x="460" y="402"/>
                    <a:pt x="457" y="373"/>
                  </a:cubicBezTo>
                  <a:cubicBezTo>
                    <a:pt x="454" y="359"/>
                    <a:pt x="445" y="347"/>
                    <a:pt x="431" y="344"/>
                  </a:cubicBezTo>
                  <a:cubicBezTo>
                    <a:pt x="420" y="344"/>
                    <a:pt x="403" y="350"/>
                    <a:pt x="400" y="364"/>
                  </a:cubicBezTo>
                  <a:cubicBezTo>
                    <a:pt x="397" y="393"/>
                    <a:pt x="391" y="419"/>
                    <a:pt x="382" y="448"/>
                  </a:cubicBezTo>
                  <a:cubicBezTo>
                    <a:pt x="382" y="448"/>
                    <a:pt x="379" y="448"/>
                    <a:pt x="377" y="448"/>
                  </a:cubicBezTo>
                  <a:cubicBezTo>
                    <a:pt x="359" y="453"/>
                    <a:pt x="354" y="468"/>
                    <a:pt x="357" y="482"/>
                  </a:cubicBezTo>
                  <a:cubicBezTo>
                    <a:pt x="357" y="493"/>
                    <a:pt x="359" y="505"/>
                    <a:pt x="359" y="513"/>
                  </a:cubicBezTo>
                  <a:cubicBezTo>
                    <a:pt x="351" y="533"/>
                    <a:pt x="340" y="554"/>
                    <a:pt x="325" y="571"/>
                  </a:cubicBezTo>
                  <a:close/>
                </a:path>
              </a:pathLst>
            </a:custGeom>
            <a:solidFill>
              <a:schemeClr val="accent2"/>
            </a:solidFill>
            <a:ln>
              <a:noFill/>
            </a:ln>
          </p:spPr>
          <p:txBody>
            <a:bodyPr spcFirstLastPara="1" wrap="square" lIns="90000" tIns="45000" rIns="90000" bIns="45000" anchor="ctr" anchorCtr="1">
              <a:noAutofit/>
            </a:bodyPr>
            <a:lstStyle/>
            <a:p>
              <a:pPr marL="0" lvl="0" indent="0" algn="l" rtl="0">
                <a:spcBef>
                  <a:spcPts val="0"/>
                </a:spcBef>
                <a:spcAft>
                  <a:spcPts val="0"/>
                </a:spcAft>
                <a:buNone/>
              </a:pPr>
              <a:endParaRPr sz="2400"/>
            </a:p>
          </p:txBody>
        </p:sp>
        <p:sp>
          <p:nvSpPr>
            <p:cNvPr id="293" name="Google Shape;293;p22"/>
            <p:cNvSpPr/>
            <p:nvPr/>
          </p:nvSpPr>
          <p:spPr>
            <a:xfrm>
              <a:off x="7631300" y="4435692"/>
              <a:ext cx="360000" cy="724680"/>
            </a:xfrm>
            <a:custGeom>
              <a:avLst/>
              <a:gdLst/>
              <a:ahLst/>
              <a:cxnLst/>
              <a:rect l="l" t="t" r="r" b="b"/>
              <a:pathLst>
                <a:path w="1000" h="2013" extrusionOk="0">
                  <a:moveTo>
                    <a:pt x="917" y="612"/>
                  </a:moveTo>
                  <a:lnTo>
                    <a:pt x="917" y="612"/>
                  </a:lnTo>
                  <a:cubicBezTo>
                    <a:pt x="876" y="592"/>
                    <a:pt x="836" y="580"/>
                    <a:pt x="791" y="575"/>
                  </a:cubicBezTo>
                  <a:cubicBezTo>
                    <a:pt x="859" y="526"/>
                    <a:pt x="917" y="460"/>
                    <a:pt x="957" y="385"/>
                  </a:cubicBezTo>
                  <a:cubicBezTo>
                    <a:pt x="971" y="359"/>
                    <a:pt x="983" y="334"/>
                    <a:pt x="994" y="305"/>
                  </a:cubicBezTo>
                  <a:cubicBezTo>
                    <a:pt x="1003" y="276"/>
                    <a:pt x="1003" y="245"/>
                    <a:pt x="980" y="222"/>
                  </a:cubicBezTo>
                  <a:cubicBezTo>
                    <a:pt x="937" y="185"/>
                    <a:pt x="874" y="205"/>
                    <a:pt x="828" y="225"/>
                  </a:cubicBezTo>
                  <a:cubicBezTo>
                    <a:pt x="796" y="242"/>
                    <a:pt x="768" y="259"/>
                    <a:pt x="739" y="279"/>
                  </a:cubicBezTo>
                  <a:cubicBezTo>
                    <a:pt x="742" y="259"/>
                    <a:pt x="745" y="236"/>
                    <a:pt x="747" y="216"/>
                  </a:cubicBezTo>
                  <a:cubicBezTo>
                    <a:pt x="750" y="162"/>
                    <a:pt x="750" y="102"/>
                    <a:pt x="728" y="53"/>
                  </a:cubicBezTo>
                  <a:cubicBezTo>
                    <a:pt x="704" y="4"/>
                    <a:pt x="650" y="-16"/>
                    <a:pt x="604" y="13"/>
                  </a:cubicBezTo>
                  <a:cubicBezTo>
                    <a:pt x="558" y="41"/>
                    <a:pt x="536" y="96"/>
                    <a:pt x="521" y="145"/>
                  </a:cubicBezTo>
                  <a:cubicBezTo>
                    <a:pt x="507" y="191"/>
                    <a:pt x="498" y="236"/>
                    <a:pt x="498" y="285"/>
                  </a:cubicBezTo>
                  <a:cubicBezTo>
                    <a:pt x="467" y="256"/>
                    <a:pt x="435" y="233"/>
                    <a:pt x="401" y="211"/>
                  </a:cubicBezTo>
                  <a:cubicBezTo>
                    <a:pt x="369" y="188"/>
                    <a:pt x="335" y="167"/>
                    <a:pt x="298" y="150"/>
                  </a:cubicBezTo>
                  <a:cubicBezTo>
                    <a:pt x="266" y="136"/>
                    <a:pt x="231" y="125"/>
                    <a:pt x="194" y="122"/>
                  </a:cubicBezTo>
                  <a:cubicBezTo>
                    <a:pt x="163" y="119"/>
                    <a:pt x="128" y="128"/>
                    <a:pt x="108" y="153"/>
                  </a:cubicBezTo>
                  <a:cubicBezTo>
                    <a:pt x="80" y="188"/>
                    <a:pt x="83" y="233"/>
                    <a:pt x="97" y="274"/>
                  </a:cubicBezTo>
                  <a:cubicBezTo>
                    <a:pt x="117" y="342"/>
                    <a:pt x="160" y="403"/>
                    <a:pt x="214" y="448"/>
                  </a:cubicBezTo>
                  <a:cubicBezTo>
                    <a:pt x="237" y="468"/>
                    <a:pt x="263" y="486"/>
                    <a:pt x="289" y="500"/>
                  </a:cubicBezTo>
                  <a:cubicBezTo>
                    <a:pt x="206" y="523"/>
                    <a:pt x="128" y="569"/>
                    <a:pt x="68" y="629"/>
                  </a:cubicBezTo>
                  <a:cubicBezTo>
                    <a:pt x="45" y="652"/>
                    <a:pt x="20" y="678"/>
                    <a:pt x="5" y="709"/>
                  </a:cubicBezTo>
                  <a:cubicBezTo>
                    <a:pt x="-9" y="744"/>
                    <a:pt x="5" y="778"/>
                    <a:pt x="40" y="792"/>
                  </a:cubicBezTo>
                  <a:cubicBezTo>
                    <a:pt x="68" y="804"/>
                    <a:pt x="97" y="798"/>
                    <a:pt x="126" y="792"/>
                  </a:cubicBezTo>
                  <a:cubicBezTo>
                    <a:pt x="163" y="781"/>
                    <a:pt x="200" y="769"/>
                    <a:pt x="237" y="755"/>
                  </a:cubicBezTo>
                  <a:cubicBezTo>
                    <a:pt x="283" y="738"/>
                    <a:pt x="326" y="718"/>
                    <a:pt x="369" y="695"/>
                  </a:cubicBezTo>
                  <a:cubicBezTo>
                    <a:pt x="355" y="721"/>
                    <a:pt x="343" y="747"/>
                    <a:pt x="335" y="775"/>
                  </a:cubicBezTo>
                  <a:cubicBezTo>
                    <a:pt x="323" y="807"/>
                    <a:pt x="315" y="838"/>
                    <a:pt x="306" y="870"/>
                  </a:cubicBezTo>
                  <a:cubicBezTo>
                    <a:pt x="300" y="901"/>
                    <a:pt x="289" y="938"/>
                    <a:pt x="298" y="973"/>
                  </a:cubicBezTo>
                  <a:cubicBezTo>
                    <a:pt x="300" y="1002"/>
                    <a:pt x="323" y="1025"/>
                    <a:pt x="352" y="1030"/>
                  </a:cubicBezTo>
                  <a:cubicBezTo>
                    <a:pt x="381" y="1036"/>
                    <a:pt x="409" y="1025"/>
                    <a:pt x="432" y="1013"/>
                  </a:cubicBezTo>
                  <a:cubicBezTo>
                    <a:pt x="458" y="996"/>
                    <a:pt x="481" y="973"/>
                    <a:pt x="498" y="950"/>
                  </a:cubicBezTo>
                  <a:cubicBezTo>
                    <a:pt x="518" y="924"/>
                    <a:pt x="538" y="899"/>
                    <a:pt x="553" y="870"/>
                  </a:cubicBezTo>
                  <a:cubicBezTo>
                    <a:pt x="573" y="832"/>
                    <a:pt x="590" y="795"/>
                    <a:pt x="601" y="755"/>
                  </a:cubicBezTo>
                  <a:cubicBezTo>
                    <a:pt x="636" y="910"/>
                    <a:pt x="664" y="1067"/>
                    <a:pt x="682" y="1225"/>
                  </a:cubicBezTo>
                  <a:cubicBezTo>
                    <a:pt x="687" y="1302"/>
                    <a:pt x="693" y="1383"/>
                    <a:pt x="693" y="1463"/>
                  </a:cubicBezTo>
                  <a:cubicBezTo>
                    <a:pt x="687" y="1452"/>
                    <a:pt x="682" y="1443"/>
                    <a:pt x="676" y="1431"/>
                  </a:cubicBezTo>
                  <a:cubicBezTo>
                    <a:pt x="627" y="1360"/>
                    <a:pt x="570" y="1297"/>
                    <a:pt x="510" y="1237"/>
                  </a:cubicBezTo>
                  <a:cubicBezTo>
                    <a:pt x="478" y="1208"/>
                    <a:pt x="432" y="1179"/>
                    <a:pt x="386" y="1202"/>
                  </a:cubicBezTo>
                  <a:cubicBezTo>
                    <a:pt x="346" y="1222"/>
                    <a:pt x="335" y="1274"/>
                    <a:pt x="346" y="1314"/>
                  </a:cubicBezTo>
                  <a:cubicBezTo>
                    <a:pt x="358" y="1354"/>
                    <a:pt x="386" y="1391"/>
                    <a:pt x="412" y="1423"/>
                  </a:cubicBezTo>
                  <a:cubicBezTo>
                    <a:pt x="438" y="1454"/>
                    <a:pt x="467" y="1483"/>
                    <a:pt x="498" y="1506"/>
                  </a:cubicBezTo>
                  <a:cubicBezTo>
                    <a:pt x="558" y="1557"/>
                    <a:pt x="624" y="1598"/>
                    <a:pt x="693" y="1638"/>
                  </a:cubicBezTo>
                  <a:cubicBezTo>
                    <a:pt x="693" y="1658"/>
                    <a:pt x="690" y="1678"/>
                    <a:pt x="690" y="1701"/>
                  </a:cubicBezTo>
                  <a:cubicBezTo>
                    <a:pt x="684" y="1795"/>
                    <a:pt x="676" y="1890"/>
                    <a:pt x="662" y="1985"/>
                  </a:cubicBezTo>
                  <a:cubicBezTo>
                    <a:pt x="659" y="2002"/>
                    <a:pt x="676" y="2013"/>
                    <a:pt x="690" y="2013"/>
                  </a:cubicBezTo>
                  <a:cubicBezTo>
                    <a:pt x="708" y="2013"/>
                    <a:pt x="716" y="2002"/>
                    <a:pt x="719" y="1985"/>
                  </a:cubicBezTo>
                  <a:cubicBezTo>
                    <a:pt x="733" y="1887"/>
                    <a:pt x="742" y="1790"/>
                    <a:pt x="747" y="1690"/>
                  </a:cubicBezTo>
                  <a:cubicBezTo>
                    <a:pt x="756" y="1687"/>
                    <a:pt x="765" y="1675"/>
                    <a:pt x="762" y="1666"/>
                  </a:cubicBezTo>
                  <a:cubicBezTo>
                    <a:pt x="762" y="1664"/>
                    <a:pt x="762" y="1661"/>
                    <a:pt x="762" y="1661"/>
                  </a:cubicBezTo>
                  <a:cubicBezTo>
                    <a:pt x="779" y="1649"/>
                    <a:pt x="785" y="1624"/>
                    <a:pt x="762" y="1612"/>
                  </a:cubicBezTo>
                  <a:cubicBezTo>
                    <a:pt x="759" y="1609"/>
                    <a:pt x="756" y="1609"/>
                    <a:pt x="753" y="1606"/>
                  </a:cubicBezTo>
                  <a:cubicBezTo>
                    <a:pt x="753" y="1603"/>
                    <a:pt x="750" y="1601"/>
                    <a:pt x="750" y="1598"/>
                  </a:cubicBezTo>
                  <a:cubicBezTo>
                    <a:pt x="753" y="1561"/>
                    <a:pt x="753" y="1526"/>
                    <a:pt x="753" y="1489"/>
                  </a:cubicBezTo>
                  <a:cubicBezTo>
                    <a:pt x="750" y="1328"/>
                    <a:pt x="736" y="1165"/>
                    <a:pt x="710" y="1007"/>
                  </a:cubicBezTo>
                  <a:cubicBezTo>
                    <a:pt x="696" y="927"/>
                    <a:pt x="682" y="850"/>
                    <a:pt x="664" y="772"/>
                  </a:cubicBezTo>
                  <a:cubicBezTo>
                    <a:pt x="719" y="815"/>
                    <a:pt x="785" y="841"/>
                    <a:pt x="856" y="835"/>
                  </a:cubicBezTo>
                  <a:cubicBezTo>
                    <a:pt x="914" y="830"/>
                    <a:pt x="977" y="804"/>
                    <a:pt x="994" y="744"/>
                  </a:cubicBezTo>
                  <a:cubicBezTo>
                    <a:pt x="1017" y="686"/>
                    <a:pt x="968" y="635"/>
                    <a:pt x="917" y="612"/>
                  </a:cubicBezTo>
                  <a:moveTo>
                    <a:pt x="429" y="1348"/>
                  </a:moveTo>
                  <a:lnTo>
                    <a:pt x="429" y="1348"/>
                  </a:lnTo>
                  <a:cubicBezTo>
                    <a:pt x="412" y="1326"/>
                    <a:pt x="389" y="1291"/>
                    <a:pt x="403" y="1265"/>
                  </a:cubicBezTo>
                  <a:cubicBezTo>
                    <a:pt x="418" y="1231"/>
                    <a:pt x="458" y="1268"/>
                    <a:pt x="472" y="1282"/>
                  </a:cubicBezTo>
                  <a:cubicBezTo>
                    <a:pt x="524" y="1331"/>
                    <a:pt x="573" y="1386"/>
                    <a:pt x="616" y="1446"/>
                  </a:cubicBezTo>
                  <a:cubicBezTo>
                    <a:pt x="641" y="1483"/>
                    <a:pt x="664" y="1523"/>
                    <a:pt x="682" y="1563"/>
                  </a:cubicBezTo>
                  <a:cubicBezTo>
                    <a:pt x="584" y="1506"/>
                    <a:pt x="490" y="1443"/>
                    <a:pt x="429" y="1348"/>
                  </a:cubicBezTo>
                  <a:moveTo>
                    <a:pt x="940" y="265"/>
                  </a:moveTo>
                  <a:cubicBezTo>
                    <a:pt x="940" y="265"/>
                    <a:pt x="937" y="262"/>
                    <a:pt x="940" y="265"/>
                  </a:cubicBezTo>
                  <a:moveTo>
                    <a:pt x="57" y="738"/>
                  </a:moveTo>
                  <a:cubicBezTo>
                    <a:pt x="57" y="738"/>
                    <a:pt x="54" y="738"/>
                    <a:pt x="57" y="738"/>
                  </a:cubicBezTo>
                  <a:moveTo>
                    <a:pt x="57" y="738"/>
                  </a:moveTo>
                  <a:lnTo>
                    <a:pt x="57" y="738"/>
                  </a:lnTo>
                  <a:moveTo>
                    <a:pt x="57" y="738"/>
                  </a:moveTo>
                  <a:lnTo>
                    <a:pt x="57" y="738"/>
                  </a:lnTo>
                  <a:moveTo>
                    <a:pt x="57" y="738"/>
                  </a:moveTo>
                  <a:lnTo>
                    <a:pt x="57" y="738"/>
                  </a:lnTo>
                  <a:moveTo>
                    <a:pt x="943" y="724"/>
                  </a:moveTo>
                  <a:lnTo>
                    <a:pt x="943" y="724"/>
                  </a:lnTo>
                  <a:cubicBezTo>
                    <a:pt x="937" y="758"/>
                    <a:pt x="885" y="775"/>
                    <a:pt x="854" y="778"/>
                  </a:cubicBezTo>
                  <a:cubicBezTo>
                    <a:pt x="811" y="781"/>
                    <a:pt x="768" y="769"/>
                    <a:pt x="730" y="747"/>
                  </a:cubicBezTo>
                  <a:cubicBezTo>
                    <a:pt x="684" y="724"/>
                    <a:pt x="647" y="686"/>
                    <a:pt x="619" y="643"/>
                  </a:cubicBezTo>
                  <a:cubicBezTo>
                    <a:pt x="601" y="620"/>
                    <a:pt x="567" y="629"/>
                    <a:pt x="564" y="658"/>
                  </a:cubicBezTo>
                  <a:cubicBezTo>
                    <a:pt x="553" y="764"/>
                    <a:pt x="501" y="870"/>
                    <a:pt x="427" y="944"/>
                  </a:cubicBezTo>
                  <a:cubicBezTo>
                    <a:pt x="412" y="958"/>
                    <a:pt x="395" y="970"/>
                    <a:pt x="375" y="973"/>
                  </a:cubicBezTo>
                  <a:cubicBezTo>
                    <a:pt x="372" y="973"/>
                    <a:pt x="369" y="976"/>
                    <a:pt x="366" y="973"/>
                  </a:cubicBezTo>
                  <a:cubicBezTo>
                    <a:pt x="366" y="973"/>
                    <a:pt x="358" y="973"/>
                    <a:pt x="361" y="973"/>
                  </a:cubicBezTo>
                  <a:cubicBezTo>
                    <a:pt x="358" y="973"/>
                    <a:pt x="358" y="973"/>
                    <a:pt x="355" y="970"/>
                  </a:cubicBezTo>
                  <a:cubicBezTo>
                    <a:pt x="352" y="967"/>
                    <a:pt x="352" y="962"/>
                    <a:pt x="352" y="956"/>
                  </a:cubicBezTo>
                  <a:cubicBezTo>
                    <a:pt x="349" y="930"/>
                    <a:pt x="358" y="901"/>
                    <a:pt x="364" y="875"/>
                  </a:cubicBezTo>
                  <a:cubicBezTo>
                    <a:pt x="369" y="850"/>
                    <a:pt x="378" y="821"/>
                    <a:pt x="386" y="795"/>
                  </a:cubicBezTo>
                  <a:cubicBezTo>
                    <a:pt x="409" y="735"/>
                    <a:pt x="441" y="678"/>
                    <a:pt x="481" y="626"/>
                  </a:cubicBezTo>
                  <a:cubicBezTo>
                    <a:pt x="498" y="603"/>
                    <a:pt x="464" y="572"/>
                    <a:pt x="441" y="586"/>
                  </a:cubicBezTo>
                  <a:cubicBezTo>
                    <a:pt x="384" y="623"/>
                    <a:pt x="323" y="658"/>
                    <a:pt x="263" y="683"/>
                  </a:cubicBezTo>
                  <a:cubicBezTo>
                    <a:pt x="231" y="698"/>
                    <a:pt x="200" y="709"/>
                    <a:pt x="168" y="718"/>
                  </a:cubicBezTo>
                  <a:cubicBezTo>
                    <a:pt x="143" y="727"/>
                    <a:pt x="111" y="741"/>
                    <a:pt x="85" y="741"/>
                  </a:cubicBezTo>
                  <a:cubicBezTo>
                    <a:pt x="74" y="744"/>
                    <a:pt x="68" y="744"/>
                    <a:pt x="59" y="741"/>
                  </a:cubicBezTo>
                  <a:cubicBezTo>
                    <a:pt x="59" y="738"/>
                    <a:pt x="57" y="738"/>
                    <a:pt x="57" y="738"/>
                  </a:cubicBezTo>
                  <a:lnTo>
                    <a:pt x="57" y="738"/>
                  </a:lnTo>
                  <a:cubicBezTo>
                    <a:pt x="57" y="735"/>
                    <a:pt x="57" y="735"/>
                    <a:pt x="57" y="732"/>
                  </a:cubicBezTo>
                  <a:cubicBezTo>
                    <a:pt x="62" y="724"/>
                    <a:pt x="71" y="712"/>
                    <a:pt x="80" y="703"/>
                  </a:cubicBezTo>
                  <a:cubicBezTo>
                    <a:pt x="88" y="692"/>
                    <a:pt x="97" y="681"/>
                    <a:pt x="108" y="669"/>
                  </a:cubicBezTo>
                  <a:cubicBezTo>
                    <a:pt x="148" y="629"/>
                    <a:pt x="197" y="597"/>
                    <a:pt x="249" y="575"/>
                  </a:cubicBezTo>
                  <a:cubicBezTo>
                    <a:pt x="309" y="549"/>
                    <a:pt x="372" y="537"/>
                    <a:pt x="435" y="540"/>
                  </a:cubicBezTo>
                  <a:cubicBezTo>
                    <a:pt x="472" y="540"/>
                    <a:pt x="472" y="483"/>
                    <a:pt x="435" y="483"/>
                  </a:cubicBezTo>
                  <a:cubicBezTo>
                    <a:pt x="318" y="474"/>
                    <a:pt x="209" y="394"/>
                    <a:pt x="160" y="285"/>
                  </a:cubicBezTo>
                  <a:cubicBezTo>
                    <a:pt x="151" y="262"/>
                    <a:pt x="134" y="225"/>
                    <a:pt x="146" y="199"/>
                  </a:cubicBezTo>
                  <a:cubicBezTo>
                    <a:pt x="154" y="182"/>
                    <a:pt x="174" y="179"/>
                    <a:pt x="194" y="179"/>
                  </a:cubicBezTo>
                  <a:cubicBezTo>
                    <a:pt x="223" y="179"/>
                    <a:pt x="246" y="191"/>
                    <a:pt x="272" y="202"/>
                  </a:cubicBezTo>
                  <a:cubicBezTo>
                    <a:pt x="303" y="216"/>
                    <a:pt x="335" y="236"/>
                    <a:pt x="366" y="256"/>
                  </a:cubicBezTo>
                  <a:cubicBezTo>
                    <a:pt x="432" y="300"/>
                    <a:pt x="492" y="354"/>
                    <a:pt x="544" y="414"/>
                  </a:cubicBezTo>
                  <a:cubicBezTo>
                    <a:pt x="553" y="426"/>
                    <a:pt x="575" y="423"/>
                    <a:pt x="584" y="414"/>
                  </a:cubicBezTo>
                  <a:cubicBezTo>
                    <a:pt x="596" y="403"/>
                    <a:pt x="596" y="385"/>
                    <a:pt x="584" y="374"/>
                  </a:cubicBezTo>
                  <a:cubicBezTo>
                    <a:pt x="575" y="363"/>
                    <a:pt x="564" y="351"/>
                    <a:pt x="556" y="339"/>
                  </a:cubicBezTo>
                  <a:cubicBezTo>
                    <a:pt x="553" y="294"/>
                    <a:pt x="556" y="245"/>
                    <a:pt x="564" y="199"/>
                  </a:cubicBezTo>
                  <a:cubicBezTo>
                    <a:pt x="575" y="159"/>
                    <a:pt x="587" y="110"/>
                    <a:pt x="613" y="79"/>
                  </a:cubicBezTo>
                  <a:cubicBezTo>
                    <a:pt x="621" y="67"/>
                    <a:pt x="636" y="56"/>
                    <a:pt x="650" y="56"/>
                  </a:cubicBezTo>
                  <a:cubicBezTo>
                    <a:pt x="662" y="56"/>
                    <a:pt x="670" y="67"/>
                    <a:pt x="676" y="79"/>
                  </a:cubicBezTo>
                  <a:cubicBezTo>
                    <a:pt x="693" y="113"/>
                    <a:pt x="693" y="162"/>
                    <a:pt x="690" y="202"/>
                  </a:cubicBezTo>
                  <a:cubicBezTo>
                    <a:pt x="687" y="256"/>
                    <a:pt x="676" y="308"/>
                    <a:pt x="656" y="359"/>
                  </a:cubicBezTo>
                  <a:cubicBezTo>
                    <a:pt x="650" y="371"/>
                    <a:pt x="650" y="385"/>
                    <a:pt x="662" y="397"/>
                  </a:cubicBezTo>
                  <a:cubicBezTo>
                    <a:pt x="673" y="403"/>
                    <a:pt x="690" y="405"/>
                    <a:pt x="699" y="394"/>
                  </a:cubicBezTo>
                  <a:cubicBezTo>
                    <a:pt x="736" y="354"/>
                    <a:pt x="776" y="319"/>
                    <a:pt x="825" y="294"/>
                  </a:cubicBezTo>
                  <a:cubicBezTo>
                    <a:pt x="845" y="282"/>
                    <a:pt x="865" y="268"/>
                    <a:pt x="888" y="262"/>
                  </a:cubicBezTo>
                  <a:cubicBezTo>
                    <a:pt x="900" y="259"/>
                    <a:pt x="905" y="259"/>
                    <a:pt x="914" y="259"/>
                  </a:cubicBezTo>
                  <a:cubicBezTo>
                    <a:pt x="917" y="259"/>
                    <a:pt x="925" y="259"/>
                    <a:pt x="922" y="259"/>
                  </a:cubicBezTo>
                  <a:cubicBezTo>
                    <a:pt x="925" y="259"/>
                    <a:pt x="928" y="259"/>
                    <a:pt x="928" y="259"/>
                  </a:cubicBezTo>
                  <a:cubicBezTo>
                    <a:pt x="931" y="259"/>
                    <a:pt x="934" y="262"/>
                    <a:pt x="934" y="262"/>
                  </a:cubicBezTo>
                  <a:cubicBezTo>
                    <a:pt x="937" y="262"/>
                    <a:pt x="937" y="262"/>
                    <a:pt x="940" y="265"/>
                  </a:cubicBezTo>
                  <a:lnTo>
                    <a:pt x="940" y="265"/>
                  </a:lnTo>
                  <a:cubicBezTo>
                    <a:pt x="937" y="262"/>
                    <a:pt x="943" y="271"/>
                    <a:pt x="943" y="268"/>
                  </a:cubicBezTo>
                  <a:cubicBezTo>
                    <a:pt x="945" y="279"/>
                    <a:pt x="937" y="291"/>
                    <a:pt x="934" y="300"/>
                  </a:cubicBezTo>
                  <a:cubicBezTo>
                    <a:pt x="925" y="322"/>
                    <a:pt x="917" y="342"/>
                    <a:pt x="905" y="365"/>
                  </a:cubicBezTo>
                  <a:cubicBezTo>
                    <a:pt x="880" y="405"/>
                    <a:pt x="851" y="446"/>
                    <a:pt x="816" y="477"/>
                  </a:cubicBezTo>
                  <a:cubicBezTo>
                    <a:pt x="776" y="517"/>
                    <a:pt x="730" y="549"/>
                    <a:pt x="682" y="572"/>
                  </a:cubicBezTo>
                  <a:cubicBezTo>
                    <a:pt x="656" y="583"/>
                    <a:pt x="667" y="626"/>
                    <a:pt x="696" y="626"/>
                  </a:cubicBezTo>
                  <a:cubicBezTo>
                    <a:pt x="750" y="623"/>
                    <a:pt x="805" y="629"/>
                    <a:pt x="859" y="649"/>
                  </a:cubicBezTo>
                  <a:cubicBezTo>
                    <a:pt x="888" y="658"/>
                    <a:pt x="948" y="681"/>
                    <a:pt x="943" y="724"/>
                  </a:cubicBezTo>
                  <a:close/>
                </a:path>
              </a:pathLst>
            </a:custGeom>
            <a:solidFill>
              <a:schemeClr val="accent2"/>
            </a:solidFill>
            <a:ln>
              <a:noFill/>
            </a:ln>
          </p:spPr>
          <p:txBody>
            <a:bodyPr spcFirstLastPara="1" wrap="square" lIns="90000" tIns="45000" rIns="90000" bIns="45000" anchor="ctr" anchorCtr="1">
              <a:noAutofit/>
            </a:bodyPr>
            <a:lstStyle/>
            <a:p>
              <a:pPr marL="0" lvl="0" indent="0" algn="l" rtl="0">
                <a:spcBef>
                  <a:spcPts val="0"/>
                </a:spcBef>
                <a:spcAft>
                  <a:spcPts val="0"/>
                </a:spcAft>
                <a:buNone/>
              </a:pPr>
              <a:endParaRPr sz="2400"/>
            </a:p>
          </p:txBody>
        </p:sp>
      </p:grpSp>
      <p:grpSp>
        <p:nvGrpSpPr>
          <p:cNvPr id="294" name="Google Shape;294;p22"/>
          <p:cNvGrpSpPr/>
          <p:nvPr/>
        </p:nvGrpSpPr>
        <p:grpSpPr>
          <a:xfrm flipH="1">
            <a:off x="1344050" y="-330869"/>
            <a:ext cx="11007093" cy="849968"/>
            <a:chOff x="-94861" y="-248152"/>
            <a:chExt cx="8255320" cy="637476"/>
          </a:xfrm>
        </p:grpSpPr>
        <p:sp>
          <p:nvSpPr>
            <p:cNvPr id="295" name="Google Shape;295;p22"/>
            <p:cNvSpPr/>
            <p:nvPr/>
          </p:nvSpPr>
          <p:spPr>
            <a:xfrm>
              <a:off x="-94861" y="-248152"/>
              <a:ext cx="1119270" cy="585901"/>
            </a:xfrm>
            <a:custGeom>
              <a:avLst/>
              <a:gdLst/>
              <a:ahLst/>
              <a:cxnLst/>
              <a:rect l="l" t="t" r="r" b="b"/>
              <a:pathLst>
                <a:path w="3922" h="2053" extrusionOk="0">
                  <a:moveTo>
                    <a:pt x="3256" y="2016"/>
                  </a:moveTo>
                  <a:lnTo>
                    <a:pt x="3256" y="2016"/>
                  </a:lnTo>
                  <a:cubicBezTo>
                    <a:pt x="3384" y="2052"/>
                    <a:pt x="3539" y="2056"/>
                    <a:pt x="3663" y="2036"/>
                  </a:cubicBezTo>
                  <a:cubicBezTo>
                    <a:pt x="4139" y="1955"/>
                    <a:pt x="3895" y="1250"/>
                    <a:pt x="3461" y="1371"/>
                  </a:cubicBezTo>
                  <a:cubicBezTo>
                    <a:pt x="3582" y="1261"/>
                    <a:pt x="3613" y="1061"/>
                    <a:pt x="3505" y="931"/>
                  </a:cubicBezTo>
                  <a:cubicBezTo>
                    <a:pt x="3398" y="802"/>
                    <a:pt x="3180" y="786"/>
                    <a:pt x="3058" y="898"/>
                  </a:cubicBezTo>
                  <a:cubicBezTo>
                    <a:pt x="3105" y="753"/>
                    <a:pt x="2982" y="592"/>
                    <a:pt x="2833" y="558"/>
                  </a:cubicBezTo>
                  <a:cubicBezTo>
                    <a:pt x="2685" y="524"/>
                    <a:pt x="2528" y="588"/>
                    <a:pt x="2408" y="683"/>
                  </a:cubicBezTo>
                  <a:cubicBezTo>
                    <a:pt x="2470" y="461"/>
                    <a:pt x="2512" y="218"/>
                    <a:pt x="2315" y="101"/>
                  </a:cubicBezTo>
                  <a:cubicBezTo>
                    <a:pt x="2105" y="-21"/>
                    <a:pt x="1829" y="-41"/>
                    <a:pt x="1624" y="88"/>
                  </a:cubicBezTo>
                  <a:cubicBezTo>
                    <a:pt x="1419" y="216"/>
                    <a:pt x="1319" y="505"/>
                    <a:pt x="1433" y="719"/>
                  </a:cubicBezTo>
                  <a:cubicBezTo>
                    <a:pt x="1345" y="629"/>
                    <a:pt x="1180" y="632"/>
                    <a:pt x="1094" y="725"/>
                  </a:cubicBezTo>
                  <a:cubicBezTo>
                    <a:pt x="1007" y="819"/>
                    <a:pt x="1017" y="982"/>
                    <a:pt x="1114" y="1065"/>
                  </a:cubicBezTo>
                  <a:cubicBezTo>
                    <a:pt x="973" y="965"/>
                    <a:pt x="768" y="967"/>
                    <a:pt x="629" y="1069"/>
                  </a:cubicBezTo>
                  <a:cubicBezTo>
                    <a:pt x="533" y="1140"/>
                    <a:pt x="485" y="1313"/>
                    <a:pt x="590" y="1367"/>
                  </a:cubicBezTo>
                  <a:cubicBezTo>
                    <a:pt x="456" y="1330"/>
                    <a:pt x="310" y="1293"/>
                    <a:pt x="179" y="1340"/>
                  </a:cubicBezTo>
                  <a:cubicBezTo>
                    <a:pt x="46" y="1387"/>
                    <a:pt x="-50" y="1556"/>
                    <a:pt x="29" y="1671"/>
                  </a:cubicBezTo>
                  <a:cubicBezTo>
                    <a:pt x="62" y="1718"/>
                    <a:pt x="116" y="1747"/>
                    <a:pt x="172" y="1760"/>
                  </a:cubicBezTo>
                  <a:cubicBezTo>
                    <a:pt x="296" y="1790"/>
                    <a:pt x="435" y="1747"/>
                    <a:pt x="522" y="1652"/>
                  </a:cubicBezTo>
                  <a:cubicBezTo>
                    <a:pt x="499" y="1809"/>
                    <a:pt x="641" y="1948"/>
                    <a:pt x="790" y="2006"/>
                  </a:cubicBezTo>
                  <a:cubicBezTo>
                    <a:pt x="1094" y="2125"/>
                    <a:pt x="1473" y="2013"/>
                    <a:pt x="1661" y="1747"/>
                  </a:cubicBezTo>
                  <a:cubicBezTo>
                    <a:pt x="1746" y="1861"/>
                    <a:pt x="1892" y="1926"/>
                    <a:pt x="2033" y="1916"/>
                  </a:cubicBezTo>
                  <a:cubicBezTo>
                    <a:pt x="2174" y="1906"/>
                    <a:pt x="2307" y="1821"/>
                    <a:pt x="2376" y="1696"/>
                  </a:cubicBezTo>
                  <a:cubicBezTo>
                    <a:pt x="2349" y="1745"/>
                    <a:pt x="2646" y="1839"/>
                    <a:pt x="2678" y="1842"/>
                  </a:cubicBezTo>
                  <a:cubicBezTo>
                    <a:pt x="2807" y="1859"/>
                    <a:pt x="2927" y="1822"/>
                    <a:pt x="3036" y="1758"/>
                  </a:cubicBezTo>
                  <a:cubicBezTo>
                    <a:pt x="2908" y="1834"/>
                    <a:pt x="3155" y="1980"/>
                    <a:pt x="3197" y="1996"/>
                  </a:cubicBezTo>
                  <a:cubicBezTo>
                    <a:pt x="3216" y="2003"/>
                    <a:pt x="3236" y="2010"/>
                    <a:pt x="3256" y="2016"/>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sp>
          <p:nvSpPr>
            <p:cNvPr id="296" name="Google Shape;296;p22"/>
            <p:cNvSpPr/>
            <p:nvPr/>
          </p:nvSpPr>
          <p:spPr>
            <a:xfrm>
              <a:off x="7041189" y="-196577"/>
              <a:ext cx="1119270" cy="585901"/>
            </a:xfrm>
            <a:custGeom>
              <a:avLst/>
              <a:gdLst/>
              <a:ahLst/>
              <a:cxnLst/>
              <a:rect l="l" t="t" r="r" b="b"/>
              <a:pathLst>
                <a:path w="3922" h="2053" extrusionOk="0">
                  <a:moveTo>
                    <a:pt x="3256" y="2016"/>
                  </a:moveTo>
                  <a:lnTo>
                    <a:pt x="3256" y="2016"/>
                  </a:lnTo>
                  <a:cubicBezTo>
                    <a:pt x="3384" y="2052"/>
                    <a:pt x="3539" y="2056"/>
                    <a:pt x="3663" y="2036"/>
                  </a:cubicBezTo>
                  <a:cubicBezTo>
                    <a:pt x="4139" y="1955"/>
                    <a:pt x="3895" y="1250"/>
                    <a:pt x="3461" y="1371"/>
                  </a:cubicBezTo>
                  <a:cubicBezTo>
                    <a:pt x="3582" y="1261"/>
                    <a:pt x="3613" y="1061"/>
                    <a:pt x="3505" y="931"/>
                  </a:cubicBezTo>
                  <a:cubicBezTo>
                    <a:pt x="3398" y="802"/>
                    <a:pt x="3180" y="786"/>
                    <a:pt x="3058" y="898"/>
                  </a:cubicBezTo>
                  <a:cubicBezTo>
                    <a:pt x="3105" y="753"/>
                    <a:pt x="2982" y="592"/>
                    <a:pt x="2833" y="558"/>
                  </a:cubicBezTo>
                  <a:cubicBezTo>
                    <a:pt x="2685" y="524"/>
                    <a:pt x="2528" y="588"/>
                    <a:pt x="2408" y="683"/>
                  </a:cubicBezTo>
                  <a:cubicBezTo>
                    <a:pt x="2470" y="461"/>
                    <a:pt x="2512" y="218"/>
                    <a:pt x="2315" y="101"/>
                  </a:cubicBezTo>
                  <a:cubicBezTo>
                    <a:pt x="2105" y="-21"/>
                    <a:pt x="1829" y="-41"/>
                    <a:pt x="1624" y="88"/>
                  </a:cubicBezTo>
                  <a:cubicBezTo>
                    <a:pt x="1419" y="216"/>
                    <a:pt x="1319" y="505"/>
                    <a:pt x="1433" y="719"/>
                  </a:cubicBezTo>
                  <a:cubicBezTo>
                    <a:pt x="1345" y="629"/>
                    <a:pt x="1180" y="632"/>
                    <a:pt x="1094" y="725"/>
                  </a:cubicBezTo>
                  <a:cubicBezTo>
                    <a:pt x="1007" y="819"/>
                    <a:pt x="1017" y="982"/>
                    <a:pt x="1114" y="1065"/>
                  </a:cubicBezTo>
                  <a:cubicBezTo>
                    <a:pt x="973" y="965"/>
                    <a:pt x="768" y="967"/>
                    <a:pt x="629" y="1069"/>
                  </a:cubicBezTo>
                  <a:cubicBezTo>
                    <a:pt x="533" y="1140"/>
                    <a:pt x="485" y="1313"/>
                    <a:pt x="590" y="1367"/>
                  </a:cubicBezTo>
                  <a:cubicBezTo>
                    <a:pt x="456" y="1330"/>
                    <a:pt x="310" y="1293"/>
                    <a:pt x="179" y="1340"/>
                  </a:cubicBezTo>
                  <a:cubicBezTo>
                    <a:pt x="46" y="1387"/>
                    <a:pt x="-50" y="1556"/>
                    <a:pt x="29" y="1671"/>
                  </a:cubicBezTo>
                  <a:cubicBezTo>
                    <a:pt x="62" y="1718"/>
                    <a:pt x="116" y="1747"/>
                    <a:pt x="172" y="1760"/>
                  </a:cubicBezTo>
                  <a:cubicBezTo>
                    <a:pt x="296" y="1790"/>
                    <a:pt x="435" y="1747"/>
                    <a:pt x="522" y="1652"/>
                  </a:cubicBezTo>
                  <a:cubicBezTo>
                    <a:pt x="499" y="1809"/>
                    <a:pt x="641" y="1948"/>
                    <a:pt x="790" y="2006"/>
                  </a:cubicBezTo>
                  <a:cubicBezTo>
                    <a:pt x="1094" y="2125"/>
                    <a:pt x="1473" y="2013"/>
                    <a:pt x="1661" y="1747"/>
                  </a:cubicBezTo>
                  <a:cubicBezTo>
                    <a:pt x="1746" y="1861"/>
                    <a:pt x="1892" y="1926"/>
                    <a:pt x="2033" y="1916"/>
                  </a:cubicBezTo>
                  <a:cubicBezTo>
                    <a:pt x="2174" y="1906"/>
                    <a:pt x="2307" y="1821"/>
                    <a:pt x="2376" y="1696"/>
                  </a:cubicBezTo>
                  <a:cubicBezTo>
                    <a:pt x="2349" y="1745"/>
                    <a:pt x="2646" y="1839"/>
                    <a:pt x="2678" y="1842"/>
                  </a:cubicBezTo>
                  <a:cubicBezTo>
                    <a:pt x="2807" y="1859"/>
                    <a:pt x="2927" y="1822"/>
                    <a:pt x="3036" y="1758"/>
                  </a:cubicBezTo>
                  <a:cubicBezTo>
                    <a:pt x="2908" y="1834"/>
                    <a:pt x="3155" y="1980"/>
                    <a:pt x="3197" y="1996"/>
                  </a:cubicBezTo>
                  <a:cubicBezTo>
                    <a:pt x="3216" y="2003"/>
                    <a:pt x="3236" y="2010"/>
                    <a:pt x="3256" y="2016"/>
                  </a:cubicBezTo>
                  <a:close/>
                </a:path>
              </a:pathLst>
            </a:custGeom>
            <a:solidFill>
              <a:schemeClr val="accent1"/>
            </a:solidFill>
            <a:ln>
              <a:noFill/>
            </a:ln>
          </p:spPr>
          <p:txBody>
            <a:bodyPr spcFirstLastPara="1" wrap="square" lIns="90000" tIns="45000" rIns="90000" bIns="45000" anchor="ctr" anchorCtr="1">
              <a:noAutofit/>
            </a:bodyPr>
            <a:lstStyle/>
            <a:p>
              <a:pPr marL="0" marR="0" lvl="0" indent="0" algn="l" rtl="0">
                <a:spcBef>
                  <a:spcPts val="0"/>
                </a:spcBef>
                <a:spcAft>
                  <a:spcPts val="0"/>
                </a:spcAft>
                <a:buNone/>
              </a:pPr>
              <a:endParaRPr sz="2400" b="0" strike="noStrik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241403376"/>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8889283"/>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C83C1-1778-AAA4-5C73-E023231947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3A3EB5-F69C-8BF4-C31E-864B270756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1E59C7-A5D9-0099-7F09-225B8BF983DB}"/>
              </a:ext>
            </a:extLst>
          </p:cNvPr>
          <p:cNvSpPr>
            <a:spLocks noGrp="1"/>
          </p:cNvSpPr>
          <p:nvPr>
            <p:ph type="dt" sz="half" idx="10"/>
          </p:nvPr>
        </p:nvSpPr>
        <p:spPr/>
        <p:txBody>
          <a:bodyPr/>
          <a:lstStyle/>
          <a:p>
            <a:fld id="{4C96D71B-D3D1-447F-B612-0B9B87CE6D27}" type="datetimeFigureOut">
              <a:rPr lang="en-US" smtClean="0"/>
              <a:t>3/12/2025</a:t>
            </a:fld>
            <a:endParaRPr lang="en-US"/>
          </a:p>
        </p:txBody>
      </p:sp>
      <p:sp>
        <p:nvSpPr>
          <p:cNvPr id="5" name="Footer Placeholder 4">
            <a:extLst>
              <a:ext uri="{FF2B5EF4-FFF2-40B4-BE49-F238E27FC236}">
                <a16:creationId xmlns:a16="http://schemas.microsoft.com/office/drawing/2014/main" id="{82F54E13-6450-89F4-7BD3-8AF246CA5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AAF59F-4F2D-2EC6-BB91-70CE62184EBF}"/>
              </a:ext>
            </a:extLst>
          </p:cNvPr>
          <p:cNvSpPr>
            <a:spLocks noGrp="1"/>
          </p:cNvSpPr>
          <p:nvPr>
            <p:ph type="sldNum" sz="quarter" idx="12"/>
          </p:nvPr>
        </p:nvSpPr>
        <p:spPr/>
        <p:txBody>
          <a:bodyPr/>
          <a:lstStyle/>
          <a:p>
            <a:fld id="{83DEA5CA-102D-414F-BB2C-BBEE0CCC10D6}" type="slidenum">
              <a:rPr lang="en-US" smtClean="0"/>
              <a:t>‹#›</a:t>
            </a:fld>
            <a:endParaRPr lang="en-US"/>
          </a:p>
        </p:txBody>
      </p:sp>
    </p:spTree>
    <p:extLst>
      <p:ext uri="{BB962C8B-B14F-4D97-AF65-F5344CB8AC3E}">
        <p14:creationId xmlns:p14="http://schemas.microsoft.com/office/powerpoint/2010/main" val="693620609"/>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DE5F6-454A-B27E-219A-C837161299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6BC490-BED7-E04B-F2E5-B4A1DFEA24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01ACC3-CE77-D421-7DFE-BEEA87FBEC9A}"/>
              </a:ext>
            </a:extLst>
          </p:cNvPr>
          <p:cNvSpPr>
            <a:spLocks noGrp="1"/>
          </p:cNvSpPr>
          <p:nvPr>
            <p:ph type="dt" sz="half" idx="10"/>
          </p:nvPr>
        </p:nvSpPr>
        <p:spPr/>
        <p:txBody>
          <a:bodyPr/>
          <a:lstStyle/>
          <a:p>
            <a:fld id="{4C96D71B-D3D1-447F-B612-0B9B87CE6D27}" type="datetimeFigureOut">
              <a:rPr lang="en-US" smtClean="0"/>
              <a:t>3/12/2025</a:t>
            </a:fld>
            <a:endParaRPr lang="en-US"/>
          </a:p>
        </p:txBody>
      </p:sp>
      <p:sp>
        <p:nvSpPr>
          <p:cNvPr id="5" name="Footer Placeholder 4">
            <a:extLst>
              <a:ext uri="{FF2B5EF4-FFF2-40B4-BE49-F238E27FC236}">
                <a16:creationId xmlns:a16="http://schemas.microsoft.com/office/drawing/2014/main" id="{07D2EE19-D9F3-CB27-A3F3-E638473AE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5D26E-B52C-6369-9025-E9AF080E573A}"/>
              </a:ext>
            </a:extLst>
          </p:cNvPr>
          <p:cNvSpPr>
            <a:spLocks noGrp="1"/>
          </p:cNvSpPr>
          <p:nvPr>
            <p:ph type="sldNum" sz="quarter" idx="12"/>
          </p:nvPr>
        </p:nvSpPr>
        <p:spPr/>
        <p:txBody>
          <a:bodyPr/>
          <a:lstStyle/>
          <a:p>
            <a:fld id="{83DEA5CA-102D-414F-BB2C-BBEE0CCC10D6}" type="slidenum">
              <a:rPr lang="en-US" smtClean="0"/>
              <a:t>‹#›</a:t>
            </a:fld>
            <a:endParaRPr lang="en-US"/>
          </a:p>
        </p:txBody>
      </p:sp>
    </p:spTree>
    <p:extLst>
      <p:ext uri="{BB962C8B-B14F-4D97-AF65-F5344CB8AC3E}">
        <p14:creationId xmlns:p14="http://schemas.microsoft.com/office/powerpoint/2010/main" val="1498827072"/>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7C794-3EFA-72FC-892E-D89F8A8FB9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743E6B-F9B8-5A2F-2822-5C38946DE6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C3FAC8-C2EE-519B-4751-0070BB2170F6}"/>
              </a:ext>
            </a:extLst>
          </p:cNvPr>
          <p:cNvSpPr>
            <a:spLocks noGrp="1"/>
          </p:cNvSpPr>
          <p:nvPr>
            <p:ph type="dt" sz="half" idx="10"/>
          </p:nvPr>
        </p:nvSpPr>
        <p:spPr/>
        <p:txBody>
          <a:bodyPr/>
          <a:lstStyle/>
          <a:p>
            <a:fld id="{4C96D71B-D3D1-447F-B612-0B9B87CE6D27}" type="datetimeFigureOut">
              <a:rPr lang="en-US" smtClean="0"/>
              <a:t>3/12/2025</a:t>
            </a:fld>
            <a:endParaRPr lang="en-US"/>
          </a:p>
        </p:txBody>
      </p:sp>
      <p:sp>
        <p:nvSpPr>
          <p:cNvPr id="5" name="Footer Placeholder 4">
            <a:extLst>
              <a:ext uri="{FF2B5EF4-FFF2-40B4-BE49-F238E27FC236}">
                <a16:creationId xmlns:a16="http://schemas.microsoft.com/office/drawing/2014/main" id="{EEAF85CC-5E69-E26D-E5E3-47E309BFE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E8023-9605-FF5F-1FED-DEFC0773B809}"/>
              </a:ext>
            </a:extLst>
          </p:cNvPr>
          <p:cNvSpPr>
            <a:spLocks noGrp="1"/>
          </p:cNvSpPr>
          <p:nvPr>
            <p:ph type="sldNum" sz="quarter" idx="12"/>
          </p:nvPr>
        </p:nvSpPr>
        <p:spPr/>
        <p:txBody>
          <a:bodyPr/>
          <a:lstStyle/>
          <a:p>
            <a:fld id="{83DEA5CA-102D-414F-BB2C-BBEE0CCC10D6}" type="slidenum">
              <a:rPr lang="en-US" smtClean="0"/>
              <a:t>‹#›</a:t>
            </a:fld>
            <a:endParaRPr lang="en-US"/>
          </a:p>
        </p:txBody>
      </p:sp>
    </p:spTree>
    <p:extLst>
      <p:ext uri="{BB962C8B-B14F-4D97-AF65-F5344CB8AC3E}">
        <p14:creationId xmlns:p14="http://schemas.microsoft.com/office/powerpoint/2010/main" val="420751155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DE5F6-454A-B27E-219A-C837161299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6BC490-BED7-E04B-F2E5-B4A1DFEA24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01ACC3-CE77-D421-7DFE-BEEA87FBEC9A}"/>
              </a:ext>
            </a:extLst>
          </p:cNvPr>
          <p:cNvSpPr>
            <a:spLocks noGrp="1"/>
          </p:cNvSpPr>
          <p:nvPr>
            <p:ph type="dt" sz="half" idx="10"/>
          </p:nvPr>
        </p:nvSpPr>
        <p:spPr/>
        <p:txBody>
          <a:bodyPr/>
          <a:lstStyle/>
          <a:p>
            <a:fld id="{4C96D71B-D3D1-447F-B612-0B9B87CE6D27}" type="datetimeFigureOut">
              <a:rPr lang="en-US" smtClean="0"/>
              <a:t>3/12/2025</a:t>
            </a:fld>
            <a:endParaRPr lang="en-US"/>
          </a:p>
        </p:txBody>
      </p:sp>
      <p:sp>
        <p:nvSpPr>
          <p:cNvPr id="5" name="Footer Placeholder 4">
            <a:extLst>
              <a:ext uri="{FF2B5EF4-FFF2-40B4-BE49-F238E27FC236}">
                <a16:creationId xmlns:a16="http://schemas.microsoft.com/office/drawing/2014/main" id="{07D2EE19-D9F3-CB27-A3F3-E638473AE1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5D26E-B52C-6369-9025-E9AF080E573A}"/>
              </a:ext>
            </a:extLst>
          </p:cNvPr>
          <p:cNvSpPr>
            <a:spLocks noGrp="1"/>
          </p:cNvSpPr>
          <p:nvPr>
            <p:ph type="sldNum" sz="quarter" idx="12"/>
          </p:nvPr>
        </p:nvSpPr>
        <p:spPr/>
        <p:txBody>
          <a:bodyPr/>
          <a:lstStyle/>
          <a:p>
            <a:fld id="{83DEA5CA-102D-414F-BB2C-BBEE0CCC10D6}" type="slidenum">
              <a:rPr lang="en-US" smtClean="0"/>
              <a:t>‹#›</a:t>
            </a:fld>
            <a:endParaRPr lang="en-US"/>
          </a:p>
        </p:txBody>
      </p:sp>
    </p:spTree>
    <p:extLst>
      <p:ext uri="{BB962C8B-B14F-4D97-AF65-F5344CB8AC3E}">
        <p14:creationId xmlns:p14="http://schemas.microsoft.com/office/powerpoint/2010/main" val="729011751"/>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98A0C-2092-9130-2FD9-4020B5A804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CFC10A-7DF1-BEC0-8AD0-46824DFC77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3EFF48-CC8E-DC2F-205C-2F53C4BD2D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740D29-A2C3-43FC-D005-B9581B6961D3}"/>
              </a:ext>
            </a:extLst>
          </p:cNvPr>
          <p:cNvSpPr>
            <a:spLocks noGrp="1"/>
          </p:cNvSpPr>
          <p:nvPr>
            <p:ph type="dt" sz="half" idx="10"/>
          </p:nvPr>
        </p:nvSpPr>
        <p:spPr/>
        <p:txBody>
          <a:bodyPr/>
          <a:lstStyle/>
          <a:p>
            <a:fld id="{4C96D71B-D3D1-447F-B612-0B9B87CE6D27}" type="datetimeFigureOut">
              <a:rPr lang="en-US" smtClean="0"/>
              <a:t>3/12/2025</a:t>
            </a:fld>
            <a:endParaRPr lang="en-US"/>
          </a:p>
        </p:txBody>
      </p:sp>
      <p:sp>
        <p:nvSpPr>
          <p:cNvPr id="6" name="Footer Placeholder 5">
            <a:extLst>
              <a:ext uri="{FF2B5EF4-FFF2-40B4-BE49-F238E27FC236}">
                <a16:creationId xmlns:a16="http://schemas.microsoft.com/office/drawing/2014/main" id="{37629F31-AE3E-85A9-78A0-2D7511597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E2A8A-3E4C-3C6E-B713-A67EF895BBB6}"/>
              </a:ext>
            </a:extLst>
          </p:cNvPr>
          <p:cNvSpPr>
            <a:spLocks noGrp="1"/>
          </p:cNvSpPr>
          <p:nvPr>
            <p:ph type="sldNum" sz="quarter" idx="12"/>
          </p:nvPr>
        </p:nvSpPr>
        <p:spPr/>
        <p:txBody>
          <a:bodyPr/>
          <a:lstStyle/>
          <a:p>
            <a:fld id="{83DEA5CA-102D-414F-BB2C-BBEE0CCC10D6}" type="slidenum">
              <a:rPr lang="en-US" smtClean="0"/>
              <a:t>‹#›</a:t>
            </a:fld>
            <a:endParaRPr lang="en-US"/>
          </a:p>
        </p:txBody>
      </p:sp>
    </p:spTree>
    <p:extLst>
      <p:ext uri="{BB962C8B-B14F-4D97-AF65-F5344CB8AC3E}">
        <p14:creationId xmlns:p14="http://schemas.microsoft.com/office/powerpoint/2010/main" val="2388241400"/>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8F3CC-A0AE-16C8-FCD2-AE15128630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6D6A46-7688-D214-24FE-977AA77D03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6B6DF6-2B70-1A21-1D5A-DD60AF87C1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24F622-565C-6BE9-5FDA-6989692E01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0AB5F4-6B88-FAED-B103-7D46CFF60D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E50D3E-6AA7-39DD-42D2-6A8FFCF1C427}"/>
              </a:ext>
            </a:extLst>
          </p:cNvPr>
          <p:cNvSpPr>
            <a:spLocks noGrp="1"/>
          </p:cNvSpPr>
          <p:nvPr>
            <p:ph type="dt" sz="half" idx="10"/>
          </p:nvPr>
        </p:nvSpPr>
        <p:spPr/>
        <p:txBody>
          <a:bodyPr/>
          <a:lstStyle/>
          <a:p>
            <a:fld id="{4C96D71B-D3D1-447F-B612-0B9B87CE6D27}" type="datetimeFigureOut">
              <a:rPr lang="en-US" smtClean="0"/>
              <a:t>3/12/2025</a:t>
            </a:fld>
            <a:endParaRPr lang="en-US"/>
          </a:p>
        </p:txBody>
      </p:sp>
      <p:sp>
        <p:nvSpPr>
          <p:cNvPr id="8" name="Footer Placeholder 7">
            <a:extLst>
              <a:ext uri="{FF2B5EF4-FFF2-40B4-BE49-F238E27FC236}">
                <a16:creationId xmlns:a16="http://schemas.microsoft.com/office/drawing/2014/main" id="{EE8EC888-9BBD-E351-609A-9A5EC63740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95A54F-48B4-F34C-2311-2C300515A732}"/>
              </a:ext>
            </a:extLst>
          </p:cNvPr>
          <p:cNvSpPr>
            <a:spLocks noGrp="1"/>
          </p:cNvSpPr>
          <p:nvPr>
            <p:ph type="sldNum" sz="quarter" idx="12"/>
          </p:nvPr>
        </p:nvSpPr>
        <p:spPr/>
        <p:txBody>
          <a:bodyPr/>
          <a:lstStyle/>
          <a:p>
            <a:fld id="{83DEA5CA-102D-414F-BB2C-BBEE0CCC10D6}" type="slidenum">
              <a:rPr lang="en-US" smtClean="0"/>
              <a:t>‹#›</a:t>
            </a:fld>
            <a:endParaRPr lang="en-US"/>
          </a:p>
        </p:txBody>
      </p:sp>
    </p:spTree>
    <p:extLst>
      <p:ext uri="{BB962C8B-B14F-4D97-AF65-F5344CB8AC3E}">
        <p14:creationId xmlns:p14="http://schemas.microsoft.com/office/powerpoint/2010/main" val="96582744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610F-62DC-FD98-9CE2-C8D70C0D64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08C322-625B-85E0-C68B-B739114C7233}"/>
              </a:ext>
            </a:extLst>
          </p:cNvPr>
          <p:cNvSpPr>
            <a:spLocks noGrp="1"/>
          </p:cNvSpPr>
          <p:nvPr>
            <p:ph type="dt" sz="half" idx="10"/>
          </p:nvPr>
        </p:nvSpPr>
        <p:spPr/>
        <p:txBody>
          <a:bodyPr/>
          <a:lstStyle/>
          <a:p>
            <a:fld id="{4C96D71B-D3D1-447F-B612-0B9B87CE6D27}" type="datetimeFigureOut">
              <a:rPr lang="en-US" smtClean="0"/>
              <a:t>3/12/2025</a:t>
            </a:fld>
            <a:endParaRPr lang="en-US"/>
          </a:p>
        </p:txBody>
      </p:sp>
      <p:sp>
        <p:nvSpPr>
          <p:cNvPr id="4" name="Footer Placeholder 3">
            <a:extLst>
              <a:ext uri="{FF2B5EF4-FFF2-40B4-BE49-F238E27FC236}">
                <a16:creationId xmlns:a16="http://schemas.microsoft.com/office/drawing/2014/main" id="{6FB8E59F-D4FF-9F3B-45E4-EF30A1FDB5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41E4C8-95D9-1D8D-7496-08E1934FC8D8}"/>
              </a:ext>
            </a:extLst>
          </p:cNvPr>
          <p:cNvSpPr>
            <a:spLocks noGrp="1"/>
          </p:cNvSpPr>
          <p:nvPr>
            <p:ph type="sldNum" sz="quarter" idx="12"/>
          </p:nvPr>
        </p:nvSpPr>
        <p:spPr/>
        <p:txBody>
          <a:bodyPr/>
          <a:lstStyle/>
          <a:p>
            <a:fld id="{83DEA5CA-102D-414F-BB2C-BBEE0CCC10D6}" type="slidenum">
              <a:rPr lang="en-US" smtClean="0"/>
              <a:t>‹#›</a:t>
            </a:fld>
            <a:endParaRPr lang="en-US"/>
          </a:p>
        </p:txBody>
      </p:sp>
    </p:spTree>
    <p:extLst>
      <p:ext uri="{BB962C8B-B14F-4D97-AF65-F5344CB8AC3E}">
        <p14:creationId xmlns:p14="http://schemas.microsoft.com/office/powerpoint/2010/main" val="2097597157"/>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9F85D3-922F-8328-16B7-FBDADA7E47D3}"/>
              </a:ext>
            </a:extLst>
          </p:cNvPr>
          <p:cNvSpPr>
            <a:spLocks noGrp="1"/>
          </p:cNvSpPr>
          <p:nvPr>
            <p:ph type="dt" sz="half" idx="10"/>
          </p:nvPr>
        </p:nvSpPr>
        <p:spPr/>
        <p:txBody>
          <a:bodyPr/>
          <a:lstStyle/>
          <a:p>
            <a:fld id="{4C96D71B-D3D1-447F-B612-0B9B87CE6D27}" type="datetimeFigureOut">
              <a:rPr lang="en-US" smtClean="0"/>
              <a:t>3/12/2025</a:t>
            </a:fld>
            <a:endParaRPr lang="en-US"/>
          </a:p>
        </p:txBody>
      </p:sp>
      <p:sp>
        <p:nvSpPr>
          <p:cNvPr id="3" name="Footer Placeholder 2">
            <a:extLst>
              <a:ext uri="{FF2B5EF4-FFF2-40B4-BE49-F238E27FC236}">
                <a16:creationId xmlns:a16="http://schemas.microsoft.com/office/drawing/2014/main" id="{48C5DC27-9A9F-909A-B4A9-35B6F1E7D4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7F3637-9086-998B-53DB-2FFA22F70060}"/>
              </a:ext>
            </a:extLst>
          </p:cNvPr>
          <p:cNvSpPr>
            <a:spLocks noGrp="1"/>
          </p:cNvSpPr>
          <p:nvPr>
            <p:ph type="sldNum" sz="quarter" idx="12"/>
          </p:nvPr>
        </p:nvSpPr>
        <p:spPr/>
        <p:txBody>
          <a:bodyPr/>
          <a:lstStyle/>
          <a:p>
            <a:fld id="{83DEA5CA-102D-414F-BB2C-BBEE0CCC10D6}" type="slidenum">
              <a:rPr lang="en-US" smtClean="0"/>
              <a:t>‹#›</a:t>
            </a:fld>
            <a:endParaRPr lang="en-US"/>
          </a:p>
        </p:txBody>
      </p:sp>
    </p:spTree>
    <p:extLst>
      <p:ext uri="{BB962C8B-B14F-4D97-AF65-F5344CB8AC3E}">
        <p14:creationId xmlns:p14="http://schemas.microsoft.com/office/powerpoint/2010/main" val="1204601394"/>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9D52A-CCD5-425C-C5D3-E3E09F5B6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2267B0-7F72-7C9B-2F56-D97012A77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2A4C20-3E4C-6952-9D38-49514BF1C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C09A1E-488A-979E-9DF1-9E50966F2790}"/>
              </a:ext>
            </a:extLst>
          </p:cNvPr>
          <p:cNvSpPr>
            <a:spLocks noGrp="1"/>
          </p:cNvSpPr>
          <p:nvPr>
            <p:ph type="dt" sz="half" idx="10"/>
          </p:nvPr>
        </p:nvSpPr>
        <p:spPr/>
        <p:txBody>
          <a:bodyPr/>
          <a:lstStyle/>
          <a:p>
            <a:fld id="{4C96D71B-D3D1-447F-B612-0B9B87CE6D27}" type="datetimeFigureOut">
              <a:rPr lang="en-US" smtClean="0"/>
              <a:t>3/12/2025</a:t>
            </a:fld>
            <a:endParaRPr lang="en-US"/>
          </a:p>
        </p:txBody>
      </p:sp>
      <p:sp>
        <p:nvSpPr>
          <p:cNvPr id="6" name="Footer Placeholder 5">
            <a:extLst>
              <a:ext uri="{FF2B5EF4-FFF2-40B4-BE49-F238E27FC236}">
                <a16:creationId xmlns:a16="http://schemas.microsoft.com/office/drawing/2014/main" id="{E7137598-FB48-1FF6-B8C2-0A1D6A3683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23B00E-607A-308E-3547-F3D178B7369C}"/>
              </a:ext>
            </a:extLst>
          </p:cNvPr>
          <p:cNvSpPr>
            <a:spLocks noGrp="1"/>
          </p:cNvSpPr>
          <p:nvPr>
            <p:ph type="sldNum" sz="quarter" idx="12"/>
          </p:nvPr>
        </p:nvSpPr>
        <p:spPr/>
        <p:txBody>
          <a:bodyPr/>
          <a:lstStyle/>
          <a:p>
            <a:fld id="{83DEA5CA-102D-414F-BB2C-BBEE0CCC10D6}" type="slidenum">
              <a:rPr lang="en-US" smtClean="0"/>
              <a:t>‹#›</a:t>
            </a:fld>
            <a:endParaRPr lang="en-US"/>
          </a:p>
        </p:txBody>
      </p:sp>
    </p:spTree>
    <p:extLst>
      <p:ext uri="{BB962C8B-B14F-4D97-AF65-F5344CB8AC3E}">
        <p14:creationId xmlns:p14="http://schemas.microsoft.com/office/powerpoint/2010/main" val="1579987741"/>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A1EA5-8A59-89AE-B6CA-C81E8B2AE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C8651A-8E51-5C96-05F2-90252FF438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F59422-742F-DAC1-855F-F6F4D514E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AC818D-E808-1146-EE76-9897B783D82F}"/>
              </a:ext>
            </a:extLst>
          </p:cNvPr>
          <p:cNvSpPr>
            <a:spLocks noGrp="1"/>
          </p:cNvSpPr>
          <p:nvPr>
            <p:ph type="dt" sz="half" idx="10"/>
          </p:nvPr>
        </p:nvSpPr>
        <p:spPr/>
        <p:txBody>
          <a:bodyPr/>
          <a:lstStyle/>
          <a:p>
            <a:fld id="{4C96D71B-D3D1-447F-B612-0B9B87CE6D27}" type="datetimeFigureOut">
              <a:rPr lang="en-US" smtClean="0"/>
              <a:t>3/12/2025</a:t>
            </a:fld>
            <a:endParaRPr lang="en-US"/>
          </a:p>
        </p:txBody>
      </p:sp>
      <p:sp>
        <p:nvSpPr>
          <p:cNvPr id="6" name="Footer Placeholder 5">
            <a:extLst>
              <a:ext uri="{FF2B5EF4-FFF2-40B4-BE49-F238E27FC236}">
                <a16:creationId xmlns:a16="http://schemas.microsoft.com/office/drawing/2014/main" id="{8D912DBF-8D4E-1D1B-A63B-ABDA9C0650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AB0677-CCC2-5595-96F3-224DC0CC9A11}"/>
              </a:ext>
            </a:extLst>
          </p:cNvPr>
          <p:cNvSpPr>
            <a:spLocks noGrp="1"/>
          </p:cNvSpPr>
          <p:nvPr>
            <p:ph type="sldNum" sz="quarter" idx="12"/>
          </p:nvPr>
        </p:nvSpPr>
        <p:spPr/>
        <p:txBody>
          <a:bodyPr/>
          <a:lstStyle/>
          <a:p>
            <a:fld id="{83DEA5CA-102D-414F-BB2C-BBEE0CCC10D6}" type="slidenum">
              <a:rPr lang="en-US" smtClean="0"/>
              <a:t>‹#›</a:t>
            </a:fld>
            <a:endParaRPr lang="en-US"/>
          </a:p>
        </p:txBody>
      </p:sp>
    </p:spTree>
    <p:extLst>
      <p:ext uri="{BB962C8B-B14F-4D97-AF65-F5344CB8AC3E}">
        <p14:creationId xmlns:p14="http://schemas.microsoft.com/office/powerpoint/2010/main" val="340246796"/>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B927-CB05-FFE1-DAC9-2500F6F216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87A470-D567-B64A-5AD1-F5E0040874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FA9F4-D48A-C8E8-588D-FD858DF7E81C}"/>
              </a:ext>
            </a:extLst>
          </p:cNvPr>
          <p:cNvSpPr>
            <a:spLocks noGrp="1"/>
          </p:cNvSpPr>
          <p:nvPr>
            <p:ph type="dt" sz="half" idx="10"/>
          </p:nvPr>
        </p:nvSpPr>
        <p:spPr/>
        <p:txBody>
          <a:bodyPr/>
          <a:lstStyle/>
          <a:p>
            <a:fld id="{4C96D71B-D3D1-447F-B612-0B9B87CE6D27}" type="datetimeFigureOut">
              <a:rPr lang="en-US" smtClean="0"/>
              <a:t>3/12/2025</a:t>
            </a:fld>
            <a:endParaRPr lang="en-US"/>
          </a:p>
        </p:txBody>
      </p:sp>
      <p:sp>
        <p:nvSpPr>
          <p:cNvPr id="5" name="Footer Placeholder 4">
            <a:extLst>
              <a:ext uri="{FF2B5EF4-FFF2-40B4-BE49-F238E27FC236}">
                <a16:creationId xmlns:a16="http://schemas.microsoft.com/office/drawing/2014/main" id="{F207E308-0000-8828-ECB1-12BD9C12E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266B6A-D4E9-B304-6AB6-227CC9E536A8}"/>
              </a:ext>
            </a:extLst>
          </p:cNvPr>
          <p:cNvSpPr>
            <a:spLocks noGrp="1"/>
          </p:cNvSpPr>
          <p:nvPr>
            <p:ph type="sldNum" sz="quarter" idx="12"/>
          </p:nvPr>
        </p:nvSpPr>
        <p:spPr/>
        <p:txBody>
          <a:bodyPr/>
          <a:lstStyle/>
          <a:p>
            <a:fld id="{83DEA5CA-102D-414F-BB2C-BBEE0CCC10D6}" type="slidenum">
              <a:rPr lang="en-US" smtClean="0"/>
              <a:t>‹#›</a:t>
            </a:fld>
            <a:endParaRPr lang="en-US"/>
          </a:p>
        </p:txBody>
      </p:sp>
    </p:spTree>
    <p:extLst>
      <p:ext uri="{BB962C8B-B14F-4D97-AF65-F5344CB8AC3E}">
        <p14:creationId xmlns:p14="http://schemas.microsoft.com/office/powerpoint/2010/main" val="1656292659"/>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0BDCDA-A940-45B3-8B6C-17C8B485F2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1A80A7-BACB-A8C0-A88E-8227174752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4F7AD-2038-4223-7AC0-E177610C9E84}"/>
              </a:ext>
            </a:extLst>
          </p:cNvPr>
          <p:cNvSpPr>
            <a:spLocks noGrp="1"/>
          </p:cNvSpPr>
          <p:nvPr>
            <p:ph type="dt" sz="half" idx="10"/>
          </p:nvPr>
        </p:nvSpPr>
        <p:spPr/>
        <p:txBody>
          <a:bodyPr/>
          <a:lstStyle/>
          <a:p>
            <a:fld id="{4C96D71B-D3D1-447F-B612-0B9B87CE6D27}" type="datetimeFigureOut">
              <a:rPr lang="en-US" smtClean="0"/>
              <a:t>3/12/2025</a:t>
            </a:fld>
            <a:endParaRPr lang="en-US"/>
          </a:p>
        </p:txBody>
      </p:sp>
      <p:sp>
        <p:nvSpPr>
          <p:cNvPr id="5" name="Footer Placeholder 4">
            <a:extLst>
              <a:ext uri="{FF2B5EF4-FFF2-40B4-BE49-F238E27FC236}">
                <a16:creationId xmlns:a16="http://schemas.microsoft.com/office/drawing/2014/main" id="{F048BEF7-77FF-7B54-D8E7-A8F171BA3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EAACD-F970-7246-5520-8B1DF5A8117A}"/>
              </a:ext>
            </a:extLst>
          </p:cNvPr>
          <p:cNvSpPr>
            <a:spLocks noGrp="1"/>
          </p:cNvSpPr>
          <p:nvPr>
            <p:ph type="sldNum" sz="quarter" idx="12"/>
          </p:nvPr>
        </p:nvSpPr>
        <p:spPr/>
        <p:txBody>
          <a:bodyPr/>
          <a:lstStyle/>
          <a:p>
            <a:fld id="{83DEA5CA-102D-414F-BB2C-BBEE0CCC10D6}" type="slidenum">
              <a:rPr lang="en-US" smtClean="0"/>
              <a:t>‹#›</a:t>
            </a:fld>
            <a:endParaRPr lang="en-US"/>
          </a:p>
        </p:txBody>
      </p:sp>
    </p:spTree>
    <p:extLst>
      <p:ext uri="{BB962C8B-B14F-4D97-AF65-F5344CB8AC3E}">
        <p14:creationId xmlns:p14="http://schemas.microsoft.com/office/powerpoint/2010/main" val="2324590459"/>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B82F0-4D01-3F88-92B6-1DC320E866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4F8BDD6-EF12-67FB-D9C0-106F8BEAEB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5077364-1897-402E-CE29-18CD81AA4B4A}"/>
              </a:ext>
            </a:extLst>
          </p:cNvPr>
          <p:cNvSpPr>
            <a:spLocks noGrp="1"/>
          </p:cNvSpPr>
          <p:nvPr>
            <p:ph type="dt" sz="half" idx="10"/>
          </p:nvPr>
        </p:nvSpPr>
        <p:spPr/>
        <p:txBody>
          <a:bodyPr/>
          <a:lstStyle/>
          <a:p>
            <a:fld id="{EC9AC499-9ACA-4A93-9E60-AC81C1FB2A56}" type="datetimeFigureOut">
              <a:rPr lang="vi-VN" smtClean="0"/>
              <a:t>12/03/2025</a:t>
            </a:fld>
            <a:endParaRPr lang="vi-VN"/>
          </a:p>
        </p:txBody>
      </p:sp>
      <p:sp>
        <p:nvSpPr>
          <p:cNvPr id="5" name="Footer Placeholder 4">
            <a:extLst>
              <a:ext uri="{FF2B5EF4-FFF2-40B4-BE49-F238E27FC236}">
                <a16:creationId xmlns:a16="http://schemas.microsoft.com/office/drawing/2014/main" id="{49E254B1-1982-01A2-9378-ACEC67B369F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32CE86D-DC6E-2BE0-D2D9-2EBCBCB1CBC9}"/>
              </a:ext>
            </a:extLst>
          </p:cNvPr>
          <p:cNvSpPr>
            <a:spLocks noGrp="1"/>
          </p:cNvSpPr>
          <p:nvPr>
            <p:ph type="sldNum" sz="quarter" idx="12"/>
          </p:nvPr>
        </p:nvSpPr>
        <p:spPr/>
        <p:txBody>
          <a:bodyPr/>
          <a:lstStyle/>
          <a:p>
            <a:fld id="{B178EE3E-57D4-46C2-BA0C-8E6F8358203F}" type="slidenum">
              <a:rPr lang="vi-VN" smtClean="0"/>
              <a:t>‹#›</a:t>
            </a:fld>
            <a:endParaRPr lang="vi-VN"/>
          </a:p>
        </p:txBody>
      </p:sp>
    </p:spTree>
    <p:extLst>
      <p:ext uri="{BB962C8B-B14F-4D97-AF65-F5344CB8AC3E}">
        <p14:creationId xmlns:p14="http://schemas.microsoft.com/office/powerpoint/2010/main" val="33005428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6A670-C926-CC88-D11D-C3F4C9C390CF}"/>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85BB5D1-BA83-04A0-23D2-4DF99963E7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1F05C95-85CD-4764-D704-DFD6E736F712}"/>
              </a:ext>
            </a:extLst>
          </p:cNvPr>
          <p:cNvSpPr>
            <a:spLocks noGrp="1"/>
          </p:cNvSpPr>
          <p:nvPr>
            <p:ph type="dt" sz="half" idx="10"/>
          </p:nvPr>
        </p:nvSpPr>
        <p:spPr/>
        <p:txBody>
          <a:bodyPr/>
          <a:lstStyle/>
          <a:p>
            <a:fld id="{EC9AC499-9ACA-4A93-9E60-AC81C1FB2A56}" type="datetimeFigureOut">
              <a:rPr lang="vi-VN" smtClean="0"/>
              <a:t>12/03/2025</a:t>
            </a:fld>
            <a:endParaRPr lang="vi-VN"/>
          </a:p>
        </p:txBody>
      </p:sp>
      <p:sp>
        <p:nvSpPr>
          <p:cNvPr id="5" name="Footer Placeholder 4">
            <a:extLst>
              <a:ext uri="{FF2B5EF4-FFF2-40B4-BE49-F238E27FC236}">
                <a16:creationId xmlns:a16="http://schemas.microsoft.com/office/drawing/2014/main" id="{4F0EDF4A-4482-27BD-1349-A74F0FFF3EE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D810729-2497-4F5C-2342-ABB36727D3F9}"/>
              </a:ext>
            </a:extLst>
          </p:cNvPr>
          <p:cNvSpPr>
            <a:spLocks noGrp="1"/>
          </p:cNvSpPr>
          <p:nvPr>
            <p:ph type="sldNum" sz="quarter" idx="12"/>
          </p:nvPr>
        </p:nvSpPr>
        <p:spPr/>
        <p:txBody>
          <a:bodyPr/>
          <a:lstStyle/>
          <a:p>
            <a:fld id="{B178EE3E-57D4-46C2-BA0C-8E6F8358203F}" type="slidenum">
              <a:rPr lang="vi-VN" smtClean="0"/>
              <a:t>‹#›</a:t>
            </a:fld>
            <a:endParaRPr lang="vi-VN"/>
          </a:p>
        </p:txBody>
      </p:sp>
    </p:spTree>
    <p:extLst>
      <p:ext uri="{BB962C8B-B14F-4D97-AF65-F5344CB8AC3E}">
        <p14:creationId xmlns:p14="http://schemas.microsoft.com/office/powerpoint/2010/main" val="3900909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7C794-3EFA-72FC-892E-D89F8A8FB9A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743E6B-F9B8-5A2F-2822-5C38946DE6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C3FAC8-C2EE-519B-4751-0070BB2170F6}"/>
              </a:ext>
            </a:extLst>
          </p:cNvPr>
          <p:cNvSpPr>
            <a:spLocks noGrp="1"/>
          </p:cNvSpPr>
          <p:nvPr>
            <p:ph type="dt" sz="half" idx="10"/>
          </p:nvPr>
        </p:nvSpPr>
        <p:spPr/>
        <p:txBody>
          <a:bodyPr/>
          <a:lstStyle/>
          <a:p>
            <a:fld id="{4C96D71B-D3D1-447F-B612-0B9B87CE6D27}" type="datetimeFigureOut">
              <a:rPr lang="en-US" smtClean="0"/>
              <a:t>3/12/2025</a:t>
            </a:fld>
            <a:endParaRPr lang="en-US"/>
          </a:p>
        </p:txBody>
      </p:sp>
      <p:sp>
        <p:nvSpPr>
          <p:cNvPr id="5" name="Footer Placeholder 4">
            <a:extLst>
              <a:ext uri="{FF2B5EF4-FFF2-40B4-BE49-F238E27FC236}">
                <a16:creationId xmlns:a16="http://schemas.microsoft.com/office/drawing/2014/main" id="{EEAF85CC-5E69-E26D-E5E3-47E309BFE2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CE8023-9605-FF5F-1FED-DEFC0773B809}"/>
              </a:ext>
            </a:extLst>
          </p:cNvPr>
          <p:cNvSpPr>
            <a:spLocks noGrp="1"/>
          </p:cNvSpPr>
          <p:nvPr>
            <p:ph type="sldNum" sz="quarter" idx="12"/>
          </p:nvPr>
        </p:nvSpPr>
        <p:spPr/>
        <p:txBody>
          <a:bodyPr/>
          <a:lstStyle/>
          <a:p>
            <a:fld id="{83DEA5CA-102D-414F-BB2C-BBEE0CCC10D6}" type="slidenum">
              <a:rPr lang="en-US" smtClean="0"/>
              <a:t>‹#›</a:t>
            </a:fld>
            <a:endParaRPr lang="en-US"/>
          </a:p>
        </p:txBody>
      </p:sp>
    </p:spTree>
    <p:extLst>
      <p:ext uri="{BB962C8B-B14F-4D97-AF65-F5344CB8AC3E}">
        <p14:creationId xmlns:p14="http://schemas.microsoft.com/office/powerpoint/2010/main" val="2557773228"/>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AA7D-170E-3728-0A66-4A08550509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D0AF62F-B2ED-1AFE-1637-437E550737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CB63FE-3869-2B3C-2F58-BE1EEBA8578E}"/>
              </a:ext>
            </a:extLst>
          </p:cNvPr>
          <p:cNvSpPr>
            <a:spLocks noGrp="1"/>
          </p:cNvSpPr>
          <p:nvPr>
            <p:ph type="dt" sz="half" idx="10"/>
          </p:nvPr>
        </p:nvSpPr>
        <p:spPr/>
        <p:txBody>
          <a:bodyPr/>
          <a:lstStyle/>
          <a:p>
            <a:fld id="{EC9AC499-9ACA-4A93-9E60-AC81C1FB2A56}" type="datetimeFigureOut">
              <a:rPr lang="vi-VN" smtClean="0"/>
              <a:t>12/03/2025</a:t>
            </a:fld>
            <a:endParaRPr lang="vi-VN"/>
          </a:p>
        </p:txBody>
      </p:sp>
      <p:sp>
        <p:nvSpPr>
          <p:cNvPr id="5" name="Footer Placeholder 4">
            <a:extLst>
              <a:ext uri="{FF2B5EF4-FFF2-40B4-BE49-F238E27FC236}">
                <a16:creationId xmlns:a16="http://schemas.microsoft.com/office/drawing/2014/main" id="{801D76B6-DAFD-8596-609F-B6FE0C9555E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6C13542-E2F2-8097-DB5F-16B9FD3EEA15}"/>
              </a:ext>
            </a:extLst>
          </p:cNvPr>
          <p:cNvSpPr>
            <a:spLocks noGrp="1"/>
          </p:cNvSpPr>
          <p:nvPr>
            <p:ph type="sldNum" sz="quarter" idx="12"/>
          </p:nvPr>
        </p:nvSpPr>
        <p:spPr/>
        <p:txBody>
          <a:bodyPr/>
          <a:lstStyle/>
          <a:p>
            <a:fld id="{B178EE3E-57D4-46C2-BA0C-8E6F8358203F}" type="slidenum">
              <a:rPr lang="vi-VN" smtClean="0"/>
              <a:t>‹#›</a:t>
            </a:fld>
            <a:endParaRPr lang="vi-VN"/>
          </a:p>
        </p:txBody>
      </p:sp>
    </p:spTree>
    <p:extLst>
      <p:ext uri="{BB962C8B-B14F-4D97-AF65-F5344CB8AC3E}">
        <p14:creationId xmlns:p14="http://schemas.microsoft.com/office/powerpoint/2010/main" val="731182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7ECD3-909D-5110-CBB1-1A54CFDCD82D}"/>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D17C52AE-9493-8A58-5695-FD13CD606F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33A641F7-D402-4B0C-EEA3-AAF1F65DDF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06F4027-3734-7D22-5DBA-E3429F8EDE06}"/>
              </a:ext>
            </a:extLst>
          </p:cNvPr>
          <p:cNvSpPr>
            <a:spLocks noGrp="1"/>
          </p:cNvSpPr>
          <p:nvPr>
            <p:ph type="dt" sz="half" idx="10"/>
          </p:nvPr>
        </p:nvSpPr>
        <p:spPr/>
        <p:txBody>
          <a:bodyPr/>
          <a:lstStyle/>
          <a:p>
            <a:fld id="{EC9AC499-9ACA-4A93-9E60-AC81C1FB2A56}" type="datetimeFigureOut">
              <a:rPr lang="vi-VN" smtClean="0"/>
              <a:t>12/03/2025</a:t>
            </a:fld>
            <a:endParaRPr lang="vi-VN"/>
          </a:p>
        </p:txBody>
      </p:sp>
      <p:sp>
        <p:nvSpPr>
          <p:cNvPr id="6" name="Footer Placeholder 5">
            <a:extLst>
              <a:ext uri="{FF2B5EF4-FFF2-40B4-BE49-F238E27FC236}">
                <a16:creationId xmlns:a16="http://schemas.microsoft.com/office/drawing/2014/main" id="{237A4A8F-DF6E-90D3-F862-4D16F5659A37}"/>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2094E5B-3933-BADD-36F9-68589ADC8130}"/>
              </a:ext>
            </a:extLst>
          </p:cNvPr>
          <p:cNvSpPr>
            <a:spLocks noGrp="1"/>
          </p:cNvSpPr>
          <p:nvPr>
            <p:ph type="sldNum" sz="quarter" idx="12"/>
          </p:nvPr>
        </p:nvSpPr>
        <p:spPr/>
        <p:txBody>
          <a:bodyPr/>
          <a:lstStyle/>
          <a:p>
            <a:fld id="{B178EE3E-57D4-46C2-BA0C-8E6F8358203F}" type="slidenum">
              <a:rPr lang="vi-VN" smtClean="0"/>
              <a:t>‹#›</a:t>
            </a:fld>
            <a:endParaRPr lang="vi-VN"/>
          </a:p>
        </p:txBody>
      </p:sp>
    </p:spTree>
    <p:extLst>
      <p:ext uri="{BB962C8B-B14F-4D97-AF65-F5344CB8AC3E}">
        <p14:creationId xmlns:p14="http://schemas.microsoft.com/office/powerpoint/2010/main" val="2697540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BB4B-A763-17EA-AF23-BE347F9F36ED}"/>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27B2880-BDAC-1E00-8AC6-AB793575F0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179ED8-23D1-B0C7-CB4C-29231ABF13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1AC41615-0DA2-9FBA-3026-15920E8E07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C6E4-EAE9-6764-92F2-F0ADDD2A24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CA960E17-DA3A-5490-54AA-09055F047F6E}"/>
              </a:ext>
            </a:extLst>
          </p:cNvPr>
          <p:cNvSpPr>
            <a:spLocks noGrp="1"/>
          </p:cNvSpPr>
          <p:nvPr>
            <p:ph type="dt" sz="half" idx="10"/>
          </p:nvPr>
        </p:nvSpPr>
        <p:spPr/>
        <p:txBody>
          <a:bodyPr/>
          <a:lstStyle/>
          <a:p>
            <a:fld id="{EC9AC499-9ACA-4A93-9E60-AC81C1FB2A56}" type="datetimeFigureOut">
              <a:rPr lang="vi-VN" smtClean="0"/>
              <a:t>12/03/2025</a:t>
            </a:fld>
            <a:endParaRPr lang="vi-VN"/>
          </a:p>
        </p:txBody>
      </p:sp>
      <p:sp>
        <p:nvSpPr>
          <p:cNvPr id="8" name="Footer Placeholder 7">
            <a:extLst>
              <a:ext uri="{FF2B5EF4-FFF2-40B4-BE49-F238E27FC236}">
                <a16:creationId xmlns:a16="http://schemas.microsoft.com/office/drawing/2014/main" id="{6F6F5438-F39B-1266-FD9D-2E6AE1ECC990}"/>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D1B1996-E428-E2F2-0E0F-D709C484FDDD}"/>
              </a:ext>
            </a:extLst>
          </p:cNvPr>
          <p:cNvSpPr>
            <a:spLocks noGrp="1"/>
          </p:cNvSpPr>
          <p:nvPr>
            <p:ph type="sldNum" sz="quarter" idx="12"/>
          </p:nvPr>
        </p:nvSpPr>
        <p:spPr/>
        <p:txBody>
          <a:bodyPr/>
          <a:lstStyle/>
          <a:p>
            <a:fld id="{B178EE3E-57D4-46C2-BA0C-8E6F8358203F}" type="slidenum">
              <a:rPr lang="vi-VN" smtClean="0"/>
              <a:t>‹#›</a:t>
            </a:fld>
            <a:endParaRPr lang="vi-VN"/>
          </a:p>
        </p:txBody>
      </p:sp>
    </p:spTree>
    <p:extLst>
      <p:ext uri="{BB962C8B-B14F-4D97-AF65-F5344CB8AC3E}">
        <p14:creationId xmlns:p14="http://schemas.microsoft.com/office/powerpoint/2010/main" val="24857809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A8488-1CBF-686F-F276-D030DA229023}"/>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2FF39685-B250-3DD5-49E8-87BE25F4D0E9}"/>
              </a:ext>
            </a:extLst>
          </p:cNvPr>
          <p:cNvSpPr>
            <a:spLocks noGrp="1"/>
          </p:cNvSpPr>
          <p:nvPr>
            <p:ph type="dt" sz="half" idx="10"/>
          </p:nvPr>
        </p:nvSpPr>
        <p:spPr/>
        <p:txBody>
          <a:bodyPr/>
          <a:lstStyle/>
          <a:p>
            <a:fld id="{EC9AC499-9ACA-4A93-9E60-AC81C1FB2A56}" type="datetimeFigureOut">
              <a:rPr lang="vi-VN" smtClean="0"/>
              <a:t>12/03/2025</a:t>
            </a:fld>
            <a:endParaRPr lang="vi-VN"/>
          </a:p>
        </p:txBody>
      </p:sp>
      <p:sp>
        <p:nvSpPr>
          <p:cNvPr id="4" name="Footer Placeholder 3">
            <a:extLst>
              <a:ext uri="{FF2B5EF4-FFF2-40B4-BE49-F238E27FC236}">
                <a16:creationId xmlns:a16="http://schemas.microsoft.com/office/drawing/2014/main" id="{D2D00A0B-6609-2096-C628-221A177A9DB2}"/>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77D2F05C-B5EA-9BE5-4815-833237579E3F}"/>
              </a:ext>
            </a:extLst>
          </p:cNvPr>
          <p:cNvSpPr>
            <a:spLocks noGrp="1"/>
          </p:cNvSpPr>
          <p:nvPr>
            <p:ph type="sldNum" sz="quarter" idx="12"/>
          </p:nvPr>
        </p:nvSpPr>
        <p:spPr/>
        <p:txBody>
          <a:bodyPr/>
          <a:lstStyle/>
          <a:p>
            <a:fld id="{B178EE3E-57D4-46C2-BA0C-8E6F8358203F}" type="slidenum">
              <a:rPr lang="vi-VN" smtClean="0"/>
              <a:t>‹#›</a:t>
            </a:fld>
            <a:endParaRPr lang="vi-VN"/>
          </a:p>
        </p:txBody>
      </p:sp>
    </p:spTree>
    <p:extLst>
      <p:ext uri="{BB962C8B-B14F-4D97-AF65-F5344CB8AC3E}">
        <p14:creationId xmlns:p14="http://schemas.microsoft.com/office/powerpoint/2010/main" val="998963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A7F70F-31FD-8DAB-A045-660B67E85D31}"/>
              </a:ext>
            </a:extLst>
          </p:cNvPr>
          <p:cNvSpPr>
            <a:spLocks noGrp="1"/>
          </p:cNvSpPr>
          <p:nvPr>
            <p:ph type="dt" sz="half" idx="10"/>
          </p:nvPr>
        </p:nvSpPr>
        <p:spPr/>
        <p:txBody>
          <a:bodyPr/>
          <a:lstStyle/>
          <a:p>
            <a:fld id="{EC9AC499-9ACA-4A93-9E60-AC81C1FB2A56}" type="datetimeFigureOut">
              <a:rPr lang="vi-VN" smtClean="0"/>
              <a:t>12/03/2025</a:t>
            </a:fld>
            <a:endParaRPr lang="vi-VN"/>
          </a:p>
        </p:txBody>
      </p:sp>
      <p:sp>
        <p:nvSpPr>
          <p:cNvPr id="3" name="Footer Placeholder 2">
            <a:extLst>
              <a:ext uri="{FF2B5EF4-FFF2-40B4-BE49-F238E27FC236}">
                <a16:creationId xmlns:a16="http://schemas.microsoft.com/office/drawing/2014/main" id="{33641A49-E54D-9604-AD85-4497719649A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307B23A8-3909-22DE-AF33-18991578BCA6}"/>
              </a:ext>
            </a:extLst>
          </p:cNvPr>
          <p:cNvSpPr>
            <a:spLocks noGrp="1"/>
          </p:cNvSpPr>
          <p:nvPr>
            <p:ph type="sldNum" sz="quarter" idx="12"/>
          </p:nvPr>
        </p:nvSpPr>
        <p:spPr/>
        <p:txBody>
          <a:bodyPr/>
          <a:lstStyle/>
          <a:p>
            <a:fld id="{B178EE3E-57D4-46C2-BA0C-8E6F8358203F}" type="slidenum">
              <a:rPr lang="vi-VN" smtClean="0"/>
              <a:t>‹#›</a:t>
            </a:fld>
            <a:endParaRPr lang="vi-VN"/>
          </a:p>
        </p:txBody>
      </p:sp>
    </p:spTree>
    <p:extLst>
      <p:ext uri="{BB962C8B-B14F-4D97-AF65-F5344CB8AC3E}">
        <p14:creationId xmlns:p14="http://schemas.microsoft.com/office/powerpoint/2010/main" val="30987171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C3670-F4DB-F1D0-E93E-892F57AD76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649A23E-70EC-32E5-C217-74A6EF7C3A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2ADB26D-D3E8-A0DB-C4FC-49816C2C06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8B01A9-102C-936C-96FE-DECE1FA1D856}"/>
              </a:ext>
            </a:extLst>
          </p:cNvPr>
          <p:cNvSpPr>
            <a:spLocks noGrp="1"/>
          </p:cNvSpPr>
          <p:nvPr>
            <p:ph type="dt" sz="half" idx="10"/>
          </p:nvPr>
        </p:nvSpPr>
        <p:spPr/>
        <p:txBody>
          <a:bodyPr/>
          <a:lstStyle/>
          <a:p>
            <a:fld id="{EC9AC499-9ACA-4A93-9E60-AC81C1FB2A56}" type="datetimeFigureOut">
              <a:rPr lang="vi-VN" smtClean="0"/>
              <a:t>12/03/2025</a:t>
            </a:fld>
            <a:endParaRPr lang="vi-VN"/>
          </a:p>
        </p:txBody>
      </p:sp>
      <p:sp>
        <p:nvSpPr>
          <p:cNvPr id="6" name="Footer Placeholder 5">
            <a:extLst>
              <a:ext uri="{FF2B5EF4-FFF2-40B4-BE49-F238E27FC236}">
                <a16:creationId xmlns:a16="http://schemas.microsoft.com/office/drawing/2014/main" id="{F4DD1D75-88C6-1430-D9E5-60CFBF6265F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376241E-DA1C-68BE-FE80-B520DA31AA75}"/>
              </a:ext>
            </a:extLst>
          </p:cNvPr>
          <p:cNvSpPr>
            <a:spLocks noGrp="1"/>
          </p:cNvSpPr>
          <p:nvPr>
            <p:ph type="sldNum" sz="quarter" idx="12"/>
          </p:nvPr>
        </p:nvSpPr>
        <p:spPr/>
        <p:txBody>
          <a:bodyPr/>
          <a:lstStyle/>
          <a:p>
            <a:fld id="{B178EE3E-57D4-46C2-BA0C-8E6F8358203F}" type="slidenum">
              <a:rPr lang="vi-VN" smtClean="0"/>
              <a:t>‹#›</a:t>
            </a:fld>
            <a:endParaRPr lang="vi-VN"/>
          </a:p>
        </p:txBody>
      </p:sp>
    </p:spTree>
    <p:extLst>
      <p:ext uri="{BB962C8B-B14F-4D97-AF65-F5344CB8AC3E}">
        <p14:creationId xmlns:p14="http://schemas.microsoft.com/office/powerpoint/2010/main" val="20674445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BE6B2-26E0-8CF2-D764-A7C6C7B82A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1F17D7E-0768-AF38-4CA1-D85C882103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3963A04-B658-9DB2-700B-A44347B58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7F11E8-2AC2-53F5-156B-F91D433EAED0}"/>
              </a:ext>
            </a:extLst>
          </p:cNvPr>
          <p:cNvSpPr>
            <a:spLocks noGrp="1"/>
          </p:cNvSpPr>
          <p:nvPr>
            <p:ph type="dt" sz="half" idx="10"/>
          </p:nvPr>
        </p:nvSpPr>
        <p:spPr/>
        <p:txBody>
          <a:bodyPr/>
          <a:lstStyle/>
          <a:p>
            <a:fld id="{EC9AC499-9ACA-4A93-9E60-AC81C1FB2A56}" type="datetimeFigureOut">
              <a:rPr lang="vi-VN" smtClean="0"/>
              <a:t>12/03/2025</a:t>
            </a:fld>
            <a:endParaRPr lang="vi-VN"/>
          </a:p>
        </p:txBody>
      </p:sp>
      <p:sp>
        <p:nvSpPr>
          <p:cNvPr id="6" name="Footer Placeholder 5">
            <a:extLst>
              <a:ext uri="{FF2B5EF4-FFF2-40B4-BE49-F238E27FC236}">
                <a16:creationId xmlns:a16="http://schemas.microsoft.com/office/drawing/2014/main" id="{FD0F0927-C37B-4401-92F5-F02A836A91A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55C5C1E1-F191-4262-3972-698EB9A56683}"/>
              </a:ext>
            </a:extLst>
          </p:cNvPr>
          <p:cNvSpPr>
            <a:spLocks noGrp="1"/>
          </p:cNvSpPr>
          <p:nvPr>
            <p:ph type="sldNum" sz="quarter" idx="12"/>
          </p:nvPr>
        </p:nvSpPr>
        <p:spPr/>
        <p:txBody>
          <a:bodyPr/>
          <a:lstStyle/>
          <a:p>
            <a:fld id="{B178EE3E-57D4-46C2-BA0C-8E6F8358203F}" type="slidenum">
              <a:rPr lang="vi-VN" smtClean="0"/>
              <a:t>‹#›</a:t>
            </a:fld>
            <a:endParaRPr lang="vi-VN"/>
          </a:p>
        </p:txBody>
      </p:sp>
    </p:spTree>
    <p:extLst>
      <p:ext uri="{BB962C8B-B14F-4D97-AF65-F5344CB8AC3E}">
        <p14:creationId xmlns:p14="http://schemas.microsoft.com/office/powerpoint/2010/main" val="1746175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23F3-70EA-D728-B2E5-805383554BEB}"/>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7AF2801-C3C2-3D8E-C42D-69C5E3A77C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8B04D10-9B7F-032F-76A6-4AF33539AE70}"/>
              </a:ext>
            </a:extLst>
          </p:cNvPr>
          <p:cNvSpPr>
            <a:spLocks noGrp="1"/>
          </p:cNvSpPr>
          <p:nvPr>
            <p:ph type="dt" sz="half" idx="10"/>
          </p:nvPr>
        </p:nvSpPr>
        <p:spPr/>
        <p:txBody>
          <a:bodyPr/>
          <a:lstStyle/>
          <a:p>
            <a:fld id="{EC9AC499-9ACA-4A93-9E60-AC81C1FB2A56}" type="datetimeFigureOut">
              <a:rPr lang="vi-VN" smtClean="0"/>
              <a:t>12/03/2025</a:t>
            </a:fld>
            <a:endParaRPr lang="vi-VN"/>
          </a:p>
        </p:txBody>
      </p:sp>
      <p:sp>
        <p:nvSpPr>
          <p:cNvPr id="5" name="Footer Placeholder 4">
            <a:extLst>
              <a:ext uri="{FF2B5EF4-FFF2-40B4-BE49-F238E27FC236}">
                <a16:creationId xmlns:a16="http://schemas.microsoft.com/office/drawing/2014/main" id="{B1C79FA2-E73E-A294-9656-F2C7A5E7E1F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CE393ED-072A-DB01-32CA-5C9C6B0576BD}"/>
              </a:ext>
            </a:extLst>
          </p:cNvPr>
          <p:cNvSpPr>
            <a:spLocks noGrp="1"/>
          </p:cNvSpPr>
          <p:nvPr>
            <p:ph type="sldNum" sz="quarter" idx="12"/>
          </p:nvPr>
        </p:nvSpPr>
        <p:spPr/>
        <p:txBody>
          <a:bodyPr/>
          <a:lstStyle/>
          <a:p>
            <a:fld id="{B178EE3E-57D4-46C2-BA0C-8E6F8358203F}" type="slidenum">
              <a:rPr lang="vi-VN" smtClean="0"/>
              <a:t>‹#›</a:t>
            </a:fld>
            <a:endParaRPr lang="vi-VN"/>
          </a:p>
        </p:txBody>
      </p:sp>
    </p:spTree>
    <p:extLst>
      <p:ext uri="{BB962C8B-B14F-4D97-AF65-F5344CB8AC3E}">
        <p14:creationId xmlns:p14="http://schemas.microsoft.com/office/powerpoint/2010/main" val="226635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DD2B02-0C3B-1A10-D6D4-AD8DAF31BC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CE059C5-8B45-71FC-2EEE-32341FCC4F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CE29DC2-D70B-AB07-C69C-00D17982208A}"/>
              </a:ext>
            </a:extLst>
          </p:cNvPr>
          <p:cNvSpPr>
            <a:spLocks noGrp="1"/>
          </p:cNvSpPr>
          <p:nvPr>
            <p:ph type="dt" sz="half" idx="10"/>
          </p:nvPr>
        </p:nvSpPr>
        <p:spPr/>
        <p:txBody>
          <a:bodyPr/>
          <a:lstStyle/>
          <a:p>
            <a:fld id="{EC9AC499-9ACA-4A93-9E60-AC81C1FB2A56}" type="datetimeFigureOut">
              <a:rPr lang="vi-VN" smtClean="0"/>
              <a:t>12/03/2025</a:t>
            </a:fld>
            <a:endParaRPr lang="vi-VN"/>
          </a:p>
        </p:txBody>
      </p:sp>
      <p:sp>
        <p:nvSpPr>
          <p:cNvPr id="5" name="Footer Placeholder 4">
            <a:extLst>
              <a:ext uri="{FF2B5EF4-FFF2-40B4-BE49-F238E27FC236}">
                <a16:creationId xmlns:a16="http://schemas.microsoft.com/office/drawing/2014/main" id="{B2095854-065E-435E-E314-34FBC51E6C0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7ECF910-91D4-1853-9928-5741EA80B736}"/>
              </a:ext>
            </a:extLst>
          </p:cNvPr>
          <p:cNvSpPr>
            <a:spLocks noGrp="1"/>
          </p:cNvSpPr>
          <p:nvPr>
            <p:ph type="sldNum" sz="quarter" idx="12"/>
          </p:nvPr>
        </p:nvSpPr>
        <p:spPr/>
        <p:txBody>
          <a:bodyPr/>
          <a:lstStyle/>
          <a:p>
            <a:fld id="{B178EE3E-57D4-46C2-BA0C-8E6F8358203F}" type="slidenum">
              <a:rPr lang="vi-VN" smtClean="0"/>
              <a:t>‹#›</a:t>
            </a:fld>
            <a:endParaRPr lang="vi-VN"/>
          </a:p>
        </p:txBody>
      </p:sp>
    </p:spTree>
    <p:extLst>
      <p:ext uri="{BB962C8B-B14F-4D97-AF65-F5344CB8AC3E}">
        <p14:creationId xmlns:p14="http://schemas.microsoft.com/office/powerpoint/2010/main" val="3827251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98A0C-2092-9130-2FD9-4020B5A804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CFC10A-7DF1-BEC0-8AD0-46824DFC77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3EFF48-CC8E-DC2F-205C-2F53C4BD2D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740D29-A2C3-43FC-D005-B9581B6961D3}"/>
              </a:ext>
            </a:extLst>
          </p:cNvPr>
          <p:cNvSpPr>
            <a:spLocks noGrp="1"/>
          </p:cNvSpPr>
          <p:nvPr>
            <p:ph type="dt" sz="half" idx="10"/>
          </p:nvPr>
        </p:nvSpPr>
        <p:spPr/>
        <p:txBody>
          <a:bodyPr/>
          <a:lstStyle/>
          <a:p>
            <a:fld id="{4C96D71B-D3D1-447F-B612-0B9B87CE6D27}" type="datetimeFigureOut">
              <a:rPr lang="en-US" smtClean="0"/>
              <a:t>3/12/2025</a:t>
            </a:fld>
            <a:endParaRPr lang="en-US"/>
          </a:p>
        </p:txBody>
      </p:sp>
      <p:sp>
        <p:nvSpPr>
          <p:cNvPr id="6" name="Footer Placeholder 5">
            <a:extLst>
              <a:ext uri="{FF2B5EF4-FFF2-40B4-BE49-F238E27FC236}">
                <a16:creationId xmlns:a16="http://schemas.microsoft.com/office/drawing/2014/main" id="{37629F31-AE3E-85A9-78A0-2D7511597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E2A8A-3E4C-3C6E-B713-A67EF895BBB6}"/>
              </a:ext>
            </a:extLst>
          </p:cNvPr>
          <p:cNvSpPr>
            <a:spLocks noGrp="1"/>
          </p:cNvSpPr>
          <p:nvPr>
            <p:ph type="sldNum" sz="quarter" idx="12"/>
          </p:nvPr>
        </p:nvSpPr>
        <p:spPr/>
        <p:txBody>
          <a:bodyPr/>
          <a:lstStyle/>
          <a:p>
            <a:fld id="{83DEA5CA-102D-414F-BB2C-BBEE0CCC10D6}" type="slidenum">
              <a:rPr lang="en-US" smtClean="0"/>
              <a:t>‹#›</a:t>
            </a:fld>
            <a:endParaRPr lang="en-US"/>
          </a:p>
        </p:txBody>
      </p:sp>
    </p:spTree>
    <p:extLst>
      <p:ext uri="{BB962C8B-B14F-4D97-AF65-F5344CB8AC3E}">
        <p14:creationId xmlns:p14="http://schemas.microsoft.com/office/powerpoint/2010/main" val="325833100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8F3CC-A0AE-16C8-FCD2-AE15128630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6D6A46-7688-D214-24FE-977AA77D03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6B6DF6-2B70-1A21-1D5A-DD60AF87C1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24F622-565C-6BE9-5FDA-6989692E01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0AB5F4-6B88-FAED-B103-7D46CFF60D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E50D3E-6AA7-39DD-42D2-6A8FFCF1C427}"/>
              </a:ext>
            </a:extLst>
          </p:cNvPr>
          <p:cNvSpPr>
            <a:spLocks noGrp="1"/>
          </p:cNvSpPr>
          <p:nvPr>
            <p:ph type="dt" sz="half" idx="10"/>
          </p:nvPr>
        </p:nvSpPr>
        <p:spPr/>
        <p:txBody>
          <a:bodyPr/>
          <a:lstStyle/>
          <a:p>
            <a:fld id="{4C96D71B-D3D1-447F-B612-0B9B87CE6D27}" type="datetimeFigureOut">
              <a:rPr lang="en-US" smtClean="0"/>
              <a:t>3/12/2025</a:t>
            </a:fld>
            <a:endParaRPr lang="en-US"/>
          </a:p>
        </p:txBody>
      </p:sp>
      <p:sp>
        <p:nvSpPr>
          <p:cNvPr id="8" name="Footer Placeholder 7">
            <a:extLst>
              <a:ext uri="{FF2B5EF4-FFF2-40B4-BE49-F238E27FC236}">
                <a16:creationId xmlns:a16="http://schemas.microsoft.com/office/drawing/2014/main" id="{EE8EC888-9BBD-E351-609A-9A5EC63740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95A54F-48B4-F34C-2311-2C300515A732}"/>
              </a:ext>
            </a:extLst>
          </p:cNvPr>
          <p:cNvSpPr>
            <a:spLocks noGrp="1"/>
          </p:cNvSpPr>
          <p:nvPr>
            <p:ph type="sldNum" sz="quarter" idx="12"/>
          </p:nvPr>
        </p:nvSpPr>
        <p:spPr/>
        <p:txBody>
          <a:bodyPr/>
          <a:lstStyle/>
          <a:p>
            <a:fld id="{83DEA5CA-102D-414F-BB2C-BBEE0CCC10D6}" type="slidenum">
              <a:rPr lang="en-US" smtClean="0"/>
              <a:t>‹#›</a:t>
            </a:fld>
            <a:endParaRPr lang="en-US"/>
          </a:p>
        </p:txBody>
      </p:sp>
    </p:spTree>
    <p:extLst>
      <p:ext uri="{BB962C8B-B14F-4D97-AF65-F5344CB8AC3E}">
        <p14:creationId xmlns:p14="http://schemas.microsoft.com/office/powerpoint/2010/main" val="1664604621"/>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0610F-62DC-FD98-9CE2-C8D70C0D64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08C322-625B-85E0-C68B-B739114C7233}"/>
              </a:ext>
            </a:extLst>
          </p:cNvPr>
          <p:cNvSpPr>
            <a:spLocks noGrp="1"/>
          </p:cNvSpPr>
          <p:nvPr>
            <p:ph type="dt" sz="half" idx="10"/>
          </p:nvPr>
        </p:nvSpPr>
        <p:spPr/>
        <p:txBody>
          <a:bodyPr/>
          <a:lstStyle/>
          <a:p>
            <a:fld id="{4C96D71B-D3D1-447F-B612-0B9B87CE6D27}" type="datetimeFigureOut">
              <a:rPr lang="en-US" smtClean="0"/>
              <a:t>3/12/2025</a:t>
            </a:fld>
            <a:endParaRPr lang="en-US"/>
          </a:p>
        </p:txBody>
      </p:sp>
      <p:sp>
        <p:nvSpPr>
          <p:cNvPr id="4" name="Footer Placeholder 3">
            <a:extLst>
              <a:ext uri="{FF2B5EF4-FFF2-40B4-BE49-F238E27FC236}">
                <a16:creationId xmlns:a16="http://schemas.microsoft.com/office/drawing/2014/main" id="{6FB8E59F-D4FF-9F3B-45E4-EF30A1FDB5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41E4C8-95D9-1D8D-7496-08E1934FC8D8}"/>
              </a:ext>
            </a:extLst>
          </p:cNvPr>
          <p:cNvSpPr>
            <a:spLocks noGrp="1"/>
          </p:cNvSpPr>
          <p:nvPr>
            <p:ph type="sldNum" sz="quarter" idx="12"/>
          </p:nvPr>
        </p:nvSpPr>
        <p:spPr/>
        <p:txBody>
          <a:bodyPr/>
          <a:lstStyle/>
          <a:p>
            <a:fld id="{83DEA5CA-102D-414F-BB2C-BBEE0CCC10D6}" type="slidenum">
              <a:rPr lang="en-US" smtClean="0"/>
              <a:t>‹#›</a:t>
            </a:fld>
            <a:endParaRPr lang="en-US"/>
          </a:p>
        </p:txBody>
      </p:sp>
    </p:spTree>
    <p:extLst>
      <p:ext uri="{BB962C8B-B14F-4D97-AF65-F5344CB8AC3E}">
        <p14:creationId xmlns:p14="http://schemas.microsoft.com/office/powerpoint/2010/main" val="251596263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9F85D3-922F-8328-16B7-FBDADA7E47D3}"/>
              </a:ext>
            </a:extLst>
          </p:cNvPr>
          <p:cNvSpPr>
            <a:spLocks noGrp="1"/>
          </p:cNvSpPr>
          <p:nvPr>
            <p:ph type="dt" sz="half" idx="10"/>
          </p:nvPr>
        </p:nvSpPr>
        <p:spPr/>
        <p:txBody>
          <a:bodyPr/>
          <a:lstStyle/>
          <a:p>
            <a:fld id="{4C96D71B-D3D1-447F-B612-0B9B87CE6D27}" type="datetimeFigureOut">
              <a:rPr lang="en-US" smtClean="0"/>
              <a:t>3/12/2025</a:t>
            </a:fld>
            <a:endParaRPr lang="en-US"/>
          </a:p>
        </p:txBody>
      </p:sp>
      <p:sp>
        <p:nvSpPr>
          <p:cNvPr id="3" name="Footer Placeholder 2">
            <a:extLst>
              <a:ext uri="{FF2B5EF4-FFF2-40B4-BE49-F238E27FC236}">
                <a16:creationId xmlns:a16="http://schemas.microsoft.com/office/drawing/2014/main" id="{48C5DC27-9A9F-909A-B4A9-35B6F1E7D4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07F3637-9086-998B-53DB-2FFA22F70060}"/>
              </a:ext>
            </a:extLst>
          </p:cNvPr>
          <p:cNvSpPr>
            <a:spLocks noGrp="1"/>
          </p:cNvSpPr>
          <p:nvPr>
            <p:ph type="sldNum" sz="quarter" idx="12"/>
          </p:nvPr>
        </p:nvSpPr>
        <p:spPr/>
        <p:txBody>
          <a:bodyPr/>
          <a:lstStyle/>
          <a:p>
            <a:fld id="{83DEA5CA-102D-414F-BB2C-BBEE0CCC10D6}" type="slidenum">
              <a:rPr lang="en-US" smtClean="0"/>
              <a:t>‹#›</a:t>
            </a:fld>
            <a:endParaRPr lang="en-US"/>
          </a:p>
        </p:txBody>
      </p:sp>
    </p:spTree>
    <p:extLst>
      <p:ext uri="{BB962C8B-B14F-4D97-AF65-F5344CB8AC3E}">
        <p14:creationId xmlns:p14="http://schemas.microsoft.com/office/powerpoint/2010/main" val="66745638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9D52A-CCD5-425C-C5D3-E3E09F5B6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2267B0-7F72-7C9B-2F56-D97012A77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2A4C20-3E4C-6952-9D38-49514BF1C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C09A1E-488A-979E-9DF1-9E50966F2790}"/>
              </a:ext>
            </a:extLst>
          </p:cNvPr>
          <p:cNvSpPr>
            <a:spLocks noGrp="1"/>
          </p:cNvSpPr>
          <p:nvPr>
            <p:ph type="dt" sz="half" idx="10"/>
          </p:nvPr>
        </p:nvSpPr>
        <p:spPr/>
        <p:txBody>
          <a:bodyPr/>
          <a:lstStyle/>
          <a:p>
            <a:fld id="{4C96D71B-D3D1-447F-B612-0B9B87CE6D27}" type="datetimeFigureOut">
              <a:rPr lang="en-US" smtClean="0"/>
              <a:t>3/12/2025</a:t>
            </a:fld>
            <a:endParaRPr lang="en-US"/>
          </a:p>
        </p:txBody>
      </p:sp>
      <p:sp>
        <p:nvSpPr>
          <p:cNvPr id="6" name="Footer Placeholder 5">
            <a:extLst>
              <a:ext uri="{FF2B5EF4-FFF2-40B4-BE49-F238E27FC236}">
                <a16:creationId xmlns:a16="http://schemas.microsoft.com/office/drawing/2014/main" id="{E7137598-FB48-1FF6-B8C2-0A1D6A3683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23B00E-607A-308E-3547-F3D178B7369C}"/>
              </a:ext>
            </a:extLst>
          </p:cNvPr>
          <p:cNvSpPr>
            <a:spLocks noGrp="1"/>
          </p:cNvSpPr>
          <p:nvPr>
            <p:ph type="sldNum" sz="quarter" idx="12"/>
          </p:nvPr>
        </p:nvSpPr>
        <p:spPr/>
        <p:txBody>
          <a:bodyPr/>
          <a:lstStyle/>
          <a:p>
            <a:fld id="{83DEA5CA-102D-414F-BB2C-BBEE0CCC10D6}" type="slidenum">
              <a:rPr lang="en-US" smtClean="0"/>
              <a:t>‹#›</a:t>
            </a:fld>
            <a:endParaRPr lang="en-US"/>
          </a:p>
        </p:txBody>
      </p:sp>
    </p:spTree>
    <p:extLst>
      <p:ext uri="{BB962C8B-B14F-4D97-AF65-F5344CB8AC3E}">
        <p14:creationId xmlns:p14="http://schemas.microsoft.com/office/powerpoint/2010/main" val="57236001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A1EA5-8A59-89AE-B6CA-C81E8B2AE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C8651A-8E51-5C96-05F2-90252FF438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7F59422-742F-DAC1-855F-F6F4D514E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AC818D-E808-1146-EE76-9897B783D82F}"/>
              </a:ext>
            </a:extLst>
          </p:cNvPr>
          <p:cNvSpPr>
            <a:spLocks noGrp="1"/>
          </p:cNvSpPr>
          <p:nvPr>
            <p:ph type="dt" sz="half" idx="10"/>
          </p:nvPr>
        </p:nvSpPr>
        <p:spPr/>
        <p:txBody>
          <a:bodyPr/>
          <a:lstStyle/>
          <a:p>
            <a:fld id="{4C96D71B-D3D1-447F-B612-0B9B87CE6D27}" type="datetimeFigureOut">
              <a:rPr lang="en-US" smtClean="0"/>
              <a:t>3/12/2025</a:t>
            </a:fld>
            <a:endParaRPr lang="en-US"/>
          </a:p>
        </p:txBody>
      </p:sp>
      <p:sp>
        <p:nvSpPr>
          <p:cNvPr id="6" name="Footer Placeholder 5">
            <a:extLst>
              <a:ext uri="{FF2B5EF4-FFF2-40B4-BE49-F238E27FC236}">
                <a16:creationId xmlns:a16="http://schemas.microsoft.com/office/drawing/2014/main" id="{8D912DBF-8D4E-1D1B-A63B-ABDA9C0650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AB0677-CCC2-5595-96F3-224DC0CC9A11}"/>
              </a:ext>
            </a:extLst>
          </p:cNvPr>
          <p:cNvSpPr>
            <a:spLocks noGrp="1"/>
          </p:cNvSpPr>
          <p:nvPr>
            <p:ph type="sldNum" sz="quarter" idx="12"/>
          </p:nvPr>
        </p:nvSpPr>
        <p:spPr/>
        <p:txBody>
          <a:bodyPr/>
          <a:lstStyle/>
          <a:p>
            <a:fld id="{83DEA5CA-102D-414F-BB2C-BBEE0CCC10D6}" type="slidenum">
              <a:rPr lang="en-US" smtClean="0"/>
              <a:t>‹#›</a:t>
            </a:fld>
            <a:endParaRPr lang="en-US"/>
          </a:p>
        </p:txBody>
      </p:sp>
    </p:spTree>
    <p:extLst>
      <p:ext uri="{BB962C8B-B14F-4D97-AF65-F5344CB8AC3E}">
        <p14:creationId xmlns:p14="http://schemas.microsoft.com/office/powerpoint/2010/main" val="266539500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954CAA91-7D36-4B6A-89D2-DD059AA3E3E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0683C8D-02A8-D93C-6032-EAF9F1E52F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B2F281-E42E-9B38-1D6A-7D33D0FA18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4095D-41F9-9BF3-D838-486B108CDF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96D71B-D3D1-447F-B612-0B9B87CE6D27}" type="datetimeFigureOut">
              <a:rPr lang="en-US" smtClean="0"/>
              <a:t>3/12/2025</a:t>
            </a:fld>
            <a:endParaRPr lang="en-US"/>
          </a:p>
        </p:txBody>
      </p:sp>
      <p:sp>
        <p:nvSpPr>
          <p:cNvPr id="5" name="Footer Placeholder 4">
            <a:extLst>
              <a:ext uri="{FF2B5EF4-FFF2-40B4-BE49-F238E27FC236}">
                <a16:creationId xmlns:a16="http://schemas.microsoft.com/office/drawing/2014/main" id="{F6C555DF-ED9C-DA2A-394B-662EFA6759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FE42682-EA12-6AED-3DF6-B9E927DCE3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DEA5CA-102D-414F-BB2C-BBEE0CCC10D6}" type="slidenum">
              <a:rPr lang="en-US" smtClean="0"/>
              <a:t>‹#›</a:t>
            </a:fld>
            <a:endParaRPr lang="en-US"/>
          </a:p>
        </p:txBody>
      </p:sp>
    </p:spTree>
    <p:extLst>
      <p:ext uri="{BB962C8B-B14F-4D97-AF65-F5344CB8AC3E}">
        <p14:creationId xmlns:p14="http://schemas.microsoft.com/office/powerpoint/2010/main" val="42614111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312C6338-D9F6-4CD8-BE48-967485343E2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300"/>
              <a:buFont typeface="Paytone One"/>
              <a:buNone/>
              <a:defRPr sz="3300">
                <a:solidFill>
                  <a:schemeClr val="dk1"/>
                </a:solidFill>
                <a:latin typeface="Paytone One"/>
                <a:ea typeface="Paytone One"/>
                <a:cs typeface="Paytone One"/>
                <a:sym typeface="Paytone One"/>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057841243"/>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8" r:id="rId3"/>
    <p:sldLayoutId id="2147483689" r:id="rId4"/>
    <p:sldLayoutId id="2147483690" r:id="rId5"/>
  </p:sldLayoutIdLst>
  <p:transition spd="slow">
    <p:wip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09BBF7B-5113-4F23-9241-67CE2BE398F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0683C8D-02A8-D93C-6032-EAF9F1E52F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B2F281-E42E-9B38-1D6A-7D33D0FA18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4095D-41F9-9BF3-D838-486B108CDF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96D71B-D3D1-447F-B612-0B9B87CE6D27}" type="datetimeFigureOut">
              <a:rPr lang="en-US" smtClean="0"/>
              <a:t>3/12/2025</a:t>
            </a:fld>
            <a:endParaRPr lang="en-US"/>
          </a:p>
        </p:txBody>
      </p:sp>
      <p:sp>
        <p:nvSpPr>
          <p:cNvPr id="5" name="Footer Placeholder 4">
            <a:extLst>
              <a:ext uri="{FF2B5EF4-FFF2-40B4-BE49-F238E27FC236}">
                <a16:creationId xmlns:a16="http://schemas.microsoft.com/office/drawing/2014/main" id="{F6C555DF-ED9C-DA2A-394B-662EFA6759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FE42682-EA12-6AED-3DF6-B9E927DCE3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DEA5CA-102D-414F-BB2C-BBEE0CCC10D6}" type="slidenum">
              <a:rPr lang="en-US" smtClean="0"/>
              <a:t>‹#›</a:t>
            </a:fld>
            <a:endParaRPr lang="en-US"/>
          </a:p>
        </p:txBody>
      </p:sp>
    </p:spTree>
    <p:extLst>
      <p:ext uri="{BB962C8B-B14F-4D97-AF65-F5344CB8AC3E}">
        <p14:creationId xmlns:p14="http://schemas.microsoft.com/office/powerpoint/2010/main" val="337027911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756A774E-2213-46FC-B14A-678EA521112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D0022C31-E03E-8D91-A8FC-D62E4D36BF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8D791AA7-E913-F851-D3C8-6E9FED67BC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4AF8B30-EE35-1BD2-8483-B7B38F9DFE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9AC499-9ACA-4A93-9E60-AC81C1FB2A56}" type="datetimeFigureOut">
              <a:rPr lang="vi-VN" smtClean="0"/>
              <a:t>12/03/2025</a:t>
            </a:fld>
            <a:endParaRPr lang="vi-VN"/>
          </a:p>
        </p:txBody>
      </p:sp>
      <p:sp>
        <p:nvSpPr>
          <p:cNvPr id="5" name="Footer Placeholder 4">
            <a:extLst>
              <a:ext uri="{FF2B5EF4-FFF2-40B4-BE49-F238E27FC236}">
                <a16:creationId xmlns:a16="http://schemas.microsoft.com/office/drawing/2014/main" id="{B75C8CB4-8C0F-22CB-32C9-EFFBF5B3DB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71A5723-9B36-58A6-CC3D-CC4BB260F5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8EE3E-57D4-46C2-BA0C-8E6F8358203F}" type="slidenum">
              <a:rPr lang="vi-VN" smtClean="0"/>
              <a:t>‹#›</a:t>
            </a:fld>
            <a:endParaRPr lang="vi-VN"/>
          </a:p>
        </p:txBody>
      </p:sp>
    </p:spTree>
    <p:extLst>
      <p:ext uri="{BB962C8B-B14F-4D97-AF65-F5344CB8AC3E}">
        <p14:creationId xmlns:p14="http://schemas.microsoft.com/office/powerpoint/2010/main" val="850448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microsoft.com/office/2007/relationships/hdphoto" Target="../media/hdphoto3.wdp"/><Relationship Id="rId3" Type="http://schemas.microsoft.com/office/2007/relationships/media" Target="../media/media2.mp3"/><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 Type="http://schemas.openxmlformats.org/officeDocument/2006/relationships/audio" Target="../media/media1.mp3"/><Relationship Id="rId16" Type="http://schemas.openxmlformats.org/officeDocument/2006/relationships/image" Target="../media/image31.svg"/><Relationship Id="rId20" Type="http://schemas.openxmlformats.org/officeDocument/2006/relationships/image" Target="../media/image34.svg"/><Relationship Id="rId1" Type="http://schemas.microsoft.com/office/2007/relationships/media" Target="../media/media1.mp3"/><Relationship Id="rId6" Type="http://schemas.openxmlformats.org/officeDocument/2006/relationships/notesSlide" Target="../notesSlides/notesSlide7.xml"/><Relationship Id="rId11" Type="http://schemas.openxmlformats.org/officeDocument/2006/relationships/image" Target="../media/image26.png"/><Relationship Id="rId5" Type="http://schemas.openxmlformats.org/officeDocument/2006/relationships/slideLayout" Target="../slideLayouts/slideLayout34.xml"/><Relationship Id="rId15" Type="http://schemas.openxmlformats.org/officeDocument/2006/relationships/image" Target="../media/image30.png"/><Relationship Id="rId10" Type="http://schemas.openxmlformats.org/officeDocument/2006/relationships/image" Target="../media/image25.svg"/><Relationship Id="rId19" Type="http://schemas.openxmlformats.org/officeDocument/2006/relationships/image" Target="../media/image33.png"/><Relationship Id="rId4" Type="http://schemas.openxmlformats.org/officeDocument/2006/relationships/audio" Target="../media/media2.mp3"/><Relationship Id="rId9" Type="http://schemas.openxmlformats.org/officeDocument/2006/relationships/image" Target="../media/image24.png"/><Relationship Id="rId14" Type="http://schemas.openxmlformats.org/officeDocument/2006/relationships/image" Target="../media/image29.svg"/></Relationships>
</file>

<file path=ppt/slides/_rels/slide26.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2.png"/><Relationship Id="rId18" Type="http://schemas.openxmlformats.org/officeDocument/2006/relationships/image" Target="../media/image31.svg"/><Relationship Id="rId3" Type="http://schemas.microsoft.com/office/2007/relationships/media" Target="../media/media2.mp3"/><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0.png"/><Relationship Id="rId2" Type="http://schemas.openxmlformats.org/officeDocument/2006/relationships/audio" Target="../media/media1.mp3"/><Relationship Id="rId16" Type="http://schemas.openxmlformats.org/officeDocument/2006/relationships/image" Target="../media/image29.svg"/><Relationship Id="rId1" Type="http://schemas.microsoft.com/office/2007/relationships/media" Target="../media/media1.mp3"/><Relationship Id="rId6" Type="http://schemas.openxmlformats.org/officeDocument/2006/relationships/notesSlide" Target="../notesSlides/notesSlide8.xml"/><Relationship Id="rId11" Type="http://schemas.openxmlformats.org/officeDocument/2006/relationships/image" Target="../media/image26.png"/><Relationship Id="rId5" Type="http://schemas.openxmlformats.org/officeDocument/2006/relationships/slideLayout" Target="../slideLayouts/slideLayout34.xml"/><Relationship Id="rId15" Type="http://schemas.openxmlformats.org/officeDocument/2006/relationships/image" Target="../media/image28.png"/><Relationship Id="rId10" Type="http://schemas.openxmlformats.org/officeDocument/2006/relationships/image" Target="../media/image25.svg"/><Relationship Id="rId19" Type="http://schemas.openxmlformats.org/officeDocument/2006/relationships/image" Target="../media/image35.png"/><Relationship Id="rId4" Type="http://schemas.openxmlformats.org/officeDocument/2006/relationships/audio" Target="../media/media2.mp3"/><Relationship Id="rId9" Type="http://schemas.openxmlformats.org/officeDocument/2006/relationships/image" Target="../media/image24.png"/><Relationship Id="rId14" Type="http://schemas.microsoft.com/office/2007/relationships/hdphoto" Target="../media/hdphoto3.wdp"/></Relationships>
</file>

<file path=ppt/slides/_rels/slide2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microsoft.com/office/2007/relationships/hdphoto" Target="../media/hdphoto3.wdp"/><Relationship Id="rId3" Type="http://schemas.microsoft.com/office/2007/relationships/media" Target="../media/media2.mp3"/><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 Type="http://schemas.openxmlformats.org/officeDocument/2006/relationships/audio" Target="../media/media1.mp3"/><Relationship Id="rId16" Type="http://schemas.openxmlformats.org/officeDocument/2006/relationships/image" Target="../media/image31.svg"/><Relationship Id="rId1" Type="http://schemas.microsoft.com/office/2007/relationships/media" Target="../media/media1.mp3"/><Relationship Id="rId6" Type="http://schemas.openxmlformats.org/officeDocument/2006/relationships/notesSlide" Target="../notesSlides/notesSlide9.xml"/><Relationship Id="rId11" Type="http://schemas.openxmlformats.org/officeDocument/2006/relationships/image" Target="../media/image26.png"/><Relationship Id="rId5" Type="http://schemas.openxmlformats.org/officeDocument/2006/relationships/slideLayout" Target="../slideLayouts/slideLayout34.xml"/><Relationship Id="rId15" Type="http://schemas.openxmlformats.org/officeDocument/2006/relationships/image" Target="../media/image30.png"/><Relationship Id="rId10" Type="http://schemas.openxmlformats.org/officeDocument/2006/relationships/image" Target="../media/image25.svg"/><Relationship Id="rId19" Type="http://schemas.openxmlformats.org/officeDocument/2006/relationships/image" Target="../media/image36.png"/><Relationship Id="rId4" Type="http://schemas.openxmlformats.org/officeDocument/2006/relationships/audio" Target="../media/media2.mp3"/><Relationship Id="rId9" Type="http://schemas.openxmlformats.org/officeDocument/2006/relationships/image" Target="../media/image24.png"/><Relationship Id="rId14" Type="http://schemas.openxmlformats.org/officeDocument/2006/relationships/image" Target="../media/image29.svg"/></Relationships>
</file>

<file path=ppt/slides/_rels/slide2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microsoft.com/office/2007/relationships/hdphoto" Target="../media/hdphoto3.wdp"/><Relationship Id="rId3" Type="http://schemas.microsoft.com/office/2007/relationships/media" Target="../media/media2.mp3"/><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 Type="http://schemas.openxmlformats.org/officeDocument/2006/relationships/audio" Target="../media/media1.mp3"/><Relationship Id="rId16" Type="http://schemas.openxmlformats.org/officeDocument/2006/relationships/image" Target="../media/image31.svg"/><Relationship Id="rId1" Type="http://schemas.microsoft.com/office/2007/relationships/media" Target="../media/media1.mp3"/><Relationship Id="rId6" Type="http://schemas.openxmlformats.org/officeDocument/2006/relationships/notesSlide" Target="../notesSlides/notesSlide10.xml"/><Relationship Id="rId11" Type="http://schemas.openxmlformats.org/officeDocument/2006/relationships/image" Target="../media/image26.png"/><Relationship Id="rId5" Type="http://schemas.openxmlformats.org/officeDocument/2006/relationships/slideLayout" Target="../slideLayouts/slideLayout34.xml"/><Relationship Id="rId15" Type="http://schemas.openxmlformats.org/officeDocument/2006/relationships/image" Target="../media/image30.png"/><Relationship Id="rId10" Type="http://schemas.openxmlformats.org/officeDocument/2006/relationships/image" Target="../media/image25.svg"/><Relationship Id="rId19" Type="http://schemas.openxmlformats.org/officeDocument/2006/relationships/image" Target="../media/image37.png"/><Relationship Id="rId4" Type="http://schemas.openxmlformats.org/officeDocument/2006/relationships/audio" Target="../media/media2.mp3"/><Relationship Id="rId9" Type="http://schemas.openxmlformats.org/officeDocument/2006/relationships/image" Target="../media/image24.png"/><Relationship Id="rId14" Type="http://schemas.openxmlformats.org/officeDocument/2006/relationships/image" Target="../media/image29.sv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12" name="Freeform 41">
            <a:extLst>
              <a:ext uri="{FF2B5EF4-FFF2-40B4-BE49-F238E27FC236}">
                <a16:creationId xmlns:a16="http://schemas.microsoft.com/office/drawing/2014/main" id="{7D1ECFF9-3577-8BE7-580E-82124B5E1CF6}"/>
              </a:ext>
            </a:extLst>
          </p:cNvPr>
          <p:cNvSpPr/>
          <p:nvPr/>
        </p:nvSpPr>
        <p:spPr>
          <a:xfrm rot="10800000">
            <a:off x="26399" y="-77365"/>
            <a:ext cx="9753600" cy="1499616"/>
          </a:xfrm>
          <a:custGeom>
            <a:avLst/>
            <a:gdLst/>
            <a:ahLst/>
            <a:cxnLst/>
            <a:rect l="l" t="t" r="r" b="b"/>
            <a:pathLst>
              <a:path w="7315200" h="1124712">
                <a:moveTo>
                  <a:pt x="0" y="0"/>
                </a:moveTo>
                <a:lnTo>
                  <a:pt x="7315200" y="0"/>
                </a:lnTo>
                <a:lnTo>
                  <a:pt x="7315200" y="1124712"/>
                </a:lnTo>
                <a:lnTo>
                  <a:pt x="0" y="1124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grpSp>
        <p:nvGrpSpPr>
          <p:cNvPr id="310" name="Google Shape;310;p26"/>
          <p:cNvGrpSpPr/>
          <p:nvPr/>
        </p:nvGrpSpPr>
        <p:grpSpPr>
          <a:xfrm>
            <a:off x="6970144" y="1878238"/>
            <a:ext cx="4988953" cy="6785529"/>
            <a:chOff x="5422770" y="880112"/>
            <a:chExt cx="2716557" cy="4091476"/>
          </a:xfrm>
        </p:grpSpPr>
        <p:sp>
          <p:nvSpPr>
            <p:cNvPr id="311" name="Google Shape;311;p26"/>
            <p:cNvSpPr/>
            <p:nvPr/>
          </p:nvSpPr>
          <p:spPr>
            <a:xfrm>
              <a:off x="5866653" y="880112"/>
              <a:ext cx="1442855" cy="755253"/>
            </a:xfrm>
            <a:custGeom>
              <a:avLst/>
              <a:gdLst/>
              <a:ahLst/>
              <a:cxnLst/>
              <a:rect l="l" t="t" r="r" b="b"/>
              <a:pathLst>
                <a:path w="3922" h="2053" extrusionOk="0">
                  <a:moveTo>
                    <a:pt x="3256" y="2016"/>
                  </a:moveTo>
                  <a:lnTo>
                    <a:pt x="3256" y="2016"/>
                  </a:lnTo>
                  <a:cubicBezTo>
                    <a:pt x="3384" y="2052"/>
                    <a:pt x="3539" y="2056"/>
                    <a:pt x="3663" y="2036"/>
                  </a:cubicBezTo>
                  <a:cubicBezTo>
                    <a:pt x="4139" y="1955"/>
                    <a:pt x="3895" y="1250"/>
                    <a:pt x="3461" y="1371"/>
                  </a:cubicBezTo>
                  <a:cubicBezTo>
                    <a:pt x="3582" y="1261"/>
                    <a:pt x="3613" y="1061"/>
                    <a:pt x="3505" y="931"/>
                  </a:cubicBezTo>
                  <a:cubicBezTo>
                    <a:pt x="3398" y="802"/>
                    <a:pt x="3180" y="786"/>
                    <a:pt x="3058" y="898"/>
                  </a:cubicBezTo>
                  <a:cubicBezTo>
                    <a:pt x="3105" y="753"/>
                    <a:pt x="2982" y="592"/>
                    <a:pt x="2833" y="558"/>
                  </a:cubicBezTo>
                  <a:cubicBezTo>
                    <a:pt x="2685" y="524"/>
                    <a:pt x="2528" y="588"/>
                    <a:pt x="2408" y="683"/>
                  </a:cubicBezTo>
                  <a:cubicBezTo>
                    <a:pt x="2470" y="461"/>
                    <a:pt x="2512" y="218"/>
                    <a:pt x="2315" y="101"/>
                  </a:cubicBezTo>
                  <a:cubicBezTo>
                    <a:pt x="2105" y="-21"/>
                    <a:pt x="1829" y="-41"/>
                    <a:pt x="1624" y="88"/>
                  </a:cubicBezTo>
                  <a:cubicBezTo>
                    <a:pt x="1419" y="216"/>
                    <a:pt x="1319" y="505"/>
                    <a:pt x="1433" y="719"/>
                  </a:cubicBezTo>
                  <a:cubicBezTo>
                    <a:pt x="1345" y="629"/>
                    <a:pt x="1180" y="632"/>
                    <a:pt x="1094" y="725"/>
                  </a:cubicBezTo>
                  <a:cubicBezTo>
                    <a:pt x="1007" y="819"/>
                    <a:pt x="1017" y="982"/>
                    <a:pt x="1114" y="1065"/>
                  </a:cubicBezTo>
                  <a:cubicBezTo>
                    <a:pt x="973" y="965"/>
                    <a:pt x="768" y="967"/>
                    <a:pt x="629" y="1069"/>
                  </a:cubicBezTo>
                  <a:cubicBezTo>
                    <a:pt x="533" y="1140"/>
                    <a:pt x="485" y="1313"/>
                    <a:pt x="590" y="1367"/>
                  </a:cubicBezTo>
                  <a:cubicBezTo>
                    <a:pt x="456" y="1330"/>
                    <a:pt x="310" y="1293"/>
                    <a:pt x="179" y="1340"/>
                  </a:cubicBezTo>
                  <a:cubicBezTo>
                    <a:pt x="46" y="1387"/>
                    <a:pt x="-50" y="1556"/>
                    <a:pt x="29" y="1671"/>
                  </a:cubicBezTo>
                  <a:cubicBezTo>
                    <a:pt x="62" y="1718"/>
                    <a:pt x="116" y="1747"/>
                    <a:pt x="172" y="1760"/>
                  </a:cubicBezTo>
                  <a:cubicBezTo>
                    <a:pt x="296" y="1790"/>
                    <a:pt x="435" y="1747"/>
                    <a:pt x="522" y="1652"/>
                  </a:cubicBezTo>
                  <a:cubicBezTo>
                    <a:pt x="499" y="1809"/>
                    <a:pt x="641" y="1948"/>
                    <a:pt x="790" y="2006"/>
                  </a:cubicBezTo>
                  <a:cubicBezTo>
                    <a:pt x="1094" y="2125"/>
                    <a:pt x="1473" y="2013"/>
                    <a:pt x="1661" y="1747"/>
                  </a:cubicBezTo>
                  <a:cubicBezTo>
                    <a:pt x="1746" y="1861"/>
                    <a:pt x="1892" y="1926"/>
                    <a:pt x="2033" y="1916"/>
                  </a:cubicBezTo>
                  <a:cubicBezTo>
                    <a:pt x="2174" y="1906"/>
                    <a:pt x="2307" y="1821"/>
                    <a:pt x="2376" y="1696"/>
                  </a:cubicBezTo>
                  <a:cubicBezTo>
                    <a:pt x="2349" y="1745"/>
                    <a:pt x="2646" y="1839"/>
                    <a:pt x="2678" y="1842"/>
                  </a:cubicBezTo>
                  <a:cubicBezTo>
                    <a:pt x="2807" y="1859"/>
                    <a:pt x="2927" y="1822"/>
                    <a:pt x="3036" y="1758"/>
                  </a:cubicBezTo>
                  <a:cubicBezTo>
                    <a:pt x="2908" y="1834"/>
                    <a:pt x="3155" y="1980"/>
                    <a:pt x="3197" y="1996"/>
                  </a:cubicBezTo>
                  <a:cubicBezTo>
                    <a:pt x="3216" y="2003"/>
                    <a:pt x="3236" y="2010"/>
                    <a:pt x="3256" y="2016"/>
                  </a:cubicBezTo>
                  <a:close/>
                </a:path>
              </a:pathLst>
            </a:custGeom>
            <a:solidFill>
              <a:schemeClr val="accent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grpSp>
          <p:nvGrpSpPr>
            <p:cNvPr id="312" name="Google Shape;312;p26"/>
            <p:cNvGrpSpPr/>
            <p:nvPr/>
          </p:nvGrpSpPr>
          <p:grpSpPr>
            <a:xfrm>
              <a:off x="5422770" y="1226310"/>
              <a:ext cx="2716557" cy="3745278"/>
              <a:chOff x="539640" y="628920"/>
              <a:chExt cx="3198960" cy="4410360"/>
            </a:xfrm>
          </p:grpSpPr>
          <p:sp>
            <p:nvSpPr>
              <p:cNvPr id="313" name="Google Shape;313;p26"/>
              <p:cNvSpPr/>
              <p:nvPr/>
            </p:nvSpPr>
            <p:spPr>
              <a:xfrm>
                <a:off x="1866240" y="1146960"/>
                <a:ext cx="330120" cy="506520"/>
              </a:xfrm>
              <a:custGeom>
                <a:avLst/>
                <a:gdLst/>
                <a:ahLst/>
                <a:cxnLst/>
                <a:rect l="l" t="t" r="r" b="b"/>
                <a:pathLst>
                  <a:path w="917" h="1407" extrusionOk="0">
                    <a:moveTo>
                      <a:pt x="782" y="983"/>
                    </a:moveTo>
                    <a:lnTo>
                      <a:pt x="782" y="983"/>
                    </a:lnTo>
                    <a:cubicBezTo>
                      <a:pt x="596" y="1091"/>
                      <a:pt x="259" y="1271"/>
                      <a:pt x="95" y="1355"/>
                    </a:cubicBezTo>
                    <a:cubicBezTo>
                      <a:pt x="35" y="1386"/>
                      <a:pt x="0" y="1407"/>
                      <a:pt x="0" y="1407"/>
                    </a:cubicBezTo>
                    <a:cubicBezTo>
                      <a:pt x="322" y="0"/>
                      <a:pt x="322" y="0"/>
                      <a:pt x="322" y="0"/>
                    </a:cubicBezTo>
                    <a:cubicBezTo>
                      <a:pt x="322" y="0"/>
                      <a:pt x="354" y="52"/>
                      <a:pt x="405" y="130"/>
                    </a:cubicBezTo>
                    <a:lnTo>
                      <a:pt x="405" y="130"/>
                    </a:lnTo>
                    <a:cubicBezTo>
                      <a:pt x="500" y="272"/>
                      <a:pt x="652" y="505"/>
                      <a:pt x="765" y="676"/>
                    </a:cubicBezTo>
                    <a:cubicBezTo>
                      <a:pt x="845" y="796"/>
                      <a:pt x="908" y="886"/>
                      <a:pt x="916" y="893"/>
                    </a:cubicBezTo>
                    <a:cubicBezTo>
                      <a:pt x="925" y="896"/>
                      <a:pt x="869" y="930"/>
                      <a:pt x="782" y="983"/>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14" name="Google Shape;314;p26"/>
              <p:cNvSpPr/>
              <p:nvPr/>
            </p:nvSpPr>
            <p:spPr>
              <a:xfrm>
                <a:off x="2125800" y="628920"/>
                <a:ext cx="1481040" cy="1296000"/>
              </a:xfrm>
              <a:custGeom>
                <a:avLst/>
                <a:gdLst/>
                <a:ahLst/>
                <a:cxnLst/>
                <a:rect l="l" t="t" r="r" b="b"/>
                <a:pathLst>
                  <a:path w="4114" h="3600" extrusionOk="0">
                    <a:moveTo>
                      <a:pt x="3071" y="0"/>
                    </a:moveTo>
                    <a:lnTo>
                      <a:pt x="4114" y="2611"/>
                    </a:lnTo>
                    <a:lnTo>
                      <a:pt x="1828" y="3600"/>
                    </a:lnTo>
                    <a:lnTo>
                      <a:pt x="40" y="2406"/>
                    </a:lnTo>
                    <a:lnTo>
                      <a:pt x="0" y="2090"/>
                    </a:lnTo>
                    <a:lnTo>
                      <a:pt x="1674" y="3070"/>
                    </a:lnTo>
                    <a:lnTo>
                      <a:pt x="833" y="970"/>
                    </a:lnTo>
                    <a:lnTo>
                      <a:pt x="3071" y="0"/>
                    </a:ln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15" name="Google Shape;315;p26"/>
              <p:cNvSpPr/>
              <p:nvPr/>
            </p:nvSpPr>
            <p:spPr>
              <a:xfrm>
                <a:off x="2744280" y="1029240"/>
                <a:ext cx="478800" cy="468000"/>
              </a:xfrm>
              <a:custGeom>
                <a:avLst/>
                <a:gdLst/>
                <a:ahLst/>
                <a:cxnLst/>
                <a:rect l="l" t="t" r="r" b="b"/>
                <a:pathLst>
                  <a:path w="1330" h="1300" extrusionOk="0">
                    <a:moveTo>
                      <a:pt x="1207" y="1300"/>
                    </a:moveTo>
                    <a:lnTo>
                      <a:pt x="1207" y="1300"/>
                    </a:lnTo>
                    <a:cubicBezTo>
                      <a:pt x="930" y="1272"/>
                      <a:pt x="650" y="1241"/>
                      <a:pt x="385" y="1151"/>
                    </a:cubicBezTo>
                    <a:cubicBezTo>
                      <a:pt x="280" y="1117"/>
                      <a:pt x="173" y="1071"/>
                      <a:pt x="96" y="987"/>
                    </a:cubicBezTo>
                    <a:cubicBezTo>
                      <a:pt x="21" y="906"/>
                      <a:pt x="-24" y="782"/>
                      <a:pt x="12" y="674"/>
                    </a:cubicBezTo>
                    <a:cubicBezTo>
                      <a:pt x="48" y="565"/>
                      <a:pt x="149" y="497"/>
                      <a:pt x="253" y="466"/>
                    </a:cubicBezTo>
                    <a:cubicBezTo>
                      <a:pt x="376" y="429"/>
                      <a:pt x="510" y="432"/>
                      <a:pt x="632" y="475"/>
                    </a:cubicBezTo>
                    <a:cubicBezTo>
                      <a:pt x="668" y="364"/>
                      <a:pt x="697" y="227"/>
                      <a:pt x="769" y="134"/>
                    </a:cubicBezTo>
                    <a:cubicBezTo>
                      <a:pt x="840" y="41"/>
                      <a:pt x="960" y="-21"/>
                      <a:pt x="1070" y="7"/>
                    </a:cubicBezTo>
                    <a:cubicBezTo>
                      <a:pt x="1189" y="38"/>
                      <a:pt x="1264" y="159"/>
                      <a:pt x="1297" y="280"/>
                    </a:cubicBezTo>
                    <a:cubicBezTo>
                      <a:pt x="1380" y="568"/>
                      <a:pt x="1291" y="1012"/>
                      <a:pt x="1207" y="1300"/>
                    </a:cubicBezTo>
                    <a:close/>
                  </a:path>
                </a:pathLst>
              </a:custGeom>
              <a:solidFill>
                <a:schemeClr val="accent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16" name="Google Shape;316;p26"/>
              <p:cNvSpPr/>
              <p:nvPr/>
            </p:nvSpPr>
            <p:spPr>
              <a:xfrm>
                <a:off x="3264840" y="841320"/>
                <a:ext cx="384840" cy="526320"/>
              </a:xfrm>
              <a:custGeom>
                <a:avLst/>
                <a:gdLst/>
                <a:ahLst/>
                <a:cxnLst/>
                <a:rect l="l" t="t" r="r" b="b"/>
                <a:pathLst>
                  <a:path w="1069" h="1462" extrusionOk="0">
                    <a:moveTo>
                      <a:pt x="542" y="1462"/>
                    </a:moveTo>
                    <a:lnTo>
                      <a:pt x="542" y="1462"/>
                    </a:lnTo>
                    <a:cubicBezTo>
                      <a:pt x="452" y="1236"/>
                      <a:pt x="452" y="1236"/>
                      <a:pt x="452" y="1236"/>
                    </a:cubicBezTo>
                    <a:cubicBezTo>
                      <a:pt x="852" y="1062"/>
                      <a:pt x="911" y="932"/>
                      <a:pt x="765" y="566"/>
                    </a:cubicBezTo>
                    <a:cubicBezTo>
                      <a:pt x="700" y="399"/>
                      <a:pt x="634" y="309"/>
                      <a:pt x="551" y="269"/>
                    </a:cubicBezTo>
                    <a:cubicBezTo>
                      <a:pt x="450" y="219"/>
                      <a:pt x="298" y="241"/>
                      <a:pt x="89" y="331"/>
                    </a:cubicBezTo>
                    <a:cubicBezTo>
                      <a:pt x="0" y="104"/>
                      <a:pt x="0" y="104"/>
                      <a:pt x="0" y="104"/>
                    </a:cubicBezTo>
                    <a:cubicBezTo>
                      <a:pt x="277" y="-13"/>
                      <a:pt x="482" y="-32"/>
                      <a:pt x="652" y="49"/>
                    </a:cubicBezTo>
                    <a:cubicBezTo>
                      <a:pt x="828" y="135"/>
                      <a:pt x="920" y="321"/>
                      <a:pt x="983" y="473"/>
                    </a:cubicBezTo>
                    <a:cubicBezTo>
                      <a:pt x="1087" y="737"/>
                      <a:pt x="1096" y="935"/>
                      <a:pt x="1013" y="1097"/>
                    </a:cubicBezTo>
                    <a:cubicBezTo>
                      <a:pt x="920" y="1276"/>
                      <a:pt x="724" y="1382"/>
                      <a:pt x="542" y="1462"/>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17" name="Google Shape;317;p26"/>
              <p:cNvSpPr/>
              <p:nvPr/>
            </p:nvSpPr>
            <p:spPr>
              <a:xfrm>
                <a:off x="1866240" y="1146960"/>
                <a:ext cx="149760" cy="506520"/>
              </a:xfrm>
              <a:custGeom>
                <a:avLst/>
                <a:gdLst/>
                <a:ahLst/>
                <a:cxnLst/>
                <a:rect l="l" t="t" r="r" b="b"/>
                <a:pathLst>
                  <a:path w="416" h="1407" extrusionOk="0">
                    <a:moveTo>
                      <a:pt x="405" y="130"/>
                    </a:moveTo>
                    <a:lnTo>
                      <a:pt x="405" y="130"/>
                    </a:lnTo>
                    <a:lnTo>
                      <a:pt x="405" y="130"/>
                    </a:lnTo>
                    <a:cubicBezTo>
                      <a:pt x="432" y="341"/>
                      <a:pt x="408" y="561"/>
                      <a:pt x="348" y="766"/>
                    </a:cubicBezTo>
                    <a:cubicBezTo>
                      <a:pt x="306" y="908"/>
                      <a:pt x="253" y="1044"/>
                      <a:pt x="184" y="1175"/>
                    </a:cubicBezTo>
                    <a:cubicBezTo>
                      <a:pt x="160" y="1224"/>
                      <a:pt x="131" y="1292"/>
                      <a:pt x="95" y="1355"/>
                    </a:cubicBezTo>
                    <a:cubicBezTo>
                      <a:pt x="35" y="1386"/>
                      <a:pt x="0" y="1407"/>
                      <a:pt x="0" y="1407"/>
                    </a:cubicBezTo>
                    <a:cubicBezTo>
                      <a:pt x="322" y="0"/>
                      <a:pt x="322" y="0"/>
                      <a:pt x="322" y="0"/>
                    </a:cubicBezTo>
                    <a:cubicBezTo>
                      <a:pt x="322" y="0"/>
                      <a:pt x="354" y="52"/>
                      <a:pt x="405" y="130"/>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18" name="Google Shape;318;p26"/>
              <p:cNvSpPr/>
              <p:nvPr/>
            </p:nvSpPr>
            <p:spPr>
              <a:xfrm>
                <a:off x="2425680" y="628920"/>
                <a:ext cx="816480" cy="359280"/>
              </a:xfrm>
              <a:custGeom>
                <a:avLst/>
                <a:gdLst/>
                <a:ahLst/>
                <a:cxnLst/>
                <a:rect l="l" t="t" r="r" b="b"/>
                <a:pathLst>
                  <a:path w="2268" h="998" extrusionOk="0">
                    <a:moveTo>
                      <a:pt x="2238" y="0"/>
                    </a:moveTo>
                    <a:lnTo>
                      <a:pt x="2238" y="0"/>
                    </a:lnTo>
                    <a:cubicBezTo>
                      <a:pt x="2268" y="74"/>
                      <a:pt x="2268" y="74"/>
                      <a:pt x="2268" y="74"/>
                    </a:cubicBezTo>
                    <a:cubicBezTo>
                      <a:pt x="1651" y="636"/>
                      <a:pt x="835" y="952"/>
                      <a:pt x="12" y="998"/>
                    </a:cubicBezTo>
                    <a:cubicBezTo>
                      <a:pt x="0" y="970"/>
                      <a:pt x="0" y="970"/>
                      <a:pt x="0" y="970"/>
                    </a:cubicBezTo>
                    <a:lnTo>
                      <a:pt x="2238" y="0"/>
                    </a:ln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19" name="Google Shape;319;p26"/>
              <p:cNvSpPr/>
              <p:nvPr/>
            </p:nvSpPr>
            <p:spPr>
              <a:xfrm>
                <a:off x="2497320" y="1169640"/>
                <a:ext cx="195480" cy="460080"/>
              </a:xfrm>
              <a:custGeom>
                <a:avLst/>
                <a:gdLst/>
                <a:ahLst/>
                <a:cxnLst/>
                <a:rect l="l" t="t" r="r" b="b"/>
                <a:pathLst>
                  <a:path w="543" h="1278" extrusionOk="0">
                    <a:moveTo>
                      <a:pt x="1" y="42"/>
                    </a:moveTo>
                    <a:lnTo>
                      <a:pt x="1" y="42"/>
                    </a:lnTo>
                    <a:cubicBezTo>
                      <a:pt x="114" y="364"/>
                      <a:pt x="236" y="684"/>
                      <a:pt x="370" y="997"/>
                    </a:cubicBezTo>
                    <a:cubicBezTo>
                      <a:pt x="406" y="1087"/>
                      <a:pt x="445" y="1174"/>
                      <a:pt x="483" y="1261"/>
                    </a:cubicBezTo>
                    <a:cubicBezTo>
                      <a:pt x="489" y="1279"/>
                      <a:pt x="513" y="1282"/>
                      <a:pt x="528" y="1273"/>
                    </a:cubicBezTo>
                    <a:cubicBezTo>
                      <a:pt x="543" y="1264"/>
                      <a:pt x="546" y="1245"/>
                      <a:pt x="540" y="1226"/>
                    </a:cubicBezTo>
                    <a:cubicBezTo>
                      <a:pt x="403" y="920"/>
                      <a:pt x="278" y="609"/>
                      <a:pt x="162" y="293"/>
                    </a:cubicBezTo>
                    <a:cubicBezTo>
                      <a:pt x="126" y="203"/>
                      <a:pt x="93" y="113"/>
                      <a:pt x="63" y="23"/>
                    </a:cubicBezTo>
                    <a:cubicBezTo>
                      <a:pt x="57" y="8"/>
                      <a:pt x="39" y="-4"/>
                      <a:pt x="22" y="2"/>
                    </a:cubicBezTo>
                    <a:cubicBezTo>
                      <a:pt x="7" y="5"/>
                      <a:pt x="-5" y="27"/>
                      <a:pt x="1" y="42"/>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0" name="Google Shape;320;p26"/>
              <p:cNvSpPr/>
              <p:nvPr/>
            </p:nvSpPr>
            <p:spPr>
              <a:xfrm>
                <a:off x="3375000" y="994320"/>
                <a:ext cx="219240" cy="550440"/>
              </a:xfrm>
              <a:custGeom>
                <a:avLst/>
                <a:gdLst/>
                <a:ahLst/>
                <a:cxnLst/>
                <a:rect l="l" t="t" r="r" b="b"/>
                <a:pathLst>
                  <a:path w="609" h="1529" extrusionOk="0">
                    <a:moveTo>
                      <a:pt x="3" y="48"/>
                    </a:moveTo>
                    <a:lnTo>
                      <a:pt x="3" y="48"/>
                    </a:lnTo>
                    <a:cubicBezTo>
                      <a:pt x="78" y="234"/>
                      <a:pt x="152" y="424"/>
                      <a:pt x="224" y="610"/>
                    </a:cubicBezTo>
                    <a:cubicBezTo>
                      <a:pt x="295" y="799"/>
                      <a:pt x="364" y="988"/>
                      <a:pt x="433" y="1180"/>
                    </a:cubicBezTo>
                    <a:cubicBezTo>
                      <a:pt x="471" y="1289"/>
                      <a:pt x="507" y="1397"/>
                      <a:pt x="546" y="1506"/>
                    </a:cubicBezTo>
                    <a:cubicBezTo>
                      <a:pt x="552" y="1521"/>
                      <a:pt x="567" y="1534"/>
                      <a:pt x="584" y="1527"/>
                    </a:cubicBezTo>
                    <a:cubicBezTo>
                      <a:pt x="600" y="1524"/>
                      <a:pt x="614" y="1506"/>
                      <a:pt x="608" y="1487"/>
                    </a:cubicBezTo>
                    <a:cubicBezTo>
                      <a:pt x="543" y="1295"/>
                      <a:pt x="474" y="1100"/>
                      <a:pt x="403" y="910"/>
                    </a:cubicBezTo>
                    <a:cubicBezTo>
                      <a:pt x="334" y="718"/>
                      <a:pt x="263" y="529"/>
                      <a:pt x="188" y="340"/>
                    </a:cubicBezTo>
                    <a:cubicBezTo>
                      <a:pt x="146" y="231"/>
                      <a:pt x="102" y="123"/>
                      <a:pt x="60" y="14"/>
                    </a:cubicBezTo>
                    <a:cubicBezTo>
                      <a:pt x="51" y="-1"/>
                      <a:pt x="27" y="-4"/>
                      <a:pt x="15" y="5"/>
                    </a:cubicBezTo>
                    <a:cubicBezTo>
                      <a:pt x="-3" y="14"/>
                      <a:pt x="-3" y="33"/>
                      <a:pt x="3" y="48"/>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1" name="Google Shape;321;p26"/>
              <p:cNvSpPr/>
              <p:nvPr/>
            </p:nvSpPr>
            <p:spPr>
              <a:xfrm>
                <a:off x="2945880" y="1209600"/>
                <a:ext cx="179280" cy="352080"/>
              </a:xfrm>
              <a:custGeom>
                <a:avLst/>
                <a:gdLst/>
                <a:ahLst/>
                <a:cxnLst/>
                <a:rect l="l" t="t" r="r" b="b"/>
                <a:pathLst>
                  <a:path w="498" h="978" extrusionOk="0">
                    <a:moveTo>
                      <a:pt x="438" y="15"/>
                    </a:moveTo>
                    <a:lnTo>
                      <a:pt x="438" y="15"/>
                    </a:lnTo>
                    <a:cubicBezTo>
                      <a:pt x="334" y="257"/>
                      <a:pt x="224" y="495"/>
                      <a:pt x="105" y="731"/>
                    </a:cubicBezTo>
                    <a:cubicBezTo>
                      <a:pt x="72" y="796"/>
                      <a:pt x="39" y="861"/>
                      <a:pt x="4" y="926"/>
                    </a:cubicBezTo>
                    <a:cubicBezTo>
                      <a:pt x="-17" y="967"/>
                      <a:pt x="39" y="1001"/>
                      <a:pt x="60" y="960"/>
                    </a:cubicBezTo>
                    <a:cubicBezTo>
                      <a:pt x="182" y="731"/>
                      <a:pt x="295" y="492"/>
                      <a:pt x="406" y="253"/>
                    </a:cubicBezTo>
                    <a:cubicBezTo>
                      <a:pt x="436" y="185"/>
                      <a:pt x="465" y="117"/>
                      <a:pt x="495" y="49"/>
                    </a:cubicBezTo>
                    <a:cubicBezTo>
                      <a:pt x="501" y="33"/>
                      <a:pt x="498" y="15"/>
                      <a:pt x="483" y="5"/>
                    </a:cubicBezTo>
                    <a:cubicBezTo>
                      <a:pt x="468" y="-4"/>
                      <a:pt x="448" y="-1"/>
                      <a:pt x="438" y="15"/>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2" name="Google Shape;322;p26"/>
              <p:cNvSpPr/>
              <p:nvPr/>
            </p:nvSpPr>
            <p:spPr>
              <a:xfrm>
                <a:off x="3035880" y="1383120"/>
                <a:ext cx="83520" cy="141120"/>
              </a:xfrm>
              <a:custGeom>
                <a:avLst/>
                <a:gdLst/>
                <a:ahLst/>
                <a:cxnLst/>
                <a:rect l="l" t="t" r="r" b="b"/>
                <a:pathLst>
                  <a:path w="232" h="392" extrusionOk="0">
                    <a:moveTo>
                      <a:pt x="174" y="16"/>
                    </a:moveTo>
                    <a:lnTo>
                      <a:pt x="174" y="16"/>
                    </a:lnTo>
                    <a:cubicBezTo>
                      <a:pt x="117" y="125"/>
                      <a:pt x="60" y="233"/>
                      <a:pt x="4" y="342"/>
                    </a:cubicBezTo>
                    <a:cubicBezTo>
                      <a:pt x="-17" y="379"/>
                      <a:pt x="40" y="413"/>
                      <a:pt x="60" y="376"/>
                    </a:cubicBezTo>
                    <a:cubicBezTo>
                      <a:pt x="117" y="268"/>
                      <a:pt x="171" y="159"/>
                      <a:pt x="227" y="51"/>
                    </a:cubicBezTo>
                    <a:cubicBezTo>
                      <a:pt x="248" y="13"/>
                      <a:pt x="192" y="-21"/>
                      <a:pt x="174" y="16"/>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3" name="Google Shape;323;p26"/>
              <p:cNvSpPr/>
              <p:nvPr/>
            </p:nvSpPr>
            <p:spPr>
              <a:xfrm>
                <a:off x="1943640" y="1309680"/>
                <a:ext cx="22680" cy="23400"/>
              </a:xfrm>
              <a:custGeom>
                <a:avLst/>
                <a:gdLst/>
                <a:ahLst/>
                <a:cxnLst/>
                <a:rect l="l" t="t" r="r" b="b"/>
                <a:pathLst>
                  <a:path w="63" h="65" extrusionOk="0">
                    <a:moveTo>
                      <a:pt x="32" y="65"/>
                    </a:moveTo>
                    <a:lnTo>
                      <a:pt x="32" y="65"/>
                    </a:lnTo>
                    <a:cubicBezTo>
                      <a:pt x="74" y="65"/>
                      <a:pt x="74" y="0"/>
                      <a:pt x="32" y="0"/>
                    </a:cubicBezTo>
                    <a:cubicBezTo>
                      <a:pt x="-10" y="0"/>
                      <a:pt x="-10" y="65"/>
                      <a:pt x="32" y="65"/>
                    </a:cubicBezTo>
                    <a:close/>
                  </a:path>
                </a:pathLst>
              </a:custGeom>
              <a:solidFill>
                <a:schemeClr val="dk1"/>
              </a:solidFill>
              <a:ln>
                <a:noFill/>
              </a:ln>
            </p:spPr>
            <p:txBody>
              <a:bodyPr spcFirstLastPara="1" wrap="square" lIns="120000" tIns="0" rIns="120000" bIns="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4" name="Google Shape;324;p26"/>
              <p:cNvSpPr/>
              <p:nvPr/>
            </p:nvSpPr>
            <p:spPr>
              <a:xfrm>
                <a:off x="1967400" y="1244880"/>
                <a:ext cx="22320" cy="23400"/>
              </a:xfrm>
              <a:custGeom>
                <a:avLst/>
                <a:gdLst/>
                <a:ahLst/>
                <a:cxnLst/>
                <a:rect l="l" t="t" r="r" b="b"/>
                <a:pathLst>
                  <a:path w="62" h="65" extrusionOk="0">
                    <a:moveTo>
                      <a:pt x="31" y="65"/>
                    </a:moveTo>
                    <a:lnTo>
                      <a:pt x="31" y="65"/>
                    </a:lnTo>
                    <a:cubicBezTo>
                      <a:pt x="73" y="65"/>
                      <a:pt x="73" y="0"/>
                      <a:pt x="31" y="0"/>
                    </a:cubicBezTo>
                    <a:cubicBezTo>
                      <a:pt x="-10" y="0"/>
                      <a:pt x="-10" y="65"/>
                      <a:pt x="31" y="65"/>
                    </a:cubicBezTo>
                    <a:close/>
                  </a:path>
                </a:pathLst>
              </a:custGeom>
              <a:solidFill>
                <a:schemeClr val="dk1"/>
              </a:solidFill>
              <a:ln>
                <a:noFill/>
              </a:ln>
            </p:spPr>
            <p:txBody>
              <a:bodyPr spcFirstLastPara="1" wrap="square" lIns="120000" tIns="0" rIns="120000" bIns="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5" name="Google Shape;325;p26"/>
              <p:cNvSpPr/>
              <p:nvPr/>
            </p:nvSpPr>
            <p:spPr>
              <a:xfrm>
                <a:off x="1959840" y="1375560"/>
                <a:ext cx="22320" cy="24480"/>
              </a:xfrm>
              <a:custGeom>
                <a:avLst/>
                <a:gdLst/>
                <a:ahLst/>
                <a:cxnLst/>
                <a:rect l="l" t="t" r="r" b="b"/>
                <a:pathLst>
                  <a:path w="62" h="68" extrusionOk="0">
                    <a:moveTo>
                      <a:pt x="31" y="68"/>
                    </a:moveTo>
                    <a:lnTo>
                      <a:pt x="31" y="68"/>
                    </a:lnTo>
                    <a:cubicBezTo>
                      <a:pt x="73" y="68"/>
                      <a:pt x="73" y="0"/>
                      <a:pt x="31" y="0"/>
                    </a:cubicBezTo>
                    <a:cubicBezTo>
                      <a:pt x="-10" y="0"/>
                      <a:pt x="-10" y="68"/>
                      <a:pt x="31" y="68"/>
                    </a:cubicBezTo>
                    <a:close/>
                  </a:path>
                </a:pathLst>
              </a:custGeom>
              <a:solidFill>
                <a:schemeClr val="dk1"/>
              </a:solidFill>
              <a:ln>
                <a:noFill/>
              </a:ln>
            </p:spPr>
            <p:txBody>
              <a:bodyPr spcFirstLastPara="1" wrap="square" lIns="120000" tIns="0" rIns="120000" bIns="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6" name="Google Shape;326;p26"/>
              <p:cNvSpPr/>
              <p:nvPr/>
            </p:nvSpPr>
            <p:spPr>
              <a:xfrm>
                <a:off x="1919160" y="1472760"/>
                <a:ext cx="22320" cy="23400"/>
              </a:xfrm>
              <a:custGeom>
                <a:avLst/>
                <a:gdLst/>
                <a:ahLst/>
                <a:cxnLst/>
                <a:rect l="l" t="t" r="r" b="b"/>
                <a:pathLst>
                  <a:path w="62" h="65" extrusionOk="0">
                    <a:moveTo>
                      <a:pt x="31" y="65"/>
                    </a:moveTo>
                    <a:lnTo>
                      <a:pt x="31" y="65"/>
                    </a:lnTo>
                    <a:cubicBezTo>
                      <a:pt x="73" y="65"/>
                      <a:pt x="73" y="0"/>
                      <a:pt x="31" y="0"/>
                    </a:cubicBezTo>
                    <a:cubicBezTo>
                      <a:pt x="-10" y="0"/>
                      <a:pt x="-10" y="65"/>
                      <a:pt x="31" y="65"/>
                    </a:cubicBezTo>
                    <a:close/>
                  </a:path>
                </a:pathLst>
              </a:custGeom>
              <a:solidFill>
                <a:schemeClr val="dk1"/>
              </a:solidFill>
              <a:ln>
                <a:noFill/>
              </a:ln>
            </p:spPr>
            <p:txBody>
              <a:bodyPr spcFirstLastPara="1" wrap="square" lIns="120000" tIns="0" rIns="120000" bIns="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7" name="Google Shape;327;p26"/>
              <p:cNvSpPr/>
              <p:nvPr/>
            </p:nvSpPr>
            <p:spPr>
              <a:xfrm>
                <a:off x="1915920" y="1392480"/>
                <a:ext cx="22320" cy="24480"/>
              </a:xfrm>
              <a:custGeom>
                <a:avLst/>
                <a:gdLst/>
                <a:ahLst/>
                <a:cxnLst/>
                <a:rect l="l" t="t" r="r" b="b"/>
                <a:pathLst>
                  <a:path w="62" h="68" extrusionOk="0">
                    <a:moveTo>
                      <a:pt x="31" y="68"/>
                    </a:moveTo>
                    <a:lnTo>
                      <a:pt x="31" y="68"/>
                    </a:lnTo>
                    <a:cubicBezTo>
                      <a:pt x="73" y="68"/>
                      <a:pt x="73" y="0"/>
                      <a:pt x="31" y="0"/>
                    </a:cubicBezTo>
                    <a:cubicBezTo>
                      <a:pt x="-10" y="0"/>
                      <a:pt x="-10" y="68"/>
                      <a:pt x="31" y="68"/>
                    </a:cubicBezTo>
                    <a:close/>
                  </a:path>
                </a:pathLst>
              </a:custGeom>
              <a:solidFill>
                <a:schemeClr val="dk1"/>
              </a:solidFill>
              <a:ln>
                <a:noFill/>
              </a:ln>
            </p:spPr>
            <p:txBody>
              <a:bodyPr spcFirstLastPara="1" wrap="square" lIns="120000" tIns="0" rIns="120000" bIns="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8" name="Google Shape;328;p26"/>
              <p:cNvSpPr/>
              <p:nvPr/>
            </p:nvSpPr>
            <p:spPr>
              <a:xfrm>
                <a:off x="2149920" y="1398960"/>
                <a:ext cx="29160" cy="130680"/>
              </a:xfrm>
              <a:custGeom>
                <a:avLst/>
                <a:gdLst/>
                <a:ahLst/>
                <a:cxnLst/>
                <a:rect l="l" t="t" r="r" b="b"/>
                <a:pathLst>
                  <a:path w="81" h="363" extrusionOk="0">
                    <a:moveTo>
                      <a:pt x="15" y="34"/>
                    </a:moveTo>
                    <a:lnTo>
                      <a:pt x="15" y="34"/>
                    </a:lnTo>
                    <a:cubicBezTo>
                      <a:pt x="9" y="130"/>
                      <a:pt x="6" y="230"/>
                      <a:pt x="0" y="329"/>
                    </a:cubicBezTo>
                    <a:cubicBezTo>
                      <a:pt x="-3" y="348"/>
                      <a:pt x="15" y="363"/>
                      <a:pt x="33" y="363"/>
                    </a:cubicBezTo>
                    <a:cubicBezTo>
                      <a:pt x="51" y="363"/>
                      <a:pt x="63" y="348"/>
                      <a:pt x="66" y="329"/>
                    </a:cubicBezTo>
                    <a:cubicBezTo>
                      <a:pt x="69" y="230"/>
                      <a:pt x="75" y="130"/>
                      <a:pt x="81" y="34"/>
                    </a:cubicBezTo>
                    <a:cubicBezTo>
                      <a:pt x="81" y="16"/>
                      <a:pt x="66" y="0"/>
                      <a:pt x="48" y="0"/>
                    </a:cubicBezTo>
                    <a:cubicBezTo>
                      <a:pt x="30" y="0"/>
                      <a:pt x="18" y="16"/>
                      <a:pt x="15" y="34"/>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9" name="Google Shape;329;p26"/>
              <p:cNvSpPr/>
              <p:nvPr/>
            </p:nvSpPr>
            <p:spPr>
              <a:xfrm>
                <a:off x="2198160" y="1435320"/>
                <a:ext cx="38520" cy="106560"/>
              </a:xfrm>
              <a:custGeom>
                <a:avLst/>
                <a:gdLst/>
                <a:ahLst/>
                <a:cxnLst/>
                <a:rect l="l" t="t" r="r" b="b"/>
                <a:pathLst>
                  <a:path w="107" h="296" extrusionOk="0">
                    <a:moveTo>
                      <a:pt x="42" y="26"/>
                    </a:moveTo>
                    <a:lnTo>
                      <a:pt x="42" y="26"/>
                    </a:lnTo>
                    <a:cubicBezTo>
                      <a:pt x="15" y="101"/>
                      <a:pt x="0" y="182"/>
                      <a:pt x="0" y="262"/>
                    </a:cubicBezTo>
                    <a:cubicBezTo>
                      <a:pt x="0" y="281"/>
                      <a:pt x="15" y="296"/>
                      <a:pt x="33" y="296"/>
                    </a:cubicBezTo>
                    <a:cubicBezTo>
                      <a:pt x="51" y="296"/>
                      <a:pt x="66" y="281"/>
                      <a:pt x="66" y="262"/>
                    </a:cubicBezTo>
                    <a:cubicBezTo>
                      <a:pt x="66" y="188"/>
                      <a:pt x="78" y="113"/>
                      <a:pt x="105" y="42"/>
                    </a:cubicBezTo>
                    <a:cubicBezTo>
                      <a:pt x="111" y="26"/>
                      <a:pt x="96" y="8"/>
                      <a:pt x="81" y="2"/>
                    </a:cubicBezTo>
                    <a:cubicBezTo>
                      <a:pt x="63" y="-5"/>
                      <a:pt x="48" y="8"/>
                      <a:pt x="42" y="26"/>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30" name="Google Shape;330;p26"/>
              <p:cNvSpPr/>
              <p:nvPr/>
            </p:nvSpPr>
            <p:spPr>
              <a:xfrm>
                <a:off x="2232360" y="1452960"/>
                <a:ext cx="53640" cy="111600"/>
              </a:xfrm>
              <a:custGeom>
                <a:avLst/>
                <a:gdLst/>
                <a:ahLst/>
                <a:cxnLst/>
                <a:rect l="l" t="t" r="r" b="b"/>
                <a:pathLst>
                  <a:path w="149" h="310" extrusionOk="0">
                    <a:moveTo>
                      <a:pt x="84" y="27"/>
                    </a:moveTo>
                    <a:lnTo>
                      <a:pt x="84" y="27"/>
                    </a:lnTo>
                    <a:cubicBezTo>
                      <a:pt x="57" y="108"/>
                      <a:pt x="28" y="188"/>
                      <a:pt x="1" y="269"/>
                    </a:cubicBezTo>
                    <a:cubicBezTo>
                      <a:pt x="-5" y="284"/>
                      <a:pt x="7" y="306"/>
                      <a:pt x="24" y="309"/>
                    </a:cubicBezTo>
                    <a:cubicBezTo>
                      <a:pt x="42" y="315"/>
                      <a:pt x="57" y="303"/>
                      <a:pt x="63" y="288"/>
                    </a:cubicBezTo>
                    <a:cubicBezTo>
                      <a:pt x="90" y="207"/>
                      <a:pt x="120" y="123"/>
                      <a:pt x="147" y="43"/>
                    </a:cubicBezTo>
                    <a:cubicBezTo>
                      <a:pt x="153" y="27"/>
                      <a:pt x="141" y="8"/>
                      <a:pt x="123" y="2"/>
                    </a:cubicBezTo>
                    <a:cubicBezTo>
                      <a:pt x="105" y="-4"/>
                      <a:pt x="90" y="8"/>
                      <a:pt x="84" y="27"/>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31" name="Google Shape;331;p26"/>
              <p:cNvSpPr/>
              <p:nvPr/>
            </p:nvSpPr>
            <p:spPr>
              <a:xfrm>
                <a:off x="1419120" y="1942560"/>
                <a:ext cx="73800" cy="190440"/>
              </a:xfrm>
              <a:custGeom>
                <a:avLst/>
                <a:gdLst/>
                <a:ahLst/>
                <a:cxnLst/>
                <a:rect l="l" t="t" r="r" b="b"/>
                <a:pathLst>
                  <a:path w="205" h="529" extrusionOk="0">
                    <a:moveTo>
                      <a:pt x="157" y="515"/>
                    </a:moveTo>
                    <a:lnTo>
                      <a:pt x="157" y="515"/>
                    </a:lnTo>
                    <a:cubicBezTo>
                      <a:pt x="133" y="534"/>
                      <a:pt x="97" y="537"/>
                      <a:pt x="58" y="506"/>
                    </a:cubicBezTo>
                    <a:cubicBezTo>
                      <a:pt x="35" y="487"/>
                      <a:pt x="14" y="462"/>
                      <a:pt x="5" y="431"/>
                    </a:cubicBezTo>
                    <a:cubicBezTo>
                      <a:pt x="-7" y="391"/>
                      <a:pt x="5" y="351"/>
                      <a:pt x="20" y="314"/>
                    </a:cubicBezTo>
                    <a:cubicBezTo>
                      <a:pt x="67" y="205"/>
                      <a:pt x="115" y="100"/>
                      <a:pt x="181" y="0"/>
                    </a:cubicBezTo>
                    <a:cubicBezTo>
                      <a:pt x="175" y="127"/>
                      <a:pt x="193" y="248"/>
                      <a:pt x="205" y="372"/>
                    </a:cubicBezTo>
                    <a:cubicBezTo>
                      <a:pt x="207" y="422"/>
                      <a:pt x="189" y="484"/>
                      <a:pt x="157" y="515"/>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32" name="Google Shape;332;p26"/>
              <p:cNvSpPr/>
              <p:nvPr/>
            </p:nvSpPr>
            <p:spPr>
              <a:xfrm>
                <a:off x="1618560" y="2251800"/>
                <a:ext cx="73080" cy="190080"/>
              </a:xfrm>
              <a:custGeom>
                <a:avLst/>
                <a:gdLst/>
                <a:ahLst/>
                <a:cxnLst/>
                <a:rect l="l" t="t" r="r" b="b"/>
                <a:pathLst>
                  <a:path w="203" h="528" extrusionOk="0">
                    <a:moveTo>
                      <a:pt x="157" y="512"/>
                    </a:moveTo>
                    <a:lnTo>
                      <a:pt x="157" y="512"/>
                    </a:lnTo>
                    <a:cubicBezTo>
                      <a:pt x="130" y="534"/>
                      <a:pt x="97" y="537"/>
                      <a:pt x="56" y="506"/>
                    </a:cubicBezTo>
                    <a:cubicBezTo>
                      <a:pt x="32" y="484"/>
                      <a:pt x="11" y="459"/>
                      <a:pt x="5" y="428"/>
                    </a:cubicBezTo>
                    <a:cubicBezTo>
                      <a:pt x="-7" y="391"/>
                      <a:pt x="5" y="348"/>
                      <a:pt x="20" y="310"/>
                    </a:cubicBezTo>
                    <a:cubicBezTo>
                      <a:pt x="65" y="202"/>
                      <a:pt x="115" y="100"/>
                      <a:pt x="178" y="0"/>
                    </a:cubicBezTo>
                    <a:cubicBezTo>
                      <a:pt x="175" y="124"/>
                      <a:pt x="193" y="245"/>
                      <a:pt x="202" y="369"/>
                    </a:cubicBezTo>
                    <a:cubicBezTo>
                      <a:pt x="208" y="422"/>
                      <a:pt x="190" y="484"/>
                      <a:pt x="157" y="512"/>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33" name="Google Shape;333;p26"/>
              <p:cNvSpPr/>
              <p:nvPr/>
            </p:nvSpPr>
            <p:spPr>
              <a:xfrm>
                <a:off x="1318320" y="2447280"/>
                <a:ext cx="72720" cy="189720"/>
              </a:xfrm>
              <a:custGeom>
                <a:avLst/>
                <a:gdLst/>
                <a:ahLst/>
                <a:cxnLst/>
                <a:rect l="l" t="t" r="r" b="b"/>
                <a:pathLst>
                  <a:path w="202" h="527" extrusionOk="0">
                    <a:moveTo>
                      <a:pt x="157" y="511"/>
                    </a:moveTo>
                    <a:lnTo>
                      <a:pt x="157" y="511"/>
                    </a:lnTo>
                    <a:cubicBezTo>
                      <a:pt x="130" y="533"/>
                      <a:pt x="97" y="536"/>
                      <a:pt x="58" y="505"/>
                    </a:cubicBezTo>
                    <a:cubicBezTo>
                      <a:pt x="31" y="487"/>
                      <a:pt x="14" y="459"/>
                      <a:pt x="5" y="431"/>
                    </a:cubicBezTo>
                    <a:cubicBezTo>
                      <a:pt x="-7" y="391"/>
                      <a:pt x="5" y="350"/>
                      <a:pt x="20" y="313"/>
                    </a:cubicBezTo>
                    <a:cubicBezTo>
                      <a:pt x="64" y="201"/>
                      <a:pt x="115" y="99"/>
                      <a:pt x="178" y="0"/>
                    </a:cubicBezTo>
                    <a:cubicBezTo>
                      <a:pt x="174" y="124"/>
                      <a:pt x="192" y="245"/>
                      <a:pt x="201" y="372"/>
                    </a:cubicBezTo>
                    <a:cubicBezTo>
                      <a:pt x="207" y="422"/>
                      <a:pt x="189" y="484"/>
                      <a:pt x="157" y="511"/>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34" name="Google Shape;334;p26"/>
              <p:cNvSpPr/>
              <p:nvPr/>
            </p:nvSpPr>
            <p:spPr>
              <a:xfrm>
                <a:off x="1760760" y="1847880"/>
                <a:ext cx="73440" cy="190080"/>
              </a:xfrm>
              <a:custGeom>
                <a:avLst/>
                <a:gdLst/>
                <a:ahLst/>
                <a:cxnLst/>
                <a:rect l="l" t="t" r="r" b="b"/>
                <a:pathLst>
                  <a:path w="204" h="528" extrusionOk="0">
                    <a:moveTo>
                      <a:pt x="155" y="511"/>
                    </a:moveTo>
                    <a:lnTo>
                      <a:pt x="155" y="511"/>
                    </a:lnTo>
                    <a:cubicBezTo>
                      <a:pt x="132" y="533"/>
                      <a:pt x="99" y="536"/>
                      <a:pt x="57" y="505"/>
                    </a:cubicBezTo>
                    <a:cubicBezTo>
                      <a:pt x="33" y="487"/>
                      <a:pt x="12" y="459"/>
                      <a:pt x="3" y="431"/>
                    </a:cubicBezTo>
                    <a:cubicBezTo>
                      <a:pt x="-5" y="390"/>
                      <a:pt x="3" y="350"/>
                      <a:pt x="21" y="313"/>
                    </a:cubicBezTo>
                    <a:cubicBezTo>
                      <a:pt x="66" y="201"/>
                      <a:pt x="117" y="99"/>
                      <a:pt x="179" y="0"/>
                    </a:cubicBezTo>
                    <a:cubicBezTo>
                      <a:pt x="176" y="124"/>
                      <a:pt x="194" y="245"/>
                      <a:pt x="203" y="372"/>
                    </a:cubicBezTo>
                    <a:cubicBezTo>
                      <a:pt x="209" y="421"/>
                      <a:pt x="191" y="483"/>
                      <a:pt x="155" y="511"/>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35" name="Google Shape;335;p26"/>
              <p:cNvSpPr/>
              <p:nvPr/>
            </p:nvSpPr>
            <p:spPr>
              <a:xfrm>
                <a:off x="1933200" y="2063160"/>
                <a:ext cx="73440" cy="190440"/>
              </a:xfrm>
              <a:custGeom>
                <a:avLst/>
                <a:gdLst/>
                <a:ahLst/>
                <a:cxnLst/>
                <a:rect l="l" t="t" r="r" b="b"/>
                <a:pathLst>
                  <a:path w="204" h="529" extrusionOk="0">
                    <a:moveTo>
                      <a:pt x="156" y="515"/>
                    </a:moveTo>
                    <a:lnTo>
                      <a:pt x="156" y="515"/>
                    </a:lnTo>
                    <a:cubicBezTo>
                      <a:pt x="132" y="533"/>
                      <a:pt x="100" y="537"/>
                      <a:pt x="58" y="506"/>
                    </a:cubicBezTo>
                    <a:cubicBezTo>
                      <a:pt x="34" y="487"/>
                      <a:pt x="13" y="462"/>
                      <a:pt x="4" y="431"/>
                    </a:cubicBezTo>
                    <a:cubicBezTo>
                      <a:pt x="-5" y="391"/>
                      <a:pt x="4" y="351"/>
                      <a:pt x="22" y="313"/>
                    </a:cubicBezTo>
                    <a:cubicBezTo>
                      <a:pt x="67" y="205"/>
                      <a:pt x="117" y="99"/>
                      <a:pt x="180" y="0"/>
                    </a:cubicBezTo>
                    <a:cubicBezTo>
                      <a:pt x="177" y="127"/>
                      <a:pt x="195" y="248"/>
                      <a:pt x="204" y="372"/>
                    </a:cubicBezTo>
                    <a:cubicBezTo>
                      <a:pt x="207" y="422"/>
                      <a:pt x="192" y="484"/>
                      <a:pt x="156" y="515"/>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36" name="Google Shape;336;p26"/>
              <p:cNvSpPr/>
              <p:nvPr/>
            </p:nvSpPr>
            <p:spPr>
              <a:xfrm>
                <a:off x="1873800" y="2504160"/>
                <a:ext cx="73080" cy="190080"/>
              </a:xfrm>
              <a:custGeom>
                <a:avLst/>
                <a:gdLst/>
                <a:ahLst/>
                <a:cxnLst/>
                <a:rect l="l" t="t" r="r" b="b"/>
                <a:pathLst>
                  <a:path w="203" h="528" extrusionOk="0">
                    <a:moveTo>
                      <a:pt x="154" y="515"/>
                    </a:moveTo>
                    <a:lnTo>
                      <a:pt x="154" y="515"/>
                    </a:lnTo>
                    <a:cubicBezTo>
                      <a:pt x="131" y="533"/>
                      <a:pt x="98" y="536"/>
                      <a:pt x="56" y="505"/>
                    </a:cubicBezTo>
                    <a:cubicBezTo>
                      <a:pt x="32" y="487"/>
                      <a:pt x="11" y="462"/>
                      <a:pt x="5" y="431"/>
                    </a:cubicBezTo>
                    <a:cubicBezTo>
                      <a:pt x="-6" y="391"/>
                      <a:pt x="5" y="350"/>
                      <a:pt x="20" y="313"/>
                    </a:cubicBezTo>
                    <a:cubicBezTo>
                      <a:pt x="65" y="205"/>
                      <a:pt x="116" y="99"/>
                      <a:pt x="178" y="0"/>
                    </a:cubicBezTo>
                    <a:cubicBezTo>
                      <a:pt x="175" y="127"/>
                      <a:pt x="193" y="248"/>
                      <a:pt x="202" y="372"/>
                    </a:cubicBezTo>
                    <a:cubicBezTo>
                      <a:pt x="208" y="422"/>
                      <a:pt x="190" y="484"/>
                      <a:pt x="154" y="515"/>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37" name="Google Shape;337;p26"/>
              <p:cNvSpPr/>
              <p:nvPr/>
            </p:nvSpPr>
            <p:spPr>
              <a:xfrm>
                <a:off x="1634760" y="1512720"/>
                <a:ext cx="73080" cy="190080"/>
              </a:xfrm>
              <a:custGeom>
                <a:avLst/>
                <a:gdLst/>
                <a:ahLst/>
                <a:cxnLst/>
                <a:rect l="l" t="t" r="r" b="b"/>
                <a:pathLst>
                  <a:path w="203" h="528" extrusionOk="0">
                    <a:moveTo>
                      <a:pt x="157" y="512"/>
                    </a:moveTo>
                    <a:lnTo>
                      <a:pt x="157" y="512"/>
                    </a:lnTo>
                    <a:cubicBezTo>
                      <a:pt x="130" y="534"/>
                      <a:pt x="97" y="537"/>
                      <a:pt x="55" y="503"/>
                    </a:cubicBezTo>
                    <a:cubicBezTo>
                      <a:pt x="32" y="484"/>
                      <a:pt x="11" y="459"/>
                      <a:pt x="5" y="429"/>
                    </a:cubicBezTo>
                    <a:cubicBezTo>
                      <a:pt x="-7" y="391"/>
                      <a:pt x="5" y="348"/>
                      <a:pt x="20" y="311"/>
                    </a:cubicBezTo>
                    <a:cubicBezTo>
                      <a:pt x="64" y="202"/>
                      <a:pt x="115" y="100"/>
                      <a:pt x="178" y="0"/>
                    </a:cubicBezTo>
                    <a:cubicBezTo>
                      <a:pt x="175" y="125"/>
                      <a:pt x="193" y="245"/>
                      <a:pt x="202" y="370"/>
                    </a:cubicBezTo>
                    <a:cubicBezTo>
                      <a:pt x="208" y="422"/>
                      <a:pt x="189" y="484"/>
                      <a:pt x="157" y="512"/>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38" name="Google Shape;338;p26"/>
              <p:cNvSpPr/>
              <p:nvPr/>
            </p:nvSpPr>
            <p:spPr>
              <a:xfrm>
                <a:off x="2434320" y="3996360"/>
                <a:ext cx="883080" cy="1042920"/>
              </a:xfrm>
              <a:custGeom>
                <a:avLst/>
                <a:gdLst/>
                <a:ahLst/>
                <a:cxnLst/>
                <a:rect l="l" t="t" r="r" b="b"/>
                <a:pathLst>
                  <a:path w="2453" h="2897" extrusionOk="0">
                    <a:moveTo>
                      <a:pt x="54" y="2083"/>
                    </a:moveTo>
                    <a:lnTo>
                      <a:pt x="54" y="2083"/>
                    </a:lnTo>
                    <a:cubicBezTo>
                      <a:pt x="334" y="2344"/>
                      <a:pt x="760" y="2400"/>
                      <a:pt x="1019" y="2685"/>
                    </a:cubicBezTo>
                    <a:cubicBezTo>
                      <a:pt x="1088" y="2759"/>
                      <a:pt x="1147" y="2852"/>
                      <a:pt x="1240" y="2883"/>
                    </a:cubicBezTo>
                    <a:cubicBezTo>
                      <a:pt x="1314" y="2911"/>
                      <a:pt x="1398" y="2892"/>
                      <a:pt x="1472" y="2864"/>
                    </a:cubicBezTo>
                    <a:cubicBezTo>
                      <a:pt x="1678" y="2787"/>
                      <a:pt x="1859" y="2638"/>
                      <a:pt x="1979" y="2446"/>
                    </a:cubicBezTo>
                    <a:cubicBezTo>
                      <a:pt x="2083" y="2272"/>
                      <a:pt x="2140" y="2071"/>
                      <a:pt x="2190" y="1876"/>
                    </a:cubicBezTo>
                    <a:cubicBezTo>
                      <a:pt x="2348" y="1296"/>
                      <a:pt x="2491" y="744"/>
                      <a:pt x="2444" y="136"/>
                    </a:cubicBezTo>
                    <a:cubicBezTo>
                      <a:pt x="2441" y="102"/>
                      <a:pt x="2438" y="71"/>
                      <a:pt x="2417" y="43"/>
                    </a:cubicBezTo>
                    <a:cubicBezTo>
                      <a:pt x="2381" y="-10"/>
                      <a:pt x="2303" y="-4"/>
                      <a:pt x="2244" y="6"/>
                    </a:cubicBezTo>
                    <a:cubicBezTo>
                      <a:pt x="1386" y="170"/>
                      <a:pt x="608" y="725"/>
                      <a:pt x="152" y="1497"/>
                    </a:cubicBezTo>
                    <a:cubicBezTo>
                      <a:pt x="75" y="1627"/>
                      <a:pt x="3" y="1770"/>
                      <a:pt x="0" y="1922"/>
                    </a:cubicBezTo>
                    <a:lnTo>
                      <a:pt x="54" y="2083"/>
                    </a:lnTo>
                    <a:close/>
                  </a:path>
                </a:pathLst>
              </a:custGeom>
              <a:solidFill>
                <a:schemeClr val="accent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39" name="Google Shape;339;p26"/>
              <p:cNvSpPr/>
              <p:nvPr/>
            </p:nvSpPr>
            <p:spPr>
              <a:xfrm>
                <a:off x="2613240" y="4454640"/>
                <a:ext cx="649080" cy="357480"/>
              </a:xfrm>
              <a:custGeom>
                <a:avLst/>
                <a:gdLst/>
                <a:ahLst/>
                <a:cxnLst/>
                <a:rect l="l" t="t" r="r" b="b"/>
                <a:pathLst>
                  <a:path w="1803" h="993" extrusionOk="0">
                    <a:moveTo>
                      <a:pt x="30" y="993"/>
                    </a:moveTo>
                    <a:lnTo>
                      <a:pt x="30" y="993"/>
                    </a:lnTo>
                    <a:cubicBezTo>
                      <a:pt x="308" y="984"/>
                      <a:pt x="564" y="860"/>
                      <a:pt x="811" y="739"/>
                    </a:cubicBezTo>
                    <a:cubicBezTo>
                      <a:pt x="1041" y="624"/>
                      <a:pt x="1267" y="506"/>
                      <a:pt x="1473" y="354"/>
                    </a:cubicBezTo>
                    <a:cubicBezTo>
                      <a:pt x="1589" y="268"/>
                      <a:pt x="1699" y="168"/>
                      <a:pt x="1795" y="57"/>
                    </a:cubicBezTo>
                    <a:cubicBezTo>
                      <a:pt x="1822" y="26"/>
                      <a:pt x="1777" y="-21"/>
                      <a:pt x="1750" y="10"/>
                    </a:cubicBezTo>
                    <a:cubicBezTo>
                      <a:pt x="1583" y="203"/>
                      <a:pt x="1377" y="351"/>
                      <a:pt x="1160" y="479"/>
                    </a:cubicBezTo>
                    <a:cubicBezTo>
                      <a:pt x="1053" y="540"/>
                      <a:pt x="939" y="599"/>
                      <a:pt x="826" y="655"/>
                    </a:cubicBezTo>
                    <a:cubicBezTo>
                      <a:pt x="707" y="714"/>
                      <a:pt x="591" y="776"/>
                      <a:pt x="466" y="823"/>
                    </a:cubicBezTo>
                    <a:cubicBezTo>
                      <a:pt x="325" y="879"/>
                      <a:pt x="179" y="922"/>
                      <a:pt x="30" y="925"/>
                    </a:cubicBezTo>
                    <a:cubicBezTo>
                      <a:pt x="-11" y="928"/>
                      <a:pt x="-11" y="993"/>
                      <a:pt x="30" y="993"/>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0" name="Google Shape;340;p26"/>
              <p:cNvSpPr/>
              <p:nvPr/>
            </p:nvSpPr>
            <p:spPr>
              <a:xfrm>
                <a:off x="2731320" y="4630320"/>
                <a:ext cx="479880" cy="231120"/>
              </a:xfrm>
              <a:custGeom>
                <a:avLst/>
                <a:gdLst/>
                <a:ahLst/>
                <a:cxnLst/>
                <a:rect l="l" t="t" r="r" b="b"/>
                <a:pathLst>
                  <a:path w="1333" h="642" extrusionOk="0">
                    <a:moveTo>
                      <a:pt x="42" y="641"/>
                    </a:moveTo>
                    <a:lnTo>
                      <a:pt x="42" y="641"/>
                    </a:lnTo>
                    <a:cubicBezTo>
                      <a:pt x="221" y="604"/>
                      <a:pt x="394" y="552"/>
                      <a:pt x="564" y="483"/>
                    </a:cubicBezTo>
                    <a:cubicBezTo>
                      <a:pt x="737" y="415"/>
                      <a:pt x="901" y="335"/>
                      <a:pt x="1058" y="238"/>
                    </a:cubicBezTo>
                    <a:cubicBezTo>
                      <a:pt x="1148" y="183"/>
                      <a:pt x="1234" y="124"/>
                      <a:pt x="1318" y="62"/>
                    </a:cubicBezTo>
                    <a:cubicBezTo>
                      <a:pt x="1330" y="52"/>
                      <a:pt x="1339" y="34"/>
                      <a:pt x="1327" y="15"/>
                    </a:cubicBezTo>
                    <a:cubicBezTo>
                      <a:pt x="1321" y="3"/>
                      <a:pt x="1297" y="-7"/>
                      <a:pt x="1285" y="6"/>
                    </a:cubicBezTo>
                    <a:cubicBezTo>
                      <a:pt x="1139" y="115"/>
                      <a:pt x="984" y="210"/>
                      <a:pt x="820" y="294"/>
                    </a:cubicBezTo>
                    <a:cubicBezTo>
                      <a:pt x="659" y="378"/>
                      <a:pt x="492" y="446"/>
                      <a:pt x="322" y="499"/>
                    </a:cubicBezTo>
                    <a:cubicBezTo>
                      <a:pt x="224" y="530"/>
                      <a:pt x="126" y="555"/>
                      <a:pt x="24" y="577"/>
                    </a:cubicBezTo>
                    <a:cubicBezTo>
                      <a:pt x="7" y="580"/>
                      <a:pt x="-3" y="601"/>
                      <a:pt x="0" y="617"/>
                    </a:cubicBezTo>
                    <a:cubicBezTo>
                      <a:pt x="7" y="636"/>
                      <a:pt x="24" y="645"/>
                      <a:pt x="42" y="641"/>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1" name="Google Shape;341;p26"/>
              <p:cNvSpPr/>
              <p:nvPr/>
            </p:nvSpPr>
            <p:spPr>
              <a:xfrm>
                <a:off x="2771280" y="4755600"/>
                <a:ext cx="387000" cy="185400"/>
              </a:xfrm>
              <a:custGeom>
                <a:avLst/>
                <a:gdLst/>
                <a:ahLst/>
                <a:cxnLst/>
                <a:rect l="l" t="t" r="r" b="b"/>
                <a:pathLst>
                  <a:path w="1075" h="515" extrusionOk="0">
                    <a:moveTo>
                      <a:pt x="41" y="514"/>
                    </a:moveTo>
                    <a:lnTo>
                      <a:pt x="41" y="514"/>
                    </a:lnTo>
                    <a:cubicBezTo>
                      <a:pt x="325" y="455"/>
                      <a:pt x="602" y="349"/>
                      <a:pt x="852" y="201"/>
                    </a:cubicBezTo>
                    <a:cubicBezTo>
                      <a:pt x="923" y="157"/>
                      <a:pt x="992" y="111"/>
                      <a:pt x="1061" y="64"/>
                    </a:cubicBezTo>
                    <a:cubicBezTo>
                      <a:pt x="1072" y="52"/>
                      <a:pt x="1081" y="33"/>
                      <a:pt x="1070" y="18"/>
                    </a:cubicBezTo>
                    <a:cubicBezTo>
                      <a:pt x="1064" y="2"/>
                      <a:pt x="1040" y="-7"/>
                      <a:pt x="1028" y="5"/>
                    </a:cubicBezTo>
                    <a:cubicBezTo>
                      <a:pt x="792" y="176"/>
                      <a:pt x="533" y="306"/>
                      <a:pt x="259" y="390"/>
                    </a:cubicBezTo>
                    <a:cubicBezTo>
                      <a:pt x="182" y="411"/>
                      <a:pt x="104" y="433"/>
                      <a:pt x="24" y="449"/>
                    </a:cubicBezTo>
                    <a:cubicBezTo>
                      <a:pt x="6" y="452"/>
                      <a:pt x="-3" y="474"/>
                      <a:pt x="0" y="489"/>
                    </a:cubicBezTo>
                    <a:cubicBezTo>
                      <a:pt x="6" y="508"/>
                      <a:pt x="24" y="517"/>
                      <a:pt x="41" y="514"/>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2" name="Google Shape;342;p26"/>
              <p:cNvSpPr/>
              <p:nvPr/>
            </p:nvSpPr>
            <p:spPr>
              <a:xfrm>
                <a:off x="746640" y="2883600"/>
                <a:ext cx="2634120" cy="1910880"/>
              </a:xfrm>
              <a:custGeom>
                <a:avLst/>
                <a:gdLst/>
                <a:ahLst/>
                <a:cxnLst/>
                <a:rect l="l" t="t" r="r" b="b"/>
                <a:pathLst>
                  <a:path w="7317" h="5308" extrusionOk="0">
                    <a:moveTo>
                      <a:pt x="6542" y="4291"/>
                    </a:moveTo>
                    <a:lnTo>
                      <a:pt x="6542" y="4291"/>
                    </a:lnTo>
                    <a:cubicBezTo>
                      <a:pt x="6592" y="4256"/>
                      <a:pt x="6658" y="4300"/>
                      <a:pt x="6708" y="4300"/>
                    </a:cubicBezTo>
                    <a:cubicBezTo>
                      <a:pt x="6780" y="4297"/>
                      <a:pt x="6837" y="4272"/>
                      <a:pt x="6902" y="4235"/>
                    </a:cubicBezTo>
                    <a:cubicBezTo>
                      <a:pt x="6944" y="4210"/>
                      <a:pt x="6986" y="4185"/>
                      <a:pt x="7012" y="4145"/>
                    </a:cubicBezTo>
                    <a:cubicBezTo>
                      <a:pt x="7042" y="4092"/>
                      <a:pt x="7042" y="4027"/>
                      <a:pt x="7042" y="3965"/>
                    </a:cubicBezTo>
                    <a:cubicBezTo>
                      <a:pt x="7039" y="3891"/>
                      <a:pt x="7039" y="3813"/>
                      <a:pt x="7021" y="3739"/>
                    </a:cubicBezTo>
                    <a:cubicBezTo>
                      <a:pt x="7003" y="3667"/>
                      <a:pt x="6965" y="3596"/>
                      <a:pt x="6905" y="3553"/>
                    </a:cubicBezTo>
                    <a:cubicBezTo>
                      <a:pt x="7129" y="3457"/>
                      <a:pt x="7287" y="3196"/>
                      <a:pt x="7313" y="2954"/>
                    </a:cubicBezTo>
                    <a:cubicBezTo>
                      <a:pt x="7340" y="2715"/>
                      <a:pt x="7233" y="2439"/>
                      <a:pt x="7063" y="2278"/>
                    </a:cubicBezTo>
                    <a:cubicBezTo>
                      <a:pt x="7087" y="2058"/>
                      <a:pt x="7060" y="1829"/>
                      <a:pt x="6983" y="1621"/>
                    </a:cubicBezTo>
                    <a:cubicBezTo>
                      <a:pt x="6920" y="1453"/>
                      <a:pt x="6825" y="1295"/>
                      <a:pt x="6688" y="1187"/>
                    </a:cubicBezTo>
                    <a:cubicBezTo>
                      <a:pt x="6551" y="1078"/>
                      <a:pt x="6369" y="1023"/>
                      <a:pt x="6199" y="1066"/>
                    </a:cubicBezTo>
                    <a:cubicBezTo>
                      <a:pt x="6238" y="837"/>
                      <a:pt x="6080" y="601"/>
                      <a:pt x="5868" y="520"/>
                    </a:cubicBezTo>
                    <a:cubicBezTo>
                      <a:pt x="5659" y="443"/>
                      <a:pt x="5415" y="502"/>
                      <a:pt x="5233" y="641"/>
                    </a:cubicBezTo>
                    <a:cubicBezTo>
                      <a:pt x="5305" y="585"/>
                      <a:pt x="4950" y="204"/>
                      <a:pt x="4906" y="167"/>
                    </a:cubicBezTo>
                    <a:cubicBezTo>
                      <a:pt x="4798" y="77"/>
                      <a:pt x="4661" y="30"/>
                      <a:pt x="4524" y="12"/>
                    </a:cubicBezTo>
                    <a:cubicBezTo>
                      <a:pt x="4259" y="-29"/>
                      <a:pt x="3892" y="24"/>
                      <a:pt x="3741" y="288"/>
                    </a:cubicBezTo>
                    <a:cubicBezTo>
                      <a:pt x="3637" y="213"/>
                      <a:pt x="3509" y="179"/>
                      <a:pt x="3381" y="167"/>
                    </a:cubicBezTo>
                    <a:cubicBezTo>
                      <a:pt x="3214" y="151"/>
                      <a:pt x="3038" y="179"/>
                      <a:pt x="2886" y="263"/>
                    </a:cubicBezTo>
                    <a:cubicBezTo>
                      <a:pt x="2737" y="347"/>
                      <a:pt x="2615" y="492"/>
                      <a:pt x="2576" y="666"/>
                    </a:cubicBezTo>
                    <a:cubicBezTo>
                      <a:pt x="2475" y="647"/>
                      <a:pt x="2397" y="567"/>
                      <a:pt x="2299" y="542"/>
                    </a:cubicBezTo>
                    <a:cubicBezTo>
                      <a:pt x="2177" y="511"/>
                      <a:pt x="2046" y="573"/>
                      <a:pt x="1962" y="675"/>
                    </a:cubicBezTo>
                    <a:cubicBezTo>
                      <a:pt x="1882" y="774"/>
                      <a:pt x="1840" y="905"/>
                      <a:pt x="1819" y="1032"/>
                    </a:cubicBezTo>
                    <a:cubicBezTo>
                      <a:pt x="1640" y="960"/>
                      <a:pt x="1417" y="1128"/>
                      <a:pt x="1423" y="1326"/>
                    </a:cubicBezTo>
                    <a:cubicBezTo>
                      <a:pt x="1056" y="1249"/>
                      <a:pt x="651" y="1453"/>
                      <a:pt x="484" y="1804"/>
                    </a:cubicBezTo>
                    <a:cubicBezTo>
                      <a:pt x="377" y="2024"/>
                      <a:pt x="395" y="2235"/>
                      <a:pt x="398" y="2477"/>
                    </a:cubicBezTo>
                    <a:cubicBezTo>
                      <a:pt x="398" y="2495"/>
                      <a:pt x="398" y="2514"/>
                      <a:pt x="389" y="2529"/>
                    </a:cubicBezTo>
                    <a:cubicBezTo>
                      <a:pt x="377" y="2551"/>
                      <a:pt x="353" y="2564"/>
                      <a:pt x="332" y="2573"/>
                    </a:cubicBezTo>
                    <a:cubicBezTo>
                      <a:pt x="153" y="2660"/>
                      <a:pt x="16" y="2842"/>
                      <a:pt x="1" y="3047"/>
                    </a:cubicBezTo>
                    <a:cubicBezTo>
                      <a:pt x="-14" y="3252"/>
                      <a:pt x="106" y="3466"/>
                      <a:pt x="293" y="3531"/>
                    </a:cubicBezTo>
                    <a:cubicBezTo>
                      <a:pt x="273" y="3739"/>
                      <a:pt x="287" y="4033"/>
                      <a:pt x="392" y="4213"/>
                    </a:cubicBezTo>
                    <a:cubicBezTo>
                      <a:pt x="478" y="4365"/>
                      <a:pt x="639" y="4455"/>
                      <a:pt x="788" y="4536"/>
                    </a:cubicBezTo>
                    <a:cubicBezTo>
                      <a:pt x="892" y="4591"/>
                      <a:pt x="1018" y="4650"/>
                      <a:pt x="1125" y="4604"/>
                    </a:cubicBezTo>
                    <a:cubicBezTo>
                      <a:pt x="1107" y="4762"/>
                      <a:pt x="1268" y="4876"/>
                      <a:pt x="1414" y="4923"/>
                    </a:cubicBezTo>
                    <a:cubicBezTo>
                      <a:pt x="1613" y="4985"/>
                      <a:pt x="1825" y="4998"/>
                      <a:pt x="2028" y="4960"/>
                    </a:cubicBezTo>
                    <a:cubicBezTo>
                      <a:pt x="2198" y="5270"/>
                      <a:pt x="2636" y="5376"/>
                      <a:pt x="2919" y="5177"/>
                    </a:cubicBezTo>
                    <a:cubicBezTo>
                      <a:pt x="3258" y="5401"/>
                      <a:pt x="3741" y="5329"/>
                      <a:pt x="4018" y="5029"/>
                    </a:cubicBezTo>
                    <a:cubicBezTo>
                      <a:pt x="4163" y="5162"/>
                      <a:pt x="4342" y="5276"/>
                      <a:pt x="4536" y="5286"/>
                    </a:cubicBezTo>
                    <a:cubicBezTo>
                      <a:pt x="4733" y="5292"/>
                      <a:pt x="4941" y="5162"/>
                      <a:pt x="4974" y="4960"/>
                    </a:cubicBezTo>
                    <a:cubicBezTo>
                      <a:pt x="4977" y="4932"/>
                      <a:pt x="4980" y="4895"/>
                      <a:pt x="5004" y="4880"/>
                    </a:cubicBezTo>
                    <a:cubicBezTo>
                      <a:pt x="5025" y="4867"/>
                      <a:pt x="5049" y="4870"/>
                      <a:pt x="5069" y="4873"/>
                    </a:cubicBezTo>
                    <a:cubicBezTo>
                      <a:pt x="5245" y="4901"/>
                      <a:pt x="5421" y="4935"/>
                      <a:pt x="5597" y="4917"/>
                    </a:cubicBezTo>
                    <a:cubicBezTo>
                      <a:pt x="5770" y="4895"/>
                      <a:pt x="5949" y="4808"/>
                      <a:pt x="6035" y="4650"/>
                    </a:cubicBezTo>
                    <a:cubicBezTo>
                      <a:pt x="6103" y="4647"/>
                      <a:pt x="6184" y="4659"/>
                      <a:pt x="6252" y="4653"/>
                    </a:cubicBezTo>
                    <a:cubicBezTo>
                      <a:pt x="6324" y="4647"/>
                      <a:pt x="6396" y="4622"/>
                      <a:pt x="6437" y="4567"/>
                    </a:cubicBezTo>
                    <a:cubicBezTo>
                      <a:pt x="6494" y="4495"/>
                      <a:pt x="6467" y="4340"/>
                      <a:pt x="6542" y="4291"/>
                    </a:cubicBezTo>
                    <a:close/>
                  </a:path>
                </a:pathLst>
              </a:custGeom>
              <a:solidFill>
                <a:schemeClr val="accent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43" name="Google Shape;343;p26"/>
              <p:cNvSpPr/>
              <p:nvPr/>
            </p:nvSpPr>
            <p:spPr>
              <a:xfrm>
                <a:off x="1720080" y="4044240"/>
                <a:ext cx="41400" cy="56880"/>
              </a:xfrm>
              <a:custGeom>
                <a:avLst/>
                <a:gdLst/>
                <a:ahLst/>
                <a:cxnLst/>
                <a:rect l="l" t="t" r="r" b="b"/>
                <a:pathLst>
                  <a:path w="115" h="158" extrusionOk="0">
                    <a:moveTo>
                      <a:pt x="9" y="56"/>
                    </a:moveTo>
                    <a:lnTo>
                      <a:pt x="9" y="56"/>
                    </a:lnTo>
                    <a:cubicBezTo>
                      <a:pt x="12" y="62"/>
                      <a:pt x="18" y="68"/>
                      <a:pt x="21" y="71"/>
                    </a:cubicBezTo>
                    <a:cubicBezTo>
                      <a:pt x="18" y="71"/>
                      <a:pt x="18" y="68"/>
                      <a:pt x="15" y="65"/>
                    </a:cubicBezTo>
                    <a:cubicBezTo>
                      <a:pt x="30" y="84"/>
                      <a:pt x="39" y="102"/>
                      <a:pt x="48" y="121"/>
                    </a:cubicBezTo>
                    <a:cubicBezTo>
                      <a:pt x="48" y="121"/>
                      <a:pt x="45" y="118"/>
                      <a:pt x="45" y="115"/>
                    </a:cubicBezTo>
                    <a:cubicBezTo>
                      <a:pt x="48" y="121"/>
                      <a:pt x="48" y="127"/>
                      <a:pt x="51" y="133"/>
                    </a:cubicBezTo>
                    <a:cubicBezTo>
                      <a:pt x="54" y="143"/>
                      <a:pt x="60" y="149"/>
                      <a:pt x="66" y="152"/>
                    </a:cubicBezTo>
                    <a:cubicBezTo>
                      <a:pt x="72" y="158"/>
                      <a:pt x="84" y="158"/>
                      <a:pt x="93" y="158"/>
                    </a:cubicBezTo>
                    <a:cubicBezTo>
                      <a:pt x="108" y="152"/>
                      <a:pt x="120" y="133"/>
                      <a:pt x="114" y="115"/>
                    </a:cubicBezTo>
                    <a:cubicBezTo>
                      <a:pt x="102" y="74"/>
                      <a:pt x="81" y="40"/>
                      <a:pt x="54" y="9"/>
                    </a:cubicBezTo>
                    <a:cubicBezTo>
                      <a:pt x="42" y="-3"/>
                      <a:pt x="21" y="-3"/>
                      <a:pt x="9" y="9"/>
                    </a:cubicBezTo>
                    <a:cubicBezTo>
                      <a:pt x="-3" y="22"/>
                      <a:pt x="-3" y="43"/>
                      <a:pt x="9" y="56"/>
                    </a:cubicBezTo>
                    <a:close/>
                  </a:path>
                </a:pathLst>
              </a:custGeom>
              <a:solidFill>
                <a:schemeClr val="dk1"/>
              </a:solidFill>
              <a:ln>
                <a:noFill/>
              </a:ln>
            </p:spPr>
            <p:txBody>
              <a:bodyPr spcFirstLastPara="1" wrap="square" lIns="120000" tIns="15833" rIns="120000" bIns="15833"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4" name="Google Shape;344;p26"/>
              <p:cNvSpPr/>
              <p:nvPr/>
            </p:nvSpPr>
            <p:spPr>
              <a:xfrm>
                <a:off x="1639440" y="3272040"/>
                <a:ext cx="313560" cy="95400"/>
              </a:xfrm>
              <a:custGeom>
                <a:avLst/>
                <a:gdLst/>
                <a:ahLst/>
                <a:cxnLst/>
                <a:rect l="l" t="t" r="r" b="b"/>
                <a:pathLst>
                  <a:path w="871" h="265" extrusionOk="0">
                    <a:moveTo>
                      <a:pt x="674" y="49"/>
                    </a:moveTo>
                    <a:lnTo>
                      <a:pt x="674" y="49"/>
                    </a:lnTo>
                    <a:cubicBezTo>
                      <a:pt x="603" y="43"/>
                      <a:pt x="531" y="83"/>
                      <a:pt x="489" y="142"/>
                    </a:cubicBezTo>
                    <a:cubicBezTo>
                      <a:pt x="460" y="95"/>
                      <a:pt x="418" y="55"/>
                      <a:pt x="364" y="30"/>
                    </a:cubicBezTo>
                    <a:cubicBezTo>
                      <a:pt x="290" y="-7"/>
                      <a:pt x="206" y="-10"/>
                      <a:pt x="129" y="18"/>
                    </a:cubicBezTo>
                    <a:cubicBezTo>
                      <a:pt x="84" y="36"/>
                      <a:pt x="42" y="61"/>
                      <a:pt x="10" y="95"/>
                    </a:cubicBezTo>
                    <a:cubicBezTo>
                      <a:pt x="-20" y="126"/>
                      <a:pt x="27" y="176"/>
                      <a:pt x="57" y="145"/>
                    </a:cubicBezTo>
                    <a:cubicBezTo>
                      <a:pt x="114" y="83"/>
                      <a:pt x="203" y="52"/>
                      <a:pt x="284" y="71"/>
                    </a:cubicBezTo>
                    <a:cubicBezTo>
                      <a:pt x="361" y="89"/>
                      <a:pt x="430" y="145"/>
                      <a:pt x="460" y="222"/>
                    </a:cubicBezTo>
                    <a:cubicBezTo>
                      <a:pt x="466" y="235"/>
                      <a:pt x="475" y="247"/>
                      <a:pt x="492" y="247"/>
                    </a:cubicBezTo>
                    <a:cubicBezTo>
                      <a:pt x="507" y="247"/>
                      <a:pt x="519" y="238"/>
                      <a:pt x="522" y="222"/>
                    </a:cubicBezTo>
                    <a:cubicBezTo>
                      <a:pt x="543" y="157"/>
                      <a:pt x="609" y="111"/>
                      <a:pt x="674" y="117"/>
                    </a:cubicBezTo>
                    <a:cubicBezTo>
                      <a:pt x="740" y="120"/>
                      <a:pt x="793" y="176"/>
                      <a:pt x="808" y="241"/>
                    </a:cubicBezTo>
                    <a:cubicBezTo>
                      <a:pt x="817" y="281"/>
                      <a:pt x="880" y="266"/>
                      <a:pt x="871" y="222"/>
                    </a:cubicBezTo>
                    <a:cubicBezTo>
                      <a:pt x="850" y="126"/>
                      <a:pt x="767" y="55"/>
                      <a:pt x="674" y="49"/>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5" name="Google Shape;345;p26"/>
              <p:cNvSpPr/>
              <p:nvPr/>
            </p:nvSpPr>
            <p:spPr>
              <a:xfrm>
                <a:off x="1175760" y="3885840"/>
                <a:ext cx="243360" cy="67320"/>
              </a:xfrm>
              <a:custGeom>
                <a:avLst/>
                <a:gdLst/>
                <a:ahLst/>
                <a:cxnLst/>
                <a:rect l="l" t="t" r="r" b="b"/>
                <a:pathLst>
                  <a:path w="676" h="187" extrusionOk="0">
                    <a:moveTo>
                      <a:pt x="666" y="62"/>
                    </a:moveTo>
                    <a:lnTo>
                      <a:pt x="666" y="62"/>
                    </a:lnTo>
                    <a:cubicBezTo>
                      <a:pt x="681" y="49"/>
                      <a:pt x="678" y="25"/>
                      <a:pt x="666" y="12"/>
                    </a:cubicBezTo>
                    <a:cubicBezTo>
                      <a:pt x="654" y="0"/>
                      <a:pt x="633" y="0"/>
                      <a:pt x="621" y="12"/>
                    </a:cubicBezTo>
                    <a:cubicBezTo>
                      <a:pt x="496" y="124"/>
                      <a:pt x="320" y="152"/>
                      <a:pt x="171" y="83"/>
                    </a:cubicBezTo>
                    <a:cubicBezTo>
                      <a:pt x="130" y="68"/>
                      <a:pt x="91" y="40"/>
                      <a:pt x="55" y="9"/>
                    </a:cubicBezTo>
                    <a:cubicBezTo>
                      <a:pt x="43" y="-3"/>
                      <a:pt x="22" y="-3"/>
                      <a:pt x="10" y="9"/>
                    </a:cubicBezTo>
                    <a:cubicBezTo>
                      <a:pt x="-2" y="21"/>
                      <a:pt x="-5" y="46"/>
                      <a:pt x="10" y="58"/>
                    </a:cubicBezTo>
                    <a:cubicBezTo>
                      <a:pt x="153" y="186"/>
                      <a:pt x="356" y="223"/>
                      <a:pt x="529" y="148"/>
                    </a:cubicBezTo>
                    <a:cubicBezTo>
                      <a:pt x="579" y="127"/>
                      <a:pt x="624" y="96"/>
                      <a:pt x="666" y="62"/>
                    </a:cubicBezTo>
                    <a:close/>
                  </a:path>
                </a:pathLst>
              </a:custGeom>
              <a:solidFill>
                <a:schemeClr val="dk1"/>
              </a:solidFill>
              <a:ln>
                <a:noFill/>
              </a:ln>
            </p:spPr>
            <p:txBody>
              <a:bodyPr spcFirstLastPara="1" wrap="square" lIns="120000" tIns="29733" rIns="120000" bIns="29733"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6" name="Google Shape;346;p26"/>
              <p:cNvSpPr/>
              <p:nvPr/>
            </p:nvSpPr>
            <p:spPr>
              <a:xfrm>
                <a:off x="1677600" y="3885840"/>
                <a:ext cx="243360" cy="67320"/>
              </a:xfrm>
              <a:custGeom>
                <a:avLst/>
                <a:gdLst/>
                <a:ahLst/>
                <a:cxnLst/>
                <a:rect l="l" t="t" r="r" b="b"/>
                <a:pathLst>
                  <a:path w="676" h="187" extrusionOk="0">
                    <a:moveTo>
                      <a:pt x="622" y="12"/>
                    </a:moveTo>
                    <a:lnTo>
                      <a:pt x="622" y="12"/>
                    </a:lnTo>
                    <a:cubicBezTo>
                      <a:pt x="497" y="124"/>
                      <a:pt x="321" y="152"/>
                      <a:pt x="172" y="83"/>
                    </a:cubicBezTo>
                    <a:cubicBezTo>
                      <a:pt x="130" y="68"/>
                      <a:pt x="91" y="40"/>
                      <a:pt x="56" y="9"/>
                    </a:cubicBezTo>
                    <a:cubicBezTo>
                      <a:pt x="44" y="-3"/>
                      <a:pt x="23" y="-3"/>
                      <a:pt x="11" y="9"/>
                    </a:cubicBezTo>
                    <a:cubicBezTo>
                      <a:pt x="-1" y="21"/>
                      <a:pt x="-4" y="46"/>
                      <a:pt x="11" y="58"/>
                    </a:cubicBezTo>
                    <a:cubicBezTo>
                      <a:pt x="154" y="186"/>
                      <a:pt x="357" y="223"/>
                      <a:pt x="529" y="148"/>
                    </a:cubicBezTo>
                    <a:cubicBezTo>
                      <a:pt x="580" y="127"/>
                      <a:pt x="625" y="96"/>
                      <a:pt x="667" y="62"/>
                    </a:cubicBezTo>
                    <a:cubicBezTo>
                      <a:pt x="682" y="49"/>
                      <a:pt x="678" y="25"/>
                      <a:pt x="667" y="12"/>
                    </a:cubicBezTo>
                    <a:cubicBezTo>
                      <a:pt x="655" y="0"/>
                      <a:pt x="634" y="0"/>
                      <a:pt x="622" y="12"/>
                    </a:cubicBezTo>
                    <a:close/>
                  </a:path>
                </a:pathLst>
              </a:custGeom>
              <a:solidFill>
                <a:schemeClr val="dk1"/>
              </a:solidFill>
              <a:ln>
                <a:noFill/>
              </a:ln>
            </p:spPr>
            <p:txBody>
              <a:bodyPr spcFirstLastPara="1" wrap="square" lIns="120000" tIns="29733" rIns="120000" bIns="29733"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7" name="Google Shape;347;p26"/>
              <p:cNvSpPr/>
              <p:nvPr/>
            </p:nvSpPr>
            <p:spPr>
              <a:xfrm>
                <a:off x="1319040" y="4064760"/>
                <a:ext cx="435240" cy="101880"/>
              </a:xfrm>
              <a:custGeom>
                <a:avLst/>
                <a:gdLst/>
                <a:ahLst/>
                <a:cxnLst/>
                <a:rect l="l" t="t" r="r" b="b"/>
                <a:pathLst>
                  <a:path w="1209" h="283" extrusionOk="0">
                    <a:moveTo>
                      <a:pt x="956" y="207"/>
                    </a:moveTo>
                    <a:lnTo>
                      <a:pt x="956" y="207"/>
                    </a:lnTo>
                    <a:cubicBezTo>
                      <a:pt x="1046" y="169"/>
                      <a:pt x="1126" y="120"/>
                      <a:pt x="1201" y="58"/>
                    </a:cubicBezTo>
                    <a:cubicBezTo>
                      <a:pt x="1213" y="45"/>
                      <a:pt x="1210" y="20"/>
                      <a:pt x="1201" y="8"/>
                    </a:cubicBezTo>
                    <a:cubicBezTo>
                      <a:pt x="1186" y="-5"/>
                      <a:pt x="1168" y="-1"/>
                      <a:pt x="1153" y="8"/>
                    </a:cubicBezTo>
                    <a:cubicBezTo>
                      <a:pt x="1034" y="110"/>
                      <a:pt x="888" y="176"/>
                      <a:pt x="733" y="203"/>
                    </a:cubicBezTo>
                    <a:cubicBezTo>
                      <a:pt x="581" y="228"/>
                      <a:pt x="423" y="210"/>
                      <a:pt x="280" y="154"/>
                    </a:cubicBezTo>
                    <a:cubicBezTo>
                      <a:pt x="197" y="123"/>
                      <a:pt x="119" y="76"/>
                      <a:pt x="47" y="20"/>
                    </a:cubicBezTo>
                    <a:cubicBezTo>
                      <a:pt x="35" y="11"/>
                      <a:pt x="12" y="20"/>
                      <a:pt x="6" y="33"/>
                    </a:cubicBezTo>
                    <a:cubicBezTo>
                      <a:pt x="-6" y="51"/>
                      <a:pt x="3" y="70"/>
                      <a:pt x="15" y="79"/>
                    </a:cubicBezTo>
                    <a:cubicBezTo>
                      <a:pt x="149" y="185"/>
                      <a:pt x="310" y="253"/>
                      <a:pt x="477" y="275"/>
                    </a:cubicBezTo>
                    <a:cubicBezTo>
                      <a:pt x="637" y="296"/>
                      <a:pt x="807" y="272"/>
                      <a:pt x="956" y="207"/>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8" name="Google Shape;348;p26"/>
              <p:cNvSpPr/>
              <p:nvPr/>
            </p:nvSpPr>
            <p:spPr>
              <a:xfrm>
                <a:off x="2041560" y="4142520"/>
                <a:ext cx="549720" cy="242280"/>
              </a:xfrm>
              <a:custGeom>
                <a:avLst/>
                <a:gdLst/>
                <a:ahLst/>
                <a:cxnLst/>
                <a:rect l="l" t="t" r="r" b="b"/>
                <a:pathLst>
                  <a:path w="1527" h="673" extrusionOk="0">
                    <a:moveTo>
                      <a:pt x="1371" y="189"/>
                    </a:moveTo>
                    <a:lnTo>
                      <a:pt x="1371" y="189"/>
                    </a:lnTo>
                    <a:cubicBezTo>
                      <a:pt x="1320" y="180"/>
                      <a:pt x="1270" y="192"/>
                      <a:pt x="1228" y="217"/>
                    </a:cubicBezTo>
                    <a:cubicBezTo>
                      <a:pt x="1222" y="177"/>
                      <a:pt x="1210" y="136"/>
                      <a:pt x="1189" y="102"/>
                    </a:cubicBezTo>
                    <a:cubicBezTo>
                      <a:pt x="1160" y="56"/>
                      <a:pt x="1115" y="15"/>
                      <a:pt x="1061" y="3"/>
                    </a:cubicBezTo>
                    <a:cubicBezTo>
                      <a:pt x="948" y="-19"/>
                      <a:pt x="850" y="80"/>
                      <a:pt x="814" y="186"/>
                    </a:cubicBezTo>
                    <a:cubicBezTo>
                      <a:pt x="805" y="217"/>
                      <a:pt x="799" y="251"/>
                      <a:pt x="802" y="288"/>
                    </a:cubicBezTo>
                    <a:cubicBezTo>
                      <a:pt x="742" y="266"/>
                      <a:pt x="677" y="273"/>
                      <a:pt x="623" y="304"/>
                    </a:cubicBezTo>
                    <a:cubicBezTo>
                      <a:pt x="572" y="332"/>
                      <a:pt x="537" y="381"/>
                      <a:pt x="519" y="437"/>
                    </a:cubicBezTo>
                    <a:cubicBezTo>
                      <a:pt x="462" y="387"/>
                      <a:pt x="388" y="359"/>
                      <a:pt x="313" y="359"/>
                    </a:cubicBezTo>
                    <a:cubicBezTo>
                      <a:pt x="222" y="359"/>
                      <a:pt x="129" y="406"/>
                      <a:pt x="70" y="480"/>
                    </a:cubicBezTo>
                    <a:cubicBezTo>
                      <a:pt x="37" y="524"/>
                      <a:pt x="13" y="577"/>
                      <a:pt x="1" y="632"/>
                    </a:cubicBezTo>
                    <a:cubicBezTo>
                      <a:pt x="-2" y="648"/>
                      <a:pt x="7" y="667"/>
                      <a:pt x="25" y="672"/>
                    </a:cubicBezTo>
                    <a:cubicBezTo>
                      <a:pt x="40" y="676"/>
                      <a:pt x="61" y="667"/>
                      <a:pt x="64" y="648"/>
                    </a:cubicBezTo>
                    <a:cubicBezTo>
                      <a:pt x="79" y="570"/>
                      <a:pt x="126" y="499"/>
                      <a:pt x="192" y="459"/>
                    </a:cubicBezTo>
                    <a:cubicBezTo>
                      <a:pt x="260" y="418"/>
                      <a:pt x="340" y="418"/>
                      <a:pt x="411" y="446"/>
                    </a:cubicBezTo>
                    <a:cubicBezTo>
                      <a:pt x="453" y="465"/>
                      <a:pt x="489" y="496"/>
                      <a:pt x="516" y="533"/>
                    </a:cubicBezTo>
                    <a:cubicBezTo>
                      <a:pt x="537" y="555"/>
                      <a:pt x="572" y="536"/>
                      <a:pt x="572" y="508"/>
                    </a:cubicBezTo>
                    <a:cubicBezTo>
                      <a:pt x="572" y="449"/>
                      <a:pt x="605" y="391"/>
                      <a:pt x="656" y="363"/>
                    </a:cubicBezTo>
                    <a:cubicBezTo>
                      <a:pt x="709" y="332"/>
                      <a:pt x="778" y="338"/>
                      <a:pt x="826" y="375"/>
                    </a:cubicBezTo>
                    <a:cubicBezTo>
                      <a:pt x="850" y="394"/>
                      <a:pt x="882" y="366"/>
                      <a:pt x="873" y="338"/>
                    </a:cubicBezTo>
                    <a:cubicBezTo>
                      <a:pt x="853" y="263"/>
                      <a:pt x="871" y="180"/>
                      <a:pt x="924" y="124"/>
                    </a:cubicBezTo>
                    <a:cubicBezTo>
                      <a:pt x="951" y="93"/>
                      <a:pt x="990" y="68"/>
                      <a:pt x="1031" y="68"/>
                    </a:cubicBezTo>
                    <a:cubicBezTo>
                      <a:pt x="1070" y="68"/>
                      <a:pt x="1103" y="93"/>
                      <a:pt x="1124" y="124"/>
                    </a:cubicBezTo>
                    <a:cubicBezTo>
                      <a:pt x="1157" y="170"/>
                      <a:pt x="1166" y="229"/>
                      <a:pt x="1174" y="282"/>
                    </a:cubicBezTo>
                    <a:cubicBezTo>
                      <a:pt x="1174" y="294"/>
                      <a:pt x="1180" y="307"/>
                      <a:pt x="1192" y="313"/>
                    </a:cubicBezTo>
                    <a:cubicBezTo>
                      <a:pt x="1204" y="319"/>
                      <a:pt x="1219" y="316"/>
                      <a:pt x="1228" y="307"/>
                    </a:cubicBezTo>
                    <a:cubicBezTo>
                      <a:pt x="1261" y="266"/>
                      <a:pt x="1309" y="245"/>
                      <a:pt x="1359" y="254"/>
                    </a:cubicBezTo>
                    <a:cubicBezTo>
                      <a:pt x="1407" y="263"/>
                      <a:pt x="1448" y="297"/>
                      <a:pt x="1466" y="344"/>
                    </a:cubicBezTo>
                    <a:cubicBezTo>
                      <a:pt x="1475" y="363"/>
                      <a:pt x="1496" y="366"/>
                      <a:pt x="1511" y="356"/>
                    </a:cubicBezTo>
                    <a:cubicBezTo>
                      <a:pt x="1529" y="347"/>
                      <a:pt x="1529" y="328"/>
                      <a:pt x="1523" y="310"/>
                    </a:cubicBezTo>
                    <a:cubicBezTo>
                      <a:pt x="1496" y="248"/>
                      <a:pt x="1437" y="198"/>
                      <a:pt x="1371" y="189"/>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9" name="Google Shape;349;p26"/>
              <p:cNvSpPr/>
              <p:nvPr/>
            </p:nvSpPr>
            <p:spPr>
              <a:xfrm>
                <a:off x="869760" y="4026240"/>
                <a:ext cx="263520" cy="147600"/>
              </a:xfrm>
              <a:custGeom>
                <a:avLst/>
                <a:gdLst/>
                <a:ahLst/>
                <a:cxnLst/>
                <a:rect l="l" t="t" r="r" b="b"/>
                <a:pathLst>
                  <a:path w="732" h="410" extrusionOk="0">
                    <a:moveTo>
                      <a:pt x="592" y="193"/>
                    </a:moveTo>
                    <a:lnTo>
                      <a:pt x="592" y="193"/>
                    </a:lnTo>
                    <a:cubicBezTo>
                      <a:pt x="538" y="174"/>
                      <a:pt x="479" y="180"/>
                      <a:pt x="428" y="208"/>
                    </a:cubicBezTo>
                    <a:cubicBezTo>
                      <a:pt x="413" y="143"/>
                      <a:pt x="372" y="84"/>
                      <a:pt x="315" y="47"/>
                    </a:cubicBezTo>
                    <a:cubicBezTo>
                      <a:pt x="249" y="3"/>
                      <a:pt x="163" y="-15"/>
                      <a:pt x="88" y="13"/>
                    </a:cubicBezTo>
                    <a:cubicBezTo>
                      <a:pt x="50" y="28"/>
                      <a:pt x="17" y="59"/>
                      <a:pt x="2" y="100"/>
                    </a:cubicBezTo>
                    <a:cubicBezTo>
                      <a:pt x="-4" y="118"/>
                      <a:pt x="8" y="137"/>
                      <a:pt x="23" y="143"/>
                    </a:cubicBezTo>
                    <a:cubicBezTo>
                      <a:pt x="44" y="146"/>
                      <a:pt x="59" y="137"/>
                      <a:pt x="65" y="118"/>
                    </a:cubicBezTo>
                    <a:cubicBezTo>
                      <a:pt x="68" y="109"/>
                      <a:pt x="80" y="97"/>
                      <a:pt x="86" y="90"/>
                    </a:cubicBezTo>
                    <a:cubicBezTo>
                      <a:pt x="100" y="81"/>
                      <a:pt x="112" y="75"/>
                      <a:pt x="130" y="72"/>
                    </a:cubicBezTo>
                    <a:cubicBezTo>
                      <a:pt x="163" y="62"/>
                      <a:pt x="199" y="69"/>
                      <a:pt x="234" y="81"/>
                    </a:cubicBezTo>
                    <a:cubicBezTo>
                      <a:pt x="315" y="109"/>
                      <a:pt x="377" y="183"/>
                      <a:pt x="366" y="276"/>
                    </a:cubicBezTo>
                    <a:cubicBezTo>
                      <a:pt x="363" y="304"/>
                      <a:pt x="404" y="320"/>
                      <a:pt x="422" y="301"/>
                    </a:cubicBezTo>
                    <a:cubicBezTo>
                      <a:pt x="458" y="258"/>
                      <a:pt x="518" y="239"/>
                      <a:pt x="571" y="255"/>
                    </a:cubicBezTo>
                    <a:cubicBezTo>
                      <a:pt x="622" y="273"/>
                      <a:pt x="661" y="323"/>
                      <a:pt x="667" y="375"/>
                    </a:cubicBezTo>
                    <a:cubicBezTo>
                      <a:pt x="669" y="394"/>
                      <a:pt x="682" y="410"/>
                      <a:pt x="699" y="410"/>
                    </a:cubicBezTo>
                    <a:cubicBezTo>
                      <a:pt x="717" y="410"/>
                      <a:pt x="735" y="394"/>
                      <a:pt x="732" y="375"/>
                    </a:cubicBezTo>
                    <a:cubicBezTo>
                      <a:pt x="723" y="292"/>
                      <a:pt x="669" y="220"/>
                      <a:pt x="592" y="193"/>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50" name="Google Shape;350;p26"/>
              <p:cNvSpPr/>
              <p:nvPr/>
            </p:nvSpPr>
            <p:spPr>
              <a:xfrm>
                <a:off x="2313720" y="3186360"/>
                <a:ext cx="311400" cy="103320"/>
              </a:xfrm>
              <a:custGeom>
                <a:avLst/>
                <a:gdLst/>
                <a:ahLst/>
                <a:cxnLst/>
                <a:rect l="l" t="t" r="r" b="b"/>
                <a:pathLst>
                  <a:path w="865" h="287" extrusionOk="0">
                    <a:moveTo>
                      <a:pt x="725" y="1"/>
                    </a:moveTo>
                    <a:lnTo>
                      <a:pt x="725" y="1"/>
                    </a:lnTo>
                    <a:cubicBezTo>
                      <a:pt x="692" y="-4"/>
                      <a:pt x="660" y="1"/>
                      <a:pt x="633" y="23"/>
                    </a:cubicBezTo>
                    <a:cubicBezTo>
                      <a:pt x="621" y="33"/>
                      <a:pt x="609" y="45"/>
                      <a:pt x="600" y="60"/>
                    </a:cubicBezTo>
                    <a:cubicBezTo>
                      <a:pt x="594" y="67"/>
                      <a:pt x="588" y="73"/>
                      <a:pt x="585" y="79"/>
                    </a:cubicBezTo>
                    <a:lnTo>
                      <a:pt x="582" y="82"/>
                    </a:lnTo>
                    <a:cubicBezTo>
                      <a:pt x="579" y="79"/>
                      <a:pt x="573" y="76"/>
                      <a:pt x="567" y="73"/>
                    </a:cubicBezTo>
                    <a:cubicBezTo>
                      <a:pt x="553" y="67"/>
                      <a:pt x="538" y="64"/>
                      <a:pt x="523" y="60"/>
                    </a:cubicBezTo>
                    <a:cubicBezTo>
                      <a:pt x="496" y="60"/>
                      <a:pt x="466" y="70"/>
                      <a:pt x="442" y="85"/>
                    </a:cubicBezTo>
                    <a:cubicBezTo>
                      <a:pt x="401" y="110"/>
                      <a:pt x="374" y="154"/>
                      <a:pt x="356" y="200"/>
                    </a:cubicBezTo>
                    <a:cubicBezTo>
                      <a:pt x="248" y="141"/>
                      <a:pt x="111" y="150"/>
                      <a:pt x="16" y="222"/>
                    </a:cubicBezTo>
                    <a:cubicBezTo>
                      <a:pt x="1" y="234"/>
                      <a:pt x="-5" y="253"/>
                      <a:pt x="4" y="268"/>
                    </a:cubicBezTo>
                    <a:cubicBezTo>
                      <a:pt x="13" y="284"/>
                      <a:pt x="34" y="293"/>
                      <a:pt x="49" y="281"/>
                    </a:cubicBezTo>
                    <a:cubicBezTo>
                      <a:pt x="138" y="215"/>
                      <a:pt x="260" y="213"/>
                      <a:pt x="353" y="277"/>
                    </a:cubicBezTo>
                    <a:cubicBezTo>
                      <a:pt x="374" y="290"/>
                      <a:pt x="395" y="274"/>
                      <a:pt x="401" y="256"/>
                    </a:cubicBezTo>
                    <a:cubicBezTo>
                      <a:pt x="416" y="219"/>
                      <a:pt x="433" y="178"/>
                      <a:pt x="463" y="154"/>
                    </a:cubicBezTo>
                    <a:cubicBezTo>
                      <a:pt x="484" y="132"/>
                      <a:pt x="517" y="119"/>
                      <a:pt x="544" y="135"/>
                    </a:cubicBezTo>
                    <a:cubicBezTo>
                      <a:pt x="549" y="141"/>
                      <a:pt x="555" y="147"/>
                      <a:pt x="564" y="150"/>
                    </a:cubicBezTo>
                    <a:cubicBezTo>
                      <a:pt x="576" y="157"/>
                      <a:pt x="591" y="160"/>
                      <a:pt x="603" y="154"/>
                    </a:cubicBezTo>
                    <a:cubicBezTo>
                      <a:pt x="627" y="144"/>
                      <a:pt x="636" y="123"/>
                      <a:pt x="648" y="104"/>
                    </a:cubicBezTo>
                    <a:cubicBezTo>
                      <a:pt x="666" y="76"/>
                      <a:pt x="696" y="57"/>
                      <a:pt x="725" y="70"/>
                    </a:cubicBezTo>
                    <a:cubicBezTo>
                      <a:pt x="758" y="85"/>
                      <a:pt x="785" y="123"/>
                      <a:pt x="803" y="157"/>
                    </a:cubicBezTo>
                    <a:cubicBezTo>
                      <a:pt x="824" y="191"/>
                      <a:pt x="880" y="160"/>
                      <a:pt x="860" y="123"/>
                    </a:cubicBezTo>
                    <a:cubicBezTo>
                      <a:pt x="830" y="70"/>
                      <a:pt x="788" y="11"/>
                      <a:pt x="725" y="1"/>
                    </a:cubicBezTo>
                    <a:moveTo>
                      <a:pt x="591" y="88"/>
                    </a:moveTo>
                    <a:cubicBezTo>
                      <a:pt x="591" y="88"/>
                      <a:pt x="594" y="91"/>
                      <a:pt x="591" y="88"/>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51" name="Google Shape;351;p26"/>
              <p:cNvSpPr/>
              <p:nvPr/>
            </p:nvSpPr>
            <p:spPr>
              <a:xfrm>
                <a:off x="2854440" y="3928320"/>
                <a:ext cx="415440" cy="122760"/>
              </a:xfrm>
              <a:custGeom>
                <a:avLst/>
                <a:gdLst/>
                <a:ahLst/>
                <a:cxnLst/>
                <a:rect l="l" t="t" r="r" b="b"/>
                <a:pathLst>
                  <a:path w="1154" h="341" extrusionOk="0">
                    <a:moveTo>
                      <a:pt x="952" y="9"/>
                    </a:moveTo>
                    <a:lnTo>
                      <a:pt x="952" y="9"/>
                    </a:lnTo>
                    <a:cubicBezTo>
                      <a:pt x="901" y="30"/>
                      <a:pt x="859" y="65"/>
                      <a:pt x="818" y="102"/>
                    </a:cubicBezTo>
                    <a:cubicBezTo>
                      <a:pt x="803" y="114"/>
                      <a:pt x="785" y="139"/>
                      <a:pt x="764" y="133"/>
                    </a:cubicBezTo>
                    <a:cubicBezTo>
                      <a:pt x="734" y="127"/>
                      <a:pt x="710" y="124"/>
                      <a:pt x="684" y="130"/>
                    </a:cubicBezTo>
                    <a:cubicBezTo>
                      <a:pt x="654" y="139"/>
                      <a:pt x="624" y="157"/>
                      <a:pt x="606" y="182"/>
                    </a:cubicBezTo>
                    <a:cubicBezTo>
                      <a:pt x="555" y="120"/>
                      <a:pt x="472" y="89"/>
                      <a:pt x="395" y="83"/>
                    </a:cubicBezTo>
                    <a:cubicBezTo>
                      <a:pt x="296" y="74"/>
                      <a:pt x="195" y="105"/>
                      <a:pt x="117" y="164"/>
                    </a:cubicBezTo>
                    <a:cubicBezTo>
                      <a:pt x="73" y="198"/>
                      <a:pt x="34" y="241"/>
                      <a:pt x="4" y="291"/>
                    </a:cubicBezTo>
                    <a:cubicBezTo>
                      <a:pt x="-17" y="328"/>
                      <a:pt x="40" y="362"/>
                      <a:pt x="61" y="325"/>
                    </a:cubicBezTo>
                    <a:cubicBezTo>
                      <a:pt x="141" y="179"/>
                      <a:pt x="332" y="105"/>
                      <a:pt x="484" y="173"/>
                    </a:cubicBezTo>
                    <a:cubicBezTo>
                      <a:pt x="523" y="188"/>
                      <a:pt x="561" y="220"/>
                      <a:pt x="576" y="266"/>
                    </a:cubicBezTo>
                    <a:cubicBezTo>
                      <a:pt x="579" y="279"/>
                      <a:pt x="591" y="291"/>
                      <a:pt x="606" y="291"/>
                    </a:cubicBezTo>
                    <a:cubicBezTo>
                      <a:pt x="621" y="291"/>
                      <a:pt x="636" y="279"/>
                      <a:pt x="639" y="266"/>
                    </a:cubicBezTo>
                    <a:cubicBezTo>
                      <a:pt x="645" y="232"/>
                      <a:pt x="666" y="204"/>
                      <a:pt x="698" y="195"/>
                    </a:cubicBezTo>
                    <a:cubicBezTo>
                      <a:pt x="716" y="192"/>
                      <a:pt x="731" y="195"/>
                      <a:pt x="752" y="201"/>
                    </a:cubicBezTo>
                    <a:cubicBezTo>
                      <a:pt x="779" y="204"/>
                      <a:pt x="806" y="198"/>
                      <a:pt x="827" y="179"/>
                    </a:cubicBezTo>
                    <a:cubicBezTo>
                      <a:pt x="862" y="151"/>
                      <a:pt x="895" y="117"/>
                      <a:pt x="934" y="93"/>
                    </a:cubicBezTo>
                    <a:cubicBezTo>
                      <a:pt x="952" y="83"/>
                      <a:pt x="970" y="74"/>
                      <a:pt x="991" y="68"/>
                    </a:cubicBezTo>
                    <a:cubicBezTo>
                      <a:pt x="997" y="68"/>
                      <a:pt x="993" y="68"/>
                      <a:pt x="999" y="68"/>
                    </a:cubicBezTo>
                    <a:cubicBezTo>
                      <a:pt x="1003" y="68"/>
                      <a:pt x="1009" y="68"/>
                      <a:pt x="1011" y="68"/>
                    </a:cubicBezTo>
                    <a:cubicBezTo>
                      <a:pt x="1020" y="68"/>
                      <a:pt x="1023" y="68"/>
                      <a:pt x="1032" y="71"/>
                    </a:cubicBezTo>
                    <a:cubicBezTo>
                      <a:pt x="1050" y="74"/>
                      <a:pt x="1065" y="80"/>
                      <a:pt x="1074" y="93"/>
                    </a:cubicBezTo>
                    <a:cubicBezTo>
                      <a:pt x="1080" y="99"/>
                      <a:pt x="1080" y="99"/>
                      <a:pt x="1080" y="102"/>
                    </a:cubicBezTo>
                    <a:cubicBezTo>
                      <a:pt x="1083" y="105"/>
                      <a:pt x="1086" y="108"/>
                      <a:pt x="1086" y="111"/>
                    </a:cubicBezTo>
                    <a:cubicBezTo>
                      <a:pt x="1086" y="111"/>
                      <a:pt x="1089" y="114"/>
                      <a:pt x="1089" y="120"/>
                    </a:cubicBezTo>
                    <a:lnTo>
                      <a:pt x="1089" y="120"/>
                    </a:lnTo>
                    <a:cubicBezTo>
                      <a:pt x="1089" y="124"/>
                      <a:pt x="1089" y="127"/>
                      <a:pt x="1089" y="130"/>
                    </a:cubicBezTo>
                    <a:cubicBezTo>
                      <a:pt x="1089" y="173"/>
                      <a:pt x="1154" y="173"/>
                      <a:pt x="1154" y="130"/>
                    </a:cubicBezTo>
                    <a:cubicBezTo>
                      <a:pt x="1157" y="24"/>
                      <a:pt x="1032" y="-22"/>
                      <a:pt x="952" y="9"/>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52" name="Google Shape;352;p26"/>
              <p:cNvSpPr/>
              <p:nvPr/>
            </p:nvSpPr>
            <p:spPr>
              <a:xfrm>
                <a:off x="1357560" y="4398120"/>
                <a:ext cx="538560" cy="144360"/>
              </a:xfrm>
              <a:custGeom>
                <a:avLst/>
                <a:gdLst/>
                <a:ahLst/>
                <a:cxnLst/>
                <a:rect l="l" t="t" r="r" b="b"/>
                <a:pathLst>
                  <a:path w="1496" h="401" extrusionOk="0">
                    <a:moveTo>
                      <a:pt x="1076" y="260"/>
                    </a:moveTo>
                    <a:lnTo>
                      <a:pt x="1076" y="260"/>
                    </a:lnTo>
                    <a:cubicBezTo>
                      <a:pt x="1052" y="276"/>
                      <a:pt x="1028" y="291"/>
                      <a:pt x="1010" y="313"/>
                    </a:cubicBezTo>
                    <a:cubicBezTo>
                      <a:pt x="972" y="263"/>
                      <a:pt x="927" y="220"/>
                      <a:pt x="867" y="211"/>
                    </a:cubicBezTo>
                    <a:cubicBezTo>
                      <a:pt x="825" y="204"/>
                      <a:pt x="775" y="220"/>
                      <a:pt x="745" y="254"/>
                    </a:cubicBezTo>
                    <a:cubicBezTo>
                      <a:pt x="614" y="93"/>
                      <a:pt x="411" y="-3"/>
                      <a:pt x="206" y="0"/>
                    </a:cubicBezTo>
                    <a:cubicBezTo>
                      <a:pt x="143" y="3"/>
                      <a:pt x="80" y="12"/>
                      <a:pt x="24" y="31"/>
                    </a:cubicBezTo>
                    <a:cubicBezTo>
                      <a:pt x="-18" y="43"/>
                      <a:pt x="0" y="108"/>
                      <a:pt x="39" y="96"/>
                    </a:cubicBezTo>
                    <a:cubicBezTo>
                      <a:pt x="229" y="34"/>
                      <a:pt x="447" y="77"/>
                      <a:pt x="608" y="207"/>
                    </a:cubicBezTo>
                    <a:cubicBezTo>
                      <a:pt x="653" y="242"/>
                      <a:pt x="691" y="285"/>
                      <a:pt x="724" y="335"/>
                    </a:cubicBezTo>
                    <a:cubicBezTo>
                      <a:pt x="733" y="344"/>
                      <a:pt x="742" y="353"/>
                      <a:pt x="757" y="350"/>
                    </a:cubicBezTo>
                    <a:cubicBezTo>
                      <a:pt x="769" y="347"/>
                      <a:pt x="781" y="338"/>
                      <a:pt x="784" y="325"/>
                    </a:cubicBezTo>
                    <a:cubicBezTo>
                      <a:pt x="787" y="304"/>
                      <a:pt x="793" y="297"/>
                      <a:pt x="810" y="285"/>
                    </a:cubicBezTo>
                    <a:cubicBezTo>
                      <a:pt x="825" y="279"/>
                      <a:pt x="849" y="276"/>
                      <a:pt x="864" y="279"/>
                    </a:cubicBezTo>
                    <a:cubicBezTo>
                      <a:pt x="915" y="291"/>
                      <a:pt x="951" y="341"/>
                      <a:pt x="978" y="384"/>
                    </a:cubicBezTo>
                    <a:cubicBezTo>
                      <a:pt x="989" y="400"/>
                      <a:pt x="1016" y="409"/>
                      <a:pt x="1031" y="391"/>
                    </a:cubicBezTo>
                    <a:cubicBezTo>
                      <a:pt x="1127" y="263"/>
                      <a:pt x="1326" y="242"/>
                      <a:pt x="1442" y="353"/>
                    </a:cubicBezTo>
                    <a:cubicBezTo>
                      <a:pt x="1472" y="384"/>
                      <a:pt x="1517" y="335"/>
                      <a:pt x="1487" y="307"/>
                    </a:cubicBezTo>
                    <a:cubicBezTo>
                      <a:pt x="1377" y="202"/>
                      <a:pt x="1207" y="186"/>
                      <a:pt x="1076" y="260"/>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53" name="Google Shape;353;p26"/>
              <p:cNvSpPr/>
              <p:nvPr/>
            </p:nvSpPr>
            <p:spPr>
              <a:xfrm>
                <a:off x="2244600" y="3825000"/>
                <a:ext cx="233280" cy="177840"/>
              </a:xfrm>
              <a:custGeom>
                <a:avLst/>
                <a:gdLst/>
                <a:ahLst/>
                <a:cxnLst/>
                <a:rect l="l" t="t" r="r" b="b"/>
                <a:pathLst>
                  <a:path w="648" h="494" extrusionOk="0">
                    <a:moveTo>
                      <a:pt x="38" y="76"/>
                    </a:moveTo>
                    <a:lnTo>
                      <a:pt x="38" y="76"/>
                    </a:lnTo>
                    <a:cubicBezTo>
                      <a:pt x="113" y="54"/>
                      <a:pt x="199" y="76"/>
                      <a:pt x="253" y="135"/>
                    </a:cubicBezTo>
                    <a:cubicBezTo>
                      <a:pt x="307" y="190"/>
                      <a:pt x="327" y="277"/>
                      <a:pt x="307" y="355"/>
                    </a:cubicBezTo>
                    <a:cubicBezTo>
                      <a:pt x="301" y="383"/>
                      <a:pt x="330" y="411"/>
                      <a:pt x="354" y="395"/>
                    </a:cubicBezTo>
                    <a:cubicBezTo>
                      <a:pt x="396" y="364"/>
                      <a:pt x="450" y="355"/>
                      <a:pt x="497" y="373"/>
                    </a:cubicBezTo>
                    <a:cubicBezTo>
                      <a:pt x="536" y="389"/>
                      <a:pt x="569" y="426"/>
                      <a:pt x="583" y="469"/>
                    </a:cubicBezTo>
                    <a:cubicBezTo>
                      <a:pt x="596" y="513"/>
                      <a:pt x="658" y="494"/>
                      <a:pt x="646" y="454"/>
                    </a:cubicBezTo>
                    <a:cubicBezTo>
                      <a:pt x="625" y="386"/>
                      <a:pt x="577" y="336"/>
                      <a:pt x="518" y="308"/>
                    </a:cubicBezTo>
                    <a:cubicBezTo>
                      <a:pt x="473" y="293"/>
                      <a:pt x="426" y="293"/>
                      <a:pt x="381" y="305"/>
                    </a:cubicBezTo>
                    <a:cubicBezTo>
                      <a:pt x="384" y="225"/>
                      <a:pt x="354" y="144"/>
                      <a:pt x="297" y="85"/>
                    </a:cubicBezTo>
                    <a:cubicBezTo>
                      <a:pt x="229" y="10"/>
                      <a:pt x="119" y="-17"/>
                      <a:pt x="23" y="10"/>
                    </a:cubicBezTo>
                    <a:cubicBezTo>
                      <a:pt x="-18" y="23"/>
                      <a:pt x="0" y="88"/>
                      <a:pt x="38" y="76"/>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54" name="Google Shape;354;p26"/>
              <p:cNvSpPr/>
              <p:nvPr/>
            </p:nvSpPr>
            <p:spPr>
              <a:xfrm>
                <a:off x="1163880" y="3579840"/>
                <a:ext cx="174240" cy="105480"/>
              </a:xfrm>
              <a:custGeom>
                <a:avLst/>
                <a:gdLst/>
                <a:ahLst/>
                <a:cxnLst/>
                <a:rect l="l" t="t" r="r" b="b"/>
                <a:pathLst>
                  <a:path w="484" h="293" extrusionOk="0">
                    <a:moveTo>
                      <a:pt x="61" y="276"/>
                    </a:moveTo>
                    <a:lnTo>
                      <a:pt x="61" y="276"/>
                    </a:lnTo>
                    <a:cubicBezTo>
                      <a:pt x="118" y="189"/>
                      <a:pt x="228" y="155"/>
                      <a:pt x="321" y="186"/>
                    </a:cubicBezTo>
                    <a:cubicBezTo>
                      <a:pt x="338" y="192"/>
                      <a:pt x="365" y="174"/>
                      <a:pt x="362" y="152"/>
                    </a:cubicBezTo>
                    <a:cubicBezTo>
                      <a:pt x="356" y="102"/>
                      <a:pt x="395" y="59"/>
                      <a:pt x="443" y="68"/>
                    </a:cubicBezTo>
                    <a:cubicBezTo>
                      <a:pt x="460" y="74"/>
                      <a:pt x="478" y="65"/>
                      <a:pt x="484" y="46"/>
                    </a:cubicBezTo>
                    <a:cubicBezTo>
                      <a:pt x="487" y="28"/>
                      <a:pt x="478" y="9"/>
                      <a:pt x="460" y="3"/>
                    </a:cubicBezTo>
                    <a:cubicBezTo>
                      <a:pt x="419" y="-6"/>
                      <a:pt x="371" y="6"/>
                      <a:pt x="338" y="37"/>
                    </a:cubicBezTo>
                    <a:cubicBezTo>
                      <a:pt x="317" y="56"/>
                      <a:pt x="306" y="84"/>
                      <a:pt x="300" y="112"/>
                    </a:cubicBezTo>
                    <a:cubicBezTo>
                      <a:pt x="186" y="93"/>
                      <a:pt x="70" y="146"/>
                      <a:pt x="4" y="242"/>
                    </a:cubicBezTo>
                    <a:cubicBezTo>
                      <a:pt x="-4" y="257"/>
                      <a:pt x="2" y="279"/>
                      <a:pt x="16" y="288"/>
                    </a:cubicBezTo>
                    <a:cubicBezTo>
                      <a:pt x="34" y="298"/>
                      <a:pt x="52" y="291"/>
                      <a:pt x="61" y="276"/>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55" name="Google Shape;355;p26"/>
              <p:cNvSpPr/>
              <p:nvPr/>
            </p:nvSpPr>
            <p:spPr>
              <a:xfrm>
                <a:off x="2863800" y="3488400"/>
                <a:ext cx="242280" cy="66600"/>
              </a:xfrm>
              <a:custGeom>
                <a:avLst/>
                <a:gdLst/>
                <a:ahLst/>
                <a:cxnLst/>
                <a:rect l="l" t="t" r="r" b="b"/>
                <a:pathLst>
                  <a:path w="673" h="185" extrusionOk="0">
                    <a:moveTo>
                      <a:pt x="56" y="145"/>
                    </a:moveTo>
                    <a:lnTo>
                      <a:pt x="56" y="145"/>
                    </a:lnTo>
                    <a:cubicBezTo>
                      <a:pt x="97" y="99"/>
                      <a:pt x="154" y="65"/>
                      <a:pt x="216" y="68"/>
                    </a:cubicBezTo>
                    <a:cubicBezTo>
                      <a:pt x="264" y="71"/>
                      <a:pt x="315" y="105"/>
                      <a:pt x="327" y="155"/>
                    </a:cubicBezTo>
                    <a:cubicBezTo>
                      <a:pt x="336" y="183"/>
                      <a:pt x="371" y="186"/>
                      <a:pt x="386" y="161"/>
                    </a:cubicBezTo>
                    <a:cubicBezTo>
                      <a:pt x="410" y="118"/>
                      <a:pt x="455" y="90"/>
                      <a:pt x="502" y="93"/>
                    </a:cubicBezTo>
                    <a:cubicBezTo>
                      <a:pt x="550" y="96"/>
                      <a:pt x="592" y="127"/>
                      <a:pt x="613" y="170"/>
                    </a:cubicBezTo>
                    <a:cubicBezTo>
                      <a:pt x="619" y="186"/>
                      <a:pt x="643" y="189"/>
                      <a:pt x="658" y="180"/>
                    </a:cubicBezTo>
                    <a:cubicBezTo>
                      <a:pt x="672" y="170"/>
                      <a:pt x="676" y="152"/>
                      <a:pt x="670" y="136"/>
                    </a:cubicBezTo>
                    <a:cubicBezTo>
                      <a:pt x="637" y="71"/>
                      <a:pt x="571" y="28"/>
                      <a:pt x="502" y="25"/>
                    </a:cubicBezTo>
                    <a:cubicBezTo>
                      <a:pt x="452" y="25"/>
                      <a:pt x="401" y="46"/>
                      <a:pt x="365" y="83"/>
                    </a:cubicBezTo>
                    <a:cubicBezTo>
                      <a:pt x="333" y="37"/>
                      <a:pt x="279" y="6"/>
                      <a:pt x="222" y="0"/>
                    </a:cubicBezTo>
                    <a:cubicBezTo>
                      <a:pt x="142" y="-6"/>
                      <a:pt x="64" y="37"/>
                      <a:pt x="8" y="96"/>
                    </a:cubicBezTo>
                    <a:cubicBezTo>
                      <a:pt x="-19" y="127"/>
                      <a:pt x="26" y="177"/>
                      <a:pt x="56" y="145"/>
                    </a:cubicBezTo>
                    <a:close/>
                  </a:path>
                </a:pathLst>
              </a:custGeom>
              <a:solidFill>
                <a:schemeClr val="dk1"/>
              </a:solidFill>
              <a:ln>
                <a:noFill/>
              </a:ln>
            </p:spPr>
            <p:txBody>
              <a:bodyPr spcFirstLastPara="1" wrap="square" lIns="120000" tIns="28800" rIns="120000" bIns="288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56" name="Google Shape;356;p26"/>
              <p:cNvSpPr/>
              <p:nvPr/>
            </p:nvSpPr>
            <p:spPr>
              <a:xfrm>
                <a:off x="2553120" y="4403880"/>
                <a:ext cx="572400" cy="264240"/>
              </a:xfrm>
              <a:custGeom>
                <a:avLst/>
                <a:gdLst/>
                <a:ahLst/>
                <a:cxnLst/>
                <a:rect l="l" t="t" r="r" b="b"/>
                <a:pathLst>
                  <a:path w="1590" h="734" extrusionOk="0">
                    <a:moveTo>
                      <a:pt x="25" y="675"/>
                    </a:moveTo>
                    <a:lnTo>
                      <a:pt x="25" y="675"/>
                    </a:lnTo>
                    <a:cubicBezTo>
                      <a:pt x="293" y="775"/>
                      <a:pt x="597" y="744"/>
                      <a:pt x="847" y="604"/>
                    </a:cubicBezTo>
                    <a:cubicBezTo>
                      <a:pt x="919" y="567"/>
                      <a:pt x="984" y="517"/>
                      <a:pt x="1044" y="461"/>
                    </a:cubicBezTo>
                    <a:cubicBezTo>
                      <a:pt x="1032" y="464"/>
                      <a:pt x="1023" y="467"/>
                      <a:pt x="1011" y="471"/>
                    </a:cubicBezTo>
                    <a:cubicBezTo>
                      <a:pt x="1118" y="489"/>
                      <a:pt x="1226" y="471"/>
                      <a:pt x="1324" y="421"/>
                    </a:cubicBezTo>
                    <a:cubicBezTo>
                      <a:pt x="1413" y="375"/>
                      <a:pt x="1488" y="297"/>
                      <a:pt x="1535" y="207"/>
                    </a:cubicBezTo>
                    <a:cubicBezTo>
                      <a:pt x="1562" y="154"/>
                      <a:pt x="1580" y="99"/>
                      <a:pt x="1589" y="43"/>
                    </a:cubicBezTo>
                    <a:cubicBezTo>
                      <a:pt x="1592" y="24"/>
                      <a:pt x="1586" y="5"/>
                      <a:pt x="1565" y="2"/>
                    </a:cubicBezTo>
                    <a:cubicBezTo>
                      <a:pt x="1550" y="-4"/>
                      <a:pt x="1529" y="5"/>
                      <a:pt x="1527" y="24"/>
                    </a:cubicBezTo>
                    <a:cubicBezTo>
                      <a:pt x="1509" y="139"/>
                      <a:pt x="1449" y="244"/>
                      <a:pt x="1360" y="316"/>
                    </a:cubicBezTo>
                    <a:cubicBezTo>
                      <a:pt x="1267" y="390"/>
                      <a:pt x="1145" y="424"/>
                      <a:pt x="1029" y="405"/>
                    </a:cubicBezTo>
                    <a:cubicBezTo>
                      <a:pt x="1005" y="403"/>
                      <a:pt x="996" y="415"/>
                      <a:pt x="981" y="430"/>
                    </a:cubicBezTo>
                    <a:cubicBezTo>
                      <a:pt x="969" y="440"/>
                      <a:pt x="960" y="449"/>
                      <a:pt x="948" y="458"/>
                    </a:cubicBezTo>
                    <a:cubicBezTo>
                      <a:pt x="927" y="474"/>
                      <a:pt x="904" y="492"/>
                      <a:pt x="880" y="505"/>
                    </a:cubicBezTo>
                    <a:cubicBezTo>
                      <a:pt x="835" y="536"/>
                      <a:pt x="784" y="564"/>
                      <a:pt x="734" y="585"/>
                    </a:cubicBezTo>
                    <a:cubicBezTo>
                      <a:pt x="633" y="629"/>
                      <a:pt x="522" y="657"/>
                      <a:pt x="412" y="663"/>
                    </a:cubicBezTo>
                    <a:cubicBezTo>
                      <a:pt x="287" y="672"/>
                      <a:pt x="159" y="653"/>
                      <a:pt x="39" y="610"/>
                    </a:cubicBezTo>
                    <a:cubicBezTo>
                      <a:pt x="25" y="604"/>
                      <a:pt x="7" y="616"/>
                      <a:pt x="1" y="635"/>
                    </a:cubicBezTo>
                    <a:cubicBezTo>
                      <a:pt x="-5" y="653"/>
                      <a:pt x="7" y="669"/>
                      <a:pt x="25" y="675"/>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57" name="Google Shape;357;p26"/>
              <p:cNvSpPr/>
              <p:nvPr/>
            </p:nvSpPr>
            <p:spPr>
              <a:xfrm>
                <a:off x="1519920" y="2580480"/>
                <a:ext cx="133200" cy="697680"/>
              </a:xfrm>
              <a:custGeom>
                <a:avLst/>
                <a:gdLst/>
                <a:ahLst/>
                <a:cxnLst/>
                <a:rect l="l" t="t" r="r" b="b"/>
                <a:pathLst>
                  <a:path w="370" h="1938" extrusionOk="0">
                    <a:moveTo>
                      <a:pt x="354" y="1164"/>
                    </a:moveTo>
                    <a:lnTo>
                      <a:pt x="354" y="1164"/>
                    </a:lnTo>
                    <a:cubicBezTo>
                      <a:pt x="336" y="916"/>
                      <a:pt x="303" y="675"/>
                      <a:pt x="258" y="433"/>
                    </a:cubicBezTo>
                    <a:cubicBezTo>
                      <a:pt x="231" y="297"/>
                      <a:pt x="202" y="160"/>
                      <a:pt x="169" y="24"/>
                    </a:cubicBezTo>
                    <a:cubicBezTo>
                      <a:pt x="157" y="-17"/>
                      <a:pt x="94" y="-1"/>
                      <a:pt x="106" y="42"/>
                    </a:cubicBezTo>
                    <a:cubicBezTo>
                      <a:pt x="166" y="278"/>
                      <a:pt x="214" y="520"/>
                      <a:pt x="246" y="761"/>
                    </a:cubicBezTo>
                    <a:cubicBezTo>
                      <a:pt x="279" y="1003"/>
                      <a:pt x="297" y="1248"/>
                      <a:pt x="303" y="1492"/>
                    </a:cubicBezTo>
                    <a:cubicBezTo>
                      <a:pt x="303" y="1539"/>
                      <a:pt x="306" y="1585"/>
                      <a:pt x="306" y="1635"/>
                    </a:cubicBezTo>
                    <a:cubicBezTo>
                      <a:pt x="252" y="1446"/>
                      <a:pt x="151" y="1272"/>
                      <a:pt x="11" y="1139"/>
                    </a:cubicBezTo>
                    <a:cubicBezTo>
                      <a:pt x="17" y="1250"/>
                      <a:pt x="-10" y="1359"/>
                      <a:pt x="5" y="1471"/>
                    </a:cubicBezTo>
                    <a:cubicBezTo>
                      <a:pt x="20" y="1570"/>
                      <a:pt x="77" y="1657"/>
                      <a:pt x="145" y="1728"/>
                    </a:cubicBezTo>
                    <a:cubicBezTo>
                      <a:pt x="199" y="1784"/>
                      <a:pt x="240" y="1840"/>
                      <a:pt x="300" y="1883"/>
                    </a:cubicBezTo>
                    <a:cubicBezTo>
                      <a:pt x="300" y="1892"/>
                      <a:pt x="300" y="1898"/>
                      <a:pt x="300" y="1905"/>
                    </a:cubicBezTo>
                    <a:cubicBezTo>
                      <a:pt x="297" y="1948"/>
                      <a:pt x="363" y="1948"/>
                      <a:pt x="365" y="1905"/>
                    </a:cubicBezTo>
                    <a:cubicBezTo>
                      <a:pt x="374" y="1657"/>
                      <a:pt x="371" y="1409"/>
                      <a:pt x="354" y="1164"/>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58" name="Google Shape;358;p26"/>
              <p:cNvSpPr/>
              <p:nvPr/>
            </p:nvSpPr>
            <p:spPr>
              <a:xfrm>
                <a:off x="2190600" y="2454840"/>
                <a:ext cx="273600" cy="761040"/>
              </a:xfrm>
              <a:custGeom>
                <a:avLst/>
                <a:gdLst/>
                <a:ahLst/>
                <a:cxnLst/>
                <a:rect l="l" t="t" r="r" b="b"/>
                <a:pathLst>
                  <a:path w="760" h="2114" extrusionOk="0">
                    <a:moveTo>
                      <a:pt x="346" y="863"/>
                    </a:moveTo>
                    <a:lnTo>
                      <a:pt x="346" y="863"/>
                    </a:lnTo>
                    <a:cubicBezTo>
                      <a:pt x="298" y="937"/>
                      <a:pt x="263" y="1014"/>
                      <a:pt x="239" y="1097"/>
                    </a:cubicBezTo>
                    <a:cubicBezTo>
                      <a:pt x="224" y="887"/>
                      <a:pt x="197" y="677"/>
                      <a:pt x="158" y="469"/>
                    </a:cubicBezTo>
                    <a:cubicBezTo>
                      <a:pt x="132" y="320"/>
                      <a:pt x="99" y="171"/>
                      <a:pt x="63" y="25"/>
                    </a:cubicBezTo>
                    <a:cubicBezTo>
                      <a:pt x="51" y="-18"/>
                      <a:pt x="-11" y="1"/>
                      <a:pt x="1" y="44"/>
                    </a:cubicBezTo>
                    <a:cubicBezTo>
                      <a:pt x="66" y="301"/>
                      <a:pt x="117" y="565"/>
                      <a:pt x="150" y="828"/>
                    </a:cubicBezTo>
                    <a:cubicBezTo>
                      <a:pt x="179" y="1094"/>
                      <a:pt x="191" y="1361"/>
                      <a:pt x="188" y="1627"/>
                    </a:cubicBezTo>
                    <a:cubicBezTo>
                      <a:pt x="185" y="1779"/>
                      <a:pt x="176" y="1928"/>
                      <a:pt x="161" y="2080"/>
                    </a:cubicBezTo>
                    <a:cubicBezTo>
                      <a:pt x="161" y="2099"/>
                      <a:pt x="179" y="2114"/>
                      <a:pt x="194" y="2114"/>
                    </a:cubicBezTo>
                    <a:cubicBezTo>
                      <a:pt x="215" y="2114"/>
                      <a:pt x="224" y="2099"/>
                      <a:pt x="227" y="2080"/>
                    </a:cubicBezTo>
                    <a:cubicBezTo>
                      <a:pt x="251" y="1844"/>
                      <a:pt x="257" y="1606"/>
                      <a:pt x="251" y="1370"/>
                    </a:cubicBezTo>
                    <a:cubicBezTo>
                      <a:pt x="287" y="1352"/>
                      <a:pt x="322" y="1324"/>
                      <a:pt x="343" y="1302"/>
                    </a:cubicBezTo>
                    <a:cubicBezTo>
                      <a:pt x="555" y="1107"/>
                      <a:pt x="701" y="822"/>
                      <a:pt x="760" y="534"/>
                    </a:cubicBezTo>
                    <a:cubicBezTo>
                      <a:pt x="594" y="596"/>
                      <a:pt x="447" y="710"/>
                      <a:pt x="346" y="863"/>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59" name="Google Shape;359;p26"/>
              <p:cNvSpPr/>
              <p:nvPr/>
            </p:nvSpPr>
            <p:spPr>
              <a:xfrm>
                <a:off x="972360" y="3070440"/>
                <a:ext cx="318960" cy="550080"/>
              </a:xfrm>
              <a:custGeom>
                <a:avLst/>
                <a:gdLst/>
                <a:ahLst/>
                <a:cxnLst/>
                <a:rect l="l" t="t" r="r" b="b"/>
                <a:pathLst>
                  <a:path w="886" h="1528" extrusionOk="0">
                    <a:moveTo>
                      <a:pt x="885" y="1486"/>
                    </a:moveTo>
                    <a:lnTo>
                      <a:pt x="885" y="1486"/>
                    </a:lnTo>
                    <a:cubicBezTo>
                      <a:pt x="822" y="1282"/>
                      <a:pt x="760" y="1077"/>
                      <a:pt x="689" y="879"/>
                    </a:cubicBezTo>
                    <a:cubicBezTo>
                      <a:pt x="614" y="677"/>
                      <a:pt x="528" y="482"/>
                      <a:pt x="420" y="302"/>
                    </a:cubicBezTo>
                    <a:cubicBezTo>
                      <a:pt x="361" y="200"/>
                      <a:pt x="292" y="100"/>
                      <a:pt x="215" y="10"/>
                    </a:cubicBezTo>
                    <a:cubicBezTo>
                      <a:pt x="203" y="-5"/>
                      <a:pt x="182" y="-2"/>
                      <a:pt x="170" y="10"/>
                    </a:cubicBezTo>
                    <a:cubicBezTo>
                      <a:pt x="155" y="23"/>
                      <a:pt x="158" y="45"/>
                      <a:pt x="170" y="57"/>
                    </a:cubicBezTo>
                    <a:cubicBezTo>
                      <a:pt x="301" y="215"/>
                      <a:pt x="405" y="392"/>
                      <a:pt x="495" y="578"/>
                    </a:cubicBezTo>
                    <a:cubicBezTo>
                      <a:pt x="563" y="727"/>
                      <a:pt x="620" y="876"/>
                      <a:pt x="674" y="1030"/>
                    </a:cubicBezTo>
                    <a:cubicBezTo>
                      <a:pt x="593" y="969"/>
                      <a:pt x="501" y="922"/>
                      <a:pt x="405" y="903"/>
                    </a:cubicBezTo>
                    <a:cubicBezTo>
                      <a:pt x="271" y="872"/>
                      <a:pt x="125" y="891"/>
                      <a:pt x="0" y="950"/>
                    </a:cubicBezTo>
                    <a:cubicBezTo>
                      <a:pt x="15" y="984"/>
                      <a:pt x="69" y="1015"/>
                      <a:pt x="98" y="1030"/>
                    </a:cubicBezTo>
                    <a:cubicBezTo>
                      <a:pt x="283" y="1124"/>
                      <a:pt x="501" y="1152"/>
                      <a:pt x="703" y="1124"/>
                    </a:cubicBezTo>
                    <a:cubicBezTo>
                      <a:pt x="706" y="1136"/>
                      <a:pt x="712" y="1148"/>
                      <a:pt x="715" y="1164"/>
                    </a:cubicBezTo>
                    <a:cubicBezTo>
                      <a:pt x="754" y="1275"/>
                      <a:pt x="787" y="1390"/>
                      <a:pt x="822" y="1505"/>
                    </a:cubicBezTo>
                    <a:cubicBezTo>
                      <a:pt x="835" y="1545"/>
                      <a:pt x="897" y="1527"/>
                      <a:pt x="885" y="1486"/>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0" name="Google Shape;360;p26"/>
              <p:cNvSpPr/>
              <p:nvPr/>
            </p:nvSpPr>
            <p:spPr>
              <a:xfrm>
                <a:off x="2979360" y="2687040"/>
                <a:ext cx="759240" cy="1005480"/>
              </a:xfrm>
              <a:custGeom>
                <a:avLst/>
                <a:gdLst/>
                <a:ahLst/>
                <a:cxnLst/>
                <a:rect l="l" t="t" r="r" b="b"/>
                <a:pathLst>
                  <a:path w="2109" h="2793" extrusionOk="0">
                    <a:moveTo>
                      <a:pt x="2089" y="7"/>
                    </a:moveTo>
                    <a:lnTo>
                      <a:pt x="2089" y="7"/>
                    </a:lnTo>
                    <a:cubicBezTo>
                      <a:pt x="2071" y="-3"/>
                      <a:pt x="2053" y="1"/>
                      <a:pt x="2035" y="7"/>
                    </a:cubicBezTo>
                    <a:cubicBezTo>
                      <a:pt x="1946" y="35"/>
                      <a:pt x="1877" y="100"/>
                      <a:pt x="1815" y="171"/>
                    </a:cubicBezTo>
                    <a:cubicBezTo>
                      <a:pt x="1773" y="221"/>
                      <a:pt x="1734" y="270"/>
                      <a:pt x="1699" y="326"/>
                    </a:cubicBezTo>
                    <a:cubicBezTo>
                      <a:pt x="1689" y="342"/>
                      <a:pt x="1672" y="363"/>
                      <a:pt x="1657" y="385"/>
                    </a:cubicBezTo>
                    <a:cubicBezTo>
                      <a:pt x="1550" y="434"/>
                      <a:pt x="1463" y="520"/>
                      <a:pt x="1397" y="623"/>
                    </a:cubicBezTo>
                    <a:cubicBezTo>
                      <a:pt x="1409" y="570"/>
                      <a:pt x="1418" y="520"/>
                      <a:pt x="1430" y="468"/>
                    </a:cubicBezTo>
                    <a:cubicBezTo>
                      <a:pt x="1460" y="348"/>
                      <a:pt x="1475" y="221"/>
                      <a:pt x="1433" y="103"/>
                    </a:cubicBezTo>
                    <a:cubicBezTo>
                      <a:pt x="1421" y="69"/>
                      <a:pt x="1392" y="32"/>
                      <a:pt x="1359" y="44"/>
                    </a:cubicBezTo>
                    <a:cubicBezTo>
                      <a:pt x="1341" y="50"/>
                      <a:pt x="1332" y="65"/>
                      <a:pt x="1323" y="84"/>
                    </a:cubicBezTo>
                    <a:cubicBezTo>
                      <a:pt x="1284" y="168"/>
                      <a:pt x="1281" y="267"/>
                      <a:pt x="1290" y="363"/>
                    </a:cubicBezTo>
                    <a:cubicBezTo>
                      <a:pt x="1296" y="427"/>
                      <a:pt x="1308" y="493"/>
                      <a:pt x="1323" y="554"/>
                    </a:cubicBezTo>
                    <a:cubicBezTo>
                      <a:pt x="1329" y="592"/>
                      <a:pt x="1338" y="654"/>
                      <a:pt x="1356" y="694"/>
                    </a:cubicBezTo>
                    <a:cubicBezTo>
                      <a:pt x="1341" y="722"/>
                      <a:pt x="1329" y="753"/>
                      <a:pt x="1317" y="784"/>
                    </a:cubicBezTo>
                    <a:cubicBezTo>
                      <a:pt x="1293" y="843"/>
                      <a:pt x="1272" y="908"/>
                      <a:pt x="1257" y="973"/>
                    </a:cubicBezTo>
                    <a:cubicBezTo>
                      <a:pt x="1257" y="957"/>
                      <a:pt x="1260" y="942"/>
                      <a:pt x="1260" y="927"/>
                    </a:cubicBezTo>
                    <a:cubicBezTo>
                      <a:pt x="1263" y="803"/>
                      <a:pt x="1251" y="672"/>
                      <a:pt x="1189" y="570"/>
                    </a:cubicBezTo>
                    <a:cubicBezTo>
                      <a:pt x="1171" y="539"/>
                      <a:pt x="1135" y="508"/>
                      <a:pt x="1102" y="527"/>
                    </a:cubicBezTo>
                    <a:cubicBezTo>
                      <a:pt x="1088" y="536"/>
                      <a:pt x="1082" y="554"/>
                      <a:pt x="1076" y="573"/>
                    </a:cubicBezTo>
                    <a:cubicBezTo>
                      <a:pt x="1055" y="666"/>
                      <a:pt x="1073" y="762"/>
                      <a:pt x="1102" y="852"/>
                    </a:cubicBezTo>
                    <a:cubicBezTo>
                      <a:pt x="1120" y="914"/>
                      <a:pt x="1144" y="976"/>
                      <a:pt x="1171" y="1035"/>
                    </a:cubicBezTo>
                    <a:cubicBezTo>
                      <a:pt x="1183" y="1066"/>
                      <a:pt x="1201" y="1116"/>
                      <a:pt x="1225" y="1153"/>
                    </a:cubicBezTo>
                    <a:cubicBezTo>
                      <a:pt x="1210" y="1249"/>
                      <a:pt x="1198" y="1345"/>
                      <a:pt x="1183" y="1441"/>
                    </a:cubicBezTo>
                    <a:cubicBezTo>
                      <a:pt x="1174" y="1494"/>
                      <a:pt x="1162" y="1547"/>
                      <a:pt x="1150" y="1596"/>
                    </a:cubicBezTo>
                    <a:cubicBezTo>
                      <a:pt x="1141" y="1537"/>
                      <a:pt x="1132" y="1475"/>
                      <a:pt x="1123" y="1416"/>
                    </a:cubicBezTo>
                    <a:cubicBezTo>
                      <a:pt x="1108" y="1292"/>
                      <a:pt x="1079" y="1169"/>
                      <a:pt x="1001" y="1075"/>
                    </a:cubicBezTo>
                    <a:cubicBezTo>
                      <a:pt x="977" y="1048"/>
                      <a:pt x="938" y="1023"/>
                      <a:pt x="912" y="1044"/>
                    </a:cubicBezTo>
                    <a:cubicBezTo>
                      <a:pt x="897" y="1057"/>
                      <a:pt x="894" y="1079"/>
                      <a:pt x="891" y="1097"/>
                    </a:cubicBezTo>
                    <a:cubicBezTo>
                      <a:pt x="885" y="1190"/>
                      <a:pt x="918" y="1283"/>
                      <a:pt x="956" y="1370"/>
                    </a:cubicBezTo>
                    <a:cubicBezTo>
                      <a:pt x="983" y="1429"/>
                      <a:pt x="1016" y="1485"/>
                      <a:pt x="1052" y="1537"/>
                    </a:cubicBezTo>
                    <a:cubicBezTo>
                      <a:pt x="1073" y="1569"/>
                      <a:pt x="1102" y="1624"/>
                      <a:pt x="1135" y="1655"/>
                    </a:cubicBezTo>
                    <a:cubicBezTo>
                      <a:pt x="1100" y="1786"/>
                      <a:pt x="1049" y="1913"/>
                      <a:pt x="986" y="2031"/>
                    </a:cubicBezTo>
                    <a:cubicBezTo>
                      <a:pt x="980" y="2043"/>
                      <a:pt x="974" y="2055"/>
                      <a:pt x="968" y="2068"/>
                    </a:cubicBezTo>
                    <a:cubicBezTo>
                      <a:pt x="956" y="1999"/>
                      <a:pt x="948" y="1934"/>
                      <a:pt x="938" y="1866"/>
                    </a:cubicBezTo>
                    <a:cubicBezTo>
                      <a:pt x="924" y="1745"/>
                      <a:pt x="894" y="1618"/>
                      <a:pt x="816" y="1525"/>
                    </a:cubicBezTo>
                    <a:cubicBezTo>
                      <a:pt x="793" y="1497"/>
                      <a:pt x="754" y="1475"/>
                      <a:pt x="724" y="1497"/>
                    </a:cubicBezTo>
                    <a:cubicBezTo>
                      <a:pt x="712" y="1510"/>
                      <a:pt x="706" y="1528"/>
                      <a:pt x="706" y="1550"/>
                    </a:cubicBezTo>
                    <a:cubicBezTo>
                      <a:pt x="697" y="1643"/>
                      <a:pt x="730" y="1736"/>
                      <a:pt x="772" y="1819"/>
                    </a:cubicBezTo>
                    <a:cubicBezTo>
                      <a:pt x="799" y="1878"/>
                      <a:pt x="831" y="1937"/>
                      <a:pt x="867" y="1990"/>
                    </a:cubicBezTo>
                    <a:cubicBezTo>
                      <a:pt x="885" y="2018"/>
                      <a:pt x="915" y="2074"/>
                      <a:pt x="944" y="2105"/>
                    </a:cubicBezTo>
                    <a:cubicBezTo>
                      <a:pt x="867" y="2235"/>
                      <a:pt x="769" y="2356"/>
                      <a:pt x="656" y="2455"/>
                    </a:cubicBezTo>
                    <a:cubicBezTo>
                      <a:pt x="644" y="2378"/>
                      <a:pt x="629" y="2297"/>
                      <a:pt x="620" y="2220"/>
                    </a:cubicBezTo>
                    <a:cubicBezTo>
                      <a:pt x="605" y="2095"/>
                      <a:pt x="575" y="1968"/>
                      <a:pt x="498" y="1878"/>
                    </a:cubicBezTo>
                    <a:cubicBezTo>
                      <a:pt x="474" y="1850"/>
                      <a:pt x="435" y="1826"/>
                      <a:pt x="408" y="1847"/>
                    </a:cubicBezTo>
                    <a:cubicBezTo>
                      <a:pt x="393" y="1860"/>
                      <a:pt x="390" y="1882"/>
                      <a:pt x="387" y="1900"/>
                    </a:cubicBezTo>
                    <a:cubicBezTo>
                      <a:pt x="381" y="1993"/>
                      <a:pt x="414" y="2086"/>
                      <a:pt x="453" y="2173"/>
                    </a:cubicBezTo>
                    <a:cubicBezTo>
                      <a:pt x="480" y="2232"/>
                      <a:pt x="512" y="2288"/>
                      <a:pt x="548" y="2340"/>
                    </a:cubicBezTo>
                    <a:cubicBezTo>
                      <a:pt x="569" y="2375"/>
                      <a:pt x="605" y="2440"/>
                      <a:pt x="641" y="2468"/>
                    </a:cubicBezTo>
                    <a:cubicBezTo>
                      <a:pt x="632" y="2474"/>
                      <a:pt x="623" y="2483"/>
                      <a:pt x="614" y="2489"/>
                    </a:cubicBezTo>
                    <a:cubicBezTo>
                      <a:pt x="462" y="2607"/>
                      <a:pt x="286" y="2688"/>
                      <a:pt x="98" y="2719"/>
                    </a:cubicBezTo>
                    <a:cubicBezTo>
                      <a:pt x="77" y="2722"/>
                      <a:pt x="54" y="2722"/>
                      <a:pt x="33" y="2725"/>
                    </a:cubicBezTo>
                    <a:cubicBezTo>
                      <a:pt x="15" y="2725"/>
                      <a:pt x="0" y="2740"/>
                      <a:pt x="0" y="2759"/>
                    </a:cubicBezTo>
                    <a:cubicBezTo>
                      <a:pt x="0" y="2775"/>
                      <a:pt x="15" y="2793"/>
                      <a:pt x="33" y="2793"/>
                    </a:cubicBezTo>
                    <a:cubicBezTo>
                      <a:pt x="223" y="2778"/>
                      <a:pt x="411" y="2710"/>
                      <a:pt x="572" y="2601"/>
                    </a:cubicBezTo>
                    <a:cubicBezTo>
                      <a:pt x="614" y="2573"/>
                      <a:pt x="650" y="2545"/>
                      <a:pt x="685" y="2514"/>
                    </a:cubicBezTo>
                    <a:cubicBezTo>
                      <a:pt x="757" y="2511"/>
                      <a:pt x="828" y="2508"/>
                      <a:pt x="900" y="2505"/>
                    </a:cubicBezTo>
                    <a:cubicBezTo>
                      <a:pt x="1019" y="2505"/>
                      <a:pt x="1144" y="2489"/>
                      <a:pt x="1243" y="2418"/>
                    </a:cubicBezTo>
                    <a:cubicBezTo>
                      <a:pt x="1269" y="2396"/>
                      <a:pt x="1299" y="2359"/>
                      <a:pt x="1278" y="2328"/>
                    </a:cubicBezTo>
                    <a:cubicBezTo>
                      <a:pt x="1269" y="2313"/>
                      <a:pt x="1249" y="2306"/>
                      <a:pt x="1231" y="2300"/>
                    </a:cubicBezTo>
                    <a:cubicBezTo>
                      <a:pt x="1144" y="2285"/>
                      <a:pt x="1052" y="2306"/>
                      <a:pt x="965" y="2337"/>
                    </a:cubicBezTo>
                    <a:cubicBezTo>
                      <a:pt x="906" y="2362"/>
                      <a:pt x="849" y="2387"/>
                      <a:pt x="793" y="2418"/>
                    </a:cubicBezTo>
                    <a:cubicBezTo>
                      <a:pt x="789" y="2418"/>
                      <a:pt x="789" y="2421"/>
                      <a:pt x="787" y="2421"/>
                    </a:cubicBezTo>
                    <a:cubicBezTo>
                      <a:pt x="861" y="2344"/>
                      <a:pt x="930" y="2257"/>
                      <a:pt x="986" y="2164"/>
                    </a:cubicBezTo>
                    <a:cubicBezTo>
                      <a:pt x="995" y="2151"/>
                      <a:pt x="1001" y="2139"/>
                      <a:pt x="1010" y="2127"/>
                    </a:cubicBezTo>
                    <a:cubicBezTo>
                      <a:pt x="1073" y="2123"/>
                      <a:pt x="1138" y="2120"/>
                      <a:pt x="1204" y="2120"/>
                    </a:cubicBezTo>
                    <a:cubicBezTo>
                      <a:pt x="1320" y="2117"/>
                      <a:pt x="1445" y="2102"/>
                      <a:pt x="1544" y="2031"/>
                    </a:cubicBezTo>
                    <a:cubicBezTo>
                      <a:pt x="1570" y="2009"/>
                      <a:pt x="1600" y="1972"/>
                      <a:pt x="1579" y="1941"/>
                    </a:cubicBezTo>
                    <a:cubicBezTo>
                      <a:pt x="1570" y="1925"/>
                      <a:pt x="1552" y="1919"/>
                      <a:pt x="1535" y="1916"/>
                    </a:cubicBezTo>
                    <a:cubicBezTo>
                      <a:pt x="1445" y="1897"/>
                      <a:pt x="1353" y="1919"/>
                      <a:pt x="1266" y="1953"/>
                    </a:cubicBezTo>
                    <a:cubicBezTo>
                      <a:pt x="1207" y="1975"/>
                      <a:pt x="1150" y="1999"/>
                      <a:pt x="1094" y="2031"/>
                    </a:cubicBezTo>
                    <a:cubicBezTo>
                      <a:pt x="1082" y="2036"/>
                      <a:pt x="1067" y="2046"/>
                      <a:pt x="1049" y="2055"/>
                    </a:cubicBezTo>
                    <a:cubicBezTo>
                      <a:pt x="1117" y="1925"/>
                      <a:pt x="1168" y="1789"/>
                      <a:pt x="1204" y="1646"/>
                    </a:cubicBezTo>
                    <a:cubicBezTo>
                      <a:pt x="1272" y="1643"/>
                      <a:pt x="1338" y="1640"/>
                      <a:pt x="1403" y="1640"/>
                    </a:cubicBezTo>
                    <a:cubicBezTo>
                      <a:pt x="1523" y="1637"/>
                      <a:pt x="1648" y="1621"/>
                      <a:pt x="1746" y="1550"/>
                    </a:cubicBezTo>
                    <a:cubicBezTo>
                      <a:pt x="1773" y="1528"/>
                      <a:pt x="1803" y="1491"/>
                      <a:pt x="1782" y="1460"/>
                    </a:cubicBezTo>
                    <a:cubicBezTo>
                      <a:pt x="1773" y="1444"/>
                      <a:pt x="1755" y="1438"/>
                      <a:pt x="1737" y="1435"/>
                    </a:cubicBezTo>
                    <a:cubicBezTo>
                      <a:pt x="1648" y="1416"/>
                      <a:pt x="1556" y="1438"/>
                      <a:pt x="1469" y="1472"/>
                    </a:cubicBezTo>
                    <a:cubicBezTo>
                      <a:pt x="1409" y="1494"/>
                      <a:pt x="1353" y="1519"/>
                      <a:pt x="1296" y="1550"/>
                    </a:cubicBezTo>
                    <a:cubicBezTo>
                      <a:pt x="1275" y="1562"/>
                      <a:pt x="1245" y="1575"/>
                      <a:pt x="1219" y="1590"/>
                    </a:cubicBezTo>
                    <a:cubicBezTo>
                      <a:pt x="1219" y="1590"/>
                      <a:pt x="1219" y="1587"/>
                      <a:pt x="1219" y="1584"/>
                    </a:cubicBezTo>
                    <a:cubicBezTo>
                      <a:pt x="1249" y="1454"/>
                      <a:pt x="1266" y="1317"/>
                      <a:pt x="1287" y="1184"/>
                    </a:cubicBezTo>
                    <a:cubicBezTo>
                      <a:pt x="1362" y="1181"/>
                      <a:pt x="1436" y="1175"/>
                      <a:pt x="1511" y="1175"/>
                    </a:cubicBezTo>
                    <a:cubicBezTo>
                      <a:pt x="1630" y="1175"/>
                      <a:pt x="1752" y="1159"/>
                      <a:pt x="1851" y="1088"/>
                    </a:cubicBezTo>
                    <a:cubicBezTo>
                      <a:pt x="1877" y="1066"/>
                      <a:pt x="1907" y="1026"/>
                      <a:pt x="1886" y="998"/>
                    </a:cubicBezTo>
                    <a:cubicBezTo>
                      <a:pt x="1877" y="979"/>
                      <a:pt x="1859" y="973"/>
                      <a:pt x="1842" y="970"/>
                    </a:cubicBezTo>
                    <a:cubicBezTo>
                      <a:pt x="1752" y="952"/>
                      <a:pt x="1660" y="976"/>
                      <a:pt x="1573" y="1007"/>
                    </a:cubicBezTo>
                    <a:cubicBezTo>
                      <a:pt x="1514" y="1029"/>
                      <a:pt x="1457" y="1057"/>
                      <a:pt x="1401" y="1088"/>
                    </a:cubicBezTo>
                    <a:cubicBezTo>
                      <a:pt x="1374" y="1103"/>
                      <a:pt x="1326" y="1122"/>
                      <a:pt x="1290" y="1150"/>
                    </a:cubicBezTo>
                    <a:cubicBezTo>
                      <a:pt x="1305" y="1066"/>
                      <a:pt x="1320" y="985"/>
                      <a:pt x="1344" y="905"/>
                    </a:cubicBezTo>
                    <a:cubicBezTo>
                      <a:pt x="1365" y="834"/>
                      <a:pt x="1392" y="765"/>
                      <a:pt x="1427" y="700"/>
                    </a:cubicBezTo>
                    <a:cubicBezTo>
                      <a:pt x="1496" y="697"/>
                      <a:pt x="1561" y="694"/>
                      <a:pt x="1630" y="691"/>
                    </a:cubicBezTo>
                    <a:cubicBezTo>
                      <a:pt x="1749" y="691"/>
                      <a:pt x="1874" y="676"/>
                      <a:pt x="1970" y="604"/>
                    </a:cubicBezTo>
                    <a:cubicBezTo>
                      <a:pt x="2000" y="582"/>
                      <a:pt x="2026" y="545"/>
                      <a:pt x="2008" y="514"/>
                    </a:cubicBezTo>
                    <a:cubicBezTo>
                      <a:pt x="2000" y="499"/>
                      <a:pt x="1979" y="493"/>
                      <a:pt x="1961" y="486"/>
                    </a:cubicBezTo>
                    <a:cubicBezTo>
                      <a:pt x="1871" y="468"/>
                      <a:pt x="1779" y="493"/>
                      <a:pt x="1695" y="523"/>
                    </a:cubicBezTo>
                    <a:cubicBezTo>
                      <a:pt x="1636" y="548"/>
                      <a:pt x="1576" y="573"/>
                      <a:pt x="1523" y="604"/>
                    </a:cubicBezTo>
                    <a:cubicBezTo>
                      <a:pt x="1508" y="610"/>
                      <a:pt x="1490" y="620"/>
                      <a:pt x="1469" y="632"/>
                    </a:cubicBezTo>
                    <a:cubicBezTo>
                      <a:pt x="1517" y="564"/>
                      <a:pt x="1570" y="508"/>
                      <a:pt x="1639" y="468"/>
                    </a:cubicBezTo>
                    <a:cubicBezTo>
                      <a:pt x="1657" y="458"/>
                      <a:pt x="1675" y="446"/>
                      <a:pt x="1695" y="440"/>
                    </a:cubicBezTo>
                    <a:cubicBezTo>
                      <a:pt x="1704" y="437"/>
                      <a:pt x="1713" y="427"/>
                      <a:pt x="1716" y="418"/>
                    </a:cubicBezTo>
                    <a:cubicBezTo>
                      <a:pt x="1755" y="397"/>
                      <a:pt x="1794" y="373"/>
                      <a:pt x="1836" y="351"/>
                    </a:cubicBezTo>
                    <a:cubicBezTo>
                      <a:pt x="1940" y="289"/>
                      <a:pt x="2041" y="214"/>
                      <a:pt x="2095" y="106"/>
                    </a:cubicBezTo>
                    <a:cubicBezTo>
                      <a:pt x="2110" y="72"/>
                      <a:pt x="2119" y="25"/>
                      <a:pt x="2089" y="7"/>
                    </a:cubicBezTo>
                    <a:close/>
                  </a:path>
                </a:pathLst>
              </a:custGeom>
              <a:solidFill>
                <a:schemeClr val="accent5"/>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1" name="Google Shape;361;p26"/>
              <p:cNvSpPr/>
              <p:nvPr/>
            </p:nvSpPr>
            <p:spPr>
              <a:xfrm>
                <a:off x="2392200" y="2313000"/>
                <a:ext cx="373680" cy="730440"/>
              </a:xfrm>
              <a:custGeom>
                <a:avLst/>
                <a:gdLst/>
                <a:ahLst/>
                <a:cxnLst/>
                <a:rect l="l" t="t" r="r" b="b"/>
                <a:pathLst>
                  <a:path w="1038" h="2029" extrusionOk="0">
                    <a:moveTo>
                      <a:pt x="981" y="401"/>
                    </a:moveTo>
                    <a:lnTo>
                      <a:pt x="981" y="401"/>
                    </a:lnTo>
                    <a:cubicBezTo>
                      <a:pt x="895" y="395"/>
                      <a:pt x="811" y="432"/>
                      <a:pt x="734" y="478"/>
                    </a:cubicBezTo>
                    <a:cubicBezTo>
                      <a:pt x="719" y="488"/>
                      <a:pt x="701" y="497"/>
                      <a:pt x="683" y="506"/>
                    </a:cubicBezTo>
                    <a:cubicBezTo>
                      <a:pt x="719" y="460"/>
                      <a:pt x="755" y="410"/>
                      <a:pt x="791" y="364"/>
                    </a:cubicBezTo>
                    <a:cubicBezTo>
                      <a:pt x="805" y="351"/>
                      <a:pt x="817" y="339"/>
                      <a:pt x="829" y="329"/>
                    </a:cubicBezTo>
                    <a:cubicBezTo>
                      <a:pt x="865" y="298"/>
                      <a:pt x="898" y="267"/>
                      <a:pt x="930" y="230"/>
                    </a:cubicBezTo>
                    <a:cubicBezTo>
                      <a:pt x="975" y="181"/>
                      <a:pt x="1017" y="122"/>
                      <a:pt x="1032" y="57"/>
                    </a:cubicBezTo>
                    <a:cubicBezTo>
                      <a:pt x="1035" y="41"/>
                      <a:pt x="1035" y="25"/>
                      <a:pt x="1029" y="16"/>
                    </a:cubicBezTo>
                    <a:cubicBezTo>
                      <a:pt x="1014" y="-9"/>
                      <a:pt x="981" y="1"/>
                      <a:pt x="960" y="16"/>
                    </a:cubicBezTo>
                    <a:cubicBezTo>
                      <a:pt x="886" y="63"/>
                      <a:pt x="838" y="147"/>
                      <a:pt x="802" y="227"/>
                    </a:cubicBezTo>
                    <a:cubicBezTo>
                      <a:pt x="799" y="239"/>
                      <a:pt x="793" y="249"/>
                      <a:pt x="787" y="261"/>
                    </a:cubicBezTo>
                    <a:cubicBezTo>
                      <a:pt x="785" y="261"/>
                      <a:pt x="781" y="264"/>
                      <a:pt x="781" y="267"/>
                    </a:cubicBezTo>
                    <a:cubicBezTo>
                      <a:pt x="725" y="339"/>
                      <a:pt x="671" y="410"/>
                      <a:pt x="618" y="484"/>
                    </a:cubicBezTo>
                    <a:cubicBezTo>
                      <a:pt x="632" y="450"/>
                      <a:pt x="644" y="416"/>
                      <a:pt x="653" y="379"/>
                    </a:cubicBezTo>
                    <a:cubicBezTo>
                      <a:pt x="674" y="314"/>
                      <a:pt x="686" y="243"/>
                      <a:pt x="668" y="174"/>
                    </a:cubicBezTo>
                    <a:cubicBezTo>
                      <a:pt x="665" y="162"/>
                      <a:pt x="659" y="147"/>
                      <a:pt x="648" y="140"/>
                    </a:cubicBezTo>
                    <a:cubicBezTo>
                      <a:pt x="627" y="128"/>
                      <a:pt x="600" y="150"/>
                      <a:pt x="585" y="174"/>
                    </a:cubicBezTo>
                    <a:cubicBezTo>
                      <a:pt x="540" y="252"/>
                      <a:pt x="534" y="345"/>
                      <a:pt x="540" y="435"/>
                    </a:cubicBezTo>
                    <a:cubicBezTo>
                      <a:pt x="543" y="491"/>
                      <a:pt x="543" y="543"/>
                      <a:pt x="543" y="599"/>
                    </a:cubicBezTo>
                    <a:cubicBezTo>
                      <a:pt x="510" y="652"/>
                      <a:pt x="484" y="705"/>
                      <a:pt x="457" y="757"/>
                    </a:cubicBezTo>
                    <a:cubicBezTo>
                      <a:pt x="454" y="742"/>
                      <a:pt x="451" y="726"/>
                      <a:pt x="451" y="714"/>
                    </a:cubicBezTo>
                    <a:cubicBezTo>
                      <a:pt x="445" y="664"/>
                      <a:pt x="439" y="618"/>
                      <a:pt x="427" y="571"/>
                    </a:cubicBezTo>
                    <a:cubicBezTo>
                      <a:pt x="412" y="503"/>
                      <a:pt x="388" y="435"/>
                      <a:pt x="341" y="385"/>
                    </a:cubicBezTo>
                    <a:cubicBezTo>
                      <a:pt x="331" y="376"/>
                      <a:pt x="320" y="367"/>
                      <a:pt x="308" y="367"/>
                    </a:cubicBezTo>
                    <a:cubicBezTo>
                      <a:pt x="281" y="367"/>
                      <a:pt x="269" y="401"/>
                      <a:pt x="269" y="425"/>
                    </a:cubicBezTo>
                    <a:cubicBezTo>
                      <a:pt x="266" y="519"/>
                      <a:pt x="308" y="602"/>
                      <a:pt x="355" y="680"/>
                    </a:cubicBezTo>
                    <a:cubicBezTo>
                      <a:pt x="382" y="723"/>
                      <a:pt x="406" y="767"/>
                      <a:pt x="430" y="810"/>
                    </a:cubicBezTo>
                    <a:cubicBezTo>
                      <a:pt x="415" y="847"/>
                      <a:pt x="400" y="884"/>
                      <a:pt x="385" y="922"/>
                    </a:cubicBezTo>
                    <a:cubicBezTo>
                      <a:pt x="376" y="946"/>
                      <a:pt x="367" y="971"/>
                      <a:pt x="358" y="996"/>
                    </a:cubicBezTo>
                    <a:cubicBezTo>
                      <a:pt x="355" y="959"/>
                      <a:pt x="349" y="925"/>
                      <a:pt x="341" y="887"/>
                    </a:cubicBezTo>
                    <a:cubicBezTo>
                      <a:pt x="326" y="819"/>
                      <a:pt x="302" y="751"/>
                      <a:pt x="254" y="701"/>
                    </a:cubicBezTo>
                    <a:cubicBezTo>
                      <a:pt x="245" y="692"/>
                      <a:pt x="233" y="683"/>
                      <a:pt x="221" y="683"/>
                    </a:cubicBezTo>
                    <a:cubicBezTo>
                      <a:pt x="194" y="683"/>
                      <a:pt x="183" y="717"/>
                      <a:pt x="183" y="745"/>
                    </a:cubicBezTo>
                    <a:cubicBezTo>
                      <a:pt x="180" y="835"/>
                      <a:pt x="221" y="918"/>
                      <a:pt x="269" y="996"/>
                    </a:cubicBezTo>
                    <a:cubicBezTo>
                      <a:pt x="290" y="1030"/>
                      <a:pt x="311" y="1067"/>
                      <a:pt x="329" y="1101"/>
                    </a:cubicBezTo>
                    <a:cubicBezTo>
                      <a:pt x="314" y="1163"/>
                      <a:pt x="302" y="1229"/>
                      <a:pt x="290" y="1294"/>
                    </a:cubicBezTo>
                    <a:cubicBezTo>
                      <a:pt x="287" y="1316"/>
                      <a:pt x="281" y="1337"/>
                      <a:pt x="278" y="1362"/>
                    </a:cubicBezTo>
                    <a:cubicBezTo>
                      <a:pt x="278" y="1356"/>
                      <a:pt x="278" y="1353"/>
                      <a:pt x="275" y="1346"/>
                    </a:cubicBezTo>
                    <a:cubicBezTo>
                      <a:pt x="272" y="1300"/>
                      <a:pt x="263" y="1250"/>
                      <a:pt x="254" y="1204"/>
                    </a:cubicBezTo>
                    <a:cubicBezTo>
                      <a:pt x="239" y="1136"/>
                      <a:pt x="215" y="1071"/>
                      <a:pt x="167" y="1021"/>
                    </a:cubicBezTo>
                    <a:cubicBezTo>
                      <a:pt x="159" y="1009"/>
                      <a:pt x="147" y="999"/>
                      <a:pt x="135" y="999"/>
                    </a:cubicBezTo>
                    <a:cubicBezTo>
                      <a:pt x="108" y="999"/>
                      <a:pt x="96" y="1033"/>
                      <a:pt x="96" y="1061"/>
                    </a:cubicBezTo>
                    <a:cubicBezTo>
                      <a:pt x="93" y="1151"/>
                      <a:pt x="135" y="1238"/>
                      <a:pt x="180" y="1312"/>
                    </a:cubicBezTo>
                    <a:cubicBezTo>
                      <a:pt x="209" y="1359"/>
                      <a:pt x="236" y="1405"/>
                      <a:pt x="263" y="1451"/>
                    </a:cubicBezTo>
                    <a:cubicBezTo>
                      <a:pt x="248" y="1525"/>
                      <a:pt x="233" y="1597"/>
                      <a:pt x="209" y="1668"/>
                    </a:cubicBezTo>
                    <a:cubicBezTo>
                      <a:pt x="203" y="1683"/>
                      <a:pt x="198" y="1699"/>
                      <a:pt x="192" y="1715"/>
                    </a:cubicBezTo>
                    <a:cubicBezTo>
                      <a:pt x="188" y="1715"/>
                      <a:pt x="188" y="1711"/>
                      <a:pt x="188" y="1708"/>
                    </a:cubicBezTo>
                    <a:cubicBezTo>
                      <a:pt x="186" y="1659"/>
                      <a:pt x="177" y="1612"/>
                      <a:pt x="167" y="1566"/>
                    </a:cubicBezTo>
                    <a:cubicBezTo>
                      <a:pt x="150" y="1497"/>
                      <a:pt x="126" y="1430"/>
                      <a:pt x="81" y="1381"/>
                    </a:cubicBezTo>
                    <a:cubicBezTo>
                      <a:pt x="72" y="1371"/>
                      <a:pt x="60" y="1362"/>
                      <a:pt x="45" y="1362"/>
                    </a:cubicBezTo>
                    <a:cubicBezTo>
                      <a:pt x="22" y="1362"/>
                      <a:pt x="10" y="1396"/>
                      <a:pt x="10" y="1424"/>
                    </a:cubicBezTo>
                    <a:cubicBezTo>
                      <a:pt x="7" y="1513"/>
                      <a:pt x="45" y="1597"/>
                      <a:pt x="93" y="1674"/>
                    </a:cubicBezTo>
                    <a:cubicBezTo>
                      <a:pt x="117" y="1711"/>
                      <a:pt x="138" y="1749"/>
                      <a:pt x="159" y="1786"/>
                    </a:cubicBezTo>
                    <a:cubicBezTo>
                      <a:pt x="123" y="1854"/>
                      <a:pt x="75" y="1919"/>
                      <a:pt x="16" y="1966"/>
                    </a:cubicBezTo>
                    <a:cubicBezTo>
                      <a:pt x="1" y="1975"/>
                      <a:pt x="-5" y="1993"/>
                      <a:pt x="4" y="2012"/>
                    </a:cubicBezTo>
                    <a:cubicBezTo>
                      <a:pt x="13" y="2024"/>
                      <a:pt x="34" y="2034"/>
                      <a:pt x="48" y="2024"/>
                    </a:cubicBezTo>
                    <a:cubicBezTo>
                      <a:pt x="159" y="1938"/>
                      <a:pt x="224" y="1817"/>
                      <a:pt x="269" y="1687"/>
                    </a:cubicBezTo>
                    <a:cubicBezTo>
                      <a:pt x="296" y="1690"/>
                      <a:pt x="329" y="1683"/>
                      <a:pt x="349" y="1683"/>
                    </a:cubicBezTo>
                    <a:cubicBezTo>
                      <a:pt x="397" y="1680"/>
                      <a:pt x="442" y="1674"/>
                      <a:pt x="486" y="1665"/>
                    </a:cubicBezTo>
                    <a:cubicBezTo>
                      <a:pt x="552" y="1652"/>
                      <a:pt x="621" y="1631"/>
                      <a:pt x="668" y="1584"/>
                    </a:cubicBezTo>
                    <a:cubicBezTo>
                      <a:pt x="680" y="1575"/>
                      <a:pt x="689" y="1562"/>
                      <a:pt x="689" y="1550"/>
                    </a:cubicBezTo>
                    <a:cubicBezTo>
                      <a:pt x="689" y="1522"/>
                      <a:pt x="659" y="1510"/>
                      <a:pt x="632" y="1507"/>
                    </a:cubicBezTo>
                    <a:cubicBezTo>
                      <a:pt x="546" y="1501"/>
                      <a:pt x="463" y="1541"/>
                      <a:pt x="388" y="1584"/>
                    </a:cubicBezTo>
                    <a:cubicBezTo>
                      <a:pt x="352" y="1606"/>
                      <a:pt x="317" y="1624"/>
                      <a:pt x="281" y="1646"/>
                    </a:cubicBezTo>
                    <a:cubicBezTo>
                      <a:pt x="308" y="1562"/>
                      <a:pt x="326" y="1473"/>
                      <a:pt x="337" y="1390"/>
                    </a:cubicBezTo>
                    <a:cubicBezTo>
                      <a:pt x="341" y="1384"/>
                      <a:pt x="341" y="1377"/>
                      <a:pt x="341" y="1371"/>
                    </a:cubicBezTo>
                    <a:cubicBezTo>
                      <a:pt x="367" y="1371"/>
                      <a:pt x="397" y="1368"/>
                      <a:pt x="415" y="1368"/>
                    </a:cubicBezTo>
                    <a:cubicBezTo>
                      <a:pt x="463" y="1365"/>
                      <a:pt x="507" y="1359"/>
                      <a:pt x="552" y="1349"/>
                    </a:cubicBezTo>
                    <a:cubicBezTo>
                      <a:pt x="618" y="1337"/>
                      <a:pt x="683" y="1316"/>
                      <a:pt x="734" y="1269"/>
                    </a:cubicBezTo>
                    <a:cubicBezTo>
                      <a:pt x="743" y="1260"/>
                      <a:pt x="755" y="1247"/>
                      <a:pt x="755" y="1235"/>
                    </a:cubicBezTo>
                    <a:cubicBezTo>
                      <a:pt x="755" y="1207"/>
                      <a:pt x="725" y="1194"/>
                      <a:pt x="698" y="1191"/>
                    </a:cubicBezTo>
                    <a:cubicBezTo>
                      <a:pt x="612" y="1185"/>
                      <a:pt x="528" y="1222"/>
                      <a:pt x="451" y="1269"/>
                    </a:cubicBezTo>
                    <a:cubicBezTo>
                      <a:pt x="418" y="1291"/>
                      <a:pt x="385" y="1309"/>
                      <a:pt x="349" y="1328"/>
                    </a:cubicBezTo>
                    <a:cubicBezTo>
                      <a:pt x="364" y="1250"/>
                      <a:pt x="376" y="1176"/>
                      <a:pt x="397" y="1101"/>
                    </a:cubicBezTo>
                    <a:cubicBezTo>
                      <a:pt x="421" y="1099"/>
                      <a:pt x="442" y="1095"/>
                      <a:pt x="460" y="1095"/>
                    </a:cubicBezTo>
                    <a:cubicBezTo>
                      <a:pt x="505" y="1092"/>
                      <a:pt x="552" y="1086"/>
                      <a:pt x="597" y="1077"/>
                    </a:cubicBezTo>
                    <a:cubicBezTo>
                      <a:pt x="662" y="1064"/>
                      <a:pt x="728" y="1043"/>
                      <a:pt x="779" y="996"/>
                    </a:cubicBezTo>
                    <a:cubicBezTo>
                      <a:pt x="787" y="987"/>
                      <a:pt x="796" y="977"/>
                      <a:pt x="796" y="962"/>
                    </a:cubicBezTo>
                    <a:cubicBezTo>
                      <a:pt x="799" y="937"/>
                      <a:pt x="767" y="922"/>
                      <a:pt x="743" y="922"/>
                    </a:cubicBezTo>
                    <a:cubicBezTo>
                      <a:pt x="653" y="912"/>
                      <a:pt x="570" y="953"/>
                      <a:pt x="495" y="999"/>
                    </a:cubicBezTo>
                    <a:cubicBezTo>
                      <a:pt x="469" y="1015"/>
                      <a:pt x="439" y="1030"/>
                      <a:pt x="412" y="1046"/>
                    </a:cubicBezTo>
                    <a:cubicBezTo>
                      <a:pt x="415" y="1033"/>
                      <a:pt x="421" y="1021"/>
                      <a:pt x="424" y="1009"/>
                    </a:cubicBezTo>
                    <a:cubicBezTo>
                      <a:pt x="442" y="956"/>
                      <a:pt x="463" y="903"/>
                      <a:pt x="484" y="850"/>
                    </a:cubicBezTo>
                    <a:cubicBezTo>
                      <a:pt x="513" y="854"/>
                      <a:pt x="546" y="847"/>
                      <a:pt x="567" y="847"/>
                    </a:cubicBezTo>
                    <a:cubicBezTo>
                      <a:pt x="615" y="844"/>
                      <a:pt x="659" y="838"/>
                      <a:pt x="704" y="829"/>
                    </a:cubicBezTo>
                    <a:cubicBezTo>
                      <a:pt x="770" y="816"/>
                      <a:pt x="838" y="795"/>
                      <a:pt x="886" y="748"/>
                    </a:cubicBezTo>
                    <a:cubicBezTo>
                      <a:pt x="898" y="739"/>
                      <a:pt x="907" y="726"/>
                      <a:pt x="907" y="714"/>
                    </a:cubicBezTo>
                    <a:cubicBezTo>
                      <a:pt x="907" y="686"/>
                      <a:pt x="877" y="674"/>
                      <a:pt x="850" y="670"/>
                    </a:cubicBezTo>
                    <a:cubicBezTo>
                      <a:pt x="764" y="664"/>
                      <a:pt x="680" y="705"/>
                      <a:pt x="606" y="748"/>
                    </a:cubicBezTo>
                    <a:cubicBezTo>
                      <a:pt x="573" y="770"/>
                      <a:pt x="537" y="788"/>
                      <a:pt x="505" y="807"/>
                    </a:cubicBezTo>
                    <a:cubicBezTo>
                      <a:pt x="528" y="757"/>
                      <a:pt x="552" y="711"/>
                      <a:pt x="579" y="667"/>
                    </a:cubicBezTo>
                    <a:cubicBezTo>
                      <a:pt x="597" y="637"/>
                      <a:pt x="615" y="609"/>
                      <a:pt x="632" y="581"/>
                    </a:cubicBezTo>
                    <a:cubicBezTo>
                      <a:pt x="656" y="581"/>
                      <a:pt x="680" y="578"/>
                      <a:pt x="698" y="574"/>
                    </a:cubicBezTo>
                    <a:cubicBezTo>
                      <a:pt x="743" y="571"/>
                      <a:pt x="791" y="568"/>
                      <a:pt x="835" y="559"/>
                    </a:cubicBezTo>
                    <a:cubicBezTo>
                      <a:pt x="901" y="543"/>
                      <a:pt x="966" y="522"/>
                      <a:pt x="1017" y="475"/>
                    </a:cubicBezTo>
                    <a:cubicBezTo>
                      <a:pt x="1026" y="466"/>
                      <a:pt x="1038" y="456"/>
                      <a:pt x="1038" y="441"/>
                    </a:cubicBezTo>
                    <a:cubicBezTo>
                      <a:pt x="1038" y="416"/>
                      <a:pt x="1005" y="401"/>
                      <a:pt x="981" y="401"/>
                    </a:cubicBezTo>
                    <a:close/>
                  </a:path>
                </a:pathLst>
              </a:custGeom>
              <a:solidFill>
                <a:schemeClr val="accent5"/>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2" name="Google Shape;362;p26"/>
              <p:cNvSpPr/>
              <p:nvPr/>
            </p:nvSpPr>
            <p:spPr>
              <a:xfrm>
                <a:off x="2968560" y="3127680"/>
                <a:ext cx="278640" cy="311040"/>
              </a:xfrm>
              <a:custGeom>
                <a:avLst/>
                <a:gdLst/>
                <a:ahLst/>
                <a:cxnLst/>
                <a:rect l="l" t="t" r="r" b="b"/>
                <a:pathLst>
                  <a:path w="774" h="864" extrusionOk="0">
                    <a:moveTo>
                      <a:pt x="724" y="3"/>
                    </a:moveTo>
                    <a:lnTo>
                      <a:pt x="724" y="3"/>
                    </a:lnTo>
                    <a:cubicBezTo>
                      <a:pt x="462" y="127"/>
                      <a:pt x="209" y="310"/>
                      <a:pt x="78" y="583"/>
                    </a:cubicBezTo>
                    <a:cubicBezTo>
                      <a:pt x="42" y="661"/>
                      <a:pt x="15" y="738"/>
                      <a:pt x="0" y="822"/>
                    </a:cubicBezTo>
                    <a:cubicBezTo>
                      <a:pt x="-3" y="840"/>
                      <a:pt x="6" y="856"/>
                      <a:pt x="24" y="862"/>
                    </a:cubicBezTo>
                    <a:cubicBezTo>
                      <a:pt x="39" y="868"/>
                      <a:pt x="60" y="856"/>
                      <a:pt x="63" y="840"/>
                    </a:cubicBezTo>
                    <a:cubicBezTo>
                      <a:pt x="110" y="552"/>
                      <a:pt x="310" y="326"/>
                      <a:pt x="542" y="177"/>
                    </a:cubicBezTo>
                    <a:cubicBezTo>
                      <a:pt x="611" y="134"/>
                      <a:pt x="686" y="96"/>
                      <a:pt x="757" y="62"/>
                    </a:cubicBezTo>
                    <a:cubicBezTo>
                      <a:pt x="775" y="56"/>
                      <a:pt x="778" y="31"/>
                      <a:pt x="769" y="16"/>
                    </a:cubicBezTo>
                    <a:cubicBezTo>
                      <a:pt x="760" y="-3"/>
                      <a:pt x="742" y="-3"/>
                      <a:pt x="724" y="3"/>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3" name="Google Shape;363;p26"/>
              <p:cNvSpPr/>
              <p:nvPr/>
            </p:nvSpPr>
            <p:spPr>
              <a:xfrm>
                <a:off x="1752480" y="3061800"/>
                <a:ext cx="186480" cy="459720"/>
              </a:xfrm>
              <a:custGeom>
                <a:avLst/>
                <a:gdLst/>
                <a:ahLst/>
                <a:cxnLst/>
                <a:rect l="l" t="t" r="r" b="b"/>
                <a:pathLst>
                  <a:path w="518" h="1277" extrusionOk="0">
                    <a:moveTo>
                      <a:pt x="464" y="10"/>
                    </a:moveTo>
                    <a:lnTo>
                      <a:pt x="464" y="10"/>
                    </a:lnTo>
                    <a:cubicBezTo>
                      <a:pt x="348" y="140"/>
                      <a:pt x="253" y="286"/>
                      <a:pt x="178" y="444"/>
                    </a:cubicBezTo>
                    <a:cubicBezTo>
                      <a:pt x="104" y="602"/>
                      <a:pt x="53" y="769"/>
                      <a:pt x="24" y="943"/>
                    </a:cubicBezTo>
                    <a:cubicBezTo>
                      <a:pt x="9" y="1042"/>
                      <a:pt x="0" y="1144"/>
                      <a:pt x="0" y="1244"/>
                    </a:cubicBezTo>
                    <a:cubicBezTo>
                      <a:pt x="0" y="1287"/>
                      <a:pt x="65" y="1287"/>
                      <a:pt x="65" y="1244"/>
                    </a:cubicBezTo>
                    <a:cubicBezTo>
                      <a:pt x="65" y="1073"/>
                      <a:pt x="89" y="906"/>
                      <a:pt x="137" y="745"/>
                    </a:cubicBezTo>
                    <a:cubicBezTo>
                      <a:pt x="181" y="580"/>
                      <a:pt x="253" y="425"/>
                      <a:pt x="342" y="283"/>
                    </a:cubicBezTo>
                    <a:cubicBezTo>
                      <a:pt x="390" y="202"/>
                      <a:pt x="447" y="128"/>
                      <a:pt x="509" y="56"/>
                    </a:cubicBezTo>
                    <a:cubicBezTo>
                      <a:pt x="539" y="25"/>
                      <a:pt x="491" y="-21"/>
                      <a:pt x="464" y="10"/>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4" name="Google Shape;364;p26"/>
              <p:cNvSpPr/>
              <p:nvPr/>
            </p:nvSpPr>
            <p:spPr>
              <a:xfrm>
                <a:off x="819360" y="2837160"/>
                <a:ext cx="381600" cy="411840"/>
              </a:xfrm>
              <a:custGeom>
                <a:avLst/>
                <a:gdLst/>
                <a:ahLst/>
                <a:cxnLst/>
                <a:rect l="l" t="t" r="r" b="b"/>
                <a:pathLst>
                  <a:path w="1060" h="1144" extrusionOk="0">
                    <a:moveTo>
                      <a:pt x="863" y="599"/>
                    </a:moveTo>
                    <a:lnTo>
                      <a:pt x="863" y="599"/>
                    </a:lnTo>
                    <a:cubicBezTo>
                      <a:pt x="926" y="603"/>
                      <a:pt x="985" y="637"/>
                      <a:pt x="1021" y="689"/>
                    </a:cubicBezTo>
                    <a:cubicBezTo>
                      <a:pt x="1057" y="742"/>
                      <a:pt x="1069" y="813"/>
                      <a:pt x="1054" y="875"/>
                    </a:cubicBezTo>
                    <a:cubicBezTo>
                      <a:pt x="1048" y="897"/>
                      <a:pt x="1039" y="916"/>
                      <a:pt x="1024" y="934"/>
                    </a:cubicBezTo>
                    <a:cubicBezTo>
                      <a:pt x="991" y="969"/>
                      <a:pt x="944" y="975"/>
                      <a:pt x="899" y="969"/>
                    </a:cubicBezTo>
                    <a:cubicBezTo>
                      <a:pt x="816" y="956"/>
                      <a:pt x="729" y="900"/>
                      <a:pt x="693" y="823"/>
                    </a:cubicBezTo>
                    <a:cubicBezTo>
                      <a:pt x="726" y="966"/>
                      <a:pt x="619" y="1124"/>
                      <a:pt x="479" y="1142"/>
                    </a:cubicBezTo>
                    <a:cubicBezTo>
                      <a:pt x="449" y="1145"/>
                      <a:pt x="419" y="1145"/>
                      <a:pt x="395" y="1127"/>
                    </a:cubicBezTo>
                    <a:cubicBezTo>
                      <a:pt x="374" y="1114"/>
                      <a:pt x="359" y="1093"/>
                      <a:pt x="351" y="1071"/>
                    </a:cubicBezTo>
                    <a:cubicBezTo>
                      <a:pt x="291" y="956"/>
                      <a:pt x="309" y="807"/>
                      <a:pt x="392" y="711"/>
                    </a:cubicBezTo>
                    <a:cubicBezTo>
                      <a:pt x="324" y="773"/>
                      <a:pt x="228" y="798"/>
                      <a:pt x="139" y="779"/>
                    </a:cubicBezTo>
                    <a:cubicBezTo>
                      <a:pt x="26" y="752"/>
                      <a:pt x="-28" y="640"/>
                      <a:pt x="14" y="522"/>
                    </a:cubicBezTo>
                    <a:cubicBezTo>
                      <a:pt x="62" y="389"/>
                      <a:pt x="202" y="358"/>
                      <a:pt x="324" y="364"/>
                    </a:cubicBezTo>
                    <a:cubicBezTo>
                      <a:pt x="279" y="327"/>
                      <a:pt x="273" y="317"/>
                      <a:pt x="249" y="265"/>
                    </a:cubicBezTo>
                    <a:cubicBezTo>
                      <a:pt x="222" y="212"/>
                      <a:pt x="210" y="144"/>
                      <a:pt x="240" y="91"/>
                    </a:cubicBezTo>
                    <a:cubicBezTo>
                      <a:pt x="255" y="63"/>
                      <a:pt x="282" y="41"/>
                      <a:pt x="312" y="26"/>
                    </a:cubicBezTo>
                    <a:cubicBezTo>
                      <a:pt x="401" y="-17"/>
                      <a:pt x="512" y="-7"/>
                      <a:pt x="589" y="57"/>
                    </a:cubicBezTo>
                    <a:cubicBezTo>
                      <a:pt x="666" y="119"/>
                      <a:pt x="705" y="231"/>
                      <a:pt x="684" y="330"/>
                    </a:cubicBezTo>
                    <a:cubicBezTo>
                      <a:pt x="702" y="255"/>
                      <a:pt x="729" y="175"/>
                      <a:pt x="795" y="147"/>
                    </a:cubicBezTo>
                    <a:cubicBezTo>
                      <a:pt x="848" y="125"/>
                      <a:pt x="911" y="150"/>
                      <a:pt x="953" y="190"/>
                    </a:cubicBezTo>
                    <a:cubicBezTo>
                      <a:pt x="1015" y="246"/>
                      <a:pt x="1048" y="333"/>
                      <a:pt x="1036" y="420"/>
                    </a:cubicBezTo>
                    <a:cubicBezTo>
                      <a:pt x="1024" y="503"/>
                      <a:pt x="944" y="575"/>
                      <a:pt x="863" y="599"/>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5" name="Google Shape;365;p26"/>
              <p:cNvSpPr/>
              <p:nvPr/>
            </p:nvSpPr>
            <p:spPr>
              <a:xfrm>
                <a:off x="3098160" y="3003480"/>
                <a:ext cx="281160" cy="303480"/>
              </a:xfrm>
              <a:custGeom>
                <a:avLst/>
                <a:gdLst/>
                <a:ahLst/>
                <a:cxnLst/>
                <a:rect l="l" t="t" r="r" b="b"/>
                <a:pathLst>
                  <a:path w="781" h="843" extrusionOk="0">
                    <a:moveTo>
                      <a:pt x="635" y="441"/>
                    </a:moveTo>
                    <a:lnTo>
                      <a:pt x="635" y="441"/>
                    </a:lnTo>
                    <a:cubicBezTo>
                      <a:pt x="683" y="445"/>
                      <a:pt x="725" y="469"/>
                      <a:pt x="752" y="507"/>
                    </a:cubicBezTo>
                    <a:cubicBezTo>
                      <a:pt x="778" y="547"/>
                      <a:pt x="787" y="596"/>
                      <a:pt x="776" y="643"/>
                    </a:cubicBezTo>
                    <a:cubicBezTo>
                      <a:pt x="772" y="658"/>
                      <a:pt x="764" y="674"/>
                      <a:pt x="755" y="686"/>
                    </a:cubicBezTo>
                    <a:cubicBezTo>
                      <a:pt x="731" y="711"/>
                      <a:pt x="695" y="717"/>
                      <a:pt x="659" y="714"/>
                    </a:cubicBezTo>
                    <a:cubicBezTo>
                      <a:pt x="600" y="705"/>
                      <a:pt x="534" y="665"/>
                      <a:pt x="510" y="606"/>
                    </a:cubicBezTo>
                    <a:cubicBezTo>
                      <a:pt x="534" y="711"/>
                      <a:pt x="457" y="829"/>
                      <a:pt x="352" y="841"/>
                    </a:cubicBezTo>
                    <a:cubicBezTo>
                      <a:pt x="332" y="844"/>
                      <a:pt x="308" y="841"/>
                      <a:pt x="290" y="832"/>
                    </a:cubicBezTo>
                    <a:cubicBezTo>
                      <a:pt x="275" y="820"/>
                      <a:pt x="263" y="804"/>
                      <a:pt x="257" y="789"/>
                    </a:cubicBezTo>
                    <a:cubicBezTo>
                      <a:pt x="215" y="705"/>
                      <a:pt x="227" y="593"/>
                      <a:pt x="287" y="522"/>
                    </a:cubicBezTo>
                    <a:cubicBezTo>
                      <a:pt x="239" y="568"/>
                      <a:pt x="168" y="587"/>
                      <a:pt x="102" y="572"/>
                    </a:cubicBezTo>
                    <a:cubicBezTo>
                      <a:pt x="19" y="553"/>
                      <a:pt x="-20" y="469"/>
                      <a:pt x="10" y="382"/>
                    </a:cubicBezTo>
                    <a:cubicBezTo>
                      <a:pt x="42" y="286"/>
                      <a:pt x="147" y="262"/>
                      <a:pt x="236" y="268"/>
                    </a:cubicBezTo>
                    <a:cubicBezTo>
                      <a:pt x="203" y="240"/>
                      <a:pt x="200" y="234"/>
                      <a:pt x="182" y="193"/>
                    </a:cubicBezTo>
                    <a:cubicBezTo>
                      <a:pt x="164" y="153"/>
                      <a:pt x="156" y="106"/>
                      <a:pt x="176" y="66"/>
                    </a:cubicBezTo>
                    <a:cubicBezTo>
                      <a:pt x="185" y="45"/>
                      <a:pt x="206" y="29"/>
                      <a:pt x="227" y="20"/>
                    </a:cubicBezTo>
                    <a:cubicBezTo>
                      <a:pt x="293" y="-14"/>
                      <a:pt x="376" y="-5"/>
                      <a:pt x="433" y="41"/>
                    </a:cubicBezTo>
                    <a:cubicBezTo>
                      <a:pt x="489" y="85"/>
                      <a:pt x="519" y="169"/>
                      <a:pt x="504" y="240"/>
                    </a:cubicBezTo>
                    <a:cubicBezTo>
                      <a:pt x="516" y="187"/>
                      <a:pt x="534" y="128"/>
                      <a:pt x="585" y="106"/>
                    </a:cubicBezTo>
                    <a:cubicBezTo>
                      <a:pt x="623" y="91"/>
                      <a:pt x="668" y="110"/>
                      <a:pt x="701" y="137"/>
                    </a:cubicBezTo>
                    <a:cubicBezTo>
                      <a:pt x="746" y="181"/>
                      <a:pt x="772" y="246"/>
                      <a:pt x="764" y="308"/>
                    </a:cubicBezTo>
                    <a:cubicBezTo>
                      <a:pt x="755" y="370"/>
                      <a:pt x="695" y="423"/>
                      <a:pt x="635" y="441"/>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6" name="Google Shape;366;p26"/>
              <p:cNvSpPr/>
              <p:nvPr/>
            </p:nvSpPr>
            <p:spPr>
              <a:xfrm>
                <a:off x="1317600" y="2343240"/>
                <a:ext cx="421560" cy="450360"/>
              </a:xfrm>
              <a:custGeom>
                <a:avLst/>
                <a:gdLst/>
                <a:ahLst/>
                <a:cxnLst/>
                <a:rect l="l" t="t" r="r" b="b"/>
                <a:pathLst>
                  <a:path w="1171" h="1251" extrusionOk="0">
                    <a:moveTo>
                      <a:pt x="877" y="757"/>
                    </a:moveTo>
                    <a:lnTo>
                      <a:pt x="877" y="757"/>
                    </a:lnTo>
                    <a:cubicBezTo>
                      <a:pt x="954" y="831"/>
                      <a:pt x="1008" y="921"/>
                      <a:pt x="1035" y="1020"/>
                    </a:cubicBezTo>
                    <a:cubicBezTo>
                      <a:pt x="1056" y="1095"/>
                      <a:pt x="1053" y="1188"/>
                      <a:pt x="990" y="1232"/>
                    </a:cubicBezTo>
                    <a:cubicBezTo>
                      <a:pt x="933" y="1269"/>
                      <a:pt x="853" y="1247"/>
                      <a:pt x="796" y="1210"/>
                    </a:cubicBezTo>
                    <a:cubicBezTo>
                      <a:pt x="686" y="1129"/>
                      <a:pt x="626" y="983"/>
                      <a:pt x="653" y="850"/>
                    </a:cubicBezTo>
                    <a:cubicBezTo>
                      <a:pt x="626" y="925"/>
                      <a:pt x="591" y="999"/>
                      <a:pt x="534" y="1055"/>
                    </a:cubicBezTo>
                    <a:cubicBezTo>
                      <a:pt x="477" y="1110"/>
                      <a:pt x="397" y="1151"/>
                      <a:pt x="320" y="1142"/>
                    </a:cubicBezTo>
                    <a:cubicBezTo>
                      <a:pt x="290" y="1138"/>
                      <a:pt x="260" y="1129"/>
                      <a:pt x="236" y="1107"/>
                    </a:cubicBezTo>
                    <a:cubicBezTo>
                      <a:pt x="201" y="1073"/>
                      <a:pt x="194" y="1015"/>
                      <a:pt x="203" y="962"/>
                    </a:cubicBezTo>
                    <a:cubicBezTo>
                      <a:pt x="227" y="838"/>
                      <a:pt x="317" y="729"/>
                      <a:pt x="433" y="683"/>
                    </a:cubicBezTo>
                    <a:cubicBezTo>
                      <a:pt x="296" y="683"/>
                      <a:pt x="150" y="636"/>
                      <a:pt x="60" y="531"/>
                    </a:cubicBezTo>
                    <a:cubicBezTo>
                      <a:pt x="19" y="487"/>
                      <a:pt x="-11" y="425"/>
                      <a:pt x="4" y="366"/>
                    </a:cubicBezTo>
                    <a:cubicBezTo>
                      <a:pt x="16" y="308"/>
                      <a:pt x="72" y="267"/>
                      <a:pt x="129" y="255"/>
                    </a:cubicBezTo>
                    <a:cubicBezTo>
                      <a:pt x="188" y="239"/>
                      <a:pt x="251" y="252"/>
                      <a:pt x="308" y="267"/>
                    </a:cubicBezTo>
                    <a:cubicBezTo>
                      <a:pt x="397" y="295"/>
                      <a:pt x="481" y="335"/>
                      <a:pt x="555" y="391"/>
                    </a:cubicBezTo>
                    <a:cubicBezTo>
                      <a:pt x="528" y="379"/>
                      <a:pt x="528" y="366"/>
                      <a:pt x="528" y="339"/>
                    </a:cubicBezTo>
                    <a:cubicBezTo>
                      <a:pt x="528" y="273"/>
                      <a:pt x="537" y="208"/>
                      <a:pt x="558" y="146"/>
                    </a:cubicBezTo>
                    <a:cubicBezTo>
                      <a:pt x="582" y="75"/>
                      <a:pt x="630" y="0"/>
                      <a:pt x="704" y="0"/>
                    </a:cubicBezTo>
                    <a:cubicBezTo>
                      <a:pt x="784" y="-3"/>
                      <a:pt x="838" y="84"/>
                      <a:pt x="850" y="162"/>
                    </a:cubicBezTo>
                    <a:cubicBezTo>
                      <a:pt x="868" y="255"/>
                      <a:pt x="850" y="351"/>
                      <a:pt x="805" y="435"/>
                    </a:cubicBezTo>
                    <a:cubicBezTo>
                      <a:pt x="859" y="363"/>
                      <a:pt x="951" y="317"/>
                      <a:pt x="1038" y="339"/>
                    </a:cubicBezTo>
                    <a:cubicBezTo>
                      <a:pt x="1124" y="360"/>
                      <a:pt x="1190" y="456"/>
                      <a:pt x="1166" y="540"/>
                    </a:cubicBezTo>
                    <a:cubicBezTo>
                      <a:pt x="1151" y="583"/>
                      <a:pt x="1118" y="621"/>
                      <a:pt x="1085" y="648"/>
                    </a:cubicBezTo>
                    <a:cubicBezTo>
                      <a:pt x="1023" y="698"/>
                      <a:pt x="954" y="739"/>
                      <a:pt x="877" y="757"/>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7" name="Google Shape;367;p26"/>
              <p:cNvSpPr/>
              <p:nvPr/>
            </p:nvSpPr>
            <p:spPr>
              <a:xfrm>
                <a:off x="2374560" y="3351240"/>
                <a:ext cx="416880" cy="438480"/>
              </a:xfrm>
              <a:custGeom>
                <a:avLst/>
                <a:gdLst/>
                <a:ahLst/>
                <a:cxnLst/>
                <a:rect l="l" t="t" r="r" b="b"/>
                <a:pathLst>
                  <a:path w="1158" h="1218" extrusionOk="0">
                    <a:moveTo>
                      <a:pt x="681" y="247"/>
                    </a:moveTo>
                    <a:lnTo>
                      <a:pt x="681" y="247"/>
                    </a:lnTo>
                    <a:cubicBezTo>
                      <a:pt x="732" y="154"/>
                      <a:pt x="807" y="80"/>
                      <a:pt x="896" y="33"/>
                    </a:cubicBezTo>
                    <a:cubicBezTo>
                      <a:pt x="962" y="-4"/>
                      <a:pt x="1048" y="-19"/>
                      <a:pt x="1102" y="37"/>
                    </a:cubicBezTo>
                    <a:cubicBezTo>
                      <a:pt x="1149" y="86"/>
                      <a:pt x="1146" y="170"/>
                      <a:pt x="1120" y="235"/>
                    </a:cubicBezTo>
                    <a:cubicBezTo>
                      <a:pt x="1069" y="365"/>
                      <a:pt x="944" y="455"/>
                      <a:pt x="813" y="455"/>
                    </a:cubicBezTo>
                    <a:cubicBezTo>
                      <a:pt x="887" y="468"/>
                      <a:pt x="965" y="489"/>
                      <a:pt x="1030" y="536"/>
                    </a:cubicBezTo>
                    <a:cubicBezTo>
                      <a:pt x="1096" y="582"/>
                      <a:pt x="1146" y="654"/>
                      <a:pt x="1155" y="737"/>
                    </a:cubicBezTo>
                    <a:cubicBezTo>
                      <a:pt x="1161" y="768"/>
                      <a:pt x="1158" y="799"/>
                      <a:pt x="1143" y="827"/>
                    </a:cubicBezTo>
                    <a:cubicBezTo>
                      <a:pt x="1117" y="874"/>
                      <a:pt x="1063" y="889"/>
                      <a:pt x="1012" y="892"/>
                    </a:cubicBezTo>
                    <a:cubicBezTo>
                      <a:pt x="890" y="895"/>
                      <a:pt x="768" y="827"/>
                      <a:pt x="699" y="716"/>
                    </a:cubicBezTo>
                    <a:cubicBezTo>
                      <a:pt x="729" y="858"/>
                      <a:pt x="714" y="1013"/>
                      <a:pt x="637" y="1128"/>
                    </a:cubicBezTo>
                    <a:cubicBezTo>
                      <a:pt x="604" y="1178"/>
                      <a:pt x="550" y="1221"/>
                      <a:pt x="494" y="1218"/>
                    </a:cubicBezTo>
                    <a:cubicBezTo>
                      <a:pt x="437" y="1218"/>
                      <a:pt x="386" y="1171"/>
                      <a:pt x="360" y="1112"/>
                    </a:cubicBezTo>
                    <a:cubicBezTo>
                      <a:pt x="336" y="1057"/>
                      <a:pt x="333" y="992"/>
                      <a:pt x="339" y="930"/>
                    </a:cubicBezTo>
                    <a:cubicBezTo>
                      <a:pt x="345" y="834"/>
                      <a:pt x="366" y="740"/>
                      <a:pt x="401" y="654"/>
                    </a:cubicBezTo>
                    <a:cubicBezTo>
                      <a:pt x="398" y="681"/>
                      <a:pt x="386" y="685"/>
                      <a:pt x="360" y="691"/>
                    </a:cubicBezTo>
                    <a:cubicBezTo>
                      <a:pt x="297" y="703"/>
                      <a:pt x="235" y="706"/>
                      <a:pt x="169" y="700"/>
                    </a:cubicBezTo>
                    <a:cubicBezTo>
                      <a:pt x="100" y="691"/>
                      <a:pt x="20" y="657"/>
                      <a:pt x="2" y="582"/>
                    </a:cubicBezTo>
                    <a:cubicBezTo>
                      <a:pt x="-16" y="502"/>
                      <a:pt x="56" y="427"/>
                      <a:pt x="124" y="399"/>
                    </a:cubicBezTo>
                    <a:cubicBezTo>
                      <a:pt x="211" y="362"/>
                      <a:pt x="303" y="359"/>
                      <a:pt x="392" y="387"/>
                    </a:cubicBezTo>
                    <a:cubicBezTo>
                      <a:pt x="312" y="350"/>
                      <a:pt x="252" y="263"/>
                      <a:pt x="252" y="170"/>
                    </a:cubicBezTo>
                    <a:cubicBezTo>
                      <a:pt x="255" y="80"/>
                      <a:pt x="333" y="-7"/>
                      <a:pt x="416" y="0"/>
                    </a:cubicBezTo>
                    <a:cubicBezTo>
                      <a:pt x="461" y="5"/>
                      <a:pt x="500" y="30"/>
                      <a:pt x="535" y="61"/>
                    </a:cubicBezTo>
                    <a:cubicBezTo>
                      <a:pt x="595" y="111"/>
                      <a:pt x="646" y="173"/>
                      <a:pt x="681" y="247"/>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8" name="Google Shape;368;p26"/>
              <p:cNvSpPr/>
              <p:nvPr/>
            </p:nvSpPr>
            <p:spPr>
              <a:xfrm>
                <a:off x="2065680" y="2220480"/>
                <a:ext cx="317520" cy="352440"/>
              </a:xfrm>
              <a:custGeom>
                <a:avLst/>
                <a:gdLst/>
                <a:ahLst/>
                <a:cxnLst/>
                <a:rect l="l" t="t" r="r" b="b"/>
                <a:pathLst>
                  <a:path w="882" h="979" extrusionOk="0">
                    <a:moveTo>
                      <a:pt x="663" y="627"/>
                    </a:moveTo>
                    <a:lnTo>
                      <a:pt x="663" y="627"/>
                    </a:lnTo>
                    <a:cubicBezTo>
                      <a:pt x="738" y="664"/>
                      <a:pt x="756" y="766"/>
                      <a:pt x="750" y="850"/>
                    </a:cubicBezTo>
                    <a:cubicBezTo>
                      <a:pt x="744" y="903"/>
                      <a:pt x="726" y="962"/>
                      <a:pt x="678" y="974"/>
                    </a:cubicBezTo>
                    <a:cubicBezTo>
                      <a:pt x="657" y="977"/>
                      <a:pt x="634" y="971"/>
                      <a:pt x="613" y="962"/>
                    </a:cubicBezTo>
                    <a:cubicBezTo>
                      <a:pt x="520" y="921"/>
                      <a:pt x="449" y="825"/>
                      <a:pt x="437" y="720"/>
                    </a:cubicBezTo>
                    <a:cubicBezTo>
                      <a:pt x="449" y="791"/>
                      <a:pt x="395" y="853"/>
                      <a:pt x="344" y="899"/>
                    </a:cubicBezTo>
                    <a:cubicBezTo>
                      <a:pt x="294" y="946"/>
                      <a:pt x="228" y="996"/>
                      <a:pt x="164" y="974"/>
                    </a:cubicBezTo>
                    <a:cubicBezTo>
                      <a:pt x="89" y="946"/>
                      <a:pt x="74" y="838"/>
                      <a:pt x="113" y="766"/>
                    </a:cubicBezTo>
                    <a:cubicBezTo>
                      <a:pt x="152" y="695"/>
                      <a:pt x="225" y="655"/>
                      <a:pt x="294" y="617"/>
                    </a:cubicBezTo>
                    <a:cubicBezTo>
                      <a:pt x="219" y="621"/>
                      <a:pt x="146" y="596"/>
                      <a:pt x="83" y="549"/>
                    </a:cubicBezTo>
                    <a:cubicBezTo>
                      <a:pt x="48" y="521"/>
                      <a:pt x="12" y="481"/>
                      <a:pt x="3" y="435"/>
                    </a:cubicBezTo>
                    <a:cubicBezTo>
                      <a:pt x="-6" y="388"/>
                      <a:pt x="12" y="332"/>
                      <a:pt x="56" y="314"/>
                    </a:cubicBezTo>
                    <a:cubicBezTo>
                      <a:pt x="80" y="301"/>
                      <a:pt x="110" y="304"/>
                      <a:pt x="137" y="307"/>
                    </a:cubicBezTo>
                    <a:cubicBezTo>
                      <a:pt x="216" y="323"/>
                      <a:pt x="294" y="354"/>
                      <a:pt x="362" y="404"/>
                    </a:cubicBezTo>
                    <a:cubicBezTo>
                      <a:pt x="344" y="320"/>
                      <a:pt x="336" y="242"/>
                      <a:pt x="354" y="159"/>
                    </a:cubicBezTo>
                    <a:cubicBezTo>
                      <a:pt x="362" y="118"/>
                      <a:pt x="374" y="81"/>
                      <a:pt x="398" y="50"/>
                    </a:cubicBezTo>
                    <a:cubicBezTo>
                      <a:pt x="422" y="19"/>
                      <a:pt x="458" y="-3"/>
                      <a:pt x="493" y="1"/>
                    </a:cubicBezTo>
                    <a:cubicBezTo>
                      <a:pt x="553" y="6"/>
                      <a:pt x="589" y="69"/>
                      <a:pt x="607" y="124"/>
                    </a:cubicBezTo>
                    <a:cubicBezTo>
                      <a:pt x="628" y="211"/>
                      <a:pt x="622" y="304"/>
                      <a:pt x="589" y="388"/>
                    </a:cubicBezTo>
                    <a:cubicBezTo>
                      <a:pt x="610" y="338"/>
                      <a:pt x="661" y="310"/>
                      <a:pt x="711" y="314"/>
                    </a:cubicBezTo>
                    <a:cubicBezTo>
                      <a:pt x="762" y="314"/>
                      <a:pt x="809" y="341"/>
                      <a:pt x="845" y="379"/>
                    </a:cubicBezTo>
                    <a:cubicBezTo>
                      <a:pt x="863" y="397"/>
                      <a:pt x="878" y="422"/>
                      <a:pt x="881" y="447"/>
                    </a:cubicBezTo>
                    <a:cubicBezTo>
                      <a:pt x="890" y="509"/>
                      <a:pt x="833" y="555"/>
                      <a:pt x="780" y="580"/>
                    </a:cubicBezTo>
                    <a:cubicBezTo>
                      <a:pt x="726" y="608"/>
                      <a:pt x="723" y="617"/>
                      <a:pt x="663" y="627"/>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9" name="Google Shape;369;p26"/>
              <p:cNvSpPr/>
              <p:nvPr/>
            </p:nvSpPr>
            <p:spPr>
              <a:xfrm>
                <a:off x="1784160" y="2858040"/>
                <a:ext cx="350280" cy="367560"/>
              </a:xfrm>
              <a:custGeom>
                <a:avLst/>
                <a:gdLst/>
                <a:ahLst/>
                <a:cxnLst/>
                <a:rect l="l" t="t" r="r" b="b"/>
                <a:pathLst>
                  <a:path w="973" h="1021" extrusionOk="0">
                    <a:moveTo>
                      <a:pt x="481" y="5"/>
                    </a:moveTo>
                    <a:lnTo>
                      <a:pt x="481" y="5"/>
                    </a:lnTo>
                    <a:cubicBezTo>
                      <a:pt x="534" y="-7"/>
                      <a:pt x="594" y="-1"/>
                      <a:pt x="633" y="27"/>
                    </a:cubicBezTo>
                    <a:cubicBezTo>
                      <a:pt x="755" y="120"/>
                      <a:pt x="707" y="253"/>
                      <a:pt x="636" y="359"/>
                    </a:cubicBezTo>
                    <a:cubicBezTo>
                      <a:pt x="719" y="284"/>
                      <a:pt x="859" y="296"/>
                      <a:pt x="931" y="380"/>
                    </a:cubicBezTo>
                    <a:cubicBezTo>
                      <a:pt x="958" y="411"/>
                      <a:pt x="975" y="449"/>
                      <a:pt x="973" y="489"/>
                    </a:cubicBezTo>
                    <a:cubicBezTo>
                      <a:pt x="969" y="557"/>
                      <a:pt x="913" y="610"/>
                      <a:pt x="853" y="638"/>
                    </a:cubicBezTo>
                    <a:cubicBezTo>
                      <a:pt x="797" y="663"/>
                      <a:pt x="767" y="653"/>
                      <a:pt x="707" y="678"/>
                    </a:cubicBezTo>
                    <a:cubicBezTo>
                      <a:pt x="776" y="696"/>
                      <a:pt x="788" y="790"/>
                      <a:pt x="779" y="861"/>
                    </a:cubicBezTo>
                    <a:cubicBezTo>
                      <a:pt x="770" y="904"/>
                      <a:pt x="758" y="951"/>
                      <a:pt x="725" y="982"/>
                    </a:cubicBezTo>
                    <a:cubicBezTo>
                      <a:pt x="675" y="1038"/>
                      <a:pt x="582" y="1028"/>
                      <a:pt x="525" y="982"/>
                    </a:cubicBezTo>
                    <a:cubicBezTo>
                      <a:pt x="466" y="932"/>
                      <a:pt x="442" y="855"/>
                      <a:pt x="436" y="777"/>
                    </a:cubicBezTo>
                    <a:cubicBezTo>
                      <a:pt x="397" y="901"/>
                      <a:pt x="243" y="963"/>
                      <a:pt x="132" y="904"/>
                    </a:cubicBezTo>
                    <a:cubicBezTo>
                      <a:pt x="111" y="892"/>
                      <a:pt x="90" y="876"/>
                      <a:pt x="79" y="858"/>
                    </a:cubicBezTo>
                    <a:cubicBezTo>
                      <a:pt x="64" y="833"/>
                      <a:pt x="61" y="802"/>
                      <a:pt x="61" y="774"/>
                    </a:cubicBezTo>
                    <a:cubicBezTo>
                      <a:pt x="67" y="672"/>
                      <a:pt x="156" y="582"/>
                      <a:pt x="254" y="579"/>
                    </a:cubicBezTo>
                    <a:cubicBezTo>
                      <a:pt x="171" y="563"/>
                      <a:pt x="87" y="535"/>
                      <a:pt x="34" y="467"/>
                    </a:cubicBezTo>
                    <a:cubicBezTo>
                      <a:pt x="-47" y="368"/>
                      <a:pt x="28" y="253"/>
                      <a:pt x="141" y="235"/>
                    </a:cubicBezTo>
                    <a:cubicBezTo>
                      <a:pt x="186" y="228"/>
                      <a:pt x="374" y="281"/>
                      <a:pt x="376" y="343"/>
                    </a:cubicBezTo>
                    <a:cubicBezTo>
                      <a:pt x="374" y="247"/>
                      <a:pt x="293" y="138"/>
                      <a:pt x="380" y="58"/>
                    </a:cubicBezTo>
                    <a:cubicBezTo>
                      <a:pt x="403" y="30"/>
                      <a:pt x="442" y="11"/>
                      <a:pt x="481" y="5"/>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0" name="Google Shape;370;p26"/>
              <p:cNvSpPr/>
              <p:nvPr/>
            </p:nvSpPr>
            <p:spPr>
              <a:xfrm>
                <a:off x="2622240" y="2705400"/>
                <a:ext cx="210600" cy="627480"/>
              </a:xfrm>
              <a:custGeom>
                <a:avLst/>
                <a:gdLst/>
                <a:ahLst/>
                <a:cxnLst/>
                <a:rect l="l" t="t" r="r" b="b"/>
                <a:pathLst>
                  <a:path w="585" h="1743" extrusionOk="0">
                    <a:moveTo>
                      <a:pt x="584" y="33"/>
                    </a:moveTo>
                    <a:lnTo>
                      <a:pt x="584" y="33"/>
                    </a:lnTo>
                    <a:cubicBezTo>
                      <a:pt x="581" y="-10"/>
                      <a:pt x="515" y="-10"/>
                      <a:pt x="518" y="33"/>
                    </a:cubicBezTo>
                    <a:cubicBezTo>
                      <a:pt x="524" y="256"/>
                      <a:pt x="497" y="479"/>
                      <a:pt x="449" y="696"/>
                    </a:cubicBezTo>
                    <a:cubicBezTo>
                      <a:pt x="405" y="891"/>
                      <a:pt x="345" y="1083"/>
                      <a:pt x="277" y="1273"/>
                    </a:cubicBezTo>
                    <a:cubicBezTo>
                      <a:pt x="279" y="1183"/>
                      <a:pt x="262" y="1090"/>
                      <a:pt x="223" y="1006"/>
                    </a:cubicBezTo>
                    <a:cubicBezTo>
                      <a:pt x="166" y="882"/>
                      <a:pt x="62" y="779"/>
                      <a:pt x="26" y="646"/>
                    </a:cubicBezTo>
                    <a:cubicBezTo>
                      <a:pt x="-30" y="829"/>
                      <a:pt x="5" y="1065"/>
                      <a:pt x="125" y="1214"/>
                    </a:cubicBezTo>
                    <a:cubicBezTo>
                      <a:pt x="163" y="1263"/>
                      <a:pt x="199" y="1310"/>
                      <a:pt x="247" y="1350"/>
                    </a:cubicBezTo>
                    <a:cubicBezTo>
                      <a:pt x="205" y="1468"/>
                      <a:pt x="160" y="1582"/>
                      <a:pt x="113" y="1697"/>
                    </a:cubicBezTo>
                    <a:cubicBezTo>
                      <a:pt x="107" y="1716"/>
                      <a:pt x="122" y="1735"/>
                      <a:pt x="136" y="1741"/>
                    </a:cubicBezTo>
                    <a:cubicBezTo>
                      <a:pt x="154" y="1747"/>
                      <a:pt x="169" y="1735"/>
                      <a:pt x="175" y="1716"/>
                    </a:cubicBezTo>
                    <a:cubicBezTo>
                      <a:pt x="259" y="1505"/>
                      <a:pt x="342" y="1291"/>
                      <a:pt x="411" y="1074"/>
                    </a:cubicBezTo>
                    <a:cubicBezTo>
                      <a:pt x="482" y="860"/>
                      <a:pt x="536" y="640"/>
                      <a:pt x="566" y="414"/>
                    </a:cubicBezTo>
                    <a:cubicBezTo>
                      <a:pt x="581" y="287"/>
                      <a:pt x="586" y="160"/>
                      <a:pt x="584" y="33"/>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1" name="Google Shape;371;p26"/>
              <p:cNvSpPr/>
              <p:nvPr/>
            </p:nvSpPr>
            <p:spPr>
              <a:xfrm>
                <a:off x="539640" y="3106080"/>
                <a:ext cx="504720" cy="638640"/>
              </a:xfrm>
              <a:custGeom>
                <a:avLst/>
                <a:gdLst/>
                <a:ahLst/>
                <a:cxnLst/>
                <a:rect l="l" t="t" r="r" b="b"/>
                <a:pathLst>
                  <a:path w="1402" h="1774" extrusionOk="0">
                    <a:moveTo>
                      <a:pt x="1351" y="1204"/>
                    </a:moveTo>
                    <a:lnTo>
                      <a:pt x="1351" y="1204"/>
                    </a:lnTo>
                    <a:cubicBezTo>
                      <a:pt x="1390" y="1090"/>
                      <a:pt x="1420" y="963"/>
                      <a:pt x="1390" y="842"/>
                    </a:cubicBezTo>
                    <a:cubicBezTo>
                      <a:pt x="1381" y="808"/>
                      <a:pt x="1354" y="767"/>
                      <a:pt x="1321" y="777"/>
                    </a:cubicBezTo>
                    <a:cubicBezTo>
                      <a:pt x="1304" y="780"/>
                      <a:pt x="1292" y="795"/>
                      <a:pt x="1283" y="811"/>
                    </a:cubicBezTo>
                    <a:cubicBezTo>
                      <a:pt x="1235" y="891"/>
                      <a:pt x="1223" y="990"/>
                      <a:pt x="1223" y="1087"/>
                    </a:cubicBezTo>
                    <a:cubicBezTo>
                      <a:pt x="1223" y="1152"/>
                      <a:pt x="1226" y="1217"/>
                      <a:pt x="1235" y="1282"/>
                    </a:cubicBezTo>
                    <a:cubicBezTo>
                      <a:pt x="1238" y="1310"/>
                      <a:pt x="1241" y="1359"/>
                      <a:pt x="1250" y="1397"/>
                    </a:cubicBezTo>
                    <a:cubicBezTo>
                      <a:pt x="1187" y="1329"/>
                      <a:pt x="1110" y="1266"/>
                      <a:pt x="1035" y="1220"/>
                    </a:cubicBezTo>
                    <a:cubicBezTo>
                      <a:pt x="1011" y="1204"/>
                      <a:pt x="987" y="1189"/>
                      <a:pt x="961" y="1176"/>
                    </a:cubicBezTo>
                    <a:cubicBezTo>
                      <a:pt x="985" y="1105"/>
                      <a:pt x="1005" y="1031"/>
                      <a:pt x="1029" y="963"/>
                    </a:cubicBezTo>
                    <a:cubicBezTo>
                      <a:pt x="1068" y="845"/>
                      <a:pt x="1098" y="718"/>
                      <a:pt x="1068" y="600"/>
                    </a:cubicBezTo>
                    <a:cubicBezTo>
                      <a:pt x="1059" y="563"/>
                      <a:pt x="1032" y="522"/>
                      <a:pt x="999" y="532"/>
                    </a:cubicBezTo>
                    <a:cubicBezTo>
                      <a:pt x="982" y="535"/>
                      <a:pt x="967" y="550"/>
                      <a:pt x="958" y="569"/>
                    </a:cubicBezTo>
                    <a:cubicBezTo>
                      <a:pt x="910" y="649"/>
                      <a:pt x="901" y="745"/>
                      <a:pt x="901" y="842"/>
                    </a:cubicBezTo>
                    <a:cubicBezTo>
                      <a:pt x="898" y="907"/>
                      <a:pt x="904" y="972"/>
                      <a:pt x="913" y="1037"/>
                    </a:cubicBezTo>
                    <a:cubicBezTo>
                      <a:pt x="916" y="1068"/>
                      <a:pt x="919" y="1114"/>
                      <a:pt x="928" y="1155"/>
                    </a:cubicBezTo>
                    <a:cubicBezTo>
                      <a:pt x="827" y="1099"/>
                      <a:pt x="725" y="1046"/>
                      <a:pt x="633" y="975"/>
                    </a:cubicBezTo>
                    <a:cubicBezTo>
                      <a:pt x="657" y="900"/>
                      <a:pt x="681" y="823"/>
                      <a:pt x="704" y="749"/>
                    </a:cubicBezTo>
                    <a:cubicBezTo>
                      <a:pt x="746" y="631"/>
                      <a:pt x="773" y="504"/>
                      <a:pt x="743" y="386"/>
                    </a:cubicBezTo>
                    <a:cubicBezTo>
                      <a:pt x="734" y="349"/>
                      <a:pt x="710" y="308"/>
                      <a:pt x="675" y="318"/>
                    </a:cubicBezTo>
                    <a:cubicBezTo>
                      <a:pt x="657" y="321"/>
                      <a:pt x="645" y="336"/>
                      <a:pt x="636" y="355"/>
                    </a:cubicBezTo>
                    <a:cubicBezTo>
                      <a:pt x="588" y="436"/>
                      <a:pt x="576" y="532"/>
                      <a:pt x="576" y="628"/>
                    </a:cubicBezTo>
                    <a:cubicBezTo>
                      <a:pt x="576" y="693"/>
                      <a:pt x="579" y="758"/>
                      <a:pt x="588" y="823"/>
                    </a:cubicBezTo>
                    <a:cubicBezTo>
                      <a:pt x="594" y="857"/>
                      <a:pt x="594" y="913"/>
                      <a:pt x="606" y="956"/>
                    </a:cubicBezTo>
                    <a:cubicBezTo>
                      <a:pt x="564" y="919"/>
                      <a:pt x="523" y="876"/>
                      <a:pt x="490" y="829"/>
                    </a:cubicBezTo>
                    <a:cubicBezTo>
                      <a:pt x="439" y="755"/>
                      <a:pt x="400" y="674"/>
                      <a:pt x="383" y="584"/>
                    </a:cubicBezTo>
                    <a:cubicBezTo>
                      <a:pt x="398" y="535"/>
                      <a:pt x="412" y="485"/>
                      <a:pt x="430" y="436"/>
                    </a:cubicBezTo>
                    <a:cubicBezTo>
                      <a:pt x="472" y="318"/>
                      <a:pt x="499" y="191"/>
                      <a:pt x="469" y="70"/>
                    </a:cubicBezTo>
                    <a:cubicBezTo>
                      <a:pt x="460" y="32"/>
                      <a:pt x="433" y="-8"/>
                      <a:pt x="400" y="1"/>
                    </a:cubicBezTo>
                    <a:cubicBezTo>
                      <a:pt x="383" y="5"/>
                      <a:pt x="371" y="20"/>
                      <a:pt x="359" y="38"/>
                    </a:cubicBezTo>
                    <a:cubicBezTo>
                      <a:pt x="311" y="119"/>
                      <a:pt x="302" y="219"/>
                      <a:pt x="299" y="314"/>
                    </a:cubicBezTo>
                    <a:cubicBezTo>
                      <a:pt x="299" y="358"/>
                      <a:pt x="302" y="401"/>
                      <a:pt x="305" y="445"/>
                    </a:cubicBezTo>
                    <a:cubicBezTo>
                      <a:pt x="305" y="448"/>
                      <a:pt x="305" y="451"/>
                      <a:pt x="305" y="457"/>
                    </a:cubicBezTo>
                    <a:cubicBezTo>
                      <a:pt x="305" y="519"/>
                      <a:pt x="314" y="578"/>
                      <a:pt x="329" y="637"/>
                    </a:cubicBezTo>
                    <a:cubicBezTo>
                      <a:pt x="329" y="643"/>
                      <a:pt x="332" y="649"/>
                      <a:pt x="335" y="655"/>
                    </a:cubicBezTo>
                    <a:cubicBezTo>
                      <a:pt x="350" y="708"/>
                      <a:pt x="371" y="758"/>
                      <a:pt x="398" y="808"/>
                    </a:cubicBezTo>
                    <a:cubicBezTo>
                      <a:pt x="430" y="863"/>
                      <a:pt x="472" y="916"/>
                      <a:pt x="517" y="959"/>
                    </a:cubicBezTo>
                    <a:cubicBezTo>
                      <a:pt x="484" y="947"/>
                      <a:pt x="454" y="938"/>
                      <a:pt x="421" y="922"/>
                    </a:cubicBezTo>
                    <a:cubicBezTo>
                      <a:pt x="308" y="879"/>
                      <a:pt x="186" y="845"/>
                      <a:pt x="70" y="872"/>
                    </a:cubicBezTo>
                    <a:cubicBezTo>
                      <a:pt x="37" y="882"/>
                      <a:pt x="-5" y="907"/>
                      <a:pt x="1" y="941"/>
                    </a:cubicBezTo>
                    <a:cubicBezTo>
                      <a:pt x="4" y="963"/>
                      <a:pt x="22" y="975"/>
                      <a:pt x="37" y="984"/>
                    </a:cubicBezTo>
                    <a:cubicBezTo>
                      <a:pt x="114" y="1037"/>
                      <a:pt x="210" y="1053"/>
                      <a:pt x="299" y="1056"/>
                    </a:cubicBezTo>
                    <a:cubicBezTo>
                      <a:pt x="365" y="1059"/>
                      <a:pt x="427" y="1056"/>
                      <a:pt x="493" y="1049"/>
                    </a:cubicBezTo>
                    <a:cubicBezTo>
                      <a:pt x="520" y="1046"/>
                      <a:pt x="567" y="1046"/>
                      <a:pt x="606" y="1037"/>
                    </a:cubicBezTo>
                    <a:cubicBezTo>
                      <a:pt x="618" y="1046"/>
                      <a:pt x="627" y="1053"/>
                      <a:pt x="639" y="1062"/>
                    </a:cubicBezTo>
                    <a:cubicBezTo>
                      <a:pt x="707" y="1112"/>
                      <a:pt x="782" y="1152"/>
                      <a:pt x="856" y="1192"/>
                    </a:cubicBezTo>
                    <a:cubicBezTo>
                      <a:pt x="794" y="1201"/>
                      <a:pt x="731" y="1214"/>
                      <a:pt x="669" y="1220"/>
                    </a:cubicBezTo>
                    <a:cubicBezTo>
                      <a:pt x="549" y="1235"/>
                      <a:pt x="430" y="1266"/>
                      <a:pt x="341" y="1347"/>
                    </a:cubicBezTo>
                    <a:cubicBezTo>
                      <a:pt x="314" y="1372"/>
                      <a:pt x="290" y="1412"/>
                      <a:pt x="311" y="1443"/>
                    </a:cubicBezTo>
                    <a:cubicBezTo>
                      <a:pt x="323" y="1456"/>
                      <a:pt x="344" y="1462"/>
                      <a:pt x="362" y="1462"/>
                    </a:cubicBezTo>
                    <a:cubicBezTo>
                      <a:pt x="451" y="1471"/>
                      <a:pt x="541" y="1437"/>
                      <a:pt x="624" y="1393"/>
                    </a:cubicBezTo>
                    <a:cubicBezTo>
                      <a:pt x="681" y="1366"/>
                      <a:pt x="734" y="1331"/>
                      <a:pt x="788" y="1294"/>
                    </a:cubicBezTo>
                    <a:cubicBezTo>
                      <a:pt x="815" y="1276"/>
                      <a:pt x="865" y="1248"/>
                      <a:pt x="895" y="1214"/>
                    </a:cubicBezTo>
                    <a:cubicBezTo>
                      <a:pt x="979" y="1263"/>
                      <a:pt x="1062" y="1313"/>
                      <a:pt x="1134" y="1378"/>
                    </a:cubicBezTo>
                    <a:cubicBezTo>
                      <a:pt x="1077" y="1387"/>
                      <a:pt x="1020" y="1397"/>
                      <a:pt x="961" y="1403"/>
                    </a:cubicBezTo>
                    <a:cubicBezTo>
                      <a:pt x="844" y="1418"/>
                      <a:pt x="722" y="1449"/>
                      <a:pt x="633" y="1530"/>
                    </a:cubicBezTo>
                    <a:cubicBezTo>
                      <a:pt x="606" y="1555"/>
                      <a:pt x="582" y="1598"/>
                      <a:pt x="606" y="1626"/>
                    </a:cubicBezTo>
                    <a:cubicBezTo>
                      <a:pt x="618" y="1638"/>
                      <a:pt x="636" y="1645"/>
                      <a:pt x="654" y="1645"/>
                    </a:cubicBezTo>
                    <a:cubicBezTo>
                      <a:pt x="746" y="1654"/>
                      <a:pt x="836" y="1620"/>
                      <a:pt x="916" y="1576"/>
                    </a:cubicBezTo>
                    <a:cubicBezTo>
                      <a:pt x="973" y="1548"/>
                      <a:pt x="1026" y="1515"/>
                      <a:pt x="1080" y="1480"/>
                    </a:cubicBezTo>
                    <a:cubicBezTo>
                      <a:pt x="1104" y="1462"/>
                      <a:pt x="1142" y="1440"/>
                      <a:pt x="1172" y="1412"/>
                    </a:cubicBezTo>
                    <a:cubicBezTo>
                      <a:pt x="1178" y="1418"/>
                      <a:pt x="1184" y="1425"/>
                      <a:pt x="1190" y="1431"/>
                    </a:cubicBezTo>
                    <a:cubicBezTo>
                      <a:pt x="1268" y="1515"/>
                      <a:pt x="1327" y="1623"/>
                      <a:pt x="1330" y="1741"/>
                    </a:cubicBezTo>
                    <a:cubicBezTo>
                      <a:pt x="1330" y="1784"/>
                      <a:pt x="1396" y="1784"/>
                      <a:pt x="1396" y="1741"/>
                    </a:cubicBezTo>
                    <a:cubicBezTo>
                      <a:pt x="1393" y="1626"/>
                      <a:pt x="1348" y="1524"/>
                      <a:pt x="1280" y="1434"/>
                    </a:cubicBezTo>
                    <a:cubicBezTo>
                      <a:pt x="1304" y="1359"/>
                      <a:pt x="1324" y="1282"/>
                      <a:pt x="1351" y="1204"/>
                    </a:cubicBezTo>
                    <a:close/>
                  </a:path>
                </a:pathLst>
              </a:custGeom>
              <a:solidFill>
                <a:schemeClr val="accent5"/>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2" name="Google Shape;372;p26"/>
              <p:cNvSpPr/>
              <p:nvPr/>
            </p:nvSpPr>
            <p:spPr>
              <a:xfrm>
                <a:off x="1027080" y="2365920"/>
                <a:ext cx="505440" cy="991800"/>
              </a:xfrm>
              <a:custGeom>
                <a:avLst/>
                <a:gdLst/>
                <a:ahLst/>
                <a:cxnLst/>
                <a:rect l="l" t="t" r="r" b="b"/>
                <a:pathLst>
                  <a:path w="1404" h="2755" extrusionOk="0">
                    <a:moveTo>
                      <a:pt x="1386" y="2690"/>
                    </a:moveTo>
                    <a:lnTo>
                      <a:pt x="1386" y="2690"/>
                    </a:lnTo>
                    <a:cubicBezTo>
                      <a:pt x="1305" y="2628"/>
                      <a:pt x="1240" y="2541"/>
                      <a:pt x="1192" y="2448"/>
                    </a:cubicBezTo>
                    <a:cubicBezTo>
                      <a:pt x="1222" y="2392"/>
                      <a:pt x="1252" y="2336"/>
                      <a:pt x="1288" y="2284"/>
                    </a:cubicBezTo>
                    <a:cubicBezTo>
                      <a:pt x="1350" y="2178"/>
                      <a:pt x="1407" y="2063"/>
                      <a:pt x="1404" y="1940"/>
                    </a:cubicBezTo>
                    <a:cubicBezTo>
                      <a:pt x="1401" y="1902"/>
                      <a:pt x="1386" y="1856"/>
                      <a:pt x="1350" y="1856"/>
                    </a:cubicBezTo>
                    <a:cubicBezTo>
                      <a:pt x="1332" y="1856"/>
                      <a:pt x="1317" y="1868"/>
                      <a:pt x="1305" y="1884"/>
                    </a:cubicBezTo>
                    <a:cubicBezTo>
                      <a:pt x="1240" y="1949"/>
                      <a:pt x="1207" y="2042"/>
                      <a:pt x="1186" y="2135"/>
                    </a:cubicBezTo>
                    <a:cubicBezTo>
                      <a:pt x="1171" y="2200"/>
                      <a:pt x="1162" y="2265"/>
                      <a:pt x="1156" y="2330"/>
                    </a:cubicBezTo>
                    <a:cubicBezTo>
                      <a:pt x="1156" y="2339"/>
                      <a:pt x="1153" y="2352"/>
                      <a:pt x="1151" y="2364"/>
                    </a:cubicBezTo>
                    <a:cubicBezTo>
                      <a:pt x="1147" y="2355"/>
                      <a:pt x="1145" y="2346"/>
                      <a:pt x="1141" y="2339"/>
                    </a:cubicBezTo>
                    <a:cubicBezTo>
                      <a:pt x="1097" y="2228"/>
                      <a:pt x="1070" y="2113"/>
                      <a:pt x="1049" y="1995"/>
                    </a:cubicBezTo>
                    <a:cubicBezTo>
                      <a:pt x="1088" y="1927"/>
                      <a:pt x="1127" y="1856"/>
                      <a:pt x="1168" y="1788"/>
                    </a:cubicBezTo>
                    <a:cubicBezTo>
                      <a:pt x="1231" y="1685"/>
                      <a:pt x="1288" y="1568"/>
                      <a:pt x="1284" y="1443"/>
                    </a:cubicBezTo>
                    <a:cubicBezTo>
                      <a:pt x="1282" y="1409"/>
                      <a:pt x="1267" y="1363"/>
                      <a:pt x="1231" y="1363"/>
                    </a:cubicBezTo>
                    <a:cubicBezTo>
                      <a:pt x="1213" y="1363"/>
                      <a:pt x="1198" y="1375"/>
                      <a:pt x="1186" y="1387"/>
                    </a:cubicBezTo>
                    <a:cubicBezTo>
                      <a:pt x="1121" y="1456"/>
                      <a:pt x="1091" y="1549"/>
                      <a:pt x="1067" y="1642"/>
                    </a:cubicBezTo>
                    <a:cubicBezTo>
                      <a:pt x="1055" y="1704"/>
                      <a:pt x="1043" y="1769"/>
                      <a:pt x="1037" y="1834"/>
                    </a:cubicBezTo>
                    <a:cubicBezTo>
                      <a:pt x="1037" y="1853"/>
                      <a:pt x="1031" y="1874"/>
                      <a:pt x="1031" y="1896"/>
                    </a:cubicBezTo>
                    <a:cubicBezTo>
                      <a:pt x="1028" y="1877"/>
                      <a:pt x="1025" y="1859"/>
                      <a:pt x="1022" y="1844"/>
                    </a:cubicBezTo>
                    <a:cubicBezTo>
                      <a:pt x="1001" y="1732"/>
                      <a:pt x="983" y="1623"/>
                      <a:pt x="957" y="1515"/>
                    </a:cubicBezTo>
                    <a:cubicBezTo>
                      <a:pt x="987" y="1462"/>
                      <a:pt x="1016" y="1409"/>
                      <a:pt x="1049" y="1357"/>
                    </a:cubicBezTo>
                    <a:cubicBezTo>
                      <a:pt x="1115" y="1252"/>
                      <a:pt x="1168" y="1138"/>
                      <a:pt x="1165" y="1013"/>
                    </a:cubicBezTo>
                    <a:cubicBezTo>
                      <a:pt x="1165" y="976"/>
                      <a:pt x="1147" y="933"/>
                      <a:pt x="1115" y="930"/>
                    </a:cubicBezTo>
                    <a:cubicBezTo>
                      <a:pt x="1094" y="930"/>
                      <a:pt x="1079" y="945"/>
                      <a:pt x="1067" y="957"/>
                    </a:cubicBezTo>
                    <a:cubicBezTo>
                      <a:pt x="1001" y="1026"/>
                      <a:pt x="972" y="1119"/>
                      <a:pt x="951" y="1209"/>
                    </a:cubicBezTo>
                    <a:cubicBezTo>
                      <a:pt x="936" y="1268"/>
                      <a:pt x="927" y="1326"/>
                      <a:pt x="921" y="1385"/>
                    </a:cubicBezTo>
                    <a:cubicBezTo>
                      <a:pt x="915" y="1366"/>
                      <a:pt x="909" y="1344"/>
                      <a:pt x="900" y="1326"/>
                    </a:cubicBezTo>
                    <a:cubicBezTo>
                      <a:pt x="876" y="1255"/>
                      <a:pt x="849" y="1184"/>
                      <a:pt x="820" y="1116"/>
                    </a:cubicBezTo>
                    <a:cubicBezTo>
                      <a:pt x="855" y="1054"/>
                      <a:pt x="891" y="989"/>
                      <a:pt x="930" y="924"/>
                    </a:cubicBezTo>
                    <a:cubicBezTo>
                      <a:pt x="995" y="821"/>
                      <a:pt x="1049" y="703"/>
                      <a:pt x="1046" y="582"/>
                    </a:cubicBezTo>
                    <a:cubicBezTo>
                      <a:pt x="1046" y="545"/>
                      <a:pt x="1028" y="499"/>
                      <a:pt x="995" y="499"/>
                    </a:cubicBezTo>
                    <a:cubicBezTo>
                      <a:pt x="977" y="499"/>
                      <a:pt x="960" y="511"/>
                      <a:pt x="948" y="523"/>
                    </a:cubicBezTo>
                    <a:cubicBezTo>
                      <a:pt x="885" y="592"/>
                      <a:pt x="852" y="685"/>
                      <a:pt x="832" y="778"/>
                    </a:cubicBezTo>
                    <a:cubicBezTo>
                      <a:pt x="817" y="840"/>
                      <a:pt x="805" y="905"/>
                      <a:pt x="799" y="970"/>
                    </a:cubicBezTo>
                    <a:cubicBezTo>
                      <a:pt x="799" y="992"/>
                      <a:pt x="793" y="1023"/>
                      <a:pt x="790" y="1054"/>
                    </a:cubicBezTo>
                    <a:cubicBezTo>
                      <a:pt x="757" y="985"/>
                      <a:pt x="721" y="920"/>
                      <a:pt x="683" y="855"/>
                    </a:cubicBezTo>
                    <a:cubicBezTo>
                      <a:pt x="680" y="849"/>
                      <a:pt x="676" y="843"/>
                      <a:pt x="674" y="837"/>
                    </a:cubicBezTo>
                    <a:cubicBezTo>
                      <a:pt x="674" y="756"/>
                      <a:pt x="674" y="676"/>
                      <a:pt x="676" y="595"/>
                    </a:cubicBezTo>
                    <a:cubicBezTo>
                      <a:pt x="683" y="471"/>
                      <a:pt x="676" y="341"/>
                      <a:pt x="614" y="235"/>
                    </a:cubicBezTo>
                    <a:cubicBezTo>
                      <a:pt x="596" y="204"/>
                      <a:pt x="560" y="173"/>
                      <a:pt x="531" y="192"/>
                    </a:cubicBezTo>
                    <a:cubicBezTo>
                      <a:pt x="513" y="201"/>
                      <a:pt x="507" y="220"/>
                      <a:pt x="501" y="238"/>
                    </a:cubicBezTo>
                    <a:cubicBezTo>
                      <a:pt x="480" y="328"/>
                      <a:pt x="495" y="427"/>
                      <a:pt x="522" y="517"/>
                    </a:cubicBezTo>
                    <a:cubicBezTo>
                      <a:pt x="539" y="579"/>
                      <a:pt x="560" y="641"/>
                      <a:pt x="587" y="700"/>
                    </a:cubicBezTo>
                    <a:cubicBezTo>
                      <a:pt x="587" y="707"/>
                      <a:pt x="590" y="710"/>
                      <a:pt x="590" y="713"/>
                    </a:cubicBezTo>
                    <a:cubicBezTo>
                      <a:pt x="516" y="601"/>
                      <a:pt x="435" y="495"/>
                      <a:pt x="355" y="390"/>
                    </a:cubicBezTo>
                    <a:cubicBezTo>
                      <a:pt x="343" y="362"/>
                      <a:pt x="328" y="337"/>
                      <a:pt x="319" y="309"/>
                    </a:cubicBezTo>
                    <a:cubicBezTo>
                      <a:pt x="268" y="195"/>
                      <a:pt x="206" y="83"/>
                      <a:pt x="104" y="18"/>
                    </a:cubicBezTo>
                    <a:cubicBezTo>
                      <a:pt x="75" y="0"/>
                      <a:pt x="30" y="-10"/>
                      <a:pt x="12" y="18"/>
                    </a:cubicBezTo>
                    <a:cubicBezTo>
                      <a:pt x="0" y="34"/>
                      <a:pt x="3" y="55"/>
                      <a:pt x="6" y="74"/>
                    </a:cubicBezTo>
                    <a:cubicBezTo>
                      <a:pt x="24" y="167"/>
                      <a:pt x="83" y="245"/>
                      <a:pt x="143" y="316"/>
                    </a:cubicBezTo>
                    <a:cubicBezTo>
                      <a:pt x="188" y="362"/>
                      <a:pt x="236" y="406"/>
                      <a:pt x="283" y="449"/>
                    </a:cubicBezTo>
                    <a:cubicBezTo>
                      <a:pt x="307" y="468"/>
                      <a:pt x="340" y="502"/>
                      <a:pt x="373" y="523"/>
                    </a:cubicBezTo>
                    <a:cubicBezTo>
                      <a:pt x="417" y="582"/>
                      <a:pt x="462" y="644"/>
                      <a:pt x="507" y="703"/>
                    </a:cubicBezTo>
                    <a:cubicBezTo>
                      <a:pt x="474" y="688"/>
                      <a:pt x="441" y="669"/>
                      <a:pt x="411" y="651"/>
                    </a:cubicBezTo>
                    <a:cubicBezTo>
                      <a:pt x="310" y="589"/>
                      <a:pt x="194" y="536"/>
                      <a:pt x="75" y="545"/>
                    </a:cubicBezTo>
                    <a:cubicBezTo>
                      <a:pt x="42" y="545"/>
                      <a:pt x="-3" y="564"/>
                      <a:pt x="0" y="601"/>
                    </a:cubicBezTo>
                    <a:cubicBezTo>
                      <a:pt x="0" y="620"/>
                      <a:pt x="12" y="635"/>
                      <a:pt x="27" y="648"/>
                    </a:cubicBezTo>
                    <a:cubicBezTo>
                      <a:pt x="93" y="713"/>
                      <a:pt x="185" y="740"/>
                      <a:pt x="274" y="759"/>
                    </a:cubicBezTo>
                    <a:cubicBezTo>
                      <a:pt x="337" y="771"/>
                      <a:pt x="400" y="781"/>
                      <a:pt x="462" y="784"/>
                    </a:cubicBezTo>
                    <a:cubicBezTo>
                      <a:pt x="489" y="784"/>
                      <a:pt x="527" y="790"/>
                      <a:pt x="563" y="790"/>
                    </a:cubicBezTo>
                    <a:cubicBezTo>
                      <a:pt x="578" y="809"/>
                      <a:pt x="590" y="830"/>
                      <a:pt x="602" y="849"/>
                    </a:cubicBezTo>
                    <a:cubicBezTo>
                      <a:pt x="656" y="933"/>
                      <a:pt x="701" y="1020"/>
                      <a:pt x="742" y="1106"/>
                    </a:cubicBezTo>
                    <a:cubicBezTo>
                      <a:pt x="691" y="1079"/>
                      <a:pt x="641" y="1051"/>
                      <a:pt x="590" y="1020"/>
                    </a:cubicBezTo>
                    <a:cubicBezTo>
                      <a:pt x="486" y="957"/>
                      <a:pt x="373" y="905"/>
                      <a:pt x="253" y="914"/>
                    </a:cubicBezTo>
                    <a:cubicBezTo>
                      <a:pt x="218" y="917"/>
                      <a:pt x="176" y="936"/>
                      <a:pt x="176" y="973"/>
                    </a:cubicBezTo>
                    <a:cubicBezTo>
                      <a:pt x="179" y="992"/>
                      <a:pt x="191" y="1007"/>
                      <a:pt x="206" y="1020"/>
                    </a:cubicBezTo>
                    <a:cubicBezTo>
                      <a:pt x="271" y="1082"/>
                      <a:pt x="364" y="1113"/>
                      <a:pt x="453" y="1131"/>
                    </a:cubicBezTo>
                    <a:cubicBezTo>
                      <a:pt x="513" y="1144"/>
                      <a:pt x="578" y="1150"/>
                      <a:pt x="641" y="1153"/>
                    </a:cubicBezTo>
                    <a:cubicBezTo>
                      <a:pt x="670" y="1156"/>
                      <a:pt x="724" y="1162"/>
                      <a:pt x="766" y="1159"/>
                    </a:cubicBezTo>
                    <a:cubicBezTo>
                      <a:pt x="790" y="1209"/>
                      <a:pt x="808" y="1261"/>
                      <a:pt x="829" y="1310"/>
                    </a:cubicBezTo>
                    <a:cubicBezTo>
                      <a:pt x="840" y="1350"/>
                      <a:pt x="855" y="1391"/>
                      <a:pt x="867" y="1434"/>
                    </a:cubicBezTo>
                    <a:cubicBezTo>
                      <a:pt x="823" y="1409"/>
                      <a:pt x="781" y="1385"/>
                      <a:pt x="739" y="1360"/>
                    </a:cubicBezTo>
                    <a:cubicBezTo>
                      <a:pt x="635" y="1299"/>
                      <a:pt x="522" y="1246"/>
                      <a:pt x="402" y="1255"/>
                    </a:cubicBezTo>
                    <a:cubicBezTo>
                      <a:pt x="367" y="1258"/>
                      <a:pt x="325" y="1277"/>
                      <a:pt x="325" y="1310"/>
                    </a:cubicBezTo>
                    <a:cubicBezTo>
                      <a:pt x="325" y="1329"/>
                      <a:pt x="340" y="1344"/>
                      <a:pt x="352" y="1360"/>
                    </a:cubicBezTo>
                    <a:cubicBezTo>
                      <a:pt x="420" y="1422"/>
                      <a:pt x="513" y="1450"/>
                      <a:pt x="599" y="1468"/>
                    </a:cubicBezTo>
                    <a:cubicBezTo>
                      <a:pt x="662" y="1481"/>
                      <a:pt x="724" y="1490"/>
                      <a:pt x="787" y="1493"/>
                    </a:cubicBezTo>
                    <a:cubicBezTo>
                      <a:pt x="814" y="1493"/>
                      <a:pt x="849" y="1499"/>
                      <a:pt x="885" y="1499"/>
                    </a:cubicBezTo>
                    <a:cubicBezTo>
                      <a:pt x="912" y="1605"/>
                      <a:pt x="933" y="1710"/>
                      <a:pt x="951" y="1819"/>
                    </a:cubicBezTo>
                    <a:cubicBezTo>
                      <a:pt x="900" y="1788"/>
                      <a:pt x="846" y="1760"/>
                      <a:pt x="796" y="1729"/>
                    </a:cubicBezTo>
                    <a:cubicBezTo>
                      <a:pt x="695" y="1667"/>
                      <a:pt x="581" y="1614"/>
                      <a:pt x="462" y="1623"/>
                    </a:cubicBezTo>
                    <a:cubicBezTo>
                      <a:pt x="426" y="1626"/>
                      <a:pt x="384" y="1645"/>
                      <a:pt x="384" y="1682"/>
                    </a:cubicBezTo>
                    <a:cubicBezTo>
                      <a:pt x="384" y="1701"/>
                      <a:pt x="400" y="1716"/>
                      <a:pt x="411" y="1729"/>
                    </a:cubicBezTo>
                    <a:cubicBezTo>
                      <a:pt x="480" y="1791"/>
                      <a:pt x="569" y="1822"/>
                      <a:pt x="659" y="1840"/>
                    </a:cubicBezTo>
                    <a:cubicBezTo>
                      <a:pt x="721" y="1853"/>
                      <a:pt x="784" y="1859"/>
                      <a:pt x="846" y="1862"/>
                    </a:cubicBezTo>
                    <a:cubicBezTo>
                      <a:pt x="876" y="1865"/>
                      <a:pt x="921" y="1871"/>
                      <a:pt x="960" y="1868"/>
                    </a:cubicBezTo>
                    <a:cubicBezTo>
                      <a:pt x="981" y="1998"/>
                      <a:pt x="1004" y="2126"/>
                      <a:pt x="1043" y="2250"/>
                    </a:cubicBezTo>
                    <a:cubicBezTo>
                      <a:pt x="989" y="2222"/>
                      <a:pt x="939" y="2194"/>
                      <a:pt x="885" y="2163"/>
                    </a:cubicBezTo>
                    <a:cubicBezTo>
                      <a:pt x="784" y="2101"/>
                      <a:pt x="668" y="2048"/>
                      <a:pt x="551" y="2057"/>
                    </a:cubicBezTo>
                    <a:cubicBezTo>
                      <a:pt x="516" y="2061"/>
                      <a:pt x="474" y="2076"/>
                      <a:pt x="474" y="2113"/>
                    </a:cubicBezTo>
                    <a:cubicBezTo>
                      <a:pt x="474" y="2132"/>
                      <a:pt x="489" y="2147"/>
                      <a:pt x="501" y="2163"/>
                    </a:cubicBezTo>
                    <a:cubicBezTo>
                      <a:pt x="569" y="2225"/>
                      <a:pt x="659" y="2253"/>
                      <a:pt x="748" y="2271"/>
                    </a:cubicBezTo>
                    <a:cubicBezTo>
                      <a:pt x="811" y="2284"/>
                      <a:pt x="873" y="2293"/>
                      <a:pt x="936" y="2296"/>
                    </a:cubicBezTo>
                    <a:cubicBezTo>
                      <a:pt x="966" y="2296"/>
                      <a:pt x="1016" y="2305"/>
                      <a:pt x="1058" y="2302"/>
                    </a:cubicBezTo>
                    <a:cubicBezTo>
                      <a:pt x="1061" y="2312"/>
                      <a:pt x="1064" y="2321"/>
                      <a:pt x="1067" y="2330"/>
                    </a:cubicBezTo>
                    <a:cubicBezTo>
                      <a:pt x="1127" y="2492"/>
                      <a:pt x="1219" y="2643"/>
                      <a:pt x="1353" y="2749"/>
                    </a:cubicBezTo>
                    <a:cubicBezTo>
                      <a:pt x="1368" y="2761"/>
                      <a:pt x="1389" y="2752"/>
                      <a:pt x="1398" y="2737"/>
                    </a:cubicBezTo>
                    <a:cubicBezTo>
                      <a:pt x="1407" y="2721"/>
                      <a:pt x="1401" y="2702"/>
                      <a:pt x="1386" y="2690"/>
                    </a:cubicBezTo>
                    <a:close/>
                  </a:path>
                </a:pathLst>
              </a:custGeom>
              <a:solidFill>
                <a:schemeClr val="accent5"/>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3" name="Google Shape;373;p26"/>
              <p:cNvSpPr/>
              <p:nvPr/>
            </p:nvSpPr>
            <p:spPr>
              <a:xfrm>
                <a:off x="2593440" y="3532680"/>
                <a:ext cx="227160" cy="415440"/>
              </a:xfrm>
              <a:custGeom>
                <a:avLst/>
                <a:gdLst/>
                <a:ahLst/>
                <a:cxnLst/>
                <a:rect l="l" t="t" r="r" b="b"/>
                <a:pathLst>
                  <a:path w="631" h="1154" extrusionOk="0">
                    <a:moveTo>
                      <a:pt x="342" y="723"/>
                    </a:moveTo>
                    <a:lnTo>
                      <a:pt x="342" y="723"/>
                    </a:lnTo>
                    <a:cubicBezTo>
                      <a:pt x="300" y="757"/>
                      <a:pt x="261" y="798"/>
                      <a:pt x="232" y="844"/>
                    </a:cubicBezTo>
                    <a:cubicBezTo>
                      <a:pt x="240" y="643"/>
                      <a:pt x="214" y="441"/>
                      <a:pt x="154" y="249"/>
                    </a:cubicBezTo>
                    <a:cubicBezTo>
                      <a:pt x="127" y="168"/>
                      <a:pt x="97" y="91"/>
                      <a:pt x="59" y="16"/>
                    </a:cubicBezTo>
                    <a:cubicBezTo>
                      <a:pt x="53" y="1"/>
                      <a:pt x="29" y="-5"/>
                      <a:pt x="17" y="4"/>
                    </a:cubicBezTo>
                    <a:cubicBezTo>
                      <a:pt x="-1" y="13"/>
                      <a:pt x="-4" y="35"/>
                      <a:pt x="5" y="50"/>
                    </a:cubicBezTo>
                    <a:cubicBezTo>
                      <a:pt x="130" y="305"/>
                      <a:pt x="184" y="593"/>
                      <a:pt x="166" y="878"/>
                    </a:cubicBezTo>
                    <a:cubicBezTo>
                      <a:pt x="160" y="956"/>
                      <a:pt x="148" y="1037"/>
                      <a:pt x="130" y="1114"/>
                    </a:cubicBezTo>
                    <a:cubicBezTo>
                      <a:pt x="121" y="1154"/>
                      <a:pt x="184" y="1173"/>
                      <a:pt x="193" y="1129"/>
                    </a:cubicBezTo>
                    <a:cubicBezTo>
                      <a:pt x="199" y="1101"/>
                      <a:pt x="205" y="1070"/>
                      <a:pt x="211" y="1039"/>
                    </a:cubicBezTo>
                    <a:lnTo>
                      <a:pt x="211" y="1039"/>
                    </a:lnTo>
                    <a:cubicBezTo>
                      <a:pt x="297" y="1021"/>
                      <a:pt x="369" y="962"/>
                      <a:pt x="434" y="903"/>
                    </a:cubicBezTo>
                    <a:cubicBezTo>
                      <a:pt x="518" y="832"/>
                      <a:pt x="610" y="695"/>
                      <a:pt x="631" y="584"/>
                    </a:cubicBezTo>
                    <a:cubicBezTo>
                      <a:pt x="527" y="612"/>
                      <a:pt x="428" y="655"/>
                      <a:pt x="342" y="723"/>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4" name="Google Shape;374;p26"/>
              <p:cNvSpPr/>
              <p:nvPr/>
            </p:nvSpPr>
            <p:spPr>
              <a:xfrm>
                <a:off x="1004040" y="3006360"/>
                <a:ext cx="72360" cy="75960"/>
              </a:xfrm>
              <a:custGeom>
                <a:avLst/>
                <a:gdLst/>
                <a:ahLst/>
                <a:cxnLst/>
                <a:rect l="l" t="t" r="r" b="b"/>
                <a:pathLst>
                  <a:path w="201" h="211" extrusionOk="0">
                    <a:moveTo>
                      <a:pt x="28" y="30"/>
                    </a:moveTo>
                    <a:lnTo>
                      <a:pt x="28" y="30"/>
                    </a:lnTo>
                    <a:cubicBezTo>
                      <a:pt x="14" y="49"/>
                      <a:pt x="4" y="74"/>
                      <a:pt x="2" y="95"/>
                    </a:cubicBezTo>
                    <a:cubicBezTo>
                      <a:pt x="-1" y="120"/>
                      <a:pt x="-1" y="145"/>
                      <a:pt x="10" y="167"/>
                    </a:cubicBezTo>
                    <a:cubicBezTo>
                      <a:pt x="25" y="192"/>
                      <a:pt x="55" y="204"/>
                      <a:pt x="85" y="210"/>
                    </a:cubicBezTo>
                    <a:cubicBezTo>
                      <a:pt x="127" y="213"/>
                      <a:pt x="177" y="201"/>
                      <a:pt x="195" y="161"/>
                    </a:cubicBezTo>
                    <a:cubicBezTo>
                      <a:pt x="204" y="142"/>
                      <a:pt x="201" y="120"/>
                      <a:pt x="198" y="98"/>
                    </a:cubicBezTo>
                    <a:cubicBezTo>
                      <a:pt x="192" y="74"/>
                      <a:pt x="183" y="49"/>
                      <a:pt x="165" y="30"/>
                    </a:cubicBezTo>
                    <a:cubicBezTo>
                      <a:pt x="127" y="-7"/>
                      <a:pt x="64" y="-13"/>
                      <a:pt x="28" y="30"/>
                    </a:cubicBezTo>
                    <a:close/>
                  </a:path>
                </a:pathLst>
              </a:custGeom>
              <a:solidFill>
                <a:schemeClr val="lt1"/>
              </a:solidFill>
              <a:ln>
                <a:noFill/>
              </a:ln>
            </p:spPr>
            <p:txBody>
              <a:bodyPr spcFirstLastPara="1" wrap="square" lIns="120000" tIns="41267" rIns="120000" bIns="41267"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5" name="Google Shape;375;p26"/>
              <p:cNvSpPr/>
              <p:nvPr/>
            </p:nvSpPr>
            <p:spPr>
              <a:xfrm>
                <a:off x="1531080" y="2538720"/>
                <a:ext cx="68760" cy="81000"/>
              </a:xfrm>
              <a:custGeom>
                <a:avLst/>
                <a:gdLst/>
                <a:ahLst/>
                <a:cxnLst/>
                <a:rect l="l" t="t" r="r" b="b"/>
                <a:pathLst>
                  <a:path w="191" h="225" extrusionOk="0">
                    <a:moveTo>
                      <a:pt x="1" y="133"/>
                    </a:moveTo>
                    <a:lnTo>
                      <a:pt x="1" y="133"/>
                    </a:lnTo>
                    <a:cubicBezTo>
                      <a:pt x="7" y="177"/>
                      <a:pt x="37" y="214"/>
                      <a:pt x="75" y="223"/>
                    </a:cubicBezTo>
                    <a:cubicBezTo>
                      <a:pt x="117" y="233"/>
                      <a:pt x="162" y="205"/>
                      <a:pt x="183" y="164"/>
                    </a:cubicBezTo>
                    <a:cubicBezTo>
                      <a:pt x="203" y="115"/>
                      <a:pt x="189" y="19"/>
                      <a:pt x="129" y="3"/>
                    </a:cubicBezTo>
                    <a:cubicBezTo>
                      <a:pt x="60" y="-15"/>
                      <a:pt x="-5" y="71"/>
                      <a:pt x="1" y="133"/>
                    </a:cubicBezTo>
                    <a:close/>
                  </a:path>
                </a:pathLst>
              </a:custGeom>
              <a:solidFill>
                <a:schemeClr val="lt1"/>
              </a:solidFill>
              <a:ln>
                <a:noFill/>
              </a:ln>
            </p:spPr>
            <p:txBody>
              <a:bodyPr spcFirstLastPara="1" wrap="square" lIns="120000" tIns="48000" rIns="120000" bIns="48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6" name="Google Shape;376;p26"/>
              <p:cNvSpPr/>
              <p:nvPr/>
            </p:nvSpPr>
            <p:spPr>
              <a:xfrm>
                <a:off x="2200320" y="2377080"/>
                <a:ext cx="68400" cy="81360"/>
              </a:xfrm>
              <a:custGeom>
                <a:avLst/>
                <a:gdLst/>
                <a:ahLst/>
                <a:cxnLst/>
                <a:rect l="l" t="t" r="r" b="b"/>
                <a:pathLst>
                  <a:path w="190" h="226" extrusionOk="0">
                    <a:moveTo>
                      <a:pt x="0" y="136"/>
                    </a:moveTo>
                    <a:lnTo>
                      <a:pt x="0" y="136"/>
                    </a:lnTo>
                    <a:cubicBezTo>
                      <a:pt x="3" y="176"/>
                      <a:pt x="33" y="217"/>
                      <a:pt x="72" y="226"/>
                    </a:cubicBezTo>
                    <a:cubicBezTo>
                      <a:pt x="117" y="232"/>
                      <a:pt x="161" y="207"/>
                      <a:pt x="179" y="167"/>
                    </a:cubicBezTo>
                    <a:cubicBezTo>
                      <a:pt x="203" y="114"/>
                      <a:pt x="185" y="18"/>
                      <a:pt x="125" y="3"/>
                    </a:cubicBezTo>
                    <a:cubicBezTo>
                      <a:pt x="57" y="-16"/>
                      <a:pt x="-6" y="71"/>
                      <a:pt x="0" y="136"/>
                    </a:cubicBezTo>
                    <a:close/>
                  </a:path>
                </a:pathLst>
              </a:custGeom>
              <a:solidFill>
                <a:schemeClr val="lt1"/>
              </a:solidFill>
              <a:ln>
                <a:noFill/>
              </a:ln>
            </p:spPr>
            <p:txBody>
              <a:bodyPr spcFirstLastPara="1" wrap="square" lIns="120000" tIns="48467" rIns="120000" bIns="48467"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7" name="Google Shape;377;p26"/>
              <p:cNvSpPr/>
              <p:nvPr/>
            </p:nvSpPr>
            <p:spPr>
              <a:xfrm>
                <a:off x="1924560" y="3017160"/>
                <a:ext cx="74880" cy="74160"/>
              </a:xfrm>
              <a:custGeom>
                <a:avLst/>
                <a:gdLst/>
                <a:ahLst/>
                <a:cxnLst/>
                <a:rect l="l" t="t" r="r" b="b"/>
                <a:pathLst>
                  <a:path w="208" h="206" extrusionOk="0">
                    <a:moveTo>
                      <a:pt x="28" y="171"/>
                    </a:moveTo>
                    <a:lnTo>
                      <a:pt x="28" y="171"/>
                    </a:lnTo>
                    <a:cubicBezTo>
                      <a:pt x="150" y="304"/>
                      <a:pt x="314" y="16"/>
                      <a:pt x="118" y="0"/>
                    </a:cubicBezTo>
                    <a:cubicBezTo>
                      <a:pt x="28" y="-9"/>
                      <a:pt x="-40" y="99"/>
                      <a:pt x="28" y="171"/>
                    </a:cubicBezTo>
                    <a:close/>
                  </a:path>
                </a:pathLst>
              </a:custGeom>
              <a:solidFill>
                <a:schemeClr val="lt1"/>
              </a:solidFill>
              <a:ln>
                <a:noFill/>
              </a:ln>
            </p:spPr>
            <p:txBody>
              <a:bodyPr spcFirstLastPara="1" wrap="square" lIns="120000" tIns="38867" rIns="120000" bIns="38867"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8" name="Google Shape;378;p26"/>
              <p:cNvSpPr/>
              <p:nvPr/>
            </p:nvSpPr>
            <p:spPr>
              <a:xfrm>
                <a:off x="2548080" y="3485160"/>
                <a:ext cx="90360" cy="92160"/>
              </a:xfrm>
              <a:custGeom>
                <a:avLst/>
                <a:gdLst/>
                <a:ahLst/>
                <a:cxnLst/>
                <a:rect l="l" t="t" r="r" b="b"/>
                <a:pathLst>
                  <a:path w="251" h="256" extrusionOk="0">
                    <a:moveTo>
                      <a:pt x="95" y="254"/>
                    </a:moveTo>
                    <a:lnTo>
                      <a:pt x="95" y="254"/>
                    </a:lnTo>
                    <a:cubicBezTo>
                      <a:pt x="182" y="272"/>
                      <a:pt x="283" y="161"/>
                      <a:pt x="241" y="71"/>
                    </a:cubicBezTo>
                    <a:cubicBezTo>
                      <a:pt x="205" y="-10"/>
                      <a:pt x="59" y="-28"/>
                      <a:pt x="15" y="49"/>
                    </a:cubicBezTo>
                    <a:cubicBezTo>
                      <a:pt x="-27" y="117"/>
                      <a:pt x="21" y="235"/>
                      <a:pt x="95" y="254"/>
                    </a:cubicBezTo>
                    <a:close/>
                  </a:path>
                </a:pathLst>
              </a:custGeom>
              <a:solidFill>
                <a:schemeClr val="lt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9" name="Google Shape;379;p26"/>
              <p:cNvSpPr/>
              <p:nvPr/>
            </p:nvSpPr>
            <p:spPr>
              <a:xfrm>
                <a:off x="3212640" y="3125520"/>
                <a:ext cx="59040" cy="52560"/>
              </a:xfrm>
              <a:custGeom>
                <a:avLst/>
                <a:gdLst/>
                <a:ahLst/>
                <a:cxnLst/>
                <a:rect l="l" t="t" r="r" b="b"/>
                <a:pathLst>
                  <a:path w="164" h="146" extrusionOk="0">
                    <a:moveTo>
                      <a:pt x="127" y="133"/>
                    </a:moveTo>
                    <a:lnTo>
                      <a:pt x="127" y="133"/>
                    </a:lnTo>
                    <a:cubicBezTo>
                      <a:pt x="189" y="93"/>
                      <a:pt x="168" y="-3"/>
                      <a:pt x="94" y="0"/>
                    </a:cubicBezTo>
                    <a:cubicBezTo>
                      <a:pt x="52" y="0"/>
                      <a:pt x="19" y="22"/>
                      <a:pt x="4" y="62"/>
                    </a:cubicBezTo>
                    <a:cubicBezTo>
                      <a:pt x="-2" y="78"/>
                      <a:pt x="-2" y="93"/>
                      <a:pt x="4" y="109"/>
                    </a:cubicBezTo>
                    <a:cubicBezTo>
                      <a:pt x="14" y="137"/>
                      <a:pt x="46" y="146"/>
                      <a:pt x="76" y="146"/>
                    </a:cubicBezTo>
                    <a:cubicBezTo>
                      <a:pt x="94" y="146"/>
                      <a:pt x="112" y="143"/>
                      <a:pt x="127" y="133"/>
                    </a:cubicBezTo>
                    <a:close/>
                  </a:path>
                </a:pathLst>
              </a:custGeom>
              <a:solidFill>
                <a:schemeClr val="lt1"/>
              </a:solidFill>
              <a:ln>
                <a:noFill/>
              </a:ln>
            </p:spPr>
            <p:txBody>
              <a:bodyPr spcFirstLastPara="1" wrap="square" lIns="120000" tIns="10067" rIns="120000" bIns="10067"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80" name="Google Shape;380;p26"/>
              <p:cNvSpPr/>
              <p:nvPr/>
            </p:nvSpPr>
            <p:spPr>
              <a:xfrm>
                <a:off x="2009880" y="3198240"/>
                <a:ext cx="271080" cy="366120"/>
              </a:xfrm>
              <a:custGeom>
                <a:avLst/>
                <a:gdLst/>
                <a:ahLst/>
                <a:cxnLst/>
                <a:rect l="l" t="t" r="r" b="b"/>
                <a:pathLst>
                  <a:path w="753" h="1017" extrusionOk="0">
                    <a:moveTo>
                      <a:pt x="541" y="1017"/>
                    </a:moveTo>
                    <a:lnTo>
                      <a:pt x="541" y="1017"/>
                    </a:lnTo>
                    <a:cubicBezTo>
                      <a:pt x="565" y="828"/>
                      <a:pt x="699" y="679"/>
                      <a:pt x="753" y="499"/>
                    </a:cubicBezTo>
                    <a:cubicBezTo>
                      <a:pt x="642" y="530"/>
                      <a:pt x="544" y="611"/>
                      <a:pt x="488" y="719"/>
                    </a:cubicBezTo>
                    <a:cubicBezTo>
                      <a:pt x="511" y="477"/>
                      <a:pt x="535" y="238"/>
                      <a:pt x="559" y="0"/>
                    </a:cubicBezTo>
                    <a:cubicBezTo>
                      <a:pt x="509" y="49"/>
                      <a:pt x="470" y="114"/>
                      <a:pt x="437" y="180"/>
                    </a:cubicBezTo>
                    <a:cubicBezTo>
                      <a:pt x="348" y="362"/>
                      <a:pt x="298" y="567"/>
                      <a:pt x="292" y="775"/>
                    </a:cubicBezTo>
                    <a:cubicBezTo>
                      <a:pt x="232" y="629"/>
                      <a:pt x="131" y="508"/>
                      <a:pt x="0" y="430"/>
                    </a:cubicBezTo>
                    <a:cubicBezTo>
                      <a:pt x="83" y="579"/>
                      <a:pt x="137" y="747"/>
                      <a:pt x="158" y="917"/>
                    </a:cubicBezTo>
                    <a:cubicBezTo>
                      <a:pt x="179" y="896"/>
                      <a:pt x="220" y="883"/>
                      <a:pt x="247" y="880"/>
                    </a:cubicBezTo>
                    <a:cubicBezTo>
                      <a:pt x="274" y="874"/>
                      <a:pt x="304" y="880"/>
                      <a:pt x="325" y="899"/>
                    </a:cubicBezTo>
                    <a:cubicBezTo>
                      <a:pt x="354" y="924"/>
                      <a:pt x="354" y="967"/>
                      <a:pt x="357" y="1004"/>
                    </a:cubicBezTo>
                    <a:cubicBezTo>
                      <a:pt x="380" y="986"/>
                      <a:pt x="413" y="970"/>
                      <a:pt x="446" y="976"/>
                    </a:cubicBezTo>
                    <a:cubicBezTo>
                      <a:pt x="479" y="983"/>
                      <a:pt x="547" y="983"/>
                      <a:pt x="541" y="1017"/>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81" name="Google Shape;381;p26"/>
              <p:cNvSpPr/>
              <p:nvPr/>
            </p:nvSpPr>
            <p:spPr>
              <a:xfrm>
                <a:off x="1364040" y="3358800"/>
                <a:ext cx="302400" cy="265680"/>
              </a:xfrm>
              <a:custGeom>
                <a:avLst/>
                <a:gdLst/>
                <a:ahLst/>
                <a:cxnLst/>
                <a:rect l="l" t="t" r="r" b="b"/>
                <a:pathLst>
                  <a:path w="840" h="738" extrusionOk="0">
                    <a:moveTo>
                      <a:pt x="802" y="571"/>
                    </a:moveTo>
                    <a:lnTo>
                      <a:pt x="802" y="571"/>
                    </a:lnTo>
                    <a:cubicBezTo>
                      <a:pt x="796" y="456"/>
                      <a:pt x="807" y="338"/>
                      <a:pt x="840" y="226"/>
                    </a:cubicBezTo>
                    <a:cubicBezTo>
                      <a:pt x="739" y="270"/>
                      <a:pt x="694" y="385"/>
                      <a:pt x="659" y="490"/>
                    </a:cubicBezTo>
                    <a:cubicBezTo>
                      <a:pt x="635" y="326"/>
                      <a:pt x="602" y="161"/>
                      <a:pt x="566" y="0"/>
                    </a:cubicBezTo>
                    <a:cubicBezTo>
                      <a:pt x="497" y="133"/>
                      <a:pt x="477" y="292"/>
                      <a:pt x="503" y="437"/>
                    </a:cubicBezTo>
                    <a:cubicBezTo>
                      <a:pt x="459" y="288"/>
                      <a:pt x="405" y="140"/>
                      <a:pt x="337" y="0"/>
                    </a:cubicBezTo>
                    <a:cubicBezTo>
                      <a:pt x="316" y="149"/>
                      <a:pt x="316" y="301"/>
                      <a:pt x="334" y="453"/>
                    </a:cubicBezTo>
                    <a:cubicBezTo>
                      <a:pt x="215" y="391"/>
                      <a:pt x="131" y="251"/>
                      <a:pt x="0" y="236"/>
                    </a:cubicBezTo>
                    <a:cubicBezTo>
                      <a:pt x="131" y="357"/>
                      <a:pt x="247" y="496"/>
                      <a:pt x="340" y="651"/>
                    </a:cubicBezTo>
                    <a:cubicBezTo>
                      <a:pt x="369" y="608"/>
                      <a:pt x="450" y="614"/>
                      <a:pt x="497" y="627"/>
                    </a:cubicBezTo>
                    <a:cubicBezTo>
                      <a:pt x="548" y="639"/>
                      <a:pt x="587" y="685"/>
                      <a:pt x="593" y="738"/>
                    </a:cubicBezTo>
                    <a:cubicBezTo>
                      <a:pt x="593" y="704"/>
                      <a:pt x="596" y="667"/>
                      <a:pt x="620" y="642"/>
                    </a:cubicBezTo>
                    <a:cubicBezTo>
                      <a:pt x="644" y="620"/>
                      <a:pt x="691" y="620"/>
                      <a:pt x="703" y="651"/>
                    </a:cubicBezTo>
                    <a:cubicBezTo>
                      <a:pt x="715" y="629"/>
                      <a:pt x="730" y="611"/>
                      <a:pt x="751" y="605"/>
                    </a:cubicBezTo>
                    <a:cubicBezTo>
                      <a:pt x="772" y="596"/>
                      <a:pt x="792" y="552"/>
                      <a:pt x="802" y="571"/>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82" name="Google Shape;382;p26"/>
              <p:cNvSpPr/>
              <p:nvPr/>
            </p:nvSpPr>
            <p:spPr>
              <a:xfrm>
                <a:off x="2829240" y="2999520"/>
                <a:ext cx="200520" cy="288000"/>
              </a:xfrm>
              <a:custGeom>
                <a:avLst/>
                <a:gdLst/>
                <a:ahLst/>
                <a:cxnLst/>
                <a:rect l="l" t="t" r="r" b="b"/>
                <a:pathLst>
                  <a:path w="557" h="800" extrusionOk="0">
                    <a:moveTo>
                      <a:pt x="336" y="694"/>
                    </a:moveTo>
                    <a:lnTo>
                      <a:pt x="336" y="694"/>
                    </a:lnTo>
                    <a:cubicBezTo>
                      <a:pt x="360" y="657"/>
                      <a:pt x="387" y="626"/>
                      <a:pt x="405" y="601"/>
                    </a:cubicBezTo>
                    <a:cubicBezTo>
                      <a:pt x="459" y="524"/>
                      <a:pt x="506" y="440"/>
                      <a:pt x="557" y="359"/>
                    </a:cubicBezTo>
                    <a:cubicBezTo>
                      <a:pt x="444" y="372"/>
                      <a:pt x="354" y="468"/>
                      <a:pt x="277" y="558"/>
                    </a:cubicBezTo>
                    <a:cubicBezTo>
                      <a:pt x="318" y="390"/>
                      <a:pt x="387" y="229"/>
                      <a:pt x="444" y="68"/>
                    </a:cubicBezTo>
                    <a:cubicBezTo>
                      <a:pt x="381" y="114"/>
                      <a:pt x="328" y="167"/>
                      <a:pt x="283" y="232"/>
                    </a:cubicBezTo>
                    <a:cubicBezTo>
                      <a:pt x="253" y="270"/>
                      <a:pt x="173" y="362"/>
                      <a:pt x="179" y="412"/>
                    </a:cubicBezTo>
                    <a:cubicBezTo>
                      <a:pt x="160" y="276"/>
                      <a:pt x="149" y="136"/>
                      <a:pt x="149" y="0"/>
                    </a:cubicBezTo>
                    <a:cubicBezTo>
                      <a:pt x="140" y="180"/>
                      <a:pt x="89" y="359"/>
                      <a:pt x="0" y="515"/>
                    </a:cubicBezTo>
                    <a:cubicBezTo>
                      <a:pt x="56" y="499"/>
                      <a:pt x="113" y="530"/>
                      <a:pt x="146" y="579"/>
                    </a:cubicBezTo>
                    <a:cubicBezTo>
                      <a:pt x="181" y="629"/>
                      <a:pt x="181" y="697"/>
                      <a:pt x="149" y="747"/>
                    </a:cubicBezTo>
                    <a:cubicBezTo>
                      <a:pt x="199" y="669"/>
                      <a:pt x="289" y="728"/>
                      <a:pt x="307" y="800"/>
                    </a:cubicBezTo>
                    <a:cubicBezTo>
                      <a:pt x="298" y="765"/>
                      <a:pt x="316" y="728"/>
                      <a:pt x="336" y="694"/>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83" name="Google Shape;383;p26"/>
              <p:cNvSpPr/>
              <p:nvPr/>
            </p:nvSpPr>
            <p:spPr>
              <a:xfrm>
                <a:off x="1434960" y="3559320"/>
                <a:ext cx="230400" cy="86760"/>
              </a:xfrm>
              <a:custGeom>
                <a:avLst/>
                <a:gdLst/>
                <a:ahLst/>
                <a:cxnLst/>
                <a:rect l="l" t="t" r="r" b="b"/>
                <a:pathLst>
                  <a:path w="640" h="241" extrusionOk="0">
                    <a:moveTo>
                      <a:pt x="18" y="172"/>
                    </a:moveTo>
                    <a:lnTo>
                      <a:pt x="18" y="172"/>
                    </a:lnTo>
                    <a:cubicBezTo>
                      <a:pt x="32" y="184"/>
                      <a:pt x="50" y="175"/>
                      <a:pt x="59" y="162"/>
                    </a:cubicBezTo>
                    <a:cubicBezTo>
                      <a:pt x="104" y="100"/>
                      <a:pt x="175" y="63"/>
                      <a:pt x="247" y="70"/>
                    </a:cubicBezTo>
                    <a:cubicBezTo>
                      <a:pt x="319" y="72"/>
                      <a:pt x="336" y="156"/>
                      <a:pt x="348" y="215"/>
                    </a:cubicBezTo>
                    <a:cubicBezTo>
                      <a:pt x="357" y="249"/>
                      <a:pt x="405" y="249"/>
                      <a:pt x="411" y="215"/>
                    </a:cubicBezTo>
                    <a:cubicBezTo>
                      <a:pt x="420" y="178"/>
                      <a:pt x="441" y="144"/>
                      <a:pt x="476" y="131"/>
                    </a:cubicBezTo>
                    <a:cubicBezTo>
                      <a:pt x="512" y="116"/>
                      <a:pt x="557" y="125"/>
                      <a:pt x="584" y="150"/>
                    </a:cubicBezTo>
                    <a:cubicBezTo>
                      <a:pt x="599" y="162"/>
                      <a:pt x="616" y="162"/>
                      <a:pt x="631" y="150"/>
                    </a:cubicBezTo>
                    <a:cubicBezTo>
                      <a:pt x="643" y="138"/>
                      <a:pt x="643" y="116"/>
                      <a:pt x="631" y="103"/>
                    </a:cubicBezTo>
                    <a:cubicBezTo>
                      <a:pt x="584" y="60"/>
                      <a:pt x="518" y="42"/>
                      <a:pt x="458" y="66"/>
                    </a:cubicBezTo>
                    <a:cubicBezTo>
                      <a:pt x="432" y="76"/>
                      <a:pt x="408" y="94"/>
                      <a:pt x="390" y="116"/>
                    </a:cubicBezTo>
                    <a:cubicBezTo>
                      <a:pt x="384" y="103"/>
                      <a:pt x="378" y="88"/>
                      <a:pt x="369" y="76"/>
                    </a:cubicBezTo>
                    <a:cubicBezTo>
                      <a:pt x="342" y="32"/>
                      <a:pt x="304" y="7"/>
                      <a:pt x="253" y="1"/>
                    </a:cubicBezTo>
                    <a:cubicBezTo>
                      <a:pt x="155" y="-8"/>
                      <a:pt x="59" y="48"/>
                      <a:pt x="6" y="128"/>
                    </a:cubicBezTo>
                    <a:cubicBezTo>
                      <a:pt x="-6" y="141"/>
                      <a:pt x="2" y="166"/>
                      <a:pt x="18" y="172"/>
                    </a:cubicBezTo>
                    <a:close/>
                  </a:path>
                </a:pathLst>
              </a:custGeom>
              <a:solidFill>
                <a:schemeClr val="dk1"/>
              </a:solidFill>
              <a:ln>
                <a:noFill/>
              </a:ln>
            </p:spPr>
            <p:txBody>
              <a:bodyPr spcFirstLastPara="1" wrap="square" lIns="120000" tIns="55667" rIns="120000" bIns="55667"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84" name="Google Shape;384;p26"/>
              <p:cNvSpPr/>
              <p:nvPr/>
            </p:nvSpPr>
            <p:spPr>
              <a:xfrm>
                <a:off x="2028600" y="3494160"/>
                <a:ext cx="205920" cy="110880"/>
              </a:xfrm>
              <a:custGeom>
                <a:avLst/>
                <a:gdLst/>
                <a:ahLst/>
                <a:cxnLst/>
                <a:rect l="l" t="t" r="r" b="b"/>
                <a:pathLst>
                  <a:path w="572" h="308" extrusionOk="0">
                    <a:moveTo>
                      <a:pt x="213" y="71"/>
                    </a:moveTo>
                    <a:lnTo>
                      <a:pt x="213" y="71"/>
                    </a:lnTo>
                    <a:cubicBezTo>
                      <a:pt x="267" y="83"/>
                      <a:pt x="252" y="154"/>
                      <a:pt x="240" y="198"/>
                    </a:cubicBezTo>
                    <a:cubicBezTo>
                      <a:pt x="231" y="232"/>
                      <a:pt x="270" y="251"/>
                      <a:pt x="294" y="232"/>
                    </a:cubicBezTo>
                    <a:cubicBezTo>
                      <a:pt x="361" y="170"/>
                      <a:pt x="474" y="198"/>
                      <a:pt x="507" y="284"/>
                    </a:cubicBezTo>
                    <a:cubicBezTo>
                      <a:pt x="513" y="300"/>
                      <a:pt x="528" y="312"/>
                      <a:pt x="546" y="306"/>
                    </a:cubicBezTo>
                    <a:cubicBezTo>
                      <a:pt x="564" y="303"/>
                      <a:pt x="576" y="284"/>
                      <a:pt x="570" y="266"/>
                    </a:cubicBezTo>
                    <a:cubicBezTo>
                      <a:pt x="546" y="204"/>
                      <a:pt x="498" y="154"/>
                      <a:pt x="436" y="136"/>
                    </a:cubicBezTo>
                    <a:cubicBezTo>
                      <a:pt x="394" y="126"/>
                      <a:pt x="352" y="129"/>
                      <a:pt x="316" y="142"/>
                    </a:cubicBezTo>
                    <a:cubicBezTo>
                      <a:pt x="316" y="126"/>
                      <a:pt x="316" y="111"/>
                      <a:pt x="314" y="98"/>
                    </a:cubicBezTo>
                    <a:cubicBezTo>
                      <a:pt x="305" y="55"/>
                      <a:pt x="279" y="21"/>
                      <a:pt x="240" y="9"/>
                    </a:cubicBezTo>
                    <a:cubicBezTo>
                      <a:pt x="159" y="-25"/>
                      <a:pt x="88" y="43"/>
                      <a:pt x="16" y="74"/>
                    </a:cubicBezTo>
                    <a:cubicBezTo>
                      <a:pt x="2" y="83"/>
                      <a:pt x="-4" y="105"/>
                      <a:pt x="4" y="120"/>
                    </a:cubicBezTo>
                    <a:cubicBezTo>
                      <a:pt x="14" y="139"/>
                      <a:pt x="34" y="139"/>
                      <a:pt x="49" y="133"/>
                    </a:cubicBezTo>
                    <a:cubicBezTo>
                      <a:pt x="100" y="111"/>
                      <a:pt x="157" y="55"/>
                      <a:pt x="213" y="71"/>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85" name="Google Shape;385;p26"/>
              <p:cNvSpPr/>
              <p:nvPr/>
            </p:nvSpPr>
            <p:spPr>
              <a:xfrm>
                <a:off x="2563920" y="2460240"/>
                <a:ext cx="473760" cy="474840"/>
              </a:xfrm>
              <a:custGeom>
                <a:avLst/>
                <a:gdLst/>
                <a:ahLst/>
                <a:cxnLst/>
                <a:rect l="l" t="t" r="r" b="b"/>
                <a:pathLst>
                  <a:path w="1316" h="1319" extrusionOk="0">
                    <a:moveTo>
                      <a:pt x="948" y="841"/>
                    </a:moveTo>
                    <a:lnTo>
                      <a:pt x="948" y="841"/>
                    </a:lnTo>
                    <a:cubicBezTo>
                      <a:pt x="1049" y="897"/>
                      <a:pt x="1109" y="1021"/>
                      <a:pt x="1097" y="1141"/>
                    </a:cubicBezTo>
                    <a:cubicBezTo>
                      <a:pt x="1091" y="1194"/>
                      <a:pt x="1070" y="1250"/>
                      <a:pt x="1029" y="1284"/>
                    </a:cubicBezTo>
                    <a:cubicBezTo>
                      <a:pt x="954" y="1346"/>
                      <a:pt x="838" y="1318"/>
                      <a:pt x="766" y="1250"/>
                    </a:cubicBezTo>
                    <a:cubicBezTo>
                      <a:pt x="695" y="1181"/>
                      <a:pt x="662" y="1082"/>
                      <a:pt x="629" y="990"/>
                    </a:cubicBezTo>
                    <a:cubicBezTo>
                      <a:pt x="605" y="1082"/>
                      <a:pt x="549" y="1172"/>
                      <a:pt x="465" y="1209"/>
                    </a:cubicBezTo>
                    <a:cubicBezTo>
                      <a:pt x="379" y="1250"/>
                      <a:pt x="266" y="1225"/>
                      <a:pt x="218" y="1144"/>
                    </a:cubicBezTo>
                    <a:cubicBezTo>
                      <a:pt x="167" y="1051"/>
                      <a:pt x="206" y="934"/>
                      <a:pt x="266" y="848"/>
                    </a:cubicBezTo>
                    <a:cubicBezTo>
                      <a:pt x="308" y="792"/>
                      <a:pt x="364" y="739"/>
                      <a:pt x="433" y="739"/>
                    </a:cubicBezTo>
                    <a:cubicBezTo>
                      <a:pt x="319" y="736"/>
                      <a:pt x="200" y="733"/>
                      <a:pt x="105" y="668"/>
                    </a:cubicBezTo>
                    <a:cubicBezTo>
                      <a:pt x="12" y="603"/>
                      <a:pt x="-38" y="454"/>
                      <a:pt x="33" y="364"/>
                    </a:cubicBezTo>
                    <a:cubicBezTo>
                      <a:pt x="87" y="302"/>
                      <a:pt x="173" y="292"/>
                      <a:pt x="254" y="299"/>
                    </a:cubicBezTo>
                    <a:cubicBezTo>
                      <a:pt x="364" y="314"/>
                      <a:pt x="474" y="358"/>
                      <a:pt x="564" y="429"/>
                    </a:cubicBezTo>
                    <a:cubicBezTo>
                      <a:pt x="555" y="327"/>
                      <a:pt x="534" y="246"/>
                      <a:pt x="546" y="144"/>
                    </a:cubicBezTo>
                    <a:cubicBezTo>
                      <a:pt x="549" y="100"/>
                      <a:pt x="558" y="54"/>
                      <a:pt x="588" y="26"/>
                    </a:cubicBezTo>
                    <a:cubicBezTo>
                      <a:pt x="615" y="4"/>
                      <a:pt x="650" y="-2"/>
                      <a:pt x="686" y="1"/>
                    </a:cubicBezTo>
                    <a:cubicBezTo>
                      <a:pt x="799" y="10"/>
                      <a:pt x="895" y="106"/>
                      <a:pt x="922" y="221"/>
                    </a:cubicBezTo>
                    <a:cubicBezTo>
                      <a:pt x="948" y="336"/>
                      <a:pt x="910" y="463"/>
                      <a:pt x="832" y="550"/>
                    </a:cubicBezTo>
                    <a:cubicBezTo>
                      <a:pt x="889" y="503"/>
                      <a:pt x="945" y="454"/>
                      <a:pt x="1011" y="426"/>
                    </a:cubicBezTo>
                    <a:cubicBezTo>
                      <a:pt x="1076" y="395"/>
                      <a:pt x="1154" y="386"/>
                      <a:pt x="1216" y="417"/>
                    </a:cubicBezTo>
                    <a:cubicBezTo>
                      <a:pt x="1282" y="448"/>
                      <a:pt x="1330" y="525"/>
                      <a:pt x="1312" y="600"/>
                    </a:cubicBezTo>
                    <a:cubicBezTo>
                      <a:pt x="1297" y="655"/>
                      <a:pt x="1246" y="695"/>
                      <a:pt x="1198" y="727"/>
                    </a:cubicBezTo>
                    <a:cubicBezTo>
                      <a:pt x="1121" y="773"/>
                      <a:pt x="1035" y="823"/>
                      <a:pt x="948" y="841"/>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86" name="Google Shape;386;p26"/>
              <p:cNvSpPr/>
              <p:nvPr/>
            </p:nvSpPr>
            <p:spPr>
              <a:xfrm>
                <a:off x="2773800" y="2685600"/>
                <a:ext cx="78120" cy="73440"/>
              </a:xfrm>
              <a:custGeom>
                <a:avLst/>
                <a:gdLst/>
                <a:ahLst/>
                <a:cxnLst/>
                <a:rect l="l" t="t" r="r" b="b"/>
                <a:pathLst>
                  <a:path w="217" h="204" extrusionOk="0">
                    <a:moveTo>
                      <a:pt x="216" y="85"/>
                    </a:moveTo>
                    <a:lnTo>
                      <a:pt x="216" y="85"/>
                    </a:lnTo>
                    <a:cubicBezTo>
                      <a:pt x="195" y="-58"/>
                      <a:pt x="-46" y="-5"/>
                      <a:pt x="8" y="138"/>
                    </a:cubicBezTo>
                    <a:cubicBezTo>
                      <a:pt x="22" y="175"/>
                      <a:pt x="64" y="200"/>
                      <a:pt x="103" y="203"/>
                    </a:cubicBezTo>
                    <a:cubicBezTo>
                      <a:pt x="121" y="206"/>
                      <a:pt x="142" y="206"/>
                      <a:pt x="157" y="200"/>
                    </a:cubicBezTo>
                    <a:cubicBezTo>
                      <a:pt x="201" y="184"/>
                      <a:pt x="222" y="132"/>
                      <a:pt x="216" y="85"/>
                    </a:cubicBezTo>
                    <a:close/>
                  </a:path>
                </a:pathLst>
              </a:custGeom>
              <a:solidFill>
                <a:schemeClr val="lt1"/>
              </a:solidFill>
              <a:ln>
                <a:noFill/>
              </a:ln>
            </p:spPr>
            <p:txBody>
              <a:bodyPr spcFirstLastPara="1" wrap="square" lIns="120000" tIns="37900" rIns="120000" bIns="379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grpSp>
      </p:grpSp>
      <p:sp>
        <p:nvSpPr>
          <p:cNvPr id="8" name="Freeform 6">
            <a:extLst>
              <a:ext uri="{FF2B5EF4-FFF2-40B4-BE49-F238E27FC236}">
                <a16:creationId xmlns:a16="http://schemas.microsoft.com/office/drawing/2014/main" id="{D28F1996-1115-501C-5B44-E65B68E5E8AF}"/>
              </a:ext>
            </a:extLst>
          </p:cNvPr>
          <p:cNvSpPr/>
          <p:nvPr/>
        </p:nvSpPr>
        <p:spPr>
          <a:xfrm>
            <a:off x="123307" y="0"/>
            <a:ext cx="549047" cy="1878237"/>
          </a:xfrm>
          <a:custGeom>
            <a:avLst/>
            <a:gdLst/>
            <a:ahLst/>
            <a:cxnLst/>
            <a:rect l="l" t="t" r="r" b="b"/>
            <a:pathLst>
              <a:path w="1077964" h="3090936">
                <a:moveTo>
                  <a:pt x="0" y="0"/>
                </a:moveTo>
                <a:lnTo>
                  <a:pt x="1077964" y="0"/>
                </a:lnTo>
                <a:lnTo>
                  <a:pt x="1077964" y="3090936"/>
                </a:lnTo>
                <a:lnTo>
                  <a:pt x="0" y="3090936"/>
                </a:lnTo>
                <a:lnTo>
                  <a:pt x="0" y="0"/>
                </a:lnTo>
                <a:close/>
              </a:path>
            </a:pathLst>
          </a:custGeom>
          <a:blipFill>
            <a:blip r:embed="rId5"/>
            <a:stretch>
              <a:fillRect/>
            </a:stretch>
          </a:blipFill>
        </p:spPr>
        <p:txBody>
          <a:bodyPr/>
          <a:lstStyle/>
          <a:p>
            <a:pPr defTabSz="1219170">
              <a:defRPr/>
            </a:pPr>
            <a:endParaRPr lang="en-US" sz="2400">
              <a:solidFill>
                <a:prstClr val="black"/>
              </a:solidFill>
              <a:latin typeface="Calibri"/>
              <a:cs typeface="Arial"/>
              <a:sym typeface="Arial"/>
            </a:endParaRPr>
          </a:p>
        </p:txBody>
      </p:sp>
      <p:sp>
        <p:nvSpPr>
          <p:cNvPr id="10" name="Freeform 6">
            <a:extLst>
              <a:ext uri="{FF2B5EF4-FFF2-40B4-BE49-F238E27FC236}">
                <a16:creationId xmlns:a16="http://schemas.microsoft.com/office/drawing/2014/main" id="{A06AA3B1-8E86-4A1A-40DC-020DB1D3E1F8}"/>
              </a:ext>
            </a:extLst>
          </p:cNvPr>
          <p:cNvSpPr/>
          <p:nvPr/>
        </p:nvSpPr>
        <p:spPr>
          <a:xfrm>
            <a:off x="601925" y="-621553"/>
            <a:ext cx="549047" cy="1878237"/>
          </a:xfrm>
          <a:custGeom>
            <a:avLst/>
            <a:gdLst/>
            <a:ahLst/>
            <a:cxnLst/>
            <a:rect l="l" t="t" r="r" b="b"/>
            <a:pathLst>
              <a:path w="1077964" h="3090936">
                <a:moveTo>
                  <a:pt x="0" y="0"/>
                </a:moveTo>
                <a:lnTo>
                  <a:pt x="1077964" y="0"/>
                </a:lnTo>
                <a:lnTo>
                  <a:pt x="1077964" y="3090936"/>
                </a:lnTo>
                <a:lnTo>
                  <a:pt x="0" y="3090936"/>
                </a:lnTo>
                <a:lnTo>
                  <a:pt x="0" y="0"/>
                </a:lnTo>
                <a:close/>
              </a:path>
            </a:pathLst>
          </a:custGeom>
          <a:blipFill>
            <a:blip r:embed="rId5"/>
            <a:stretch>
              <a:fillRect/>
            </a:stretch>
          </a:blipFill>
        </p:spPr>
        <p:txBody>
          <a:bodyPr/>
          <a:lstStyle/>
          <a:p>
            <a:pPr defTabSz="1219170">
              <a:defRPr/>
            </a:pPr>
            <a:endParaRPr lang="en-US" sz="2400">
              <a:solidFill>
                <a:prstClr val="black"/>
              </a:solidFill>
              <a:latin typeface="Calibri"/>
              <a:cs typeface="Arial"/>
              <a:sym typeface="Arial"/>
            </a:endParaRPr>
          </a:p>
        </p:txBody>
      </p:sp>
      <p:sp>
        <p:nvSpPr>
          <p:cNvPr id="11" name="Freeform 2">
            <a:extLst>
              <a:ext uri="{FF2B5EF4-FFF2-40B4-BE49-F238E27FC236}">
                <a16:creationId xmlns:a16="http://schemas.microsoft.com/office/drawing/2014/main" id="{437ED899-55EA-5BC7-701E-21F5D69EED1C}"/>
              </a:ext>
            </a:extLst>
          </p:cNvPr>
          <p:cNvSpPr/>
          <p:nvPr/>
        </p:nvSpPr>
        <p:spPr>
          <a:xfrm>
            <a:off x="51886" y="2411406"/>
            <a:ext cx="2822353" cy="4626809"/>
          </a:xfrm>
          <a:custGeom>
            <a:avLst/>
            <a:gdLst/>
            <a:ahLst/>
            <a:cxnLst/>
            <a:rect l="l" t="t" r="r" b="b"/>
            <a:pathLst>
              <a:path w="2116765" h="3470107">
                <a:moveTo>
                  <a:pt x="0" y="0"/>
                </a:moveTo>
                <a:lnTo>
                  <a:pt x="2116765" y="0"/>
                </a:lnTo>
                <a:lnTo>
                  <a:pt x="2116765" y="3470107"/>
                </a:lnTo>
                <a:lnTo>
                  <a:pt x="0" y="3470107"/>
                </a:lnTo>
                <a:lnTo>
                  <a:pt x="0" y="0"/>
                </a:lnTo>
                <a:close/>
              </a:path>
            </a:pathLst>
          </a:custGeom>
          <a:blipFill>
            <a:blip r:embed="rId6"/>
            <a:stretch>
              <a:fillRect/>
            </a:stretch>
          </a:blipFill>
        </p:spPr>
        <p:txBody>
          <a:bodyPr/>
          <a:lstStyle/>
          <a:p>
            <a:pPr defTabSz="1219170">
              <a:defRPr/>
            </a:pPr>
            <a:endParaRPr lang="en-US" sz="2400">
              <a:solidFill>
                <a:prstClr val="black"/>
              </a:solidFill>
              <a:latin typeface="Calibri"/>
              <a:cs typeface="Arial"/>
              <a:sym typeface="Arial"/>
            </a:endParaRPr>
          </a:p>
        </p:txBody>
      </p:sp>
      <p:sp>
        <p:nvSpPr>
          <p:cNvPr id="13" name="Freeform 41">
            <a:extLst>
              <a:ext uri="{FF2B5EF4-FFF2-40B4-BE49-F238E27FC236}">
                <a16:creationId xmlns:a16="http://schemas.microsoft.com/office/drawing/2014/main" id="{D5486623-89A5-16F1-F550-DFDA837D824C}"/>
              </a:ext>
            </a:extLst>
          </p:cNvPr>
          <p:cNvSpPr/>
          <p:nvPr/>
        </p:nvSpPr>
        <p:spPr>
          <a:xfrm rot="10800000">
            <a:off x="9790517" y="-95247"/>
            <a:ext cx="9753600" cy="1499616"/>
          </a:xfrm>
          <a:custGeom>
            <a:avLst/>
            <a:gdLst/>
            <a:ahLst/>
            <a:cxnLst/>
            <a:rect l="l" t="t" r="r" b="b"/>
            <a:pathLst>
              <a:path w="7315200" h="1124712">
                <a:moveTo>
                  <a:pt x="0" y="0"/>
                </a:moveTo>
                <a:lnTo>
                  <a:pt x="7315200" y="0"/>
                </a:lnTo>
                <a:lnTo>
                  <a:pt x="7315200" y="1124712"/>
                </a:lnTo>
                <a:lnTo>
                  <a:pt x="0" y="1124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sp>
        <p:nvSpPr>
          <p:cNvPr id="14" name="Freeform 39">
            <a:extLst>
              <a:ext uri="{FF2B5EF4-FFF2-40B4-BE49-F238E27FC236}">
                <a16:creationId xmlns:a16="http://schemas.microsoft.com/office/drawing/2014/main" id="{53B7F83A-B6FF-6087-E726-E3A3E7A61EB3}"/>
              </a:ext>
            </a:extLst>
          </p:cNvPr>
          <p:cNvSpPr/>
          <p:nvPr/>
        </p:nvSpPr>
        <p:spPr>
          <a:xfrm rot="20248878">
            <a:off x="1022237" y="682279"/>
            <a:ext cx="1923807" cy="1661488"/>
          </a:xfrm>
          <a:custGeom>
            <a:avLst/>
            <a:gdLst/>
            <a:ahLst/>
            <a:cxnLst/>
            <a:rect l="l" t="t" r="r" b="b"/>
            <a:pathLst>
              <a:path w="2127694" h="2383971">
                <a:moveTo>
                  <a:pt x="0" y="0"/>
                </a:moveTo>
                <a:lnTo>
                  <a:pt x="2127695" y="0"/>
                </a:lnTo>
                <a:lnTo>
                  <a:pt x="2127695" y="2383971"/>
                </a:lnTo>
                <a:lnTo>
                  <a:pt x="0" y="2383971"/>
                </a:lnTo>
                <a:lnTo>
                  <a:pt x="0" y="0"/>
                </a:lnTo>
                <a:close/>
              </a:path>
            </a:pathLst>
          </a:custGeom>
          <a:blipFill>
            <a:blip r:embed="rId7"/>
            <a:stretch>
              <a:fillRect/>
            </a:stretch>
          </a:blipFill>
        </p:spPr>
        <p:txBody>
          <a:bodyPr/>
          <a:lstStyle/>
          <a:p>
            <a:pPr defTabSz="1219170">
              <a:buClr>
                <a:srgbClr val="000000"/>
              </a:buClr>
            </a:pPr>
            <a:endParaRPr lang="en-US" sz="1867" kern="0" dirty="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5EA75A85-4FAD-0A7C-2EFF-4E16FB8CA3BD}"/>
              </a:ext>
            </a:extLst>
          </p:cNvPr>
          <p:cNvPicPr>
            <a:picLocks noChangeAspect="1"/>
          </p:cNvPicPr>
          <p:nvPr/>
        </p:nvPicPr>
        <p:blipFill>
          <a:blip r:embed="rId8"/>
          <a:stretch>
            <a:fillRect/>
          </a:stretch>
        </p:blipFill>
        <p:spPr>
          <a:xfrm>
            <a:off x="2787667" y="-93927"/>
            <a:ext cx="4889416" cy="3804234"/>
          </a:xfrm>
          <a:prstGeom prst="rect">
            <a:avLst/>
          </a:prstGeom>
        </p:spPr>
      </p:pic>
      <p:pic>
        <p:nvPicPr>
          <p:cNvPr id="3" name="Picture 2">
            <a:extLst>
              <a:ext uri="{FF2B5EF4-FFF2-40B4-BE49-F238E27FC236}">
                <a16:creationId xmlns:a16="http://schemas.microsoft.com/office/drawing/2014/main" id="{56438868-2373-03DE-2555-DAED127F0FE4}"/>
              </a:ext>
            </a:extLst>
          </p:cNvPr>
          <p:cNvPicPr>
            <a:picLocks noChangeAspect="1"/>
          </p:cNvPicPr>
          <p:nvPr/>
        </p:nvPicPr>
        <p:blipFill>
          <a:blip r:embed="rId9"/>
          <a:stretch>
            <a:fillRect/>
          </a:stretch>
        </p:blipFill>
        <p:spPr>
          <a:xfrm>
            <a:off x="1956744" y="2951024"/>
            <a:ext cx="8888738" cy="2517866"/>
          </a:xfrm>
          <a:prstGeom prst="rect">
            <a:avLst/>
          </a:prstGeom>
        </p:spPr>
      </p:pic>
      <p:pic>
        <p:nvPicPr>
          <p:cNvPr id="4" name="Picture 3">
            <a:extLst>
              <a:ext uri="{FF2B5EF4-FFF2-40B4-BE49-F238E27FC236}">
                <a16:creationId xmlns:a16="http://schemas.microsoft.com/office/drawing/2014/main" id="{2F004715-35FA-2247-3A9A-253B82DAF227}"/>
              </a:ext>
            </a:extLst>
          </p:cNvPr>
          <p:cNvPicPr>
            <a:picLocks noChangeAspect="1"/>
          </p:cNvPicPr>
          <p:nvPr/>
        </p:nvPicPr>
        <p:blipFill>
          <a:blip r:embed="rId10"/>
          <a:stretch>
            <a:fillRect/>
          </a:stretch>
        </p:blipFill>
        <p:spPr>
          <a:xfrm>
            <a:off x="4030246" y="5213932"/>
            <a:ext cx="2725148" cy="1286367"/>
          </a:xfrm>
          <a:prstGeom prst="rect">
            <a:avLst/>
          </a:prstGeom>
        </p:spPr>
      </p:pic>
    </p:spTree>
    <p:extLst>
      <p:ext uri="{BB962C8B-B14F-4D97-AF65-F5344CB8AC3E}">
        <p14:creationId xmlns:p14="http://schemas.microsoft.com/office/powerpoint/2010/main" val="213545338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98360E6-36D9-7DC0-7FAF-F3B60445CA9B}"/>
              </a:ext>
            </a:extLst>
          </p:cNvPr>
          <p:cNvSpPr/>
          <p:nvPr/>
        </p:nvSpPr>
        <p:spPr>
          <a:xfrm>
            <a:off x="247650" y="190500"/>
            <a:ext cx="11677650" cy="6324600"/>
          </a:xfrm>
          <a:prstGeom prst="roundRect">
            <a:avLst/>
          </a:prstGeom>
          <a:solidFill>
            <a:srgbClr val="FFFFFF"/>
          </a:solidFill>
          <a:ln>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8EBF6"/>
              </a:solidFill>
              <a:effectLst/>
              <a:uLnTx/>
              <a:uFillTx/>
              <a:latin typeface="Arial"/>
              <a:ea typeface="+mn-ea"/>
              <a:cs typeface="+mn-cs"/>
            </a:endParaRPr>
          </a:p>
        </p:txBody>
      </p:sp>
      <p:sp>
        <p:nvSpPr>
          <p:cNvPr id="6" name="TextBox 5">
            <a:extLst>
              <a:ext uri="{FF2B5EF4-FFF2-40B4-BE49-F238E27FC236}">
                <a16:creationId xmlns:a16="http://schemas.microsoft.com/office/drawing/2014/main" id="{7297CBAB-F129-5E33-09C2-0BFC6FF067BB}"/>
              </a:ext>
            </a:extLst>
          </p:cNvPr>
          <p:cNvSpPr txBox="1"/>
          <p:nvPr/>
        </p:nvSpPr>
        <p:spPr>
          <a:xfrm>
            <a:off x="6632863" y="1294406"/>
            <a:ext cx="4791808" cy="501675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8EBF6">
                    <a:lumMod val="10000"/>
                  </a:srgbClr>
                </a:solidFill>
                <a:effectLst/>
                <a:uLnTx/>
                <a:uFillTx/>
                <a:latin typeface="Arial" panose="020B0604020202020204" pitchFamily="34" charset="0"/>
                <a:ea typeface="+mn-ea"/>
                <a:cs typeface="+mn-cs"/>
              </a:rPr>
              <a:t>Những đặc điểm nổi bật của tuổi vị thành niên: </a:t>
            </a:r>
            <a:endParaRPr kumimoji="0" lang="en-US" sz="3200" b="0" i="0" u="none" strike="noStrike" kern="1200" cap="none" spc="0" normalizeH="0" baseline="0" noProof="0">
              <a:ln>
                <a:noFill/>
              </a:ln>
              <a:solidFill>
                <a:srgbClr val="F8EBF6">
                  <a:lumMod val="10000"/>
                </a:srgbClr>
              </a:solidFill>
              <a:effectLst/>
              <a:uLnTx/>
              <a:uFillTx/>
              <a:latin typeface="Arial" panose="020B0604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FF0000"/>
                </a:solidFill>
                <a:effectLst/>
                <a:uLnTx/>
                <a:uFillTx/>
                <a:latin typeface="Arial" panose="020B0604020202020204" pitchFamily="34" charset="0"/>
                <a:ea typeface="+mn-ea"/>
                <a:cs typeface="+mn-cs"/>
              </a:rPr>
              <a:t>L</a:t>
            </a:r>
            <a:r>
              <a:rPr kumimoji="0" lang="vi-VN" sz="3200" b="0" i="0" u="none" strike="noStrike" kern="1200" cap="none" spc="0" normalizeH="0" baseline="0" noProof="0">
                <a:ln>
                  <a:noFill/>
                </a:ln>
                <a:solidFill>
                  <a:srgbClr val="FF0000"/>
                </a:solidFill>
                <a:effectLst/>
                <a:uLnTx/>
                <a:uFillTx/>
                <a:latin typeface="Arial" panose="020B0604020202020204" pitchFamily="34" charset="0"/>
                <a:ea typeface="+mn-ea"/>
                <a:cs typeface="+mn-cs"/>
              </a:rPr>
              <a:t>à giai đoạn chuyển tiếp từ trẻ em sang người lớn, cơ thể có sự phát triển nhanh về thể chất và tinh thần thể hiện qua sự thay đổi của ngoại hình, suy nghĩ và hành động,…</a:t>
            </a:r>
            <a:endParaRPr kumimoji="0" lang="en-US" sz="3200" b="0" i="0" u="none" strike="noStrike" kern="1200" cap="none" spc="0" normalizeH="0" baseline="0" noProof="0">
              <a:ln>
                <a:noFill/>
              </a:ln>
              <a:solidFill>
                <a:srgbClr val="FF0000"/>
              </a:solidFill>
              <a:effectLst/>
              <a:uLnTx/>
              <a:uFillTx/>
              <a:latin typeface="Arial"/>
              <a:ea typeface="+mn-ea"/>
              <a:cs typeface="+mn-cs"/>
            </a:endParaRPr>
          </a:p>
        </p:txBody>
      </p:sp>
      <p:pic>
        <p:nvPicPr>
          <p:cNvPr id="8" name="Picture 7">
            <a:extLst>
              <a:ext uri="{FF2B5EF4-FFF2-40B4-BE49-F238E27FC236}">
                <a16:creationId xmlns:a16="http://schemas.microsoft.com/office/drawing/2014/main" id="{31CDED84-AB31-F011-DC77-4FEFD5E60062}"/>
              </a:ext>
            </a:extLst>
          </p:cNvPr>
          <p:cNvPicPr>
            <a:picLocks noChangeAspect="1"/>
          </p:cNvPicPr>
          <p:nvPr/>
        </p:nvPicPr>
        <p:blipFill rotWithShape="1">
          <a:blip r:embed="rId2">
            <a:extLst>
              <a:ext uri="{28A0092B-C50C-407E-A947-70E740481C1C}">
                <a14:useLocalDpi xmlns:a14="http://schemas.microsoft.com/office/drawing/2010/main" val="0"/>
              </a:ext>
            </a:extLst>
          </a:blip>
          <a:srcRect b="4540"/>
          <a:stretch/>
        </p:blipFill>
        <p:spPr>
          <a:xfrm>
            <a:off x="767329" y="1294406"/>
            <a:ext cx="5671971" cy="5016758"/>
          </a:xfrm>
          <a:prstGeom prst="rect">
            <a:avLst/>
          </a:prstGeom>
        </p:spPr>
      </p:pic>
      <p:sp>
        <p:nvSpPr>
          <p:cNvPr id="5" name="TextBox 4">
            <a:extLst>
              <a:ext uri="{FF2B5EF4-FFF2-40B4-BE49-F238E27FC236}">
                <a16:creationId xmlns:a16="http://schemas.microsoft.com/office/drawing/2014/main" id="{4DA6A3B0-FCC4-4EF7-9B74-50CA945A4A81}"/>
              </a:ext>
            </a:extLst>
          </p:cNvPr>
          <p:cNvSpPr txBox="1"/>
          <p:nvPr/>
        </p:nvSpPr>
        <p:spPr>
          <a:xfrm>
            <a:off x="4397495" y="325305"/>
            <a:ext cx="316785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a:solidFill>
                  <a:srgbClr val="FF0000"/>
                </a:solidFill>
                <a:latin typeface="#9Slide07 Crocante" panose="02000000000000000000" pitchFamily="2" charset="-93"/>
              </a:rPr>
              <a:t>KẾT LUẬN</a:t>
            </a:r>
            <a:endParaRPr kumimoji="0" lang="vi-VN" sz="5400" b="0" i="0" u="none" strike="noStrike" kern="1200" cap="none" spc="0" normalizeH="0" baseline="0" noProof="0" dirty="0">
              <a:ln>
                <a:noFill/>
              </a:ln>
              <a:solidFill>
                <a:srgbClr val="FF0000"/>
              </a:solidFill>
              <a:effectLst/>
              <a:uLnTx/>
              <a:uFillTx/>
              <a:latin typeface="#9Slide07 Crocante" panose="02000000000000000000" pitchFamily="2" charset="-93"/>
            </a:endParaRPr>
          </a:p>
        </p:txBody>
      </p:sp>
    </p:spTree>
    <p:extLst>
      <p:ext uri="{BB962C8B-B14F-4D97-AF65-F5344CB8AC3E}">
        <p14:creationId xmlns:p14="http://schemas.microsoft.com/office/powerpoint/2010/main" val="18005638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98360E6-36D9-7DC0-7FAF-F3B60445CA9B}"/>
              </a:ext>
            </a:extLst>
          </p:cNvPr>
          <p:cNvSpPr/>
          <p:nvPr/>
        </p:nvSpPr>
        <p:spPr>
          <a:xfrm>
            <a:off x="247650" y="190500"/>
            <a:ext cx="11677650" cy="6324600"/>
          </a:xfrm>
          <a:prstGeom prst="roundRect">
            <a:avLst/>
          </a:prstGeom>
          <a:solidFill>
            <a:srgbClr val="FFFFFF"/>
          </a:solidFill>
          <a:ln>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8EBF6"/>
              </a:solidFill>
              <a:effectLst/>
              <a:uLnTx/>
              <a:uFillTx/>
              <a:latin typeface="Arial"/>
              <a:ea typeface="+mn-ea"/>
              <a:cs typeface="+mn-cs"/>
            </a:endParaRPr>
          </a:p>
        </p:txBody>
      </p:sp>
      <p:sp>
        <p:nvSpPr>
          <p:cNvPr id="6" name="TextBox 5">
            <a:extLst>
              <a:ext uri="{FF2B5EF4-FFF2-40B4-BE49-F238E27FC236}">
                <a16:creationId xmlns:a16="http://schemas.microsoft.com/office/drawing/2014/main" id="{7297CBAB-F129-5E33-09C2-0BFC6FF067BB}"/>
              </a:ext>
            </a:extLst>
          </p:cNvPr>
          <p:cNvSpPr txBox="1"/>
          <p:nvPr/>
        </p:nvSpPr>
        <p:spPr>
          <a:xfrm>
            <a:off x="826916" y="1598715"/>
            <a:ext cx="4585037" cy="4401205"/>
          </a:xfrm>
          <a:prstGeom prst="rect">
            <a:avLst/>
          </a:prstGeom>
          <a:noFill/>
        </p:spPr>
        <p:txBody>
          <a:bodyPr wrap="square" rtlCol="0">
            <a:spAutoFit/>
          </a:bodyPr>
          <a:lstStyle/>
          <a:p>
            <a:pPr lvl="0" algn="just"/>
            <a:r>
              <a:rPr lang="vi-VN" sz="4000">
                <a:solidFill>
                  <a:srgbClr val="F8EBF6">
                    <a:lumMod val="10000"/>
                  </a:srgbClr>
                </a:solidFill>
              </a:rPr>
              <a:t>Tuổi dậy thì nằm trong giai đoạn đầu của tuổi vị thành niên (nữ khoảng từ 10 đến 15 tuổi, nam khoảng từ 13 đến 17 tuổi).</a:t>
            </a:r>
            <a:endParaRPr kumimoji="0" lang="en-US" sz="4000" b="0" i="0" u="none" strike="noStrike" kern="1200" cap="none" spc="0" normalizeH="0" baseline="0" noProof="0">
              <a:ln>
                <a:noFill/>
              </a:ln>
              <a:solidFill>
                <a:srgbClr val="FF0000"/>
              </a:solidFill>
              <a:effectLst/>
              <a:uLnTx/>
              <a:uFillTx/>
              <a:latin typeface="Arial"/>
            </a:endParaRPr>
          </a:p>
        </p:txBody>
      </p:sp>
      <p:pic>
        <p:nvPicPr>
          <p:cNvPr id="8" name="Picture 7">
            <a:extLst>
              <a:ext uri="{FF2B5EF4-FFF2-40B4-BE49-F238E27FC236}">
                <a16:creationId xmlns:a16="http://schemas.microsoft.com/office/drawing/2014/main" id="{31CDED84-AB31-F011-DC77-4FEFD5E60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953" y="511998"/>
            <a:ext cx="6104715" cy="5656331"/>
          </a:xfrm>
          <a:prstGeom prst="rect">
            <a:avLst/>
          </a:prstGeom>
        </p:spPr>
      </p:pic>
      <p:sp>
        <p:nvSpPr>
          <p:cNvPr id="5" name="TextBox 4">
            <a:extLst>
              <a:ext uri="{FF2B5EF4-FFF2-40B4-BE49-F238E27FC236}">
                <a16:creationId xmlns:a16="http://schemas.microsoft.com/office/drawing/2014/main" id="{AFF7110D-B259-42A9-AFCA-61EB556DA05E}"/>
              </a:ext>
            </a:extLst>
          </p:cNvPr>
          <p:cNvSpPr txBox="1"/>
          <p:nvPr/>
        </p:nvSpPr>
        <p:spPr>
          <a:xfrm>
            <a:off x="1535507" y="436796"/>
            <a:ext cx="316785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a:solidFill>
                  <a:srgbClr val="FF0000"/>
                </a:solidFill>
                <a:latin typeface="#9Slide07 Crocante" panose="02000000000000000000" pitchFamily="2" charset="-93"/>
              </a:rPr>
              <a:t>KẾT LUẬN</a:t>
            </a:r>
            <a:endParaRPr kumimoji="0" lang="vi-VN" sz="5400" b="0" i="0" u="none" strike="noStrike" kern="1200" cap="none" spc="0" normalizeH="0" baseline="0" noProof="0" dirty="0">
              <a:ln>
                <a:noFill/>
              </a:ln>
              <a:solidFill>
                <a:srgbClr val="FF0000"/>
              </a:solidFill>
              <a:effectLst/>
              <a:uLnTx/>
              <a:uFillTx/>
              <a:latin typeface="#9Slide07 Crocante" panose="02000000000000000000" pitchFamily="2" charset="-93"/>
            </a:endParaRPr>
          </a:p>
        </p:txBody>
      </p:sp>
    </p:spTree>
    <p:extLst>
      <p:ext uri="{BB962C8B-B14F-4D97-AF65-F5344CB8AC3E}">
        <p14:creationId xmlns:p14="http://schemas.microsoft.com/office/powerpoint/2010/main" val="663032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98360E6-36D9-7DC0-7FAF-F3B60445CA9B}"/>
              </a:ext>
            </a:extLst>
          </p:cNvPr>
          <p:cNvSpPr/>
          <p:nvPr/>
        </p:nvSpPr>
        <p:spPr>
          <a:xfrm>
            <a:off x="247650" y="190500"/>
            <a:ext cx="11677650" cy="6324600"/>
          </a:xfrm>
          <a:prstGeom prst="roundRect">
            <a:avLst/>
          </a:prstGeom>
          <a:solidFill>
            <a:srgbClr val="FFFFFF"/>
          </a:solidFill>
          <a:ln>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8EBF6"/>
              </a:solidFill>
              <a:effectLst/>
              <a:uLnTx/>
              <a:uFillTx/>
              <a:latin typeface="Arial"/>
              <a:ea typeface="+mn-ea"/>
              <a:cs typeface="+mn-cs"/>
            </a:endParaRPr>
          </a:p>
        </p:txBody>
      </p:sp>
      <p:pic>
        <p:nvPicPr>
          <p:cNvPr id="8" name="Picture 7">
            <a:extLst>
              <a:ext uri="{FF2B5EF4-FFF2-40B4-BE49-F238E27FC236}">
                <a16:creationId xmlns:a16="http://schemas.microsoft.com/office/drawing/2014/main" id="{31CDED84-AB31-F011-DC77-4FEFD5E60062}"/>
              </a:ext>
            </a:extLst>
          </p:cNvPr>
          <p:cNvPicPr>
            <a:picLocks noChangeAspect="1"/>
          </p:cNvPicPr>
          <p:nvPr/>
        </p:nvPicPr>
        <p:blipFill rotWithShape="1">
          <a:blip r:embed="rId2">
            <a:extLst>
              <a:ext uri="{28A0092B-C50C-407E-A947-70E740481C1C}">
                <a14:useLocalDpi xmlns:a14="http://schemas.microsoft.com/office/drawing/2010/main" val="0"/>
              </a:ext>
            </a:extLst>
          </a:blip>
          <a:srcRect t="38549" b="3741"/>
          <a:stretch/>
        </p:blipFill>
        <p:spPr>
          <a:xfrm>
            <a:off x="965771" y="1131323"/>
            <a:ext cx="9816501" cy="5248929"/>
          </a:xfrm>
          <a:prstGeom prst="rect">
            <a:avLst/>
          </a:prstGeom>
        </p:spPr>
      </p:pic>
      <p:sp>
        <p:nvSpPr>
          <p:cNvPr id="5" name="TextBox 4">
            <a:extLst>
              <a:ext uri="{FF2B5EF4-FFF2-40B4-BE49-F238E27FC236}">
                <a16:creationId xmlns:a16="http://schemas.microsoft.com/office/drawing/2014/main" id="{67FB995B-587D-4577-A8A9-5B8978126251}"/>
              </a:ext>
            </a:extLst>
          </p:cNvPr>
          <p:cNvSpPr txBox="1"/>
          <p:nvPr/>
        </p:nvSpPr>
        <p:spPr>
          <a:xfrm>
            <a:off x="1335640" y="375919"/>
            <a:ext cx="10058399" cy="707886"/>
          </a:xfrm>
          <a:prstGeom prst="rect">
            <a:avLst/>
          </a:prstGeom>
          <a:noFill/>
        </p:spPr>
        <p:txBody>
          <a:bodyPr wrap="square">
            <a:spAutoFit/>
          </a:bodyPr>
          <a:lstStyle/>
          <a:p>
            <a:r>
              <a:rPr kumimoji="0" lang="vi-VN" sz="4000" b="0" i="0" u="none" strike="noStrike" kern="1200" cap="none" spc="0" normalizeH="0" baseline="0" noProof="0">
                <a:ln>
                  <a:noFill/>
                </a:ln>
                <a:solidFill>
                  <a:srgbClr val="FC2321"/>
                </a:solidFill>
                <a:effectLst/>
                <a:uLnTx/>
                <a:uFillTx/>
                <a:latin typeface="Arial" panose="020B0604020202020204" pitchFamily="34" charset="0"/>
                <a:ea typeface="+mn-ea"/>
                <a:cs typeface="+mn-cs"/>
              </a:rPr>
              <a:t>Đặc điểm của nam và nữ ở tuổi dậy thì.</a:t>
            </a:r>
            <a:endParaRPr lang="en-US" sz="2400">
              <a:solidFill>
                <a:srgbClr val="FC2321"/>
              </a:solidFill>
            </a:endParaRPr>
          </a:p>
        </p:txBody>
      </p:sp>
    </p:spTree>
    <p:extLst>
      <p:ext uri="{BB962C8B-B14F-4D97-AF65-F5344CB8AC3E}">
        <p14:creationId xmlns:p14="http://schemas.microsoft.com/office/powerpoint/2010/main" val="12736390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artoon of a pink cloud and blue sky&#10;&#10;Description automatically generated with medium confidence">
            <a:extLst>
              <a:ext uri="{FF2B5EF4-FFF2-40B4-BE49-F238E27FC236}">
                <a16:creationId xmlns:a16="http://schemas.microsoft.com/office/drawing/2014/main" id="{4E7AF7E7-8F85-4F85-7BE7-A60FBB7A861F}"/>
              </a:ext>
            </a:extLst>
          </p:cNvPr>
          <p:cNvPicPr>
            <a:picLocks noChangeAspect="1"/>
          </p:cNvPicPr>
          <p:nvPr/>
        </p:nvPicPr>
        <p:blipFill rotWithShape="1">
          <a:blip r:embed="rId2">
            <a:extLst>
              <a:ext uri="{28A0092B-C50C-407E-A947-70E740481C1C}">
                <a14:useLocalDpi xmlns:a14="http://schemas.microsoft.com/office/drawing/2010/main" val="0"/>
              </a:ext>
            </a:extLst>
          </a:blip>
          <a:srcRect t="1897" b="4370"/>
          <a:stretch/>
        </p:blipFill>
        <p:spPr>
          <a:xfrm>
            <a:off x="20" y="1282"/>
            <a:ext cx="12191980" cy="6856718"/>
          </a:xfrm>
          <a:prstGeom prst="rect">
            <a:avLst/>
          </a:prstGeom>
        </p:spPr>
      </p:pic>
      <p:sp>
        <p:nvSpPr>
          <p:cNvPr id="9" name="Rectangle: Rounded Corners 8">
            <a:extLst>
              <a:ext uri="{FF2B5EF4-FFF2-40B4-BE49-F238E27FC236}">
                <a16:creationId xmlns:a16="http://schemas.microsoft.com/office/drawing/2014/main" id="{E3F6F89D-7EF7-3967-0033-510430111A68}"/>
              </a:ext>
            </a:extLst>
          </p:cNvPr>
          <p:cNvSpPr/>
          <p:nvPr/>
        </p:nvSpPr>
        <p:spPr>
          <a:xfrm>
            <a:off x="3866204" y="863029"/>
            <a:ext cx="7146293" cy="3014437"/>
          </a:xfrm>
          <a:custGeom>
            <a:avLst/>
            <a:gdLst>
              <a:gd name="connsiteX0" fmla="*/ 0 w 7146293"/>
              <a:gd name="connsiteY0" fmla="*/ 517006 h 3014437"/>
              <a:gd name="connsiteX1" fmla="*/ 517006 w 7146293"/>
              <a:gd name="connsiteY1" fmla="*/ 0 h 3014437"/>
              <a:gd name="connsiteX2" fmla="*/ 1257271 w 7146293"/>
              <a:gd name="connsiteY2" fmla="*/ 0 h 3014437"/>
              <a:gd name="connsiteX3" fmla="*/ 2058659 w 7146293"/>
              <a:gd name="connsiteY3" fmla="*/ 0 h 3014437"/>
              <a:gd name="connsiteX4" fmla="*/ 2615556 w 7146293"/>
              <a:gd name="connsiteY4" fmla="*/ 0 h 3014437"/>
              <a:gd name="connsiteX5" fmla="*/ 3355821 w 7146293"/>
              <a:gd name="connsiteY5" fmla="*/ 0 h 3014437"/>
              <a:gd name="connsiteX6" fmla="*/ 4157209 w 7146293"/>
              <a:gd name="connsiteY6" fmla="*/ 0 h 3014437"/>
              <a:gd name="connsiteX7" fmla="*/ 4958597 w 7146293"/>
              <a:gd name="connsiteY7" fmla="*/ 0 h 3014437"/>
              <a:gd name="connsiteX8" fmla="*/ 5454371 w 7146293"/>
              <a:gd name="connsiteY8" fmla="*/ 0 h 3014437"/>
              <a:gd name="connsiteX9" fmla="*/ 6629287 w 7146293"/>
              <a:gd name="connsiteY9" fmla="*/ 0 h 3014437"/>
              <a:gd name="connsiteX10" fmla="*/ 7146293 w 7146293"/>
              <a:gd name="connsiteY10" fmla="*/ 517006 h 3014437"/>
              <a:gd name="connsiteX11" fmla="*/ 7146293 w 7146293"/>
              <a:gd name="connsiteY11" fmla="*/ 1177148 h 3014437"/>
              <a:gd name="connsiteX12" fmla="*/ 7146293 w 7146293"/>
              <a:gd name="connsiteY12" fmla="*/ 1857094 h 3014437"/>
              <a:gd name="connsiteX13" fmla="*/ 7146293 w 7146293"/>
              <a:gd name="connsiteY13" fmla="*/ 2497431 h 3014437"/>
              <a:gd name="connsiteX14" fmla="*/ 6629287 w 7146293"/>
              <a:gd name="connsiteY14" fmla="*/ 3014437 h 3014437"/>
              <a:gd name="connsiteX15" fmla="*/ 5950145 w 7146293"/>
              <a:gd name="connsiteY15" fmla="*/ 3014437 h 3014437"/>
              <a:gd name="connsiteX16" fmla="*/ 5393248 w 7146293"/>
              <a:gd name="connsiteY16" fmla="*/ 3014437 h 3014437"/>
              <a:gd name="connsiteX17" fmla="*/ 4775228 w 7146293"/>
              <a:gd name="connsiteY17" fmla="*/ 3014437 h 3014437"/>
              <a:gd name="connsiteX18" fmla="*/ 4157209 w 7146293"/>
              <a:gd name="connsiteY18" fmla="*/ 3014437 h 3014437"/>
              <a:gd name="connsiteX19" fmla="*/ 3661435 w 7146293"/>
              <a:gd name="connsiteY19" fmla="*/ 3014437 h 3014437"/>
              <a:gd name="connsiteX20" fmla="*/ 2860047 w 7146293"/>
              <a:gd name="connsiteY20" fmla="*/ 3014437 h 3014437"/>
              <a:gd name="connsiteX21" fmla="*/ 2364273 w 7146293"/>
              <a:gd name="connsiteY21" fmla="*/ 3014437 h 3014437"/>
              <a:gd name="connsiteX22" fmla="*/ 1807376 w 7146293"/>
              <a:gd name="connsiteY22" fmla="*/ 3014437 h 3014437"/>
              <a:gd name="connsiteX23" fmla="*/ 1189357 w 7146293"/>
              <a:gd name="connsiteY23" fmla="*/ 3014437 h 3014437"/>
              <a:gd name="connsiteX24" fmla="*/ 517006 w 7146293"/>
              <a:gd name="connsiteY24" fmla="*/ 3014437 h 3014437"/>
              <a:gd name="connsiteX25" fmla="*/ 0 w 7146293"/>
              <a:gd name="connsiteY25" fmla="*/ 2497431 h 3014437"/>
              <a:gd name="connsiteX26" fmla="*/ 0 w 7146293"/>
              <a:gd name="connsiteY26" fmla="*/ 1876898 h 3014437"/>
              <a:gd name="connsiteX27" fmla="*/ 0 w 7146293"/>
              <a:gd name="connsiteY27" fmla="*/ 1216756 h 3014437"/>
              <a:gd name="connsiteX28" fmla="*/ 0 w 7146293"/>
              <a:gd name="connsiteY28" fmla="*/ 517006 h 301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146293" h="3014437" fill="none" extrusionOk="0">
                <a:moveTo>
                  <a:pt x="0" y="517006"/>
                </a:moveTo>
                <a:cubicBezTo>
                  <a:pt x="10621" y="245255"/>
                  <a:pt x="178248" y="-31666"/>
                  <a:pt x="517006" y="0"/>
                </a:cubicBezTo>
                <a:cubicBezTo>
                  <a:pt x="861197" y="16258"/>
                  <a:pt x="1101902" y="29475"/>
                  <a:pt x="1257271" y="0"/>
                </a:cubicBezTo>
                <a:cubicBezTo>
                  <a:pt x="1412640" y="-29475"/>
                  <a:pt x="1896817" y="24871"/>
                  <a:pt x="2058659" y="0"/>
                </a:cubicBezTo>
                <a:cubicBezTo>
                  <a:pt x="2220501" y="-24871"/>
                  <a:pt x="2473128" y="19164"/>
                  <a:pt x="2615556" y="0"/>
                </a:cubicBezTo>
                <a:cubicBezTo>
                  <a:pt x="2757984" y="-19164"/>
                  <a:pt x="3128247" y="-15034"/>
                  <a:pt x="3355821" y="0"/>
                </a:cubicBezTo>
                <a:cubicBezTo>
                  <a:pt x="3583395" y="15034"/>
                  <a:pt x="3832488" y="-24502"/>
                  <a:pt x="4157209" y="0"/>
                </a:cubicBezTo>
                <a:cubicBezTo>
                  <a:pt x="4481930" y="24502"/>
                  <a:pt x="4657036" y="-25477"/>
                  <a:pt x="4958597" y="0"/>
                </a:cubicBezTo>
                <a:cubicBezTo>
                  <a:pt x="5260158" y="25477"/>
                  <a:pt x="5292438" y="-6747"/>
                  <a:pt x="5454371" y="0"/>
                </a:cubicBezTo>
                <a:cubicBezTo>
                  <a:pt x="5616304" y="6747"/>
                  <a:pt x="6304719" y="19971"/>
                  <a:pt x="6629287" y="0"/>
                </a:cubicBezTo>
                <a:cubicBezTo>
                  <a:pt x="6927334" y="7267"/>
                  <a:pt x="7111550" y="219226"/>
                  <a:pt x="7146293" y="517006"/>
                </a:cubicBezTo>
                <a:cubicBezTo>
                  <a:pt x="7147578" y="813684"/>
                  <a:pt x="7160594" y="866586"/>
                  <a:pt x="7146293" y="1177148"/>
                </a:cubicBezTo>
                <a:cubicBezTo>
                  <a:pt x="7131992" y="1487710"/>
                  <a:pt x="7176160" y="1556482"/>
                  <a:pt x="7146293" y="1857094"/>
                </a:cubicBezTo>
                <a:cubicBezTo>
                  <a:pt x="7116426" y="2157706"/>
                  <a:pt x="7137452" y="2262337"/>
                  <a:pt x="7146293" y="2497431"/>
                </a:cubicBezTo>
                <a:cubicBezTo>
                  <a:pt x="7175755" y="2763813"/>
                  <a:pt x="6908254" y="3000126"/>
                  <a:pt x="6629287" y="3014437"/>
                </a:cubicBezTo>
                <a:cubicBezTo>
                  <a:pt x="6487697" y="3036893"/>
                  <a:pt x="6274667" y="3017857"/>
                  <a:pt x="5950145" y="3014437"/>
                </a:cubicBezTo>
                <a:cubicBezTo>
                  <a:pt x="5625623" y="3011017"/>
                  <a:pt x="5524253" y="3009583"/>
                  <a:pt x="5393248" y="3014437"/>
                </a:cubicBezTo>
                <a:cubicBezTo>
                  <a:pt x="5262243" y="3019291"/>
                  <a:pt x="4996078" y="3041855"/>
                  <a:pt x="4775228" y="3014437"/>
                </a:cubicBezTo>
                <a:cubicBezTo>
                  <a:pt x="4554378" y="2987019"/>
                  <a:pt x="4368431" y="3033175"/>
                  <a:pt x="4157209" y="3014437"/>
                </a:cubicBezTo>
                <a:cubicBezTo>
                  <a:pt x="3945987" y="2995699"/>
                  <a:pt x="3884546" y="2996084"/>
                  <a:pt x="3661435" y="3014437"/>
                </a:cubicBezTo>
                <a:cubicBezTo>
                  <a:pt x="3438324" y="3032790"/>
                  <a:pt x="3223746" y="3024051"/>
                  <a:pt x="2860047" y="3014437"/>
                </a:cubicBezTo>
                <a:cubicBezTo>
                  <a:pt x="2496348" y="3004823"/>
                  <a:pt x="2545618" y="3033358"/>
                  <a:pt x="2364273" y="3014437"/>
                </a:cubicBezTo>
                <a:cubicBezTo>
                  <a:pt x="2182928" y="2995516"/>
                  <a:pt x="2085639" y="3041415"/>
                  <a:pt x="1807376" y="3014437"/>
                </a:cubicBezTo>
                <a:cubicBezTo>
                  <a:pt x="1529113" y="2987459"/>
                  <a:pt x="1347075" y="3019124"/>
                  <a:pt x="1189357" y="3014437"/>
                </a:cubicBezTo>
                <a:cubicBezTo>
                  <a:pt x="1031639" y="3009750"/>
                  <a:pt x="659210" y="3043472"/>
                  <a:pt x="517006" y="3014437"/>
                </a:cubicBezTo>
                <a:cubicBezTo>
                  <a:pt x="196103" y="2975661"/>
                  <a:pt x="41972" y="2829152"/>
                  <a:pt x="0" y="2497431"/>
                </a:cubicBezTo>
                <a:cubicBezTo>
                  <a:pt x="-15139" y="2350344"/>
                  <a:pt x="-7741" y="2083246"/>
                  <a:pt x="0" y="1876898"/>
                </a:cubicBezTo>
                <a:cubicBezTo>
                  <a:pt x="7741" y="1670550"/>
                  <a:pt x="-11014" y="1391766"/>
                  <a:pt x="0" y="1216756"/>
                </a:cubicBezTo>
                <a:cubicBezTo>
                  <a:pt x="11014" y="1041746"/>
                  <a:pt x="-30299" y="805883"/>
                  <a:pt x="0" y="517006"/>
                </a:cubicBezTo>
                <a:close/>
              </a:path>
              <a:path w="7146293" h="3014437" stroke="0" extrusionOk="0">
                <a:moveTo>
                  <a:pt x="0" y="517006"/>
                </a:moveTo>
                <a:cubicBezTo>
                  <a:pt x="-16338" y="209112"/>
                  <a:pt x="179138" y="-33390"/>
                  <a:pt x="517006" y="0"/>
                </a:cubicBezTo>
                <a:cubicBezTo>
                  <a:pt x="890095" y="-19676"/>
                  <a:pt x="938573" y="-33248"/>
                  <a:pt x="1318394" y="0"/>
                </a:cubicBezTo>
                <a:cubicBezTo>
                  <a:pt x="1698215" y="33248"/>
                  <a:pt x="1788741" y="-33343"/>
                  <a:pt x="2058659" y="0"/>
                </a:cubicBezTo>
                <a:cubicBezTo>
                  <a:pt x="2328577" y="33343"/>
                  <a:pt x="2401436" y="-13458"/>
                  <a:pt x="2554433" y="0"/>
                </a:cubicBezTo>
                <a:cubicBezTo>
                  <a:pt x="2707430" y="13458"/>
                  <a:pt x="2944817" y="20242"/>
                  <a:pt x="3111330" y="0"/>
                </a:cubicBezTo>
                <a:cubicBezTo>
                  <a:pt x="3277843" y="-20242"/>
                  <a:pt x="3519746" y="23344"/>
                  <a:pt x="3851595" y="0"/>
                </a:cubicBezTo>
                <a:cubicBezTo>
                  <a:pt x="4183444" y="-23344"/>
                  <a:pt x="4191328" y="23656"/>
                  <a:pt x="4408492" y="0"/>
                </a:cubicBezTo>
                <a:cubicBezTo>
                  <a:pt x="4625656" y="-23656"/>
                  <a:pt x="4798689" y="-26677"/>
                  <a:pt x="5087634" y="0"/>
                </a:cubicBezTo>
                <a:cubicBezTo>
                  <a:pt x="5376579" y="26677"/>
                  <a:pt x="5462495" y="19447"/>
                  <a:pt x="5583408" y="0"/>
                </a:cubicBezTo>
                <a:cubicBezTo>
                  <a:pt x="5704321" y="-19447"/>
                  <a:pt x="6396773" y="30829"/>
                  <a:pt x="6629287" y="0"/>
                </a:cubicBezTo>
                <a:cubicBezTo>
                  <a:pt x="6909172" y="-22229"/>
                  <a:pt x="7112819" y="190036"/>
                  <a:pt x="7146293" y="517006"/>
                </a:cubicBezTo>
                <a:cubicBezTo>
                  <a:pt x="7153259" y="669485"/>
                  <a:pt x="7150511" y="1019618"/>
                  <a:pt x="7146293" y="1177148"/>
                </a:cubicBezTo>
                <a:cubicBezTo>
                  <a:pt x="7142075" y="1334678"/>
                  <a:pt x="7117894" y="1600714"/>
                  <a:pt x="7146293" y="1837289"/>
                </a:cubicBezTo>
                <a:cubicBezTo>
                  <a:pt x="7174692" y="2073864"/>
                  <a:pt x="7113625" y="2312903"/>
                  <a:pt x="7146293" y="2497431"/>
                </a:cubicBezTo>
                <a:cubicBezTo>
                  <a:pt x="7195920" y="2806963"/>
                  <a:pt x="6908965" y="3024274"/>
                  <a:pt x="6629287" y="3014437"/>
                </a:cubicBezTo>
                <a:cubicBezTo>
                  <a:pt x="6358881" y="2992965"/>
                  <a:pt x="6214125" y="3007629"/>
                  <a:pt x="6072390" y="3014437"/>
                </a:cubicBezTo>
                <a:cubicBezTo>
                  <a:pt x="5930655" y="3021245"/>
                  <a:pt x="5534957" y="2984054"/>
                  <a:pt x="5332125" y="3014437"/>
                </a:cubicBezTo>
                <a:cubicBezTo>
                  <a:pt x="5129294" y="3044820"/>
                  <a:pt x="4878015" y="3016184"/>
                  <a:pt x="4530737" y="3014437"/>
                </a:cubicBezTo>
                <a:cubicBezTo>
                  <a:pt x="4183459" y="3012690"/>
                  <a:pt x="4144338" y="3009429"/>
                  <a:pt x="3912718" y="3014437"/>
                </a:cubicBezTo>
                <a:cubicBezTo>
                  <a:pt x="3681098" y="3019445"/>
                  <a:pt x="3583103" y="3001190"/>
                  <a:pt x="3294698" y="3014437"/>
                </a:cubicBezTo>
                <a:cubicBezTo>
                  <a:pt x="3006293" y="3027684"/>
                  <a:pt x="2972217" y="3030270"/>
                  <a:pt x="2798924" y="3014437"/>
                </a:cubicBezTo>
                <a:cubicBezTo>
                  <a:pt x="2625631" y="2998604"/>
                  <a:pt x="2410516" y="2995088"/>
                  <a:pt x="2180905" y="3014437"/>
                </a:cubicBezTo>
                <a:cubicBezTo>
                  <a:pt x="1951294" y="3033786"/>
                  <a:pt x="1799114" y="3000566"/>
                  <a:pt x="1624008" y="3014437"/>
                </a:cubicBezTo>
                <a:cubicBezTo>
                  <a:pt x="1448902" y="3028308"/>
                  <a:pt x="831735" y="3058494"/>
                  <a:pt x="517006" y="3014437"/>
                </a:cubicBezTo>
                <a:cubicBezTo>
                  <a:pt x="233539" y="3048720"/>
                  <a:pt x="40622" y="2787049"/>
                  <a:pt x="0" y="2497431"/>
                </a:cubicBezTo>
                <a:cubicBezTo>
                  <a:pt x="2009" y="2174410"/>
                  <a:pt x="-455" y="2018153"/>
                  <a:pt x="0" y="1797681"/>
                </a:cubicBezTo>
                <a:cubicBezTo>
                  <a:pt x="455" y="1577209"/>
                  <a:pt x="-20089" y="1319487"/>
                  <a:pt x="0" y="1137539"/>
                </a:cubicBezTo>
                <a:cubicBezTo>
                  <a:pt x="20089" y="955591"/>
                  <a:pt x="709" y="650640"/>
                  <a:pt x="0" y="517006"/>
                </a:cubicBezTo>
                <a:close/>
              </a:path>
            </a:pathLst>
          </a:custGeom>
          <a:solidFill>
            <a:schemeClr val="bg1">
              <a:alpha val="81000"/>
            </a:schemeClr>
          </a:solidFill>
          <a:ln>
            <a:solidFill>
              <a:schemeClr val="tx2">
                <a:lumMod val="75000"/>
                <a:lumOff val="25000"/>
              </a:schemeClr>
            </a:solidFill>
            <a:extLst>
              <a:ext uri="{C807C97D-BFC1-408E-A445-0C87EB9F89A2}">
                <ask:lineSketchStyleProps xmlns:ask="http://schemas.microsoft.com/office/drawing/2018/sketchyshapes" sd="252692197">
                  <a:prstGeom prst="roundRect">
                    <a:avLst>
                      <a:gd name="adj" fmla="val 17151"/>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4400" b="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V</a:t>
            </a:r>
            <a:r>
              <a:rPr lang="vi-VN" sz="4400" b="1">
                <a:solidFill>
                  <a:srgbClr val="A02B93">
                    <a:lumMod val="75000"/>
                  </a:srgbClr>
                </a:solidFill>
                <a:latin typeface="Calibri" panose="020F0502020204030204" pitchFamily="34" charset="0"/>
                <a:ea typeface="Calibri" panose="020F0502020204030204" pitchFamily="34" charset="0"/>
                <a:cs typeface="Calibri" panose="020F0502020204030204" pitchFamily="34" charset="0"/>
              </a:rPr>
              <a:t>iết hoặc vẽ sơ đồ tư duy về những đặc điểm nổi bật của tuổi vị thành niên theo sự sáng tạo của bản thân </a:t>
            </a:r>
            <a:endParaRPr kumimoji="0" lang="vi-VN" sz="4400" b="1" i="0" u="none" strike="noStrike" kern="120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DDB4D16-9364-43CB-99F9-40120AE2903A}"/>
              </a:ext>
            </a:extLst>
          </p:cNvPr>
          <p:cNvPicPr>
            <a:picLocks noChangeAspect="1"/>
          </p:cNvPicPr>
          <p:nvPr/>
        </p:nvPicPr>
        <p:blipFill>
          <a:blip r:embed="rId3"/>
          <a:stretch>
            <a:fillRect/>
          </a:stretch>
        </p:blipFill>
        <p:spPr>
          <a:xfrm flipH="1">
            <a:off x="-1278832" y="406591"/>
            <a:ext cx="5145036" cy="6450127"/>
          </a:xfrm>
          <a:prstGeom prst="rect">
            <a:avLst/>
          </a:prstGeom>
        </p:spPr>
      </p:pic>
    </p:spTree>
    <p:extLst>
      <p:ext uri="{BB962C8B-B14F-4D97-AF65-F5344CB8AC3E}">
        <p14:creationId xmlns:p14="http://schemas.microsoft.com/office/powerpoint/2010/main" val="7968949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98360E6-36D9-7DC0-7FAF-F3B60445CA9B}"/>
              </a:ext>
            </a:extLst>
          </p:cNvPr>
          <p:cNvSpPr/>
          <p:nvPr/>
        </p:nvSpPr>
        <p:spPr>
          <a:xfrm>
            <a:off x="247650" y="190500"/>
            <a:ext cx="11677650" cy="6324600"/>
          </a:xfrm>
          <a:prstGeom prst="roundRect">
            <a:avLst/>
          </a:prstGeom>
          <a:solidFill>
            <a:srgbClr val="FFFFFF"/>
          </a:solidFill>
          <a:ln>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8EBF6"/>
              </a:solidFill>
              <a:effectLst/>
              <a:uLnTx/>
              <a:uFillTx/>
              <a:latin typeface="Arial"/>
              <a:ea typeface="+mn-ea"/>
              <a:cs typeface="+mn-cs"/>
            </a:endParaRPr>
          </a:p>
        </p:txBody>
      </p:sp>
      <p:pic>
        <p:nvPicPr>
          <p:cNvPr id="7" name="Picture 6">
            <a:extLst>
              <a:ext uri="{FF2B5EF4-FFF2-40B4-BE49-F238E27FC236}">
                <a16:creationId xmlns:a16="http://schemas.microsoft.com/office/drawing/2014/main" id="{66C31475-A132-45A2-8FC6-1B84F5AC320B}"/>
              </a:ext>
            </a:extLst>
          </p:cNvPr>
          <p:cNvPicPr>
            <a:picLocks noChangeAspect="1"/>
          </p:cNvPicPr>
          <p:nvPr/>
        </p:nvPicPr>
        <p:blipFill>
          <a:blip r:embed="rId2"/>
          <a:stretch>
            <a:fillRect/>
          </a:stretch>
        </p:blipFill>
        <p:spPr>
          <a:xfrm>
            <a:off x="1335641" y="1162632"/>
            <a:ext cx="9750175" cy="5186910"/>
          </a:xfrm>
          <a:prstGeom prst="rect">
            <a:avLst/>
          </a:prstGeom>
        </p:spPr>
      </p:pic>
      <p:sp>
        <p:nvSpPr>
          <p:cNvPr id="5" name="TextBox 4">
            <a:extLst>
              <a:ext uri="{FF2B5EF4-FFF2-40B4-BE49-F238E27FC236}">
                <a16:creationId xmlns:a16="http://schemas.microsoft.com/office/drawing/2014/main" id="{AFF7110D-B259-42A9-AFCA-61EB556DA05E}"/>
              </a:ext>
            </a:extLst>
          </p:cNvPr>
          <p:cNvSpPr txBox="1"/>
          <p:nvPr/>
        </p:nvSpPr>
        <p:spPr>
          <a:xfrm>
            <a:off x="1106184" y="508458"/>
            <a:ext cx="2148345"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FF0000"/>
                </a:solidFill>
                <a:effectLst/>
                <a:uLnTx/>
                <a:uFillTx/>
                <a:latin typeface="#9Slide07 Crocante" panose="02000000000000000000" pitchFamily="2" charset="-93"/>
                <a:ea typeface="+mn-ea"/>
                <a:cs typeface="+mn-cs"/>
              </a:rPr>
              <a:t>GỢI Ý:</a:t>
            </a:r>
            <a:endParaRPr kumimoji="0" lang="vi-VN" sz="6000" b="0" i="0" u="none" strike="noStrike" kern="1200" cap="none" spc="0" normalizeH="0" baseline="0" noProof="0" dirty="0">
              <a:ln>
                <a:noFill/>
              </a:ln>
              <a:solidFill>
                <a:srgbClr val="FF0000"/>
              </a:solidFill>
              <a:effectLst/>
              <a:uLnTx/>
              <a:uFillTx/>
              <a:latin typeface="#9Slide07 Crocante" panose="02000000000000000000" pitchFamily="2" charset="-93"/>
              <a:ea typeface="+mn-ea"/>
              <a:cs typeface="+mn-cs"/>
            </a:endParaRPr>
          </a:p>
        </p:txBody>
      </p:sp>
    </p:spTree>
    <p:extLst>
      <p:ext uri="{BB962C8B-B14F-4D97-AF65-F5344CB8AC3E}">
        <p14:creationId xmlns:p14="http://schemas.microsoft.com/office/powerpoint/2010/main" val="2034110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cartoon of a pink cloud and blue sky&#10;&#10;Description automatically generated with medium confidence">
            <a:extLst>
              <a:ext uri="{FF2B5EF4-FFF2-40B4-BE49-F238E27FC236}">
                <a16:creationId xmlns:a16="http://schemas.microsoft.com/office/drawing/2014/main" id="{4E7AF7E7-8F85-4F85-7BE7-A60FBB7A861F}"/>
              </a:ext>
            </a:extLst>
          </p:cNvPr>
          <p:cNvPicPr>
            <a:picLocks noChangeAspect="1"/>
          </p:cNvPicPr>
          <p:nvPr/>
        </p:nvPicPr>
        <p:blipFill rotWithShape="1">
          <a:blip r:embed="rId2">
            <a:extLst>
              <a:ext uri="{28A0092B-C50C-407E-A947-70E740481C1C}">
                <a14:useLocalDpi xmlns:a14="http://schemas.microsoft.com/office/drawing/2010/main" val="0"/>
              </a:ext>
            </a:extLst>
          </a:blip>
          <a:srcRect t="1897" b="4370"/>
          <a:stretch/>
        </p:blipFill>
        <p:spPr>
          <a:xfrm>
            <a:off x="-1504" y="1282"/>
            <a:ext cx="12191980" cy="6856718"/>
          </a:xfrm>
          <a:prstGeom prst="rect">
            <a:avLst/>
          </a:prstGeom>
        </p:spPr>
      </p:pic>
      <p:sp>
        <p:nvSpPr>
          <p:cNvPr id="8" name="Freeform 2">
            <a:extLst>
              <a:ext uri="{FF2B5EF4-FFF2-40B4-BE49-F238E27FC236}">
                <a16:creationId xmlns:a16="http://schemas.microsoft.com/office/drawing/2014/main" id="{748AB2D6-F3ED-4653-9B1B-3B51D6FB56E7}"/>
              </a:ext>
            </a:extLst>
          </p:cNvPr>
          <p:cNvSpPr/>
          <p:nvPr/>
        </p:nvSpPr>
        <p:spPr>
          <a:xfrm>
            <a:off x="4916034" y="1890445"/>
            <a:ext cx="5882105" cy="4602398"/>
          </a:xfrm>
          <a:custGeom>
            <a:avLst/>
            <a:gdLst/>
            <a:ahLst/>
            <a:cxnLst/>
            <a:rect l="l" t="t" r="r" b="b"/>
            <a:pathLst>
              <a:path w="10954542" h="8229600">
                <a:moveTo>
                  <a:pt x="0" y="0"/>
                </a:moveTo>
                <a:lnTo>
                  <a:pt x="10954542" y="0"/>
                </a:lnTo>
                <a:lnTo>
                  <a:pt x="10954542" y="8229600"/>
                </a:lnTo>
                <a:lnTo>
                  <a:pt x="0" y="8229600"/>
                </a:lnTo>
                <a:lnTo>
                  <a:pt x="0" y="0"/>
                </a:lnTo>
                <a:close/>
              </a:path>
            </a:pathLst>
          </a:custGeom>
          <a:blipFill>
            <a:blip r:embed="rId3"/>
            <a:stretch>
              <a:fillRect/>
            </a:stretch>
          </a:blipFill>
        </p:spPr>
        <p:txBody>
          <a:bodyPr/>
          <a:lstStyle/>
          <a:p>
            <a:pPr>
              <a:defRPr/>
            </a:pPr>
            <a:endParaRPr lang="en-US">
              <a:solidFill>
                <a:prstClr val="black"/>
              </a:solidFill>
              <a:latin typeface="Calibri" panose="020F0502020204030204"/>
            </a:endParaRPr>
          </a:p>
        </p:txBody>
      </p:sp>
      <p:sp>
        <p:nvSpPr>
          <p:cNvPr id="9" name="TextBox 8">
            <a:extLst>
              <a:ext uri="{FF2B5EF4-FFF2-40B4-BE49-F238E27FC236}">
                <a16:creationId xmlns:a16="http://schemas.microsoft.com/office/drawing/2014/main" id="{CEE929BA-0D34-479C-951B-04C5FFBD6748}"/>
              </a:ext>
            </a:extLst>
          </p:cNvPr>
          <p:cNvSpPr txBox="1"/>
          <p:nvPr/>
        </p:nvSpPr>
        <p:spPr>
          <a:xfrm>
            <a:off x="1099594" y="529545"/>
            <a:ext cx="3888360" cy="2477730"/>
          </a:xfrm>
          <a:prstGeom prst="rect">
            <a:avLst/>
          </a:prstGeom>
          <a:noFill/>
        </p:spPr>
        <p:txBody>
          <a:bodyPr wrap="square" rtlCol="0">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5400" b="1" i="0" u="none" strike="noStrike" kern="1200" cap="none" spc="0" normalizeH="0" baseline="0" noProof="0" dirty="0">
                <a:ln w="22225">
                  <a:solidFill>
                    <a:srgbClr val="B73C26"/>
                  </a:solidFill>
                  <a:prstDash val="solid"/>
                </a:ln>
                <a:solidFill>
                  <a:srgbClr val="FFFF00"/>
                </a:solidFill>
                <a:effectLst/>
                <a:uLnTx/>
                <a:uFillTx/>
                <a:latin typeface="SVN-Gretoon" panose="02040603050506020204" pitchFamily="18" charset="0"/>
                <a:ea typeface="+mn-ea"/>
                <a:cs typeface="+mn-cs"/>
              </a:rPr>
              <a:t>CÙNG CHIA SẺ</a:t>
            </a:r>
          </a:p>
        </p:txBody>
      </p:sp>
    </p:spTree>
    <p:extLst>
      <p:ext uri="{BB962C8B-B14F-4D97-AF65-F5344CB8AC3E}">
        <p14:creationId xmlns:p14="http://schemas.microsoft.com/office/powerpoint/2010/main" val="19727344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anim calcmode="lin" valueType="num">
                                      <p:cBhvr>
                                        <p:cTn id="12" dur="1000" fill="hold"/>
                                        <p:tgtEl>
                                          <p:spTgt spid="8"/>
                                        </p:tgtEl>
                                        <p:attrNameLst>
                                          <p:attrName>style.rotation</p:attrName>
                                        </p:attrNameLst>
                                      </p:cBhvr>
                                      <p:tavLst>
                                        <p:tav tm="0">
                                          <p:val>
                                            <p:fltVal val="90"/>
                                          </p:val>
                                        </p:tav>
                                        <p:tav tm="100000">
                                          <p:val>
                                            <p:fltVal val="0"/>
                                          </p:val>
                                        </p:tav>
                                      </p:tavLst>
                                    </p:anim>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12" name="Freeform 41">
            <a:extLst>
              <a:ext uri="{FF2B5EF4-FFF2-40B4-BE49-F238E27FC236}">
                <a16:creationId xmlns:a16="http://schemas.microsoft.com/office/drawing/2014/main" id="{7D1ECFF9-3577-8BE7-580E-82124B5E1CF6}"/>
              </a:ext>
            </a:extLst>
          </p:cNvPr>
          <p:cNvSpPr/>
          <p:nvPr/>
        </p:nvSpPr>
        <p:spPr>
          <a:xfrm rot="10800000">
            <a:off x="26399" y="-77365"/>
            <a:ext cx="9753600" cy="1499616"/>
          </a:xfrm>
          <a:custGeom>
            <a:avLst/>
            <a:gdLst/>
            <a:ahLst/>
            <a:cxnLst/>
            <a:rect l="l" t="t" r="r" b="b"/>
            <a:pathLst>
              <a:path w="7315200" h="1124712">
                <a:moveTo>
                  <a:pt x="0" y="0"/>
                </a:moveTo>
                <a:lnTo>
                  <a:pt x="7315200" y="0"/>
                </a:lnTo>
                <a:lnTo>
                  <a:pt x="7315200" y="1124712"/>
                </a:lnTo>
                <a:lnTo>
                  <a:pt x="0" y="1124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219170">
              <a:buClr>
                <a:srgbClr val="000000"/>
              </a:buClr>
              <a:defRPr/>
            </a:pPr>
            <a:endParaRPr lang="en-US" sz="1867" kern="0">
              <a:solidFill>
                <a:srgbClr val="000000"/>
              </a:solidFill>
              <a:latin typeface="Arial"/>
              <a:cs typeface="Arial"/>
              <a:sym typeface="Arial"/>
            </a:endParaRPr>
          </a:p>
        </p:txBody>
      </p:sp>
      <p:sp>
        <p:nvSpPr>
          <p:cNvPr id="8" name="Freeform 6">
            <a:extLst>
              <a:ext uri="{FF2B5EF4-FFF2-40B4-BE49-F238E27FC236}">
                <a16:creationId xmlns:a16="http://schemas.microsoft.com/office/drawing/2014/main" id="{D28F1996-1115-501C-5B44-E65B68E5E8AF}"/>
              </a:ext>
            </a:extLst>
          </p:cNvPr>
          <p:cNvSpPr/>
          <p:nvPr/>
        </p:nvSpPr>
        <p:spPr>
          <a:xfrm>
            <a:off x="123307" y="0"/>
            <a:ext cx="549047" cy="1878237"/>
          </a:xfrm>
          <a:custGeom>
            <a:avLst/>
            <a:gdLst/>
            <a:ahLst/>
            <a:cxnLst/>
            <a:rect l="l" t="t" r="r" b="b"/>
            <a:pathLst>
              <a:path w="1077964" h="3090936">
                <a:moveTo>
                  <a:pt x="0" y="0"/>
                </a:moveTo>
                <a:lnTo>
                  <a:pt x="1077964" y="0"/>
                </a:lnTo>
                <a:lnTo>
                  <a:pt x="1077964" y="3090936"/>
                </a:lnTo>
                <a:lnTo>
                  <a:pt x="0" y="3090936"/>
                </a:lnTo>
                <a:lnTo>
                  <a:pt x="0" y="0"/>
                </a:lnTo>
                <a:close/>
              </a:path>
            </a:pathLst>
          </a:custGeom>
          <a:blipFill>
            <a:blip r:embed="rId5"/>
            <a:stretch>
              <a:fillRect/>
            </a:stretch>
          </a:blipFill>
        </p:spPr>
        <p:txBody>
          <a:bodyPr/>
          <a:lstStyle/>
          <a:p>
            <a:pPr defTabSz="1219170">
              <a:defRPr/>
            </a:pPr>
            <a:endParaRPr lang="en-US" sz="2400">
              <a:solidFill>
                <a:prstClr val="black"/>
              </a:solidFill>
              <a:latin typeface="Calibri"/>
              <a:cs typeface="Arial"/>
              <a:sym typeface="Arial"/>
            </a:endParaRPr>
          </a:p>
        </p:txBody>
      </p:sp>
      <p:sp>
        <p:nvSpPr>
          <p:cNvPr id="10" name="Freeform 6">
            <a:extLst>
              <a:ext uri="{FF2B5EF4-FFF2-40B4-BE49-F238E27FC236}">
                <a16:creationId xmlns:a16="http://schemas.microsoft.com/office/drawing/2014/main" id="{A06AA3B1-8E86-4A1A-40DC-020DB1D3E1F8}"/>
              </a:ext>
            </a:extLst>
          </p:cNvPr>
          <p:cNvSpPr/>
          <p:nvPr/>
        </p:nvSpPr>
        <p:spPr>
          <a:xfrm>
            <a:off x="601925" y="-621553"/>
            <a:ext cx="549047" cy="1878237"/>
          </a:xfrm>
          <a:custGeom>
            <a:avLst/>
            <a:gdLst/>
            <a:ahLst/>
            <a:cxnLst/>
            <a:rect l="l" t="t" r="r" b="b"/>
            <a:pathLst>
              <a:path w="1077964" h="3090936">
                <a:moveTo>
                  <a:pt x="0" y="0"/>
                </a:moveTo>
                <a:lnTo>
                  <a:pt x="1077964" y="0"/>
                </a:lnTo>
                <a:lnTo>
                  <a:pt x="1077964" y="3090936"/>
                </a:lnTo>
                <a:lnTo>
                  <a:pt x="0" y="3090936"/>
                </a:lnTo>
                <a:lnTo>
                  <a:pt x="0" y="0"/>
                </a:lnTo>
                <a:close/>
              </a:path>
            </a:pathLst>
          </a:custGeom>
          <a:blipFill>
            <a:blip r:embed="rId5"/>
            <a:stretch>
              <a:fillRect/>
            </a:stretch>
          </a:blipFill>
        </p:spPr>
        <p:txBody>
          <a:bodyPr/>
          <a:lstStyle/>
          <a:p>
            <a:pPr defTabSz="1219170">
              <a:defRPr/>
            </a:pPr>
            <a:endParaRPr lang="en-US" sz="2400">
              <a:solidFill>
                <a:prstClr val="black"/>
              </a:solidFill>
              <a:latin typeface="Calibri"/>
              <a:cs typeface="Arial"/>
              <a:sym typeface="Arial"/>
            </a:endParaRPr>
          </a:p>
        </p:txBody>
      </p:sp>
      <p:sp>
        <p:nvSpPr>
          <p:cNvPr id="11" name="Freeform 2">
            <a:extLst>
              <a:ext uri="{FF2B5EF4-FFF2-40B4-BE49-F238E27FC236}">
                <a16:creationId xmlns:a16="http://schemas.microsoft.com/office/drawing/2014/main" id="{437ED899-55EA-5BC7-701E-21F5D69EED1C}"/>
              </a:ext>
            </a:extLst>
          </p:cNvPr>
          <p:cNvSpPr/>
          <p:nvPr/>
        </p:nvSpPr>
        <p:spPr>
          <a:xfrm>
            <a:off x="51886" y="2411406"/>
            <a:ext cx="2822353" cy="4626809"/>
          </a:xfrm>
          <a:custGeom>
            <a:avLst/>
            <a:gdLst/>
            <a:ahLst/>
            <a:cxnLst/>
            <a:rect l="l" t="t" r="r" b="b"/>
            <a:pathLst>
              <a:path w="2116765" h="3470107">
                <a:moveTo>
                  <a:pt x="0" y="0"/>
                </a:moveTo>
                <a:lnTo>
                  <a:pt x="2116765" y="0"/>
                </a:lnTo>
                <a:lnTo>
                  <a:pt x="2116765" y="3470107"/>
                </a:lnTo>
                <a:lnTo>
                  <a:pt x="0" y="3470107"/>
                </a:lnTo>
                <a:lnTo>
                  <a:pt x="0" y="0"/>
                </a:lnTo>
                <a:close/>
              </a:path>
            </a:pathLst>
          </a:custGeom>
          <a:blipFill>
            <a:blip r:embed="rId6"/>
            <a:stretch>
              <a:fillRect/>
            </a:stretch>
          </a:blipFill>
        </p:spPr>
        <p:txBody>
          <a:bodyPr/>
          <a:lstStyle/>
          <a:p>
            <a:pPr defTabSz="1219170">
              <a:defRPr/>
            </a:pPr>
            <a:endParaRPr lang="en-US" sz="2400">
              <a:solidFill>
                <a:prstClr val="black"/>
              </a:solidFill>
              <a:latin typeface="Calibri"/>
              <a:cs typeface="Arial"/>
              <a:sym typeface="Arial"/>
            </a:endParaRPr>
          </a:p>
        </p:txBody>
      </p:sp>
      <p:sp>
        <p:nvSpPr>
          <p:cNvPr id="13" name="Freeform 41">
            <a:extLst>
              <a:ext uri="{FF2B5EF4-FFF2-40B4-BE49-F238E27FC236}">
                <a16:creationId xmlns:a16="http://schemas.microsoft.com/office/drawing/2014/main" id="{D5486623-89A5-16F1-F550-DFDA837D824C}"/>
              </a:ext>
            </a:extLst>
          </p:cNvPr>
          <p:cNvSpPr/>
          <p:nvPr/>
        </p:nvSpPr>
        <p:spPr>
          <a:xfrm rot="10800000">
            <a:off x="9790517" y="-95247"/>
            <a:ext cx="9753600" cy="1499616"/>
          </a:xfrm>
          <a:custGeom>
            <a:avLst/>
            <a:gdLst/>
            <a:ahLst/>
            <a:cxnLst/>
            <a:rect l="l" t="t" r="r" b="b"/>
            <a:pathLst>
              <a:path w="7315200" h="1124712">
                <a:moveTo>
                  <a:pt x="0" y="0"/>
                </a:moveTo>
                <a:lnTo>
                  <a:pt x="7315200" y="0"/>
                </a:lnTo>
                <a:lnTo>
                  <a:pt x="7315200" y="1124712"/>
                </a:lnTo>
                <a:lnTo>
                  <a:pt x="0" y="1124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219170">
              <a:buClr>
                <a:srgbClr val="000000"/>
              </a:buClr>
              <a:defRPr/>
            </a:pPr>
            <a:endParaRPr lang="en-US" sz="1867" kern="0">
              <a:solidFill>
                <a:srgbClr val="000000"/>
              </a:solidFill>
              <a:latin typeface="Arial"/>
              <a:cs typeface="Arial"/>
              <a:sym typeface="Arial"/>
            </a:endParaRPr>
          </a:p>
        </p:txBody>
      </p:sp>
      <p:sp>
        <p:nvSpPr>
          <p:cNvPr id="2" name="Rectangle: Rounded Corners 1">
            <a:extLst>
              <a:ext uri="{FF2B5EF4-FFF2-40B4-BE49-F238E27FC236}">
                <a16:creationId xmlns:a16="http://schemas.microsoft.com/office/drawing/2014/main" id="{ECEB64D3-32CF-C311-B16B-A5742F89E988}"/>
              </a:ext>
            </a:extLst>
          </p:cNvPr>
          <p:cNvSpPr/>
          <p:nvPr/>
        </p:nvSpPr>
        <p:spPr>
          <a:xfrm>
            <a:off x="3324224" y="1422252"/>
            <a:ext cx="7762875" cy="4636863"/>
          </a:xfrm>
          <a:prstGeom prst="roundRect">
            <a:avLst/>
          </a:prstGeom>
          <a:solidFill>
            <a:srgbClr val="FFFFFF"/>
          </a:solidFill>
          <a:ln>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a:solidFill>
                  <a:srgbClr val="FC2321"/>
                </a:solidFill>
                <a:effectLst/>
                <a:latin typeface="Times New Roman" panose="02020603050405020304" pitchFamily="18" charset="0"/>
                <a:ea typeface="Calibri" panose="020F0502020204030204" pitchFamily="34" charset="0"/>
              </a:rPr>
              <a:t>KẾT LUẬN</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i="1">
                <a:solidFill>
                  <a:schemeClr val="bg1">
                    <a:lumMod val="10000"/>
                  </a:schemeClr>
                </a:solidFill>
                <a:effectLst/>
                <a:latin typeface="Times New Roman" panose="02020603050405020304" pitchFamily="18" charset="0"/>
                <a:ea typeface="Calibri" panose="020F0502020204030204" pitchFamily="34" charset="0"/>
              </a:rPr>
              <a:t>Theo Tổ chức Y tế Thế giới, tuổi vị thành niên từ 10 đến 19 tuổi. Tuổi dậy thì nằm trong giai đoạn đầu của tuổi vị thành niên: nữ khoảng từ 10 đến 15 tuổi, nam khoảng từ 13 đến 17 tuổi.</a:t>
            </a:r>
            <a:endParaRPr kumimoji="0" lang="en-US" sz="4000" b="0" i="0" u="none" strike="noStrike" kern="1200" cap="none" spc="0" normalizeH="0" baseline="0" noProof="0">
              <a:ln>
                <a:noFill/>
              </a:ln>
              <a:solidFill>
                <a:schemeClr val="bg1">
                  <a:lumMod val="10000"/>
                </a:schemeClr>
              </a:solidFill>
              <a:effectLst/>
              <a:uLnTx/>
              <a:uFillTx/>
              <a:latin typeface="Arial"/>
              <a:ea typeface="+mn-ea"/>
              <a:cs typeface="+mn-cs"/>
            </a:endParaRPr>
          </a:p>
        </p:txBody>
      </p:sp>
    </p:spTree>
    <p:extLst>
      <p:ext uri="{BB962C8B-B14F-4D97-AF65-F5344CB8AC3E}">
        <p14:creationId xmlns:p14="http://schemas.microsoft.com/office/powerpoint/2010/main" val="387758802"/>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3DAE330-951C-9E41-094C-F929BE316C94}"/>
              </a:ext>
            </a:extLst>
          </p:cNvPr>
          <p:cNvSpPr/>
          <p:nvPr/>
        </p:nvSpPr>
        <p:spPr>
          <a:xfrm>
            <a:off x="3409212" y="595901"/>
            <a:ext cx="7798277" cy="3421378"/>
          </a:xfrm>
          <a:custGeom>
            <a:avLst/>
            <a:gdLst>
              <a:gd name="connsiteX0" fmla="*/ 0 w 7798277"/>
              <a:gd name="connsiteY0" fmla="*/ 570241 h 3421378"/>
              <a:gd name="connsiteX1" fmla="*/ 570241 w 7798277"/>
              <a:gd name="connsiteY1" fmla="*/ 0 h 3421378"/>
              <a:gd name="connsiteX2" fmla="*/ 1302598 w 7798277"/>
              <a:gd name="connsiteY2" fmla="*/ 0 h 3421378"/>
              <a:gd name="connsiteX3" fmla="*/ 1768644 w 7798277"/>
              <a:gd name="connsiteY3" fmla="*/ 0 h 3421378"/>
              <a:gd name="connsiteX4" fmla="*/ 2434424 w 7798277"/>
              <a:gd name="connsiteY4" fmla="*/ 0 h 3421378"/>
              <a:gd name="connsiteX5" fmla="*/ 2900469 w 7798277"/>
              <a:gd name="connsiteY5" fmla="*/ 0 h 3421378"/>
              <a:gd name="connsiteX6" fmla="*/ 3566249 w 7798277"/>
              <a:gd name="connsiteY6" fmla="*/ 0 h 3421378"/>
              <a:gd name="connsiteX7" fmla="*/ 4165450 w 7798277"/>
              <a:gd name="connsiteY7" fmla="*/ 0 h 3421378"/>
              <a:gd name="connsiteX8" fmla="*/ 4897808 w 7798277"/>
              <a:gd name="connsiteY8" fmla="*/ 0 h 3421378"/>
              <a:gd name="connsiteX9" fmla="*/ 5696743 w 7798277"/>
              <a:gd name="connsiteY9" fmla="*/ 0 h 3421378"/>
              <a:gd name="connsiteX10" fmla="*/ 6429101 w 7798277"/>
              <a:gd name="connsiteY10" fmla="*/ 0 h 3421378"/>
              <a:gd name="connsiteX11" fmla="*/ 7228036 w 7798277"/>
              <a:gd name="connsiteY11" fmla="*/ 0 h 3421378"/>
              <a:gd name="connsiteX12" fmla="*/ 7798277 w 7798277"/>
              <a:gd name="connsiteY12" fmla="*/ 570241 h 3421378"/>
              <a:gd name="connsiteX13" fmla="*/ 7798277 w 7798277"/>
              <a:gd name="connsiteY13" fmla="*/ 1140465 h 3421378"/>
              <a:gd name="connsiteX14" fmla="*/ 7798277 w 7798277"/>
              <a:gd name="connsiteY14" fmla="*/ 1687880 h 3421378"/>
              <a:gd name="connsiteX15" fmla="*/ 7798277 w 7798277"/>
              <a:gd name="connsiteY15" fmla="*/ 2189677 h 3421378"/>
              <a:gd name="connsiteX16" fmla="*/ 7798277 w 7798277"/>
              <a:gd name="connsiteY16" fmla="*/ 2851137 h 3421378"/>
              <a:gd name="connsiteX17" fmla="*/ 7228036 w 7798277"/>
              <a:gd name="connsiteY17" fmla="*/ 3421378 h 3421378"/>
              <a:gd name="connsiteX18" fmla="*/ 6761990 w 7798277"/>
              <a:gd name="connsiteY18" fmla="*/ 3421378 h 3421378"/>
              <a:gd name="connsiteX19" fmla="*/ 6295945 w 7798277"/>
              <a:gd name="connsiteY19" fmla="*/ 3421378 h 3421378"/>
              <a:gd name="connsiteX20" fmla="*/ 5696743 w 7798277"/>
              <a:gd name="connsiteY20" fmla="*/ 3421378 h 3421378"/>
              <a:gd name="connsiteX21" fmla="*/ 4897808 w 7798277"/>
              <a:gd name="connsiteY21" fmla="*/ 3421378 h 3421378"/>
              <a:gd name="connsiteX22" fmla="*/ 4232028 w 7798277"/>
              <a:gd name="connsiteY22" fmla="*/ 3421378 h 3421378"/>
              <a:gd name="connsiteX23" fmla="*/ 3566249 w 7798277"/>
              <a:gd name="connsiteY23" fmla="*/ 3421378 h 3421378"/>
              <a:gd name="connsiteX24" fmla="*/ 3100203 w 7798277"/>
              <a:gd name="connsiteY24" fmla="*/ 3421378 h 3421378"/>
              <a:gd name="connsiteX25" fmla="*/ 2367846 w 7798277"/>
              <a:gd name="connsiteY25" fmla="*/ 3421378 h 3421378"/>
              <a:gd name="connsiteX26" fmla="*/ 1635488 w 7798277"/>
              <a:gd name="connsiteY26" fmla="*/ 3421378 h 3421378"/>
              <a:gd name="connsiteX27" fmla="*/ 570241 w 7798277"/>
              <a:gd name="connsiteY27" fmla="*/ 3421378 h 3421378"/>
              <a:gd name="connsiteX28" fmla="*/ 0 w 7798277"/>
              <a:gd name="connsiteY28" fmla="*/ 2851137 h 3421378"/>
              <a:gd name="connsiteX29" fmla="*/ 0 w 7798277"/>
              <a:gd name="connsiteY29" fmla="*/ 2326531 h 3421378"/>
              <a:gd name="connsiteX30" fmla="*/ 0 w 7798277"/>
              <a:gd name="connsiteY30" fmla="*/ 1733498 h 3421378"/>
              <a:gd name="connsiteX31" fmla="*/ 0 w 7798277"/>
              <a:gd name="connsiteY31" fmla="*/ 1163274 h 3421378"/>
              <a:gd name="connsiteX32" fmla="*/ 0 w 7798277"/>
              <a:gd name="connsiteY32" fmla="*/ 570241 h 342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98277" h="3421378" fill="none" extrusionOk="0">
                <a:moveTo>
                  <a:pt x="0" y="570241"/>
                </a:moveTo>
                <a:cubicBezTo>
                  <a:pt x="50734" y="253537"/>
                  <a:pt x="293151" y="59593"/>
                  <a:pt x="570241" y="0"/>
                </a:cubicBezTo>
                <a:cubicBezTo>
                  <a:pt x="828218" y="9854"/>
                  <a:pt x="967680" y="10011"/>
                  <a:pt x="1302598" y="0"/>
                </a:cubicBezTo>
                <a:cubicBezTo>
                  <a:pt x="1637516" y="-10011"/>
                  <a:pt x="1652623" y="16276"/>
                  <a:pt x="1768644" y="0"/>
                </a:cubicBezTo>
                <a:cubicBezTo>
                  <a:pt x="1884665" y="-16276"/>
                  <a:pt x="2117092" y="-31543"/>
                  <a:pt x="2434424" y="0"/>
                </a:cubicBezTo>
                <a:cubicBezTo>
                  <a:pt x="2751756" y="31543"/>
                  <a:pt x="2682414" y="9448"/>
                  <a:pt x="2900469" y="0"/>
                </a:cubicBezTo>
                <a:cubicBezTo>
                  <a:pt x="3118525" y="-9448"/>
                  <a:pt x="3370063" y="8514"/>
                  <a:pt x="3566249" y="0"/>
                </a:cubicBezTo>
                <a:cubicBezTo>
                  <a:pt x="3762435" y="-8514"/>
                  <a:pt x="4044188" y="-12942"/>
                  <a:pt x="4165450" y="0"/>
                </a:cubicBezTo>
                <a:cubicBezTo>
                  <a:pt x="4286712" y="12942"/>
                  <a:pt x="4641919" y="-34725"/>
                  <a:pt x="4897808" y="0"/>
                </a:cubicBezTo>
                <a:cubicBezTo>
                  <a:pt x="5153697" y="34725"/>
                  <a:pt x="5344239" y="-860"/>
                  <a:pt x="5696743" y="0"/>
                </a:cubicBezTo>
                <a:cubicBezTo>
                  <a:pt x="6049248" y="860"/>
                  <a:pt x="6153773" y="-16232"/>
                  <a:pt x="6429101" y="0"/>
                </a:cubicBezTo>
                <a:cubicBezTo>
                  <a:pt x="6704429" y="16232"/>
                  <a:pt x="6959469" y="29418"/>
                  <a:pt x="7228036" y="0"/>
                </a:cubicBezTo>
                <a:cubicBezTo>
                  <a:pt x="7595623" y="28824"/>
                  <a:pt x="7783348" y="254556"/>
                  <a:pt x="7798277" y="570241"/>
                </a:cubicBezTo>
                <a:cubicBezTo>
                  <a:pt x="7771513" y="691978"/>
                  <a:pt x="7772622" y="987129"/>
                  <a:pt x="7798277" y="1140465"/>
                </a:cubicBezTo>
                <a:cubicBezTo>
                  <a:pt x="7823932" y="1293801"/>
                  <a:pt x="7778894" y="1453177"/>
                  <a:pt x="7798277" y="1687880"/>
                </a:cubicBezTo>
                <a:cubicBezTo>
                  <a:pt x="7817660" y="1922583"/>
                  <a:pt x="7788921" y="2088163"/>
                  <a:pt x="7798277" y="2189677"/>
                </a:cubicBezTo>
                <a:cubicBezTo>
                  <a:pt x="7807633" y="2291191"/>
                  <a:pt x="7791387" y="2671588"/>
                  <a:pt x="7798277" y="2851137"/>
                </a:cubicBezTo>
                <a:cubicBezTo>
                  <a:pt x="7774071" y="3168494"/>
                  <a:pt x="7497111" y="3382077"/>
                  <a:pt x="7228036" y="3421378"/>
                </a:cubicBezTo>
                <a:cubicBezTo>
                  <a:pt x="7010534" y="3441262"/>
                  <a:pt x="6902122" y="3413197"/>
                  <a:pt x="6761990" y="3421378"/>
                </a:cubicBezTo>
                <a:cubicBezTo>
                  <a:pt x="6621858" y="3429559"/>
                  <a:pt x="6431614" y="3407631"/>
                  <a:pt x="6295945" y="3421378"/>
                </a:cubicBezTo>
                <a:cubicBezTo>
                  <a:pt x="6160276" y="3435125"/>
                  <a:pt x="5900318" y="3393267"/>
                  <a:pt x="5696743" y="3421378"/>
                </a:cubicBezTo>
                <a:cubicBezTo>
                  <a:pt x="5493168" y="3449489"/>
                  <a:pt x="5274653" y="3427295"/>
                  <a:pt x="4897808" y="3421378"/>
                </a:cubicBezTo>
                <a:cubicBezTo>
                  <a:pt x="4520964" y="3415461"/>
                  <a:pt x="4510010" y="3432234"/>
                  <a:pt x="4232028" y="3421378"/>
                </a:cubicBezTo>
                <a:cubicBezTo>
                  <a:pt x="3954046" y="3410522"/>
                  <a:pt x="3754706" y="3408214"/>
                  <a:pt x="3566249" y="3421378"/>
                </a:cubicBezTo>
                <a:cubicBezTo>
                  <a:pt x="3377792" y="3434542"/>
                  <a:pt x="3251492" y="3436981"/>
                  <a:pt x="3100203" y="3421378"/>
                </a:cubicBezTo>
                <a:cubicBezTo>
                  <a:pt x="2948914" y="3405775"/>
                  <a:pt x="2681928" y="3433499"/>
                  <a:pt x="2367846" y="3421378"/>
                </a:cubicBezTo>
                <a:cubicBezTo>
                  <a:pt x="2053764" y="3409257"/>
                  <a:pt x="1900395" y="3419813"/>
                  <a:pt x="1635488" y="3421378"/>
                </a:cubicBezTo>
                <a:cubicBezTo>
                  <a:pt x="1370581" y="3422943"/>
                  <a:pt x="820971" y="3452223"/>
                  <a:pt x="570241" y="3421378"/>
                </a:cubicBezTo>
                <a:cubicBezTo>
                  <a:pt x="300080" y="3467723"/>
                  <a:pt x="-38989" y="3141800"/>
                  <a:pt x="0" y="2851137"/>
                </a:cubicBezTo>
                <a:cubicBezTo>
                  <a:pt x="17147" y="2680166"/>
                  <a:pt x="-15651" y="2506686"/>
                  <a:pt x="0" y="2326531"/>
                </a:cubicBezTo>
                <a:cubicBezTo>
                  <a:pt x="15651" y="2146376"/>
                  <a:pt x="26449" y="1868539"/>
                  <a:pt x="0" y="1733498"/>
                </a:cubicBezTo>
                <a:cubicBezTo>
                  <a:pt x="-26449" y="1598457"/>
                  <a:pt x="20954" y="1328803"/>
                  <a:pt x="0" y="1163274"/>
                </a:cubicBezTo>
                <a:cubicBezTo>
                  <a:pt x="-20954" y="997745"/>
                  <a:pt x="-20504" y="822717"/>
                  <a:pt x="0" y="570241"/>
                </a:cubicBezTo>
                <a:close/>
              </a:path>
              <a:path w="7798277" h="3421378" stroke="0" extrusionOk="0">
                <a:moveTo>
                  <a:pt x="0" y="570241"/>
                </a:moveTo>
                <a:cubicBezTo>
                  <a:pt x="-26763" y="218681"/>
                  <a:pt x="241484" y="-8819"/>
                  <a:pt x="570241" y="0"/>
                </a:cubicBezTo>
                <a:cubicBezTo>
                  <a:pt x="887296" y="-14034"/>
                  <a:pt x="1109026" y="-3434"/>
                  <a:pt x="1369176" y="0"/>
                </a:cubicBezTo>
                <a:cubicBezTo>
                  <a:pt x="1629327" y="3434"/>
                  <a:pt x="1849848" y="-27842"/>
                  <a:pt x="2101534" y="0"/>
                </a:cubicBezTo>
                <a:cubicBezTo>
                  <a:pt x="2353220" y="27842"/>
                  <a:pt x="2394330" y="5485"/>
                  <a:pt x="2567580" y="0"/>
                </a:cubicBezTo>
                <a:cubicBezTo>
                  <a:pt x="2740830" y="-5485"/>
                  <a:pt x="2984819" y="-21431"/>
                  <a:pt x="3100203" y="0"/>
                </a:cubicBezTo>
                <a:cubicBezTo>
                  <a:pt x="3215587" y="21431"/>
                  <a:pt x="3665342" y="3256"/>
                  <a:pt x="3832561" y="0"/>
                </a:cubicBezTo>
                <a:cubicBezTo>
                  <a:pt x="3999780" y="-3256"/>
                  <a:pt x="4186706" y="23270"/>
                  <a:pt x="4365184" y="0"/>
                </a:cubicBezTo>
                <a:cubicBezTo>
                  <a:pt x="4543662" y="-23270"/>
                  <a:pt x="4814962" y="-25280"/>
                  <a:pt x="5030964" y="0"/>
                </a:cubicBezTo>
                <a:cubicBezTo>
                  <a:pt x="5246966" y="25280"/>
                  <a:pt x="5305599" y="12085"/>
                  <a:pt x="5497009" y="0"/>
                </a:cubicBezTo>
                <a:cubicBezTo>
                  <a:pt x="5688420" y="-12085"/>
                  <a:pt x="5999995" y="16841"/>
                  <a:pt x="6162789" y="0"/>
                </a:cubicBezTo>
                <a:cubicBezTo>
                  <a:pt x="6325583" y="-16841"/>
                  <a:pt x="6934546" y="-39459"/>
                  <a:pt x="7228036" y="0"/>
                </a:cubicBezTo>
                <a:cubicBezTo>
                  <a:pt x="7565999" y="16779"/>
                  <a:pt x="7850238" y="292038"/>
                  <a:pt x="7798277" y="570241"/>
                </a:cubicBezTo>
                <a:cubicBezTo>
                  <a:pt x="7802865" y="784807"/>
                  <a:pt x="7816411" y="979294"/>
                  <a:pt x="7798277" y="1094847"/>
                </a:cubicBezTo>
                <a:cubicBezTo>
                  <a:pt x="7780143" y="1210400"/>
                  <a:pt x="7779507" y="1445221"/>
                  <a:pt x="7798277" y="1710689"/>
                </a:cubicBezTo>
                <a:cubicBezTo>
                  <a:pt x="7817047" y="1976157"/>
                  <a:pt x="7793583" y="2124549"/>
                  <a:pt x="7798277" y="2258104"/>
                </a:cubicBezTo>
                <a:cubicBezTo>
                  <a:pt x="7802971" y="2391660"/>
                  <a:pt x="7792989" y="2679311"/>
                  <a:pt x="7798277" y="2851137"/>
                </a:cubicBezTo>
                <a:cubicBezTo>
                  <a:pt x="7779116" y="3149934"/>
                  <a:pt x="7485460" y="3399781"/>
                  <a:pt x="7228036" y="3421378"/>
                </a:cubicBezTo>
                <a:cubicBezTo>
                  <a:pt x="6950040" y="3391762"/>
                  <a:pt x="6885426" y="3408409"/>
                  <a:pt x="6628834" y="3421378"/>
                </a:cubicBezTo>
                <a:cubicBezTo>
                  <a:pt x="6372242" y="3434347"/>
                  <a:pt x="6230706" y="3395288"/>
                  <a:pt x="6029633" y="3421378"/>
                </a:cubicBezTo>
                <a:cubicBezTo>
                  <a:pt x="5828560" y="3447468"/>
                  <a:pt x="5613269" y="3438241"/>
                  <a:pt x="5430431" y="3421378"/>
                </a:cubicBezTo>
                <a:cubicBezTo>
                  <a:pt x="5247593" y="3404515"/>
                  <a:pt x="5170629" y="3431242"/>
                  <a:pt x="4964386" y="3421378"/>
                </a:cubicBezTo>
                <a:cubicBezTo>
                  <a:pt x="4758143" y="3411514"/>
                  <a:pt x="4608650" y="3447358"/>
                  <a:pt x="4365184" y="3421378"/>
                </a:cubicBezTo>
                <a:cubicBezTo>
                  <a:pt x="4121718" y="3395398"/>
                  <a:pt x="3999310" y="3409352"/>
                  <a:pt x="3832561" y="3421378"/>
                </a:cubicBezTo>
                <a:cubicBezTo>
                  <a:pt x="3665812" y="3433404"/>
                  <a:pt x="3521125" y="3428496"/>
                  <a:pt x="3233359" y="3421378"/>
                </a:cubicBezTo>
                <a:cubicBezTo>
                  <a:pt x="2945593" y="3414260"/>
                  <a:pt x="2784326" y="3407247"/>
                  <a:pt x="2567580" y="3421378"/>
                </a:cubicBezTo>
                <a:cubicBezTo>
                  <a:pt x="2350834" y="3435509"/>
                  <a:pt x="2284348" y="3406106"/>
                  <a:pt x="2101534" y="3421378"/>
                </a:cubicBezTo>
                <a:cubicBezTo>
                  <a:pt x="1918720" y="3436650"/>
                  <a:pt x="1838379" y="3424826"/>
                  <a:pt x="1635488" y="3421378"/>
                </a:cubicBezTo>
                <a:cubicBezTo>
                  <a:pt x="1432597" y="3417930"/>
                  <a:pt x="1024290" y="3381943"/>
                  <a:pt x="570241" y="3421378"/>
                </a:cubicBezTo>
                <a:cubicBezTo>
                  <a:pt x="315526" y="3398204"/>
                  <a:pt x="49449" y="3190861"/>
                  <a:pt x="0" y="2851137"/>
                </a:cubicBezTo>
                <a:cubicBezTo>
                  <a:pt x="-18145" y="2670249"/>
                  <a:pt x="-20517" y="2476493"/>
                  <a:pt x="0" y="2303722"/>
                </a:cubicBezTo>
                <a:cubicBezTo>
                  <a:pt x="20517" y="2130952"/>
                  <a:pt x="-13563" y="1889233"/>
                  <a:pt x="0" y="1687880"/>
                </a:cubicBezTo>
                <a:cubicBezTo>
                  <a:pt x="13563" y="1486527"/>
                  <a:pt x="-13354" y="1246020"/>
                  <a:pt x="0" y="1072038"/>
                </a:cubicBezTo>
                <a:cubicBezTo>
                  <a:pt x="13354" y="898056"/>
                  <a:pt x="-22847" y="731987"/>
                  <a:pt x="0" y="570241"/>
                </a:cubicBezTo>
                <a:close/>
              </a:path>
            </a:pathLst>
          </a:custGeom>
          <a:solidFill>
            <a:schemeClr val="bg1">
              <a:alpha val="81000"/>
            </a:schemeClr>
          </a:solidFill>
          <a:ln w="57150">
            <a:solidFill>
              <a:schemeClr val="accent1"/>
            </a:solidFill>
            <a:prstDash val="sysDot"/>
            <a:extLst>
              <a:ext uri="{C807C97D-BFC1-408E-A445-0C87EB9F89A2}">
                <ask:lineSketchStyleProps xmlns:ask="http://schemas.microsoft.com/office/drawing/2018/sketchyshapes" sd="25269219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a:noFill/>
                </a:ln>
                <a:solidFill>
                  <a:srgbClr val="C00000"/>
                </a:solidFill>
                <a:effectLst/>
                <a:uLnTx/>
                <a:uFillTx/>
                <a:latin typeface="#9Slide07 Itim" panose="00000500000000000000" pitchFamily="2" charset="-34"/>
                <a:ea typeface="Calibri" panose="020F0502020204030204" pitchFamily="34" charset="0"/>
                <a:cs typeface="#9Slide07 Itim" panose="00000500000000000000" pitchFamily="2" charset="-34"/>
              </a:rPr>
              <a:t> Hoạt </a:t>
            </a:r>
            <a:r>
              <a:rPr kumimoji="0" lang="vi-VN" sz="8000" b="1" i="0" u="none" strike="noStrike" kern="1200" cap="none" spc="0" normalizeH="0" baseline="0" noProof="0">
                <a:ln>
                  <a:noFill/>
                </a:ln>
                <a:solidFill>
                  <a:srgbClr val="C00000"/>
                </a:solidFill>
                <a:effectLst/>
                <a:uLnTx/>
                <a:uFillTx/>
                <a:latin typeface="#9Slide07 Itim" panose="00000500000000000000" pitchFamily="2" charset="-34"/>
                <a:ea typeface="Calibri" panose="020F0502020204030204" pitchFamily="34" charset="0"/>
                <a:cs typeface="#9Slide07 Itim" panose="00000500000000000000" pitchFamily="2" charset="-34"/>
              </a:rPr>
              <a:t>động </a:t>
            </a:r>
            <a:r>
              <a:rPr kumimoji="0" lang="en-US" sz="8000" b="1" i="0" u="none" strike="noStrike" kern="1200" cap="none" spc="0" normalizeH="0" baseline="0" noProof="0">
                <a:ln>
                  <a:noFill/>
                </a:ln>
                <a:solidFill>
                  <a:srgbClr val="C00000"/>
                </a:solidFill>
                <a:effectLst/>
                <a:uLnTx/>
                <a:uFillTx/>
                <a:latin typeface="#9Slide07 Itim" panose="00000500000000000000" pitchFamily="2" charset="-34"/>
                <a:ea typeface="Calibri" panose="020F0502020204030204" pitchFamily="34" charset="0"/>
                <a:cs typeface="#9Slide07 Itim" panose="00000500000000000000" pitchFamily="2" charset="-34"/>
              </a:rPr>
              <a:t>2</a:t>
            </a:r>
            <a:r>
              <a:rPr kumimoji="0" lang="vi-VN" sz="8000" b="1" i="0" u="none" strike="noStrike" kern="1200" cap="none" spc="0" normalizeH="0" baseline="0" noProof="0">
                <a:ln>
                  <a:noFill/>
                </a:ln>
                <a:solidFill>
                  <a:srgbClr val="C00000"/>
                </a:solidFill>
                <a:effectLst/>
                <a:uLnTx/>
                <a:uFillTx/>
                <a:latin typeface="#9Slide07 Itim" panose="00000500000000000000" pitchFamily="2" charset="-34"/>
                <a:ea typeface="Calibri" panose="020F0502020204030204" pitchFamily="34" charset="0"/>
                <a:cs typeface="#9Slide07 Itim" panose="00000500000000000000" pitchFamily="2" charset="-34"/>
              </a:rPr>
              <a:t>: </a:t>
            </a:r>
            <a:endParaRPr kumimoji="0" lang="vi-VN" sz="8000" b="1" i="0" u="none" strike="noStrike" kern="1200" cap="none" spc="0" normalizeH="0" baseline="0" noProof="0" dirty="0">
              <a:ln>
                <a:noFill/>
              </a:ln>
              <a:solidFill>
                <a:srgbClr val="C00000"/>
              </a:solidFill>
              <a:effectLst/>
              <a:uLnTx/>
              <a:uFillTx/>
              <a:latin typeface="#9Slide07 Itim" panose="00000500000000000000" pitchFamily="2" charset="-34"/>
              <a:ea typeface="Calibri" panose="020F0502020204030204" pitchFamily="34" charset="0"/>
              <a:cs typeface="#9Slide07 Itim" panose="00000500000000000000" pitchFamily="2" charset="-34"/>
            </a:endParaRPr>
          </a:p>
          <a:p>
            <a:pPr lvl="0" algn="ctr"/>
            <a:r>
              <a:rPr lang="vi-VN" sz="8000" b="1">
                <a:solidFill>
                  <a:srgbClr val="C00000"/>
                </a:solidFill>
                <a:latin typeface="#9Slide07 Itim" panose="00000500000000000000" pitchFamily="2" charset="-34"/>
                <a:ea typeface="Calibri" panose="020F0502020204030204" pitchFamily="34" charset="0"/>
                <a:cs typeface="#9Slide07 Itim" panose="00000500000000000000" pitchFamily="2" charset="-34"/>
              </a:rPr>
              <a:t>Cùng thảo luận</a:t>
            </a:r>
            <a:endParaRPr kumimoji="0" lang="vi-VN" sz="8000" b="1" i="0" u="none" strike="noStrike" kern="1200" cap="none" spc="0" normalizeH="0" baseline="0" noProof="0" dirty="0">
              <a:ln>
                <a:noFill/>
              </a:ln>
              <a:solidFill>
                <a:srgbClr val="C00000"/>
              </a:solidFill>
              <a:effectLst/>
              <a:uLnTx/>
              <a:uFillTx/>
              <a:latin typeface="#9Slide07 Itim" panose="00000500000000000000" pitchFamily="2" charset="-34"/>
              <a:ea typeface="Calibri" panose="020F0502020204030204" pitchFamily="34" charset="0"/>
              <a:cs typeface="#9Slide07 Itim" panose="00000500000000000000" pitchFamily="2" charset="-34"/>
            </a:endParaRPr>
          </a:p>
        </p:txBody>
      </p:sp>
      <p:sp>
        <p:nvSpPr>
          <p:cNvPr id="5" name="Freeform 2">
            <a:extLst>
              <a:ext uri="{FF2B5EF4-FFF2-40B4-BE49-F238E27FC236}">
                <a16:creationId xmlns:a16="http://schemas.microsoft.com/office/drawing/2014/main" id="{06AE1AFD-EF0D-EBA7-D556-E60EC28EC190}"/>
              </a:ext>
            </a:extLst>
          </p:cNvPr>
          <p:cNvSpPr/>
          <p:nvPr/>
        </p:nvSpPr>
        <p:spPr>
          <a:xfrm>
            <a:off x="431515" y="2032648"/>
            <a:ext cx="2822353" cy="4626809"/>
          </a:xfrm>
          <a:custGeom>
            <a:avLst/>
            <a:gdLst/>
            <a:ahLst/>
            <a:cxnLst/>
            <a:rect l="l" t="t" r="r" b="b"/>
            <a:pathLst>
              <a:path w="2116765" h="3470107">
                <a:moveTo>
                  <a:pt x="0" y="0"/>
                </a:moveTo>
                <a:lnTo>
                  <a:pt x="2116765" y="0"/>
                </a:lnTo>
                <a:lnTo>
                  <a:pt x="2116765" y="3470107"/>
                </a:lnTo>
                <a:lnTo>
                  <a:pt x="0" y="3470107"/>
                </a:lnTo>
                <a:lnTo>
                  <a:pt x="0" y="0"/>
                </a:lnTo>
                <a:close/>
              </a:path>
            </a:pathLst>
          </a:custGeom>
          <a:blipFill>
            <a:blip r:embed="rId2"/>
            <a:stretch>
              <a:fillRect/>
            </a:stretch>
          </a:blipFill>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17699545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6579B0A-8FA2-E780-C353-47EFB4C2E52A}"/>
              </a:ext>
            </a:extLst>
          </p:cNvPr>
          <p:cNvSpPr txBox="1"/>
          <p:nvPr/>
        </p:nvSpPr>
        <p:spPr>
          <a:xfrm>
            <a:off x="1178661" y="360249"/>
            <a:ext cx="10479939" cy="1446550"/>
          </a:xfrm>
          <a:prstGeom prst="rect">
            <a:avLst/>
          </a:prstGeom>
          <a:noFill/>
        </p:spPr>
        <p:txBody>
          <a:bodyPr wrap="square">
            <a:spAutoFit/>
          </a:bodyPr>
          <a:lstStyle/>
          <a:p>
            <a:r>
              <a:rPr lang="en-US" sz="8800">
                <a:solidFill>
                  <a:srgbClr val="C00000"/>
                </a:solidFill>
                <a:latin typeface="#9Slide07 Itim" panose="00000500000000000000" pitchFamily="2" charset="-34"/>
                <a:ea typeface="Calibri" panose="020F0502020204030204" pitchFamily="34" charset="0"/>
                <a:cs typeface="#9Slide07 Itim" panose="00000500000000000000" pitchFamily="2" charset="-34"/>
              </a:rPr>
              <a:t>T</a:t>
            </a:r>
            <a:r>
              <a:rPr lang="vi-VN" sz="8800">
                <a:solidFill>
                  <a:srgbClr val="C00000"/>
                </a:solidFill>
                <a:latin typeface="#9Slide07 Itim" panose="00000500000000000000" pitchFamily="2" charset="-34"/>
                <a:ea typeface="Calibri" panose="020F0502020204030204" pitchFamily="34" charset="0"/>
                <a:cs typeface="#9Slide07 Itim" panose="00000500000000000000" pitchFamily="2" charset="-34"/>
              </a:rPr>
              <a:t>hảo luận</a:t>
            </a:r>
            <a:r>
              <a:rPr lang="en-US" sz="8800">
                <a:solidFill>
                  <a:srgbClr val="C00000"/>
                </a:solidFill>
                <a:latin typeface="#9Slide07 Itim" panose="00000500000000000000" pitchFamily="2" charset="-34"/>
                <a:ea typeface="Calibri" panose="020F0502020204030204" pitchFamily="34" charset="0"/>
                <a:cs typeface="#9Slide07 Itim" panose="00000500000000000000" pitchFamily="2" charset="-34"/>
              </a:rPr>
              <a:t> nhóm nhỏ</a:t>
            </a:r>
            <a:endParaRPr lang="en-US" sz="8800"/>
          </a:p>
        </p:txBody>
      </p:sp>
      <p:pic>
        <p:nvPicPr>
          <p:cNvPr id="7" name="Picture 2" descr="Kids discuss homework Premium Vector">
            <a:extLst>
              <a:ext uri="{FF2B5EF4-FFF2-40B4-BE49-F238E27FC236}">
                <a16:creationId xmlns:a16="http://schemas.microsoft.com/office/drawing/2014/main" id="{30650413-12B7-FAA6-528F-59877906297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471" b="99443" l="2716" r="93291">
                        <a14:foregroundMark x1="42492" y1="46797" x2="42492" y2="46797"/>
                        <a14:foregroundMark x1="41214" y1="32033" x2="41214" y2="32033"/>
                        <a14:foregroundMark x1="38179" y1="51532" x2="38179" y2="51532"/>
                        <a14:foregroundMark x1="61342" y1="76880" x2="61342" y2="76880"/>
                        <a14:foregroundMark x1="56230" y1="76323" x2="56230" y2="76323"/>
                        <a14:foregroundMark x1="15016" y1="63510" x2="15016" y2="63510"/>
                        <a14:foregroundMark x1="9265" y1="60446" x2="9265" y2="60446"/>
                        <a14:foregroundMark x1="6390" y1="77159" x2="6390" y2="77159"/>
                        <a14:foregroundMark x1="5911" y1="69081" x2="5911" y2="69081"/>
                        <a14:foregroundMark x1="14217" y1="85237" x2="14217" y2="85237"/>
                        <a14:foregroundMark x1="15655" y1="91643" x2="15655" y2="91643"/>
                        <a14:foregroundMark x1="9105" y1="90808" x2="9105" y2="90808"/>
                        <a14:foregroundMark x1="10863" y1="97493" x2="17412" y2="99721"/>
                        <a14:foregroundMark x1="86741" y1="64067" x2="86741" y2="64067"/>
                        <a14:foregroundMark x1="87061" y1="56546" x2="87061" y2="56546"/>
                        <a14:foregroundMark x1="86581" y1="92758" x2="86581" y2="92758"/>
                        <a14:foregroundMark x1="92812" y1="89694" x2="92812" y2="89694"/>
                        <a14:foregroundMark x1="93610" y1="64903" x2="93610" y2="64903"/>
                        <a14:foregroundMark x1="44089" y1="59889" x2="44089" y2="59889"/>
                        <a14:foregroundMark x1="45048" y1="59889" x2="45048" y2="59889"/>
                        <a14:foregroundMark x1="59105" y1="71031" x2="59105" y2="71031"/>
                        <a14:foregroundMark x1="59425" y1="71031" x2="59425" y2="71031"/>
                        <a14:foregroundMark x1="55460" y1="67502" x2="54952" y2="67131"/>
                        <a14:foregroundMark x1="59904" y1="70752" x2="58062" y2="69405"/>
                        <a14:foregroundMark x1="46166" y1="59889" x2="46166" y2="59889"/>
                        <a14:foregroundMark x1="46645" y1="59331" x2="46645" y2="59331"/>
                        <a14:foregroundMark x1="44409" y1="57660" x2="44409" y2="57660"/>
                        <a14:foregroundMark x1="45048" y1="56825" x2="45048" y2="56825"/>
                        <a14:foregroundMark x1="77636" y1="76880" x2="77636" y2="76880"/>
                        <a14:foregroundMark x1="77796" y1="77716" x2="77796" y2="77716"/>
                        <a14:foregroundMark x1="3514" y1="68802" x2="3514" y2="68802"/>
                        <a14:foregroundMark x1="2716" y1="75487" x2="2716" y2="75487"/>
                        <a14:foregroundMark x1="3035" y1="67967" x2="3035" y2="67967"/>
                        <a14:foregroundMark x1="54473" y1="57939" x2="54473" y2="57939"/>
                        <a14:foregroundMark x1="54313" y1="57103" x2="54313" y2="57103"/>
                        <a14:foregroundMark x1="54153" y1="56546" x2="54153" y2="56546"/>
                        <a14:foregroundMark x1="54153" y1="56267" x2="54153" y2="56267"/>
                        <a14:foregroundMark x1="54313" y1="56267" x2="54313" y2="56267"/>
                        <a14:backgroundMark x1="43930" y1="56267" x2="43930" y2="56267"/>
                        <a14:backgroundMark x1="41214" y1="57939" x2="41214" y2="57939"/>
                        <a14:backgroundMark x1="35304" y1="57660" x2="35304" y2="57660"/>
                        <a14:backgroundMark x1="61342" y1="69916" x2="61342" y2="69916"/>
                        <a14:backgroundMark x1="60543" y1="69916" x2="60543" y2="69916"/>
                        <a14:backgroundMark x1="60224" y1="69638" x2="60224" y2="69638"/>
                        <a14:backgroundMark x1="55272" y1="67967" x2="58307" y2="68802"/>
                        <a14:backgroundMark x1="79553" y1="81894" x2="79553" y2="81894"/>
                        <a14:backgroundMark x1="78594" y1="81337" x2="78594" y2="81337"/>
                        <a14:backgroundMark x1="7668" y1="77716" x2="7668" y2="77716"/>
                        <a14:backgroundMark x1="6709" y1="76323" x2="6709" y2="76323"/>
                        <a14:backgroundMark x1="2716" y1="67688" x2="2716" y2="67688"/>
                        <a14:backgroundMark x1="54952" y1="67967" x2="54952" y2="67967"/>
                        <a14:backgroundMark x1="54792" y1="67409" x2="54792" y2="67409"/>
                        <a14:backgroundMark x1="55112" y1="67688" x2="55112" y2="67688"/>
                        <a14:backgroundMark x1="53994" y1="55989" x2="53994" y2="55989"/>
                        <a14:backgroundMark x1="53834" y1="56546" x2="53834" y2="56546"/>
                        <a14:backgroundMark x1="53994" y1="57103" x2="53994" y2="57103"/>
                      </a14:backgroundRemoval>
                    </a14:imgEffect>
                  </a14:imgLayer>
                </a14:imgProps>
              </a:ext>
              <a:ext uri="{28A0092B-C50C-407E-A947-70E740481C1C}">
                <a14:useLocalDpi xmlns:a14="http://schemas.microsoft.com/office/drawing/2010/main" val="0"/>
              </a:ext>
            </a:extLst>
          </a:blip>
          <a:srcRect/>
          <a:stretch>
            <a:fillRect/>
          </a:stretch>
        </p:blipFill>
        <p:spPr bwMode="auto">
          <a:xfrm>
            <a:off x="954157" y="719189"/>
            <a:ext cx="10704443" cy="613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70705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98360E6-36D9-7DC0-7FAF-F3B60445CA9B}"/>
              </a:ext>
            </a:extLst>
          </p:cNvPr>
          <p:cNvSpPr/>
          <p:nvPr/>
        </p:nvSpPr>
        <p:spPr>
          <a:xfrm>
            <a:off x="296931" y="266700"/>
            <a:ext cx="11495359" cy="6386715"/>
          </a:xfrm>
          <a:prstGeom prst="roundRect">
            <a:avLst/>
          </a:prstGeom>
          <a:solidFill>
            <a:srgbClr val="FFFFFF"/>
          </a:solidFill>
          <a:ln>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8EBF6"/>
              </a:solidFill>
              <a:effectLst/>
              <a:uLnTx/>
              <a:uFillTx/>
              <a:latin typeface="Arial"/>
              <a:ea typeface="+mn-ea"/>
              <a:cs typeface="+mn-cs"/>
            </a:endParaRPr>
          </a:p>
        </p:txBody>
      </p:sp>
      <p:sp>
        <p:nvSpPr>
          <p:cNvPr id="6" name="TextBox 5">
            <a:extLst>
              <a:ext uri="{FF2B5EF4-FFF2-40B4-BE49-F238E27FC236}">
                <a16:creationId xmlns:a16="http://schemas.microsoft.com/office/drawing/2014/main" id="{7297CBAB-F129-5E33-09C2-0BFC6FF067BB}"/>
              </a:ext>
            </a:extLst>
          </p:cNvPr>
          <p:cNvSpPr txBox="1"/>
          <p:nvPr/>
        </p:nvSpPr>
        <p:spPr>
          <a:xfrm>
            <a:off x="678005" y="1578157"/>
            <a:ext cx="10240318" cy="4401205"/>
          </a:xfrm>
          <a:prstGeom prst="rect">
            <a:avLst/>
          </a:prstGeom>
          <a:noFill/>
        </p:spPr>
        <p:txBody>
          <a:bodyPr wrap="square" rtlCol="0">
            <a:spAutoFit/>
          </a:bodyPr>
          <a:lstStyle/>
          <a:p>
            <a:pPr lvl="0" algn="just"/>
            <a:r>
              <a:rPr lang="vi-VN" sz="4000">
                <a:solidFill>
                  <a:srgbClr val="F8EBF6">
                    <a:lumMod val="10000"/>
                  </a:srgbClr>
                </a:solidFill>
              </a:rPr>
              <a:t>■	Nói về những đặc điểm khác biệt giữa tuổi ấu thơ và tuổi vị thành niên.</a:t>
            </a:r>
          </a:p>
          <a:p>
            <a:pPr lvl="0" algn="just"/>
            <a:r>
              <a:rPr lang="vi-VN" sz="4000">
                <a:solidFill>
                  <a:srgbClr val="F8EBF6">
                    <a:lumMod val="10000"/>
                  </a:srgbClr>
                </a:solidFill>
              </a:rPr>
              <a:t>■	Chia sẻ với bạn những thay đổi của em hiện nay so với tuổi ấu thơ về:</a:t>
            </a:r>
          </a:p>
          <a:p>
            <a:pPr lvl="0" algn="just"/>
            <a:r>
              <a:rPr lang="vi-VN" sz="4000">
                <a:solidFill>
                  <a:srgbClr val="F8EBF6">
                    <a:lumMod val="10000"/>
                  </a:srgbClr>
                </a:solidFill>
              </a:rPr>
              <a:t>• 	Chiều cao, cân nặng,...</a:t>
            </a:r>
          </a:p>
          <a:p>
            <a:pPr lvl="0" algn="just"/>
            <a:r>
              <a:rPr lang="vi-VN" sz="4000">
                <a:solidFill>
                  <a:srgbClr val="F8EBF6">
                    <a:lumMod val="10000"/>
                  </a:srgbClr>
                </a:solidFill>
              </a:rPr>
              <a:t>• 	Hình dáng, khuôn mặt,...</a:t>
            </a:r>
          </a:p>
          <a:p>
            <a:pPr lvl="0" algn="just"/>
            <a:r>
              <a:rPr lang="vi-VN" sz="4000">
                <a:solidFill>
                  <a:srgbClr val="F8EBF6">
                    <a:lumMod val="10000"/>
                  </a:srgbClr>
                </a:solidFill>
              </a:rPr>
              <a:t>• 	Cảm xúc, tình cảm,...</a:t>
            </a:r>
            <a:endParaRPr kumimoji="0" lang="en-US" sz="4000" b="0" i="0" u="none" strike="noStrike" kern="1200" cap="none" spc="0" normalizeH="0" baseline="0" noProof="0">
              <a:ln>
                <a:noFill/>
              </a:ln>
              <a:solidFill>
                <a:srgbClr val="FF0000"/>
              </a:solidFill>
              <a:effectLst/>
              <a:uLnTx/>
              <a:uFillTx/>
              <a:latin typeface="Arial"/>
              <a:ea typeface="+mn-ea"/>
              <a:cs typeface="+mn-cs"/>
            </a:endParaRPr>
          </a:p>
        </p:txBody>
      </p:sp>
      <p:pic>
        <p:nvPicPr>
          <p:cNvPr id="2050" name="Picture 2" descr="Trẻ Em, Mầm Non, Tải hình PNG 374 - Free.Vector6.com">
            <a:extLst>
              <a:ext uri="{FF2B5EF4-FFF2-40B4-BE49-F238E27FC236}">
                <a16:creationId xmlns:a16="http://schemas.microsoft.com/office/drawing/2014/main" id="{30CC7A32-CE3A-86BC-90A8-B503E258F6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402" y="4083813"/>
            <a:ext cx="2454473" cy="24544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ình ảnh Chàng Trai Cô Gái Sinh Viên Xinh đẹp PNG , Bọn Trẻ, Xinh đẹp,  Trong Suốt PNG trong suốt và Vector để tải xuống miễn phí">
            <a:extLst>
              <a:ext uri="{FF2B5EF4-FFF2-40B4-BE49-F238E27FC236}">
                <a16:creationId xmlns:a16="http://schemas.microsoft.com/office/drawing/2014/main" id="{92103519-DDAB-1F9E-BCDE-6FD2689DAAA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063" b="97500" l="10000" r="90000">
                        <a14:foregroundMark x1="29063" y1="11563" x2="33438" y2="77188"/>
                        <a14:foregroundMark x1="31250" y1="11875" x2="27500" y2="53125"/>
                        <a14:foregroundMark x1="27813" y1="35938" x2="20938" y2="54063"/>
                        <a14:foregroundMark x1="18438" y1="9688" x2="34375" y2="6563"/>
                        <a14:foregroundMark x1="30000" y1="4063" x2="35313" y2="4688"/>
                        <a14:foregroundMark x1="24688" y1="90938" x2="27813" y2="96563"/>
                        <a14:foregroundMark x1="38438" y1="90000" x2="45313" y2="93438"/>
                        <a14:foregroundMark x1="22500" y1="85625" x2="25625" y2="86250"/>
                        <a14:foregroundMark x1="35625" y1="16563" x2="38438" y2="19063"/>
                        <a14:foregroundMark x1="59688" y1="26563" x2="73750" y2="25000"/>
                        <a14:foregroundMark x1="53750" y1="91875" x2="60000" y2="91250"/>
                        <a14:foregroundMark x1="66250" y1="95625" x2="72188" y2="95938"/>
                        <a14:foregroundMark x1="70313" y1="91250" x2="71563" y2="97500"/>
                        <a14:foregroundMark x1="75938" y1="46875" x2="76250" y2="49063"/>
                        <a14:foregroundMark x1="17188" y1="40000" x2="18125" y2="61250"/>
                        <a14:foregroundMark x1="21563" y1="35938" x2="24063" y2="42813"/>
                        <a14:foregroundMark x1="31875" y1="10938" x2="31875" y2="10938"/>
                      </a14:backgroundRemoval>
                    </a14:imgEffect>
                  </a14:imgLayer>
                </a14:imgProps>
              </a:ext>
              <a:ext uri="{28A0092B-C50C-407E-A947-70E740481C1C}">
                <a14:useLocalDpi xmlns:a14="http://schemas.microsoft.com/office/drawing/2010/main" val="0"/>
              </a:ext>
            </a:extLst>
          </a:blip>
          <a:srcRect/>
          <a:stretch>
            <a:fillRect/>
          </a:stretch>
        </p:blipFill>
        <p:spPr bwMode="auto">
          <a:xfrm>
            <a:off x="8527774" y="3366540"/>
            <a:ext cx="3224760" cy="32247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DB0FA2A-48AE-4552-BBC3-E3ECFFD8C03C}"/>
              </a:ext>
            </a:extLst>
          </p:cNvPr>
          <p:cNvSpPr txBox="1"/>
          <p:nvPr/>
        </p:nvSpPr>
        <p:spPr>
          <a:xfrm>
            <a:off x="3918483" y="370806"/>
            <a:ext cx="3759362"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a:solidFill>
                  <a:srgbClr val="FF0000"/>
                </a:solidFill>
                <a:latin typeface="#9Slide07 Crocante" panose="02000000000000000000" pitchFamily="2" charset="-93"/>
              </a:rPr>
              <a:t>NHIỆM VỤ:</a:t>
            </a:r>
            <a:endParaRPr kumimoji="0" lang="vi-VN" sz="6000" b="0" i="0" u="none" strike="noStrike" kern="1200" cap="none" spc="0" normalizeH="0" baseline="0" noProof="0" dirty="0">
              <a:ln>
                <a:noFill/>
              </a:ln>
              <a:solidFill>
                <a:srgbClr val="FF0000"/>
              </a:solidFill>
              <a:effectLst/>
              <a:uLnTx/>
              <a:uFillTx/>
              <a:latin typeface="#9Slide07 Crocante" panose="02000000000000000000" pitchFamily="2" charset="-93"/>
              <a:ea typeface="+mn-ea"/>
              <a:cs typeface="+mn-cs"/>
            </a:endParaRPr>
          </a:p>
        </p:txBody>
      </p:sp>
    </p:spTree>
    <p:extLst>
      <p:ext uri="{BB962C8B-B14F-4D97-AF65-F5344CB8AC3E}">
        <p14:creationId xmlns:p14="http://schemas.microsoft.com/office/powerpoint/2010/main" val="21798642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p:cTn id="19" dur="500" fill="hold"/>
                                        <p:tgtEl>
                                          <p:spTgt spid="2050"/>
                                        </p:tgtEl>
                                        <p:attrNameLst>
                                          <p:attrName>ppt_w</p:attrName>
                                        </p:attrNameLst>
                                      </p:cBhvr>
                                      <p:tavLst>
                                        <p:tav tm="0">
                                          <p:val>
                                            <p:fltVal val="0"/>
                                          </p:val>
                                        </p:tav>
                                        <p:tav tm="100000">
                                          <p:val>
                                            <p:strVal val="#ppt_w"/>
                                          </p:val>
                                        </p:tav>
                                      </p:tavLst>
                                    </p:anim>
                                    <p:anim calcmode="lin" valueType="num">
                                      <p:cBhvr>
                                        <p:cTn id="20" dur="500" fill="hold"/>
                                        <p:tgtEl>
                                          <p:spTgt spid="2050"/>
                                        </p:tgtEl>
                                        <p:attrNameLst>
                                          <p:attrName>ppt_h</p:attrName>
                                        </p:attrNameLst>
                                      </p:cBhvr>
                                      <p:tavLst>
                                        <p:tav tm="0">
                                          <p:val>
                                            <p:fltVal val="0"/>
                                          </p:val>
                                        </p:tav>
                                        <p:tav tm="100000">
                                          <p:val>
                                            <p:strVal val="#ppt_h"/>
                                          </p:val>
                                        </p:tav>
                                      </p:tavLst>
                                    </p:anim>
                                    <p:animEffect transition="in" filter="fade">
                                      <p:cBhvr>
                                        <p:cTn id="21" dur="500"/>
                                        <p:tgtEl>
                                          <p:spTgt spid="2050"/>
                                        </p:tgtEl>
                                      </p:cBhvr>
                                    </p:animEffect>
                                  </p:childTnLst>
                                </p:cTn>
                              </p:par>
                              <p:par>
                                <p:cTn id="22" presetID="53" presetClass="entr" presetSubtype="16" fill="hold" nodeType="withEffect">
                                  <p:stCondLst>
                                    <p:cond delay="0"/>
                                  </p:stCondLst>
                                  <p:childTnLst>
                                    <p:set>
                                      <p:cBhvr>
                                        <p:cTn id="23" dur="1" fill="hold">
                                          <p:stCondLst>
                                            <p:cond delay="0"/>
                                          </p:stCondLst>
                                        </p:cTn>
                                        <p:tgtEl>
                                          <p:spTgt spid="2052"/>
                                        </p:tgtEl>
                                        <p:attrNameLst>
                                          <p:attrName>style.visibility</p:attrName>
                                        </p:attrNameLst>
                                      </p:cBhvr>
                                      <p:to>
                                        <p:strVal val="visible"/>
                                      </p:to>
                                    </p:set>
                                    <p:anim calcmode="lin" valueType="num">
                                      <p:cBhvr>
                                        <p:cTn id="24" dur="500" fill="hold"/>
                                        <p:tgtEl>
                                          <p:spTgt spid="2052"/>
                                        </p:tgtEl>
                                        <p:attrNameLst>
                                          <p:attrName>ppt_w</p:attrName>
                                        </p:attrNameLst>
                                      </p:cBhvr>
                                      <p:tavLst>
                                        <p:tav tm="0">
                                          <p:val>
                                            <p:fltVal val="0"/>
                                          </p:val>
                                        </p:tav>
                                        <p:tav tm="100000">
                                          <p:val>
                                            <p:strVal val="#ppt_w"/>
                                          </p:val>
                                        </p:tav>
                                      </p:tavLst>
                                    </p:anim>
                                    <p:anim calcmode="lin" valueType="num">
                                      <p:cBhvr>
                                        <p:cTn id="25" dur="500" fill="hold"/>
                                        <p:tgtEl>
                                          <p:spTgt spid="2052"/>
                                        </p:tgtEl>
                                        <p:attrNameLst>
                                          <p:attrName>ppt_h</p:attrName>
                                        </p:attrNameLst>
                                      </p:cBhvr>
                                      <p:tavLst>
                                        <p:tav tm="0">
                                          <p:val>
                                            <p:fltVal val="0"/>
                                          </p:val>
                                        </p:tav>
                                        <p:tav tm="100000">
                                          <p:val>
                                            <p:strVal val="#ppt_h"/>
                                          </p:val>
                                        </p:tav>
                                      </p:tavLst>
                                    </p:anim>
                                    <p:animEffect transition="in" filter="fade">
                                      <p:cBhvr>
                                        <p:cTn id="26"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12" name="Freeform 41">
            <a:extLst>
              <a:ext uri="{FF2B5EF4-FFF2-40B4-BE49-F238E27FC236}">
                <a16:creationId xmlns:a16="http://schemas.microsoft.com/office/drawing/2014/main" id="{7D1ECFF9-3577-8BE7-580E-82124B5E1CF6}"/>
              </a:ext>
            </a:extLst>
          </p:cNvPr>
          <p:cNvSpPr/>
          <p:nvPr/>
        </p:nvSpPr>
        <p:spPr>
          <a:xfrm rot="10800000">
            <a:off x="26399" y="-77365"/>
            <a:ext cx="9753600" cy="1499616"/>
          </a:xfrm>
          <a:custGeom>
            <a:avLst/>
            <a:gdLst/>
            <a:ahLst/>
            <a:cxnLst/>
            <a:rect l="l" t="t" r="r" b="b"/>
            <a:pathLst>
              <a:path w="7315200" h="1124712">
                <a:moveTo>
                  <a:pt x="0" y="0"/>
                </a:moveTo>
                <a:lnTo>
                  <a:pt x="7315200" y="0"/>
                </a:lnTo>
                <a:lnTo>
                  <a:pt x="7315200" y="1124712"/>
                </a:lnTo>
                <a:lnTo>
                  <a:pt x="0" y="1124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grpSp>
        <p:nvGrpSpPr>
          <p:cNvPr id="310" name="Google Shape;310;p26"/>
          <p:cNvGrpSpPr/>
          <p:nvPr/>
        </p:nvGrpSpPr>
        <p:grpSpPr>
          <a:xfrm>
            <a:off x="6970144" y="1878238"/>
            <a:ext cx="4988953" cy="6785529"/>
            <a:chOff x="5422770" y="880112"/>
            <a:chExt cx="2716557" cy="4091476"/>
          </a:xfrm>
        </p:grpSpPr>
        <p:sp>
          <p:nvSpPr>
            <p:cNvPr id="311" name="Google Shape;311;p26"/>
            <p:cNvSpPr/>
            <p:nvPr/>
          </p:nvSpPr>
          <p:spPr>
            <a:xfrm>
              <a:off x="5866653" y="880112"/>
              <a:ext cx="1442855" cy="755253"/>
            </a:xfrm>
            <a:custGeom>
              <a:avLst/>
              <a:gdLst/>
              <a:ahLst/>
              <a:cxnLst/>
              <a:rect l="l" t="t" r="r" b="b"/>
              <a:pathLst>
                <a:path w="3922" h="2053" extrusionOk="0">
                  <a:moveTo>
                    <a:pt x="3256" y="2016"/>
                  </a:moveTo>
                  <a:lnTo>
                    <a:pt x="3256" y="2016"/>
                  </a:lnTo>
                  <a:cubicBezTo>
                    <a:pt x="3384" y="2052"/>
                    <a:pt x="3539" y="2056"/>
                    <a:pt x="3663" y="2036"/>
                  </a:cubicBezTo>
                  <a:cubicBezTo>
                    <a:pt x="4139" y="1955"/>
                    <a:pt x="3895" y="1250"/>
                    <a:pt x="3461" y="1371"/>
                  </a:cubicBezTo>
                  <a:cubicBezTo>
                    <a:pt x="3582" y="1261"/>
                    <a:pt x="3613" y="1061"/>
                    <a:pt x="3505" y="931"/>
                  </a:cubicBezTo>
                  <a:cubicBezTo>
                    <a:pt x="3398" y="802"/>
                    <a:pt x="3180" y="786"/>
                    <a:pt x="3058" y="898"/>
                  </a:cubicBezTo>
                  <a:cubicBezTo>
                    <a:pt x="3105" y="753"/>
                    <a:pt x="2982" y="592"/>
                    <a:pt x="2833" y="558"/>
                  </a:cubicBezTo>
                  <a:cubicBezTo>
                    <a:pt x="2685" y="524"/>
                    <a:pt x="2528" y="588"/>
                    <a:pt x="2408" y="683"/>
                  </a:cubicBezTo>
                  <a:cubicBezTo>
                    <a:pt x="2470" y="461"/>
                    <a:pt x="2512" y="218"/>
                    <a:pt x="2315" y="101"/>
                  </a:cubicBezTo>
                  <a:cubicBezTo>
                    <a:pt x="2105" y="-21"/>
                    <a:pt x="1829" y="-41"/>
                    <a:pt x="1624" y="88"/>
                  </a:cubicBezTo>
                  <a:cubicBezTo>
                    <a:pt x="1419" y="216"/>
                    <a:pt x="1319" y="505"/>
                    <a:pt x="1433" y="719"/>
                  </a:cubicBezTo>
                  <a:cubicBezTo>
                    <a:pt x="1345" y="629"/>
                    <a:pt x="1180" y="632"/>
                    <a:pt x="1094" y="725"/>
                  </a:cubicBezTo>
                  <a:cubicBezTo>
                    <a:pt x="1007" y="819"/>
                    <a:pt x="1017" y="982"/>
                    <a:pt x="1114" y="1065"/>
                  </a:cubicBezTo>
                  <a:cubicBezTo>
                    <a:pt x="973" y="965"/>
                    <a:pt x="768" y="967"/>
                    <a:pt x="629" y="1069"/>
                  </a:cubicBezTo>
                  <a:cubicBezTo>
                    <a:pt x="533" y="1140"/>
                    <a:pt x="485" y="1313"/>
                    <a:pt x="590" y="1367"/>
                  </a:cubicBezTo>
                  <a:cubicBezTo>
                    <a:pt x="456" y="1330"/>
                    <a:pt x="310" y="1293"/>
                    <a:pt x="179" y="1340"/>
                  </a:cubicBezTo>
                  <a:cubicBezTo>
                    <a:pt x="46" y="1387"/>
                    <a:pt x="-50" y="1556"/>
                    <a:pt x="29" y="1671"/>
                  </a:cubicBezTo>
                  <a:cubicBezTo>
                    <a:pt x="62" y="1718"/>
                    <a:pt x="116" y="1747"/>
                    <a:pt x="172" y="1760"/>
                  </a:cubicBezTo>
                  <a:cubicBezTo>
                    <a:pt x="296" y="1790"/>
                    <a:pt x="435" y="1747"/>
                    <a:pt x="522" y="1652"/>
                  </a:cubicBezTo>
                  <a:cubicBezTo>
                    <a:pt x="499" y="1809"/>
                    <a:pt x="641" y="1948"/>
                    <a:pt x="790" y="2006"/>
                  </a:cubicBezTo>
                  <a:cubicBezTo>
                    <a:pt x="1094" y="2125"/>
                    <a:pt x="1473" y="2013"/>
                    <a:pt x="1661" y="1747"/>
                  </a:cubicBezTo>
                  <a:cubicBezTo>
                    <a:pt x="1746" y="1861"/>
                    <a:pt x="1892" y="1926"/>
                    <a:pt x="2033" y="1916"/>
                  </a:cubicBezTo>
                  <a:cubicBezTo>
                    <a:pt x="2174" y="1906"/>
                    <a:pt x="2307" y="1821"/>
                    <a:pt x="2376" y="1696"/>
                  </a:cubicBezTo>
                  <a:cubicBezTo>
                    <a:pt x="2349" y="1745"/>
                    <a:pt x="2646" y="1839"/>
                    <a:pt x="2678" y="1842"/>
                  </a:cubicBezTo>
                  <a:cubicBezTo>
                    <a:pt x="2807" y="1859"/>
                    <a:pt x="2927" y="1822"/>
                    <a:pt x="3036" y="1758"/>
                  </a:cubicBezTo>
                  <a:cubicBezTo>
                    <a:pt x="2908" y="1834"/>
                    <a:pt x="3155" y="1980"/>
                    <a:pt x="3197" y="1996"/>
                  </a:cubicBezTo>
                  <a:cubicBezTo>
                    <a:pt x="3216" y="2003"/>
                    <a:pt x="3236" y="2010"/>
                    <a:pt x="3256" y="2016"/>
                  </a:cubicBezTo>
                  <a:close/>
                </a:path>
              </a:pathLst>
            </a:custGeom>
            <a:solidFill>
              <a:schemeClr val="accent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grpSp>
          <p:nvGrpSpPr>
            <p:cNvPr id="312" name="Google Shape;312;p26"/>
            <p:cNvGrpSpPr/>
            <p:nvPr/>
          </p:nvGrpSpPr>
          <p:grpSpPr>
            <a:xfrm>
              <a:off x="5422770" y="1226310"/>
              <a:ext cx="2716557" cy="3745278"/>
              <a:chOff x="539640" y="628920"/>
              <a:chExt cx="3198960" cy="4410360"/>
            </a:xfrm>
          </p:grpSpPr>
          <p:sp>
            <p:nvSpPr>
              <p:cNvPr id="313" name="Google Shape;313;p26"/>
              <p:cNvSpPr/>
              <p:nvPr/>
            </p:nvSpPr>
            <p:spPr>
              <a:xfrm>
                <a:off x="1866240" y="1146960"/>
                <a:ext cx="330120" cy="506520"/>
              </a:xfrm>
              <a:custGeom>
                <a:avLst/>
                <a:gdLst/>
                <a:ahLst/>
                <a:cxnLst/>
                <a:rect l="l" t="t" r="r" b="b"/>
                <a:pathLst>
                  <a:path w="917" h="1407" extrusionOk="0">
                    <a:moveTo>
                      <a:pt x="782" y="983"/>
                    </a:moveTo>
                    <a:lnTo>
                      <a:pt x="782" y="983"/>
                    </a:lnTo>
                    <a:cubicBezTo>
                      <a:pt x="596" y="1091"/>
                      <a:pt x="259" y="1271"/>
                      <a:pt x="95" y="1355"/>
                    </a:cubicBezTo>
                    <a:cubicBezTo>
                      <a:pt x="35" y="1386"/>
                      <a:pt x="0" y="1407"/>
                      <a:pt x="0" y="1407"/>
                    </a:cubicBezTo>
                    <a:cubicBezTo>
                      <a:pt x="322" y="0"/>
                      <a:pt x="322" y="0"/>
                      <a:pt x="322" y="0"/>
                    </a:cubicBezTo>
                    <a:cubicBezTo>
                      <a:pt x="322" y="0"/>
                      <a:pt x="354" y="52"/>
                      <a:pt x="405" y="130"/>
                    </a:cubicBezTo>
                    <a:lnTo>
                      <a:pt x="405" y="130"/>
                    </a:lnTo>
                    <a:cubicBezTo>
                      <a:pt x="500" y="272"/>
                      <a:pt x="652" y="505"/>
                      <a:pt x="765" y="676"/>
                    </a:cubicBezTo>
                    <a:cubicBezTo>
                      <a:pt x="845" y="796"/>
                      <a:pt x="908" y="886"/>
                      <a:pt x="916" y="893"/>
                    </a:cubicBezTo>
                    <a:cubicBezTo>
                      <a:pt x="925" y="896"/>
                      <a:pt x="869" y="930"/>
                      <a:pt x="782" y="983"/>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14" name="Google Shape;314;p26"/>
              <p:cNvSpPr/>
              <p:nvPr/>
            </p:nvSpPr>
            <p:spPr>
              <a:xfrm>
                <a:off x="2125800" y="628920"/>
                <a:ext cx="1481040" cy="1296000"/>
              </a:xfrm>
              <a:custGeom>
                <a:avLst/>
                <a:gdLst/>
                <a:ahLst/>
                <a:cxnLst/>
                <a:rect l="l" t="t" r="r" b="b"/>
                <a:pathLst>
                  <a:path w="4114" h="3600" extrusionOk="0">
                    <a:moveTo>
                      <a:pt x="3071" y="0"/>
                    </a:moveTo>
                    <a:lnTo>
                      <a:pt x="4114" y="2611"/>
                    </a:lnTo>
                    <a:lnTo>
                      <a:pt x="1828" y="3600"/>
                    </a:lnTo>
                    <a:lnTo>
                      <a:pt x="40" y="2406"/>
                    </a:lnTo>
                    <a:lnTo>
                      <a:pt x="0" y="2090"/>
                    </a:lnTo>
                    <a:lnTo>
                      <a:pt x="1674" y="3070"/>
                    </a:lnTo>
                    <a:lnTo>
                      <a:pt x="833" y="970"/>
                    </a:lnTo>
                    <a:lnTo>
                      <a:pt x="3071" y="0"/>
                    </a:ln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15" name="Google Shape;315;p26"/>
              <p:cNvSpPr/>
              <p:nvPr/>
            </p:nvSpPr>
            <p:spPr>
              <a:xfrm>
                <a:off x="2744280" y="1029240"/>
                <a:ext cx="478800" cy="468000"/>
              </a:xfrm>
              <a:custGeom>
                <a:avLst/>
                <a:gdLst/>
                <a:ahLst/>
                <a:cxnLst/>
                <a:rect l="l" t="t" r="r" b="b"/>
                <a:pathLst>
                  <a:path w="1330" h="1300" extrusionOk="0">
                    <a:moveTo>
                      <a:pt x="1207" y="1300"/>
                    </a:moveTo>
                    <a:lnTo>
                      <a:pt x="1207" y="1300"/>
                    </a:lnTo>
                    <a:cubicBezTo>
                      <a:pt x="930" y="1272"/>
                      <a:pt x="650" y="1241"/>
                      <a:pt x="385" y="1151"/>
                    </a:cubicBezTo>
                    <a:cubicBezTo>
                      <a:pt x="280" y="1117"/>
                      <a:pt x="173" y="1071"/>
                      <a:pt x="96" y="987"/>
                    </a:cubicBezTo>
                    <a:cubicBezTo>
                      <a:pt x="21" y="906"/>
                      <a:pt x="-24" y="782"/>
                      <a:pt x="12" y="674"/>
                    </a:cubicBezTo>
                    <a:cubicBezTo>
                      <a:pt x="48" y="565"/>
                      <a:pt x="149" y="497"/>
                      <a:pt x="253" y="466"/>
                    </a:cubicBezTo>
                    <a:cubicBezTo>
                      <a:pt x="376" y="429"/>
                      <a:pt x="510" y="432"/>
                      <a:pt x="632" y="475"/>
                    </a:cubicBezTo>
                    <a:cubicBezTo>
                      <a:pt x="668" y="364"/>
                      <a:pt x="697" y="227"/>
                      <a:pt x="769" y="134"/>
                    </a:cubicBezTo>
                    <a:cubicBezTo>
                      <a:pt x="840" y="41"/>
                      <a:pt x="960" y="-21"/>
                      <a:pt x="1070" y="7"/>
                    </a:cubicBezTo>
                    <a:cubicBezTo>
                      <a:pt x="1189" y="38"/>
                      <a:pt x="1264" y="159"/>
                      <a:pt x="1297" y="280"/>
                    </a:cubicBezTo>
                    <a:cubicBezTo>
                      <a:pt x="1380" y="568"/>
                      <a:pt x="1291" y="1012"/>
                      <a:pt x="1207" y="1300"/>
                    </a:cubicBezTo>
                    <a:close/>
                  </a:path>
                </a:pathLst>
              </a:custGeom>
              <a:solidFill>
                <a:schemeClr val="accent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16" name="Google Shape;316;p26"/>
              <p:cNvSpPr/>
              <p:nvPr/>
            </p:nvSpPr>
            <p:spPr>
              <a:xfrm>
                <a:off x="3264840" y="841320"/>
                <a:ext cx="384840" cy="526320"/>
              </a:xfrm>
              <a:custGeom>
                <a:avLst/>
                <a:gdLst/>
                <a:ahLst/>
                <a:cxnLst/>
                <a:rect l="l" t="t" r="r" b="b"/>
                <a:pathLst>
                  <a:path w="1069" h="1462" extrusionOk="0">
                    <a:moveTo>
                      <a:pt x="542" y="1462"/>
                    </a:moveTo>
                    <a:lnTo>
                      <a:pt x="542" y="1462"/>
                    </a:lnTo>
                    <a:cubicBezTo>
                      <a:pt x="452" y="1236"/>
                      <a:pt x="452" y="1236"/>
                      <a:pt x="452" y="1236"/>
                    </a:cubicBezTo>
                    <a:cubicBezTo>
                      <a:pt x="852" y="1062"/>
                      <a:pt x="911" y="932"/>
                      <a:pt x="765" y="566"/>
                    </a:cubicBezTo>
                    <a:cubicBezTo>
                      <a:pt x="700" y="399"/>
                      <a:pt x="634" y="309"/>
                      <a:pt x="551" y="269"/>
                    </a:cubicBezTo>
                    <a:cubicBezTo>
                      <a:pt x="450" y="219"/>
                      <a:pt x="298" y="241"/>
                      <a:pt x="89" y="331"/>
                    </a:cubicBezTo>
                    <a:cubicBezTo>
                      <a:pt x="0" y="104"/>
                      <a:pt x="0" y="104"/>
                      <a:pt x="0" y="104"/>
                    </a:cubicBezTo>
                    <a:cubicBezTo>
                      <a:pt x="277" y="-13"/>
                      <a:pt x="482" y="-32"/>
                      <a:pt x="652" y="49"/>
                    </a:cubicBezTo>
                    <a:cubicBezTo>
                      <a:pt x="828" y="135"/>
                      <a:pt x="920" y="321"/>
                      <a:pt x="983" y="473"/>
                    </a:cubicBezTo>
                    <a:cubicBezTo>
                      <a:pt x="1087" y="737"/>
                      <a:pt x="1096" y="935"/>
                      <a:pt x="1013" y="1097"/>
                    </a:cubicBezTo>
                    <a:cubicBezTo>
                      <a:pt x="920" y="1276"/>
                      <a:pt x="724" y="1382"/>
                      <a:pt x="542" y="1462"/>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17" name="Google Shape;317;p26"/>
              <p:cNvSpPr/>
              <p:nvPr/>
            </p:nvSpPr>
            <p:spPr>
              <a:xfrm>
                <a:off x="1866240" y="1146960"/>
                <a:ext cx="149760" cy="506520"/>
              </a:xfrm>
              <a:custGeom>
                <a:avLst/>
                <a:gdLst/>
                <a:ahLst/>
                <a:cxnLst/>
                <a:rect l="l" t="t" r="r" b="b"/>
                <a:pathLst>
                  <a:path w="416" h="1407" extrusionOk="0">
                    <a:moveTo>
                      <a:pt x="405" y="130"/>
                    </a:moveTo>
                    <a:lnTo>
                      <a:pt x="405" y="130"/>
                    </a:lnTo>
                    <a:lnTo>
                      <a:pt x="405" y="130"/>
                    </a:lnTo>
                    <a:cubicBezTo>
                      <a:pt x="432" y="341"/>
                      <a:pt x="408" y="561"/>
                      <a:pt x="348" y="766"/>
                    </a:cubicBezTo>
                    <a:cubicBezTo>
                      <a:pt x="306" y="908"/>
                      <a:pt x="253" y="1044"/>
                      <a:pt x="184" y="1175"/>
                    </a:cubicBezTo>
                    <a:cubicBezTo>
                      <a:pt x="160" y="1224"/>
                      <a:pt x="131" y="1292"/>
                      <a:pt x="95" y="1355"/>
                    </a:cubicBezTo>
                    <a:cubicBezTo>
                      <a:pt x="35" y="1386"/>
                      <a:pt x="0" y="1407"/>
                      <a:pt x="0" y="1407"/>
                    </a:cubicBezTo>
                    <a:cubicBezTo>
                      <a:pt x="322" y="0"/>
                      <a:pt x="322" y="0"/>
                      <a:pt x="322" y="0"/>
                    </a:cubicBezTo>
                    <a:cubicBezTo>
                      <a:pt x="322" y="0"/>
                      <a:pt x="354" y="52"/>
                      <a:pt x="405" y="130"/>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18" name="Google Shape;318;p26"/>
              <p:cNvSpPr/>
              <p:nvPr/>
            </p:nvSpPr>
            <p:spPr>
              <a:xfrm>
                <a:off x="2425680" y="628920"/>
                <a:ext cx="816480" cy="359280"/>
              </a:xfrm>
              <a:custGeom>
                <a:avLst/>
                <a:gdLst/>
                <a:ahLst/>
                <a:cxnLst/>
                <a:rect l="l" t="t" r="r" b="b"/>
                <a:pathLst>
                  <a:path w="2268" h="998" extrusionOk="0">
                    <a:moveTo>
                      <a:pt x="2238" y="0"/>
                    </a:moveTo>
                    <a:lnTo>
                      <a:pt x="2238" y="0"/>
                    </a:lnTo>
                    <a:cubicBezTo>
                      <a:pt x="2268" y="74"/>
                      <a:pt x="2268" y="74"/>
                      <a:pt x="2268" y="74"/>
                    </a:cubicBezTo>
                    <a:cubicBezTo>
                      <a:pt x="1651" y="636"/>
                      <a:pt x="835" y="952"/>
                      <a:pt x="12" y="998"/>
                    </a:cubicBezTo>
                    <a:cubicBezTo>
                      <a:pt x="0" y="970"/>
                      <a:pt x="0" y="970"/>
                      <a:pt x="0" y="970"/>
                    </a:cubicBezTo>
                    <a:lnTo>
                      <a:pt x="2238" y="0"/>
                    </a:ln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19" name="Google Shape;319;p26"/>
              <p:cNvSpPr/>
              <p:nvPr/>
            </p:nvSpPr>
            <p:spPr>
              <a:xfrm>
                <a:off x="2497320" y="1169640"/>
                <a:ext cx="195480" cy="460080"/>
              </a:xfrm>
              <a:custGeom>
                <a:avLst/>
                <a:gdLst/>
                <a:ahLst/>
                <a:cxnLst/>
                <a:rect l="l" t="t" r="r" b="b"/>
                <a:pathLst>
                  <a:path w="543" h="1278" extrusionOk="0">
                    <a:moveTo>
                      <a:pt x="1" y="42"/>
                    </a:moveTo>
                    <a:lnTo>
                      <a:pt x="1" y="42"/>
                    </a:lnTo>
                    <a:cubicBezTo>
                      <a:pt x="114" y="364"/>
                      <a:pt x="236" y="684"/>
                      <a:pt x="370" y="997"/>
                    </a:cubicBezTo>
                    <a:cubicBezTo>
                      <a:pt x="406" y="1087"/>
                      <a:pt x="445" y="1174"/>
                      <a:pt x="483" y="1261"/>
                    </a:cubicBezTo>
                    <a:cubicBezTo>
                      <a:pt x="489" y="1279"/>
                      <a:pt x="513" y="1282"/>
                      <a:pt x="528" y="1273"/>
                    </a:cubicBezTo>
                    <a:cubicBezTo>
                      <a:pt x="543" y="1264"/>
                      <a:pt x="546" y="1245"/>
                      <a:pt x="540" y="1226"/>
                    </a:cubicBezTo>
                    <a:cubicBezTo>
                      <a:pt x="403" y="920"/>
                      <a:pt x="278" y="609"/>
                      <a:pt x="162" y="293"/>
                    </a:cubicBezTo>
                    <a:cubicBezTo>
                      <a:pt x="126" y="203"/>
                      <a:pt x="93" y="113"/>
                      <a:pt x="63" y="23"/>
                    </a:cubicBezTo>
                    <a:cubicBezTo>
                      <a:pt x="57" y="8"/>
                      <a:pt x="39" y="-4"/>
                      <a:pt x="22" y="2"/>
                    </a:cubicBezTo>
                    <a:cubicBezTo>
                      <a:pt x="7" y="5"/>
                      <a:pt x="-5" y="27"/>
                      <a:pt x="1" y="42"/>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0" name="Google Shape;320;p26"/>
              <p:cNvSpPr/>
              <p:nvPr/>
            </p:nvSpPr>
            <p:spPr>
              <a:xfrm>
                <a:off x="3375000" y="994320"/>
                <a:ext cx="219240" cy="550440"/>
              </a:xfrm>
              <a:custGeom>
                <a:avLst/>
                <a:gdLst/>
                <a:ahLst/>
                <a:cxnLst/>
                <a:rect l="l" t="t" r="r" b="b"/>
                <a:pathLst>
                  <a:path w="609" h="1529" extrusionOk="0">
                    <a:moveTo>
                      <a:pt x="3" y="48"/>
                    </a:moveTo>
                    <a:lnTo>
                      <a:pt x="3" y="48"/>
                    </a:lnTo>
                    <a:cubicBezTo>
                      <a:pt x="78" y="234"/>
                      <a:pt x="152" y="424"/>
                      <a:pt x="224" y="610"/>
                    </a:cubicBezTo>
                    <a:cubicBezTo>
                      <a:pt x="295" y="799"/>
                      <a:pt x="364" y="988"/>
                      <a:pt x="433" y="1180"/>
                    </a:cubicBezTo>
                    <a:cubicBezTo>
                      <a:pt x="471" y="1289"/>
                      <a:pt x="507" y="1397"/>
                      <a:pt x="546" y="1506"/>
                    </a:cubicBezTo>
                    <a:cubicBezTo>
                      <a:pt x="552" y="1521"/>
                      <a:pt x="567" y="1534"/>
                      <a:pt x="584" y="1527"/>
                    </a:cubicBezTo>
                    <a:cubicBezTo>
                      <a:pt x="600" y="1524"/>
                      <a:pt x="614" y="1506"/>
                      <a:pt x="608" y="1487"/>
                    </a:cubicBezTo>
                    <a:cubicBezTo>
                      <a:pt x="543" y="1295"/>
                      <a:pt x="474" y="1100"/>
                      <a:pt x="403" y="910"/>
                    </a:cubicBezTo>
                    <a:cubicBezTo>
                      <a:pt x="334" y="718"/>
                      <a:pt x="263" y="529"/>
                      <a:pt x="188" y="340"/>
                    </a:cubicBezTo>
                    <a:cubicBezTo>
                      <a:pt x="146" y="231"/>
                      <a:pt x="102" y="123"/>
                      <a:pt x="60" y="14"/>
                    </a:cubicBezTo>
                    <a:cubicBezTo>
                      <a:pt x="51" y="-1"/>
                      <a:pt x="27" y="-4"/>
                      <a:pt x="15" y="5"/>
                    </a:cubicBezTo>
                    <a:cubicBezTo>
                      <a:pt x="-3" y="14"/>
                      <a:pt x="-3" y="33"/>
                      <a:pt x="3" y="48"/>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1" name="Google Shape;321;p26"/>
              <p:cNvSpPr/>
              <p:nvPr/>
            </p:nvSpPr>
            <p:spPr>
              <a:xfrm>
                <a:off x="2945880" y="1209600"/>
                <a:ext cx="179280" cy="352080"/>
              </a:xfrm>
              <a:custGeom>
                <a:avLst/>
                <a:gdLst/>
                <a:ahLst/>
                <a:cxnLst/>
                <a:rect l="l" t="t" r="r" b="b"/>
                <a:pathLst>
                  <a:path w="498" h="978" extrusionOk="0">
                    <a:moveTo>
                      <a:pt x="438" y="15"/>
                    </a:moveTo>
                    <a:lnTo>
                      <a:pt x="438" y="15"/>
                    </a:lnTo>
                    <a:cubicBezTo>
                      <a:pt x="334" y="257"/>
                      <a:pt x="224" y="495"/>
                      <a:pt x="105" y="731"/>
                    </a:cubicBezTo>
                    <a:cubicBezTo>
                      <a:pt x="72" y="796"/>
                      <a:pt x="39" y="861"/>
                      <a:pt x="4" y="926"/>
                    </a:cubicBezTo>
                    <a:cubicBezTo>
                      <a:pt x="-17" y="967"/>
                      <a:pt x="39" y="1001"/>
                      <a:pt x="60" y="960"/>
                    </a:cubicBezTo>
                    <a:cubicBezTo>
                      <a:pt x="182" y="731"/>
                      <a:pt x="295" y="492"/>
                      <a:pt x="406" y="253"/>
                    </a:cubicBezTo>
                    <a:cubicBezTo>
                      <a:pt x="436" y="185"/>
                      <a:pt x="465" y="117"/>
                      <a:pt x="495" y="49"/>
                    </a:cubicBezTo>
                    <a:cubicBezTo>
                      <a:pt x="501" y="33"/>
                      <a:pt x="498" y="15"/>
                      <a:pt x="483" y="5"/>
                    </a:cubicBezTo>
                    <a:cubicBezTo>
                      <a:pt x="468" y="-4"/>
                      <a:pt x="448" y="-1"/>
                      <a:pt x="438" y="15"/>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2" name="Google Shape;322;p26"/>
              <p:cNvSpPr/>
              <p:nvPr/>
            </p:nvSpPr>
            <p:spPr>
              <a:xfrm>
                <a:off x="3035880" y="1383120"/>
                <a:ext cx="83520" cy="141120"/>
              </a:xfrm>
              <a:custGeom>
                <a:avLst/>
                <a:gdLst/>
                <a:ahLst/>
                <a:cxnLst/>
                <a:rect l="l" t="t" r="r" b="b"/>
                <a:pathLst>
                  <a:path w="232" h="392" extrusionOk="0">
                    <a:moveTo>
                      <a:pt x="174" y="16"/>
                    </a:moveTo>
                    <a:lnTo>
                      <a:pt x="174" y="16"/>
                    </a:lnTo>
                    <a:cubicBezTo>
                      <a:pt x="117" y="125"/>
                      <a:pt x="60" y="233"/>
                      <a:pt x="4" y="342"/>
                    </a:cubicBezTo>
                    <a:cubicBezTo>
                      <a:pt x="-17" y="379"/>
                      <a:pt x="40" y="413"/>
                      <a:pt x="60" y="376"/>
                    </a:cubicBezTo>
                    <a:cubicBezTo>
                      <a:pt x="117" y="268"/>
                      <a:pt x="171" y="159"/>
                      <a:pt x="227" y="51"/>
                    </a:cubicBezTo>
                    <a:cubicBezTo>
                      <a:pt x="248" y="13"/>
                      <a:pt x="192" y="-21"/>
                      <a:pt x="174" y="16"/>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3" name="Google Shape;323;p26"/>
              <p:cNvSpPr/>
              <p:nvPr/>
            </p:nvSpPr>
            <p:spPr>
              <a:xfrm>
                <a:off x="1943640" y="1309680"/>
                <a:ext cx="22680" cy="23400"/>
              </a:xfrm>
              <a:custGeom>
                <a:avLst/>
                <a:gdLst/>
                <a:ahLst/>
                <a:cxnLst/>
                <a:rect l="l" t="t" r="r" b="b"/>
                <a:pathLst>
                  <a:path w="63" h="65" extrusionOk="0">
                    <a:moveTo>
                      <a:pt x="32" y="65"/>
                    </a:moveTo>
                    <a:lnTo>
                      <a:pt x="32" y="65"/>
                    </a:lnTo>
                    <a:cubicBezTo>
                      <a:pt x="74" y="65"/>
                      <a:pt x="74" y="0"/>
                      <a:pt x="32" y="0"/>
                    </a:cubicBezTo>
                    <a:cubicBezTo>
                      <a:pt x="-10" y="0"/>
                      <a:pt x="-10" y="65"/>
                      <a:pt x="32" y="65"/>
                    </a:cubicBezTo>
                    <a:close/>
                  </a:path>
                </a:pathLst>
              </a:custGeom>
              <a:solidFill>
                <a:schemeClr val="dk1"/>
              </a:solidFill>
              <a:ln>
                <a:noFill/>
              </a:ln>
            </p:spPr>
            <p:txBody>
              <a:bodyPr spcFirstLastPara="1" wrap="square" lIns="120000" tIns="0" rIns="120000" bIns="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4" name="Google Shape;324;p26"/>
              <p:cNvSpPr/>
              <p:nvPr/>
            </p:nvSpPr>
            <p:spPr>
              <a:xfrm>
                <a:off x="1967400" y="1244880"/>
                <a:ext cx="22320" cy="23400"/>
              </a:xfrm>
              <a:custGeom>
                <a:avLst/>
                <a:gdLst/>
                <a:ahLst/>
                <a:cxnLst/>
                <a:rect l="l" t="t" r="r" b="b"/>
                <a:pathLst>
                  <a:path w="62" h="65" extrusionOk="0">
                    <a:moveTo>
                      <a:pt x="31" y="65"/>
                    </a:moveTo>
                    <a:lnTo>
                      <a:pt x="31" y="65"/>
                    </a:lnTo>
                    <a:cubicBezTo>
                      <a:pt x="73" y="65"/>
                      <a:pt x="73" y="0"/>
                      <a:pt x="31" y="0"/>
                    </a:cubicBezTo>
                    <a:cubicBezTo>
                      <a:pt x="-10" y="0"/>
                      <a:pt x="-10" y="65"/>
                      <a:pt x="31" y="65"/>
                    </a:cubicBezTo>
                    <a:close/>
                  </a:path>
                </a:pathLst>
              </a:custGeom>
              <a:solidFill>
                <a:schemeClr val="dk1"/>
              </a:solidFill>
              <a:ln>
                <a:noFill/>
              </a:ln>
            </p:spPr>
            <p:txBody>
              <a:bodyPr spcFirstLastPara="1" wrap="square" lIns="120000" tIns="0" rIns="120000" bIns="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5" name="Google Shape;325;p26"/>
              <p:cNvSpPr/>
              <p:nvPr/>
            </p:nvSpPr>
            <p:spPr>
              <a:xfrm>
                <a:off x="1959840" y="1375560"/>
                <a:ext cx="22320" cy="24480"/>
              </a:xfrm>
              <a:custGeom>
                <a:avLst/>
                <a:gdLst/>
                <a:ahLst/>
                <a:cxnLst/>
                <a:rect l="l" t="t" r="r" b="b"/>
                <a:pathLst>
                  <a:path w="62" h="68" extrusionOk="0">
                    <a:moveTo>
                      <a:pt x="31" y="68"/>
                    </a:moveTo>
                    <a:lnTo>
                      <a:pt x="31" y="68"/>
                    </a:lnTo>
                    <a:cubicBezTo>
                      <a:pt x="73" y="68"/>
                      <a:pt x="73" y="0"/>
                      <a:pt x="31" y="0"/>
                    </a:cubicBezTo>
                    <a:cubicBezTo>
                      <a:pt x="-10" y="0"/>
                      <a:pt x="-10" y="68"/>
                      <a:pt x="31" y="68"/>
                    </a:cubicBezTo>
                    <a:close/>
                  </a:path>
                </a:pathLst>
              </a:custGeom>
              <a:solidFill>
                <a:schemeClr val="dk1"/>
              </a:solidFill>
              <a:ln>
                <a:noFill/>
              </a:ln>
            </p:spPr>
            <p:txBody>
              <a:bodyPr spcFirstLastPara="1" wrap="square" lIns="120000" tIns="0" rIns="120000" bIns="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6" name="Google Shape;326;p26"/>
              <p:cNvSpPr/>
              <p:nvPr/>
            </p:nvSpPr>
            <p:spPr>
              <a:xfrm>
                <a:off x="1919160" y="1472760"/>
                <a:ext cx="22320" cy="23400"/>
              </a:xfrm>
              <a:custGeom>
                <a:avLst/>
                <a:gdLst/>
                <a:ahLst/>
                <a:cxnLst/>
                <a:rect l="l" t="t" r="r" b="b"/>
                <a:pathLst>
                  <a:path w="62" h="65" extrusionOk="0">
                    <a:moveTo>
                      <a:pt x="31" y="65"/>
                    </a:moveTo>
                    <a:lnTo>
                      <a:pt x="31" y="65"/>
                    </a:lnTo>
                    <a:cubicBezTo>
                      <a:pt x="73" y="65"/>
                      <a:pt x="73" y="0"/>
                      <a:pt x="31" y="0"/>
                    </a:cubicBezTo>
                    <a:cubicBezTo>
                      <a:pt x="-10" y="0"/>
                      <a:pt x="-10" y="65"/>
                      <a:pt x="31" y="65"/>
                    </a:cubicBezTo>
                    <a:close/>
                  </a:path>
                </a:pathLst>
              </a:custGeom>
              <a:solidFill>
                <a:schemeClr val="dk1"/>
              </a:solidFill>
              <a:ln>
                <a:noFill/>
              </a:ln>
            </p:spPr>
            <p:txBody>
              <a:bodyPr spcFirstLastPara="1" wrap="square" lIns="120000" tIns="0" rIns="120000" bIns="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7" name="Google Shape;327;p26"/>
              <p:cNvSpPr/>
              <p:nvPr/>
            </p:nvSpPr>
            <p:spPr>
              <a:xfrm>
                <a:off x="1915920" y="1392480"/>
                <a:ext cx="22320" cy="24480"/>
              </a:xfrm>
              <a:custGeom>
                <a:avLst/>
                <a:gdLst/>
                <a:ahLst/>
                <a:cxnLst/>
                <a:rect l="l" t="t" r="r" b="b"/>
                <a:pathLst>
                  <a:path w="62" h="68" extrusionOk="0">
                    <a:moveTo>
                      <a:pt x="31" y="68"/>
                    </a:moveTo>
                    <a:lnTo>
                      <a:pt x="31" y="68"/>
                    </a:lnTo>
                    <a:cubicBezTo>
                      <a:pt x="73" y="68"/>
                      <a:pt x="73" y="0"/>
                      <a:pt x="31" y="0"/>
                    </a:cubicBezTo>
                    <a:cubicBezTo>
                      <a:pt x="-10" y="0"/>
                      <a:pt x="-10" y="68"/>
                      <a:pt x="31" y="68"/>
                    </a:cubicBezTo>
                    <a:close/>
                  </a:path>
                </a:pathLst>
              </a:custGeom>
              <a:solidFill>
                <a:schemeClr val="dk1"/>
              </a:solidFill>
              <a:ln>
                <a:noFill/>
              </a:ln>
            </p:spPr>
            <p:txBody>
              <a:bodyPr spcFirstLastPara="1" wrap="square" lIns="120000" tIns="0" rIns="120000" bIns="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8" name="Google Shape;328;p26"/>
              <p:cNvSpPr/>
              <p:nvPr/>
            </p:nvSpPr>
            <p:spPr>
              <a:xfrm>
                <a:off x="2149920" y="1398960"/>
                <a:ext cx="29160" cy="130680"/>
              </a:xfrm>
              <a:custGeom>
                <a:avLst/>
                <a:gdLst/>
                <a:ahLst/>
                <a:cxnLst/>
                <a:rect l="l" t="t" r="r" b="b"/>
                <a:pathLst>
                  <a:path w="81" h="363" extrusionOk="0">
                    <a:moveTo>
                      <a:pt x="15" y="34"/>
                    </a:moveTo>
                    <a:lnTo>
                      <a:pt x="15" y="34"/>
                    </a:lnTo>
                    <a:cubicBezTo>
                      <a:pt x="9" y="130"/>
                      <a:pt x="6" y="230"/>
                      <a:pt x="0" y="329"/>
                    </a:cubicBezTo>
                    <a:cubicBezTo>
                      <a:pt x="-3" y="348"/>
                      <a:pt x="15" y="363"/>
                      <a:pt x="33" y="363"/>
                    </a:cubicBezTo>
                    <a:cubicBezTo>
                      <a:pt x="51" y="363"/>
                      <a:pt x="63" y="348"/>
                      <a:pt x="66" y="329"/>
                    </a:cubicBezTo>
                    <a:cubicBezTo>
                      <a:pt x="69" y="230"/>
                      <a:pt x="75" y="130"/>
                      <a:pt x="81" y="34"/>
                    </a:cubicBezTo>
                    <a:cubicBezTo>
                      <a:pt x="81" y="16"/>
                      <a:pt x="66" y="0"/>
                      <a:pt x="48" y="0"/>
                    </a:cubicBezTo>
                    <a:cubicBezTo>
                      <a:pt x="30" y="0"/>
                      <a:pt x="18" y="16"/>
                      <a:pt x="15" y="34"/>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9" name="Google Shape;329;p26"/>
              <p:cNvSpPr/>
              <p:nvPr/>
            </p:nvSpPr>
            <p:spPr>
              <a:xfrm>
                <a:off x="2198160" y="1435320"/>
                <a:ext cx="38520" cy="106560"/>
              </a:xfrm>
              <a:custGeom>
                <a:avLst/>
                <a:gdLst/>
                <a:ahLst/>
                <a:cxnLst/>
                <a:rect l="l" t="t" r="r" b="b"/>
                <a:pathLst>
                  <a:path w="107" h="296" extrusionOk="0">
                    <a:moveTo>
                      <a:pt x="42" y="26"/>
                    </a:moveTo>
                    <a:lnTo>
                      <a:pt x="42" y="26"/>
                    </a:lnTo>
                    <a:cubicBezTo>
                      <a:pt x="15" y="101"/>
                      <a:pt x="0" y="182"/>
                      <a:pt x="0" y="262"/>
                    </a:cubicBezTo>
                    <a:cubicBezTo>
                      <a:pt x="0" y="281"/>
                      <a:pt x="15" y="296"/>
                      <a:pt x="33" y="296"/>
                    </a:cubicBezTo>
                    <a:cubicBezTo>
                      <a:pt x="51" y="296"/>
                      <a:pt x="66" y="281"/>
                      <a:pt x="66" y="262"/>
                    </a:cubicBezTo>
                    <a:cubicBezTo>
                      <a:pt x="66" y="188"/>
                      <a:pt x="78" y="113"/>
                      <a:pt x="105" y="42"/>
                    </a:cubicBezTo>
                    <a:cubicBezTo>
                      <a:pt x="111" y="26"/>
                      <a:pt x="96" y="8"/>
                      <a:pt x="81" y="2"/>
                    </a:cubicBezTo>
                    <a:cubicBezTo>
                      <a:pt x="63" y="-5"/>
                      <a:pt x="48" y="8"/>
                      <a:pt x="42" y="26"/>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30" name="Google Shape;330;p26"/>
              <p:cNvSpPr/>
              <p:nvPr/>
            </p:nvSpPr>
            <p:spPr>
              <a:xfrm>
                <a:off x="2232360" y="1452960"/>
                <a:ext cx="53640" cy="111600"/>
              </a:xfrm>
              <a:custGeom>
                <a:avLst/>
                <a:gdLst/>
                <a:ahLst/>
                <a:cxnLst/>
                <a:rect l="l" t="t" r="r" b="b"/>
                <a:pathLst>
                  <a:path w="149" h="310" extrusionOk="0">
                    <a:moveTo>
                      <a:pt x="84" y="27"/>
                    </a:moveTo>
                    <a:lnTo>
                      <a:pt x="84" y="27"/>
                    </a:lnTo>
                    <a:cubicBezTo>
                      <a:pt x="57" y="108"/>
                      <a:pt x="28" y="188"/>
                      <a:pt x="1" y="269"/>
                    </a:cubicBezTo>
                    <a:cubicBezTo>
                      <a:pt x="-5" y="284"/>
                      <a:pt x="7" y="306"/>
                      <a:pt x="24" y="309"/>
                    </a:cubicBezTo>
                    <a:cubicBezTo>
                      <a:pt x="42" y="315"/>
                      <a:pt x="57" y="303"/>
                      <a:pt x="63" y="288"/>
                    </a:cubicBezTo>
                    <a:cubicBezTo>
                      <a:pt x="90" y="207"/>
                      <a:pt x="120" y="123"/>
                      <a:pt x="147" y="43"/>
                    </a:cubicBezTo>
                    <a:cubicBezTo>
                      <a:pt x="153" y="27"/>
                      <a:pt x="141" y="8"/>
                      <a:pt x="123" y="2"/>
                    </a:cubicBezTo>
                    <a:cubicBezTo>
                      <a:pt x="105" y="-4"/>
                      <a:pt x="90" y="8"/>
                      <a:pt x="84" y="27"/>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31" name="Google Shape;331;p26"/>
              <p:cNvSpPr/>
              <p:nvPr/>
            </p:nvSpPr>
            <p:spPr>
              <a:xfrm>
                <a:off x="1419120" y="1942560"/>
                <a:ext cx="73800" cy="190440"/>
              </a:xfrm>
              <a:custGeom>
                <a:avLst/>
                <a:gdLst/>
                <a:ahLst/>
                <a:cxnLst/>
                <a:rect l="l" t="t" r="r" b="b"/>
                <a:pathLst>
                  <a:path w="205" h="529" extrusionOk="0">
                    <a:moveTo>
                      <a:pt x="157" y="515"/>
                    </a:moveTo>
                    <a:lnTo>
                      <a:pt x="157" y="515"/>
                    </a:lnTo>
                    <a:cubicBezTo>
                      <a:pt x="133" y="534"/>
                      <a:pt x="97" y="537"/>
                      <a:pt x="58" y="506"/>
                    </a:cubicBezTo>
                    <a:cubicBezTo>
                      <a:pt x="35" y="487"/>
                      <a:pt x="14" y="462"/>
                      <a:pt x="5" y="431"/>
                    </a:cubicBezTo>
                    <a:cubicBezTo>
                      <a:pt x="-7" y="391"/>
                      <a:pt x="5" y="351"/>
                      <a:pt x="20" y="314"/>
                    </a:cubicBezTo>
                    <a:cubicBezTo>
                      <a:pt x="67" y="205"/>
                      <a:pt x="115" y="100"/>
                      <a:pt x="181" y="0"/>
                    </a:cubicBezTo>
                    <a:cubicBezTo>
                      <a:pt x="175" y="127"/>
                      <a:pt x="193" y="248"/>
                      <a:pt x="205" y="372"/>
                    </a:cubicBezTo>
                    <a:cubicBezTo>
                      <a:pt x="207" y="422"/>
                      <a:pt x="189" y="484"/>
                      <a:pt x="157" y="515"/>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32" name="Google Shape;332;p26"/>
              <p:cNvSpPr/>
              <p:nvPr/>
            </p:nvSpPr>
            <p:spPr>
              <a:xfrm>
                <a:off x="1618560" y="2251800"/>
                <a:ext cx="73080" cy="190080"/>
              </a:xfrm>
              <a:custGeom>
                <a:avLst/>
                <a:gdLst/>
                <a:ahLst/>
                <a:cxnLst/>
                <a:rect l="l" t="t" r="r" b="b"/>
                <a:pathLst>
                  <a:path w="203" h="528" extrusionOk="0">
                    <a:moveTo>
                      <a:pt x="157" y="512"/>
                    </a:moveTo>
                    <a:lnTo>
                      <a:pt x="157" y="512"/>
                    </a:lnTo>
                    <a:cubicBezTo>
                      <a:pt x="130" y="534"/>
                      <a:pt x="97" y="537"/>
                      <a:pt x="56" y="506"/>
                    </a:cubicBezTo>
                    <a:cubicBezTo>
                      <a:pt x="32" y="484"/>
                      <a:pt x="11" y="459"/>
                      <a:pt x="5" y="428"/>
                    </a:cubicBezTo>
                    <a:cubicBezTo>
                      <a:pt x="-7" y="391"/>
                      <a:pt x="5" y="348"/>
                      <a:pt x="20" y="310"/>
                    </a:cubicBezTo>
                    <a:cubicBezTo>
                      <a:pt x="65" y="202"/>
                      <a:pt x="115" y="100"/>
                      <a:pt x="178" y="0"/>
                    </a:cubicBezTo>
                    <a:cubicBezTo>
                      <a:pt x="175" y="124"/>
                      <a:pt x="193" y="245"/>
                      <a:pt x="202" y="369"/>
                    </a:cubicBezTo>
                    <a:cubicBezTo>
                      <a:pt x="208" y="422"/>
                      <a:pt x="190" y="484"/>
                      <a:pt x="157" y="512"/>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33" name="Google Shape;333;p26"/>
              <p:cNvSpPr/>
              <p:nvPr/>
            </p:nvSpPr>
            <p:spPr>
              <a:xfrm>
                <a:off x="1318320" y="2447280"/>
                <a:ext cx="72720" cy="189720"/>
              </a:xfrm>
              <a:custGeom>
                <a:avLst/>
                <a:gdLst/>
                <a:ahLst/>
                <a:cxnLst/>
                <a:rect l="l" t="t" r="r" b="b"/>
                <a:pathLst>
                  <a:path w="202" h="527" extrusionOk="0">
                    <a:moveTo>
                      <a:pt x="157" y="511"/>
                    </a:moveTo>
                    <a:lnTo>
                      <a:pt x="157" y="511"/>
                    </a:lnTo>
                    <a:cubicBezTo>
                      <a:pt x="130" y="533"/>
                      <a:pt x="97" y="536"/>
                      <a:pt x="58" y="505"/>
                    </a:cubicBezTo>
                    <a:cubicBezTo>
                      <a:pt x="31" y="487"/>
                      <a:pt x="14" y="459"/>
                      <a:pt x="5" y="431"/>
                    </a:cubicBezTo>
                    <a:cubicBezTo>
                      <a:pt x="-7" y="391"/>
                      <a:pt x="5" y="350"/>
                      <a:pt x="20" y="313"/>
                    </a:cubicBezTo>
                    <a:cubicBezTo>
                      <a:pt x="64" y="201"/>
                      <a:pt x="115" y="99"/>
                      <a:pt x="178" y="0"/>
                    </a:cubicBezTo>
                    <a:cubicBezTo>
                      <a:pt x="174" y="124"/>
                      <a:pt x="192" y="245"/>
                      <a:pt x="201" y="372"/>
                    </a:cubicBezTo>
                    <a:cubicBezTo>
                      <a:pt x="207" y="422"/>
                      <a:pt x="189" y="484"/>
                      <a:pt x="157" y="511"/>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34" name="Google Shape;334;p26"/>
              <p:cNvSpPr/>
              <p:nvPr/>
            </p:nvSpPr>
            <p:spPr>
              <a:xfrm>
                <a:off x="1760760" y="1847880"/>
                <a:ext cx="73440" cy="190080"/>
              </a:xfrm>
              <a:custGeom>
                <a:avLst/>
                <a:gdLst/>
                <a:ahLst/>
                <a:cxnLst/>
                <a:rect l="l" t="t" r="r" b="b"/>
                <a:pathLst>
                  <a:path w="204" h="528" extrusionOk="0">
                    <a:moveTo>
                      <a:pt x="155" y="511"/>
                    </a:moveTo>
                    <a:lnTo>
                      <a:pt x="155" y="511"/>
                    </a:lnTo>
                    <a:cubicBezTo>
                      <a:pt x="132" y="533"/>
                      <a:pt x="99" y="536"/>
                      <a:pt x="57" y="505"/>
                    </a:cubicBezTo>
                    <a:cubicBezTo>
                      <a:pt x="33" y="487"/>
                      <a:pt x="12" y="459"/>
                      <a:pt x="3" y="431"/>
                    </a:cubicBezTo>
                    <a:cubicBezTo>
                      <a:pt x="-5" y="390"/>
                      <a:pt x="3" y="350"/>
                      <a:pt x="21" y="313"/>
                    </a:cubicBezTo>
                    <a:cubicBezTo>
                      <a:pt x="66" y="201"/>
                      <a:pt x="117" y="99"/>
                      <a:pt x="179" y="0"/>
                    </a:cubicBezTo>
                    <a:cubicBezTo>
                      <a:pt x="176" y="124"/>
                      <a:pt x="194" y="245"/>
                      <a:pt x="203" y="372"/>
                    </a:cubicBezTo>
                    <a:cubicBezTo>
                      <a:pt x="209" y="421"/>
                      <a:pt x="191" y="483"/>
                      <a:pt x="155" y="511"/>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35" name="Google Shape;335;p26"/>
              <p:cNvSpPr/>
              <p:nvPr/>
            </p:nvSpPr>
            <p:spPr>
              <a:xfrm>
                <a:off x="1933200" y="2063160"/>
                <a:ext cx="73440" cy="190440"/>
              </a:xfrm>
              <a:custGeom>
                <a:avLst/>
                <a:gdLst/>
                <a:ahLst/>
                <a:cxnLst/>
                <a:rect l="l" t="t" r="r" b="b"/>
                <a:pathLst>
                  <a:path w="204" h="529" extrusionOk="0">
                    <a:moveTo>
                      <a:pt x="156" y="515"/>
                    </a:moveTo>
                    <a:lnTo>
                      <a:pt x="156" y="515"/>
                    </a:lnTo>
                    <a:cubicBezTo>
                      <a:pt x="132" y="533"/>
                      <a:pt x="100" y="537"/>
                      <a:pt x="58" y="506"/>
                    </a:cubicBezTo>
                    <a:cubicBezTo>
                      <a:pt x="34" y="487"/>
                      <a:pt x="13" y="462"/>
                      <a:pt x="4" y="431"/>
                    </a:cubicBezTo>
                    <a:cubicBezTo>
                      <a:pt x="-5" y="391"/>
                      <a:pt x="4" y="351"/>
                      <a:pt x="22" y="313"/>
                    </a:cubicBezTo>
                    <a:cubicBezTo>
                      <a:pt x="67" y="205"/>
                      <a:pt x="117" y="99"/>
                      <a:pt x="180" y="0"/>
                    </a:cubicBezTo>
                    <a:cubicBezTo>
                      <a:pt x="177" y="127"/>
                      <a:pt x="195" y="248"/>
                      <a:pt x="204" y="372"/>
                    </a:cubicBezTo>
                    <a:cubicBezTo>
                      <a:pt x="207" y="422"/>
                      <a:pt x="192" y="484"/>
                      <a:pt x="156" y="515"/>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36" name="Google Shape;336;p26"/>
              <p:cNvSpPr/>
              <p:nvPr/>
            </p:nvSpPr>
            <p:spPr>
              <a:xfrm>
                <a:off x="1873800" y="2504160"/>
                <a:ext cx="73080" cy="190080"/>
              </a:xfrm>
              <a:custGeom>
                <a:avLst/>
                <a:gdLst/>
                <a:ahLst/>
                <a:cxnLst/>
                <a:rect l="l" t="t" r="r" b="b"/>
                <a:pathLst>
                  <a:path w="203" h="528" extrusionOk="0">
                    <a:moveTo>
                      <a:pt x="154" y="515"/>
                    </a:moveTo>
                    <a:lnTo>
                      <a:pt x="154" y="515"/>
                    </a:lnTo>
                    <a:cubicBezTo>
                      <a:pt x="131" y="533"/>
                      <a:pt x="98" y="536"/>
                      <a:pt x="56" y="505"/>
                    </a:cubicBezTo>
                    <a:cubicBezTo>
                      <a:pt x="32" y="487"/>
                      <a:pt x="11" y="462"/>
                      <a:pt x="5" y="431"/>
                    </a:cubicBezTo>
                    <a:cubicBezTo>
                      <a:pt x="-6" y="391"/>
                      <a:pt x="5" y="350"/>
                      <a:pt x="20" y="313"/>
                    </a:cubicBezTo>
                    <a:cubicBezTo>
                      <a:pt x="65" y="205"/>
                      <a:pt x="116" y="99"/>
                      <a:pt x="178" y="0"/>
                    </a:cubicBezTo>
                    <a:cubicBezTo>
                      <a:pt x="175" y="127"/>
                      <a:pt x="193" y="248"/>
                      <a:pt x="202" y="372"/>
                    </a:cubicBezTo>
                    <a:cubicBezTo>
                      <a:pt x="208" y="422"/>
                      <a:pt x="190" y="484"/>
                      <a:pt x="154" y="515"/>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37" name="Google Shape;337;p26"/>
              <p:cNvSpPr/>
              <p:nvPr/>
            </p:nvSpPr>
            <p:spPr>
              <a:xfrm>
                <a:off x="1634760" y="1512720"/>
                <a:ext cx="73080" cy="190080"/>
              </a:xfrm>
              <a:custGeom>
                <a:avLst/>
                <a:gdLst/>
                <a:ahLst/>
                <a:cxnLst/>
                <a:rect l="l" t="t" r="r" b="b"/>
                <a:pathLst>
                  <a:path w="203" h="528" extrusionOk="0">
                    <a:moveTo>
                      <a:pt x="157" y="512"/>
                    </a:moveTo>
                    <a:lnTo>
                      <a:pt x="157" y="512"/>
                    </a:lnTo>
                    <a:cubicBezTo>
                      <a:pt x="130" y="534"/>
                      <a:pt x="97" y="537"/>
                      <a:pt x="55" y="503"/>
                    </a:cubicBezTo>
                    <a:cubicBezTo>
                      <a:pt x="32" y="484"/>
                      <a:pt x="11" y="459"/>
                      <a:pt x="5" y="429"/>
                    </a:cubicBezTo>
                    <a:cubicBezTo>
                      <a:pt x="-7" y="391"/>
                      <a:pt x="5" y="348"/>
                      <a:pt x="20" y="311"/>
                    </a:cubicBezTo>
                    <a:cubicBezTo>
                      <a:pt x="64" y="202"/>
                      <a:pt x="115" y="100"/>
                      <a:pt x="178" y="0"/>
                    </a:cubicBezTo>
                    <a:cubicBezTo>
                      <a:pt x="175" y="125"/>
                      <a:pt x="193" y="245"/>
                      <a:pt x="202" y="370"/>
                    </a:cubicBezTo>
                    <a:cubicBezTo>
                      <a:pt x="208" y="422"/>
                      <a:pt x="189" y="484"/>
                      <a:pt x="157" y="512"/>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38" name="Google Shape;338;p26"/>
              <p:cNvSpPr/>
              <p:nvPr/>
            </p:nvSpPr>
            <p:spPr>
              <a:xfrm>
                <a:off x="2434320" y="3996360"/>
                <a:ext cx="883080" cy="1042920"/>
              </a:xfrm>
              <a:custGeom>
                <a:avLst/>
                <a:gdLst/>
                <a:ahLst/>
                <a:cxnLst/>
                <a:rect l="l" t="t" r="r" b="b"/>
                <a:pathLst>
                  <a:path w="2453" h="2897" extrusionOk="0">
                    <a:moveTo>
                      <a:pt x="54" y="2083"/>
                    </a:moveTo>
                    <a:lnTo>
                      <a:pt x="54" y="2083"/>
                    </a:lnTo>
                    <a:cubicBezTo>
                      <a:pt x="334" y="2344"/>
                      <a:pt x="760" y="2400"/>
                      <a:pt x="1019" y="2685"/>
                    </a:cubicBezTo>
                    <a:cubicBezTo>
                      <a:pt x="1088" y="2759"/>
                      <a:pt x="1147" y="2852"/>
                      <a:pt x="1240" y="2883"/>
                    </a:cubicBezTo>
                    <a:cubicBezTo>
                      <a:pt x="1314" y="2911"/>
                      <a:pt x="1398" y="2892"/>
                      <a:pt x="1472" y="2864"/>
                    </a:cubicBezTo>
                    <a:cubicBezTo>
                      <a:pt x="1678" y="2787"/>
                      <a:pt x="1859" y="2638"/>
                      <a:pt x="1979" y="2446"/>
                    </a:cubicBezTo>
                    <a:cubicBezTo>
                      <a:pt x="2083" y="2272"/>
                      <a:pt x="2140" y="2071"/>
                      <a:pt x="2190" y="1876"/>
                    </a:cubicBezTo>
                    <a:cubicBezTo>
                      <a:pt x="2348" y="1296"/>
                      <a:pt x="2491" y="744"/>
                      <a:pt x="2444" y="136"/>
                    </a:cubicBezTo>
                    <a:cubicBezTo>
                      <a:pt x="2441" y="102"/>
                      <a:pt x="2438" y="71"/>
                      <a:pt x="2417" y="43"/>
                    </a:cubicBezTo>
                    <a:cubicBezTo>
                      <a:pt x="2381" y="-10"/>
                      <a:pt x="2303" y="-4"/>
                      <a:pt x="2244" y="6"/>
                    </a:cubicBezTo>
                    <a:cubicBezTo>
                      <a:pt x="1386" y="170"/>
                      <a:pt x="608" y="725"/>
                      <a:pt x="152" y="1497"/>
                    </a:cubicBezTo>
                    <a:cubicBezTo>
                      <a:pt x="75" y="1627"/>
                      <a:pt x="3" y="1770"/>
                      <a:pt x="0" y="1922"/>
                    </a:cubicBezTo>
                    <a:lnTo>
                      <a:pt x="54" y="2083"/>
                    </a:lnTo>
                    <a:close/>
                  </a:path>
                </a:pathLst>
              </a:custGeom>
              <a:solidFill>
                <a:schemeClr val="accent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39" name="Google Shape;339;p26"/>
              <p:cNvSpPr/>
              <p:nvPr/>
            </p:nvSpPr>
            <p:spPr>
              <a:xfrm>
                <a:off x="2613240" y="4454640"/>
                <a:ext cx="649080" cy="357480"/>
              </a:xfrm>
              <a:custGeom>
                <a:avLst/>
                <a:gdLst/>
                <a:ahLst/>
                <a:cxnLst/>
                <a:rect l="l" t="t" r="r" b="b"/>
                <a:pathLst>
                  <a:path w="1803" h="993" extrusionOk="0">
                    <a:moveTo>
                      <a:pt x="30" y="993"/>
                    </a:moveTo>
                    <a:lnTo>
                      <a:pt x="30" y="993"/>
                    </a:lnTo>
                    <a:cubicBezTo>
                      <a:pt x="308" y="984"/>
                      <a:pt x="564" y="860"/>
                      <a:pt x="811" y="739"/>
                    </a:cubicBezTo>
                    <a:cubicBezTo>
                      <a:pt x="1041" y="624"/>
                      <a:pt x="1267" y="506"/>
                      <a:pt x="1473" y="354"/>
                    </a:cubicBezTo>
                    <a:cubicBezTo>
                      <a:pt x="1589" y="268"/>
                      <a:pt x="1699" y="168"/>
                      <a:pt x="1795" y="57"/>
                    </a:cubicBezTo>
                    <a:cubicBezTo>
                      <a:pt x="1822" y="26"/>
                      <a:pt x="1777" y="-21"/>
                      <a:pt x="1750" y="10"/>
                    </a:cubicBezTo>
                    <a:cubicBezTo>
                      <a:pt x="1583" y="203"/>
                      <a:pt x="1377" y="351"/>
                      <a:pt x="1160" y="479"/>
                    </a:cubicBezTo>
                    <a:cubicBezTo>
                      <a:pt x="1053" y="540"/>
                      <a:pt x="939" y="599"/>
                      <a:pt x="826" y="655"/>
                    </a:cubicBezTo>
                    <a:cubicBezTo>
                      <a:pt x="707" y="714"/>
                      <a:pt x="591" y="776"/>
                      <a:pt x="466" y="823"/>
                    </a:cubicBezTo>
                    <a:cubicBezTo>
                      <a:pt x="325" y="879"/>
                      <a:pt x="179" y="922"/>
                      <a:pt x="30" y="925"/>
                    </a:cubicBezTo>
                    <a:cubicBezTo>
                      <a:pt x="-11" y="928"/>
                      <a:pt x="-11" y="993"/>
                      <a:pt x="30" y="993"/>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0" name="Google Shape;340;p26"/>
              <p:cNvSpPr/>
              <p:nvPr/>
            </p:nvSpPr>
            <p:spPr>
              <a:xfrm>
                <a:off x="2731320" y="4630320"/>
                <a:ext cx="479880" cy="231120"/>
              </a:xfrm>
              <a:custGeom>
                <a:avLst/>
                <a:gdLst/>
                <a:ahLst/>
                <a:cxnLst/>
                <a:rect l="l" t="t" r="r" b="b"/>
                <a:pathLst>
                  <a:path w="1333" h="642" extrusionOk="0">
                    <a:moveTo>
                      <a:pt x="42" y="641"/>
                    </a:moveTo>
                    <a:lnTo>
                      <a:pt x="42" y="641"/>
                    </a:lnTo>
                    <a:cubicBezTo>
                      <a:pt x="221" y="604"/>
                      <a:pt x="394" y="552"/>
                      <a:pt x="564" y="483"/>
                    </a:cubicBezTo>
                    <a:cubicBezTo>
                      <a:pt x="737" y="415"/>
                      <a:pt x="901" y="335"/>
                      <a:pt x="1058" y="238"/>
                    </a:cubicBezTo>
                    <a:cubicBezTo>
                      <a:pt x="1148" y="183"/>
                      <a:pt x="1234" y="124"/>
                      <a:pt x="1318" y="62"/>
                    </a:cubicBezTo>
                    <a:cubicBezTo>
                      <a:pt x="1330" y="52"/>
                      <a:pt x="1339" y="34"/>
                      <a:pt x="1327" y="15"/>
                    </a:cubicBezTo>
                    <a:cubicBezTo>
                      <a:pt x="1321" y="3"/>
                      <a:pt x="1297" y="-7"/>
                      <a:pt x="1285" y="6"/>
                    </a:cubicBezTo>
                    <a:cubicBezTo>
                      <a:pt x="1139" y="115"/>
                      <a:pt x="984" y="210"/>
                      <a:pt x="820" y="294"/>
                    </a:cubicBezTo>
                    <a:cubicBezTo>
                      <a:pt x="659" y="378"/>
                      <a:pt x="492" y="446"/>
                      <a:pt x="322" y="499"/>
                    </a:cubicBezTo>
                    <a:cubicBezTo>
                      <a:pt x="224" y="530"/>
                      <a:pt x="126" y="555"/>
                      <a:pt x="24" y="577"/>
                    </a:cubicBezTo>
                    <a:cubicBezTo>
                      <a:pt x="7" y="580"/>
                      <a:pt x="-3" y="601"/>
                      <a:pt x="0" y="617"/>
                    </a:cubicBezTo>
                    <a:cubicBezTo>
                      <a:pt x="7" y="636"/>
                      <a:pt x="24" y="645"/>
                      <a:pt x="42" y="641"/>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1" name="Google Shape;341;p26"/>
              <p:cNvSpPr/>
              <p:nvPr/>
            </p:nvSpPr>
            <p:spPr>
              <a:xfrm>
                <a:off x="2771280" y="4755600"/>
                <a:ext cx="387000" cy="185400"/>
              </a:xfrm>
              <a:custGeom>
                <a:avLst/>
                <a:gdLst/>
                <a:ahLst/>
                <a:cxnLst/>
                <a:rect l="l" t="t" r="r" b="b"/>
                <a:pathLst>
                  <a:path w="1075" h="515" extrusionOk="0">
                    <a:moveTo>
                      <a:pt x="41" y="514"/>
                    </a:moveTo>
                    <a:lnTo>
                      <a:pt x="41" y="514"/>
                    </a:lnTo>
                    <a:cubicBezTo>
                      <a:pt x="325" y="455"/>
                      <a:pt x="602" y="349"/>
                      <a:pt x="852" y="201"/>
                    </a:cubicBezTo>
                    <a:cubicBezTo>
                      <a:pt x="923" y="157"/>
                      <a:pt x="992" y="111"/>
                      <a:pt x="1061" y="64"/>
                    </a:cubicBezTo>
                    <a:cubicBezTo>
                      <a:pt x="1072" y="52"/>
                      <a:pt x="1081" y="33"/>
                      <a:pt x="1070" y="18"/>
                    </a:cubicBezTo>
                    <a:cubicBezTo>
                      <a:pt x="1064" y="2"/>
                      <a:pt x="1040" y="-7"/>
                      <a:pt x="1028" y="5"/>
                    </a:cubicBezTo>
                    <a:cubicBezTo>
                      <a:pt x="792" y="176"/>
                      <a:pt x="533" y="306"/>
                      <a:pt x="259" y="390"/>
                    </a:cubicBezTo>
                    <a:cubicBezTo>
                      <a:pt x="182" y="411"/>
                      <a:pt x="104" y="433"/>
                      <a:pt x="24" y="449"/>
                    </a:cubicBezTo>
                    <a:cubicBezTo>
                      <a:pt x="6" y="452"/>
                      <a:pt x="-3" y="474"/>
                      <a:pt x="0" y="489"/>
                    </a:cubicBezTo>
                    <a:cubicBezTo>
                      <a:pt x="6" y="508"/>
                      <a:pt x="24" y="517"/>
                      <a:pt x="41" y="514"/>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2" name="Google Shape;342;p26"/>
              <p:cNvSpPr/>
              <p:nvPr/>
            </p:nvSpPr>
            <p:spPr>
              <a:xfrm>
                <a:off x="746640" y="2883600"/>
                <a:ext cx="2634120" cy="1910880"/>
              </a:xfrm>
              <a:custGeom>
                <a:avLst/>
                <a:gdLst/>
                <a:ahLst/>
                <a:cxnLst/>
                <a:rect l="l" t="t" r="r" b="b"/>
                <a:pathLst>
                  <a:path w="7317" h="5308" extrusionOk="0">
                    <a:moveTo>
                      <a:pt x="6542" y="4291"/>
                    </a:moveTo>
                    <a:lnTo>
                      <a:pt x="6542" y="4291"/>
                    </a:lnTo>
                    <a:cubicBezTo>
                      <a:pt x="6592" y="4256"/>
                      <a:pt x="6658" y="4300"/>
                      <a:pt x="6708" y="4300"/>
                    </a:cubicBezTo>
                    <a:cubicBezTo>
                      <a:pt x="6780" y="4297"/>
                      <a:pt x="6837" y="4272"/>
                      <a:pt x="6902" y="4235"/>
                    </a:cubicBezTo>
                    <a:cubicBezTo>
                      <a:pt x="6944" y="4210"/>
                      <a:pt x="6986" y="4185"/>
                      <a:pt x="7012" y="4145"/>
                    </a:cubicBezTo>
                    <a:cubicBezTo>
                      <a:pt x="7042" y="4092"/>
                      <a:pt x="7042" y="4027"/>
                      <a:pt x="7042" y="3965"/>
                    </a:cubicBezTo>
                    <a:cubicBezTo>
                      <a:pt x="7039" y="3891"/>
                      <a:pt x="7039" y="3813"/>
                      <a:pt x="7021" y="3739"/>
                    </a:cubicBezTo>
                    <a:cubicBezTo>
                      <a:pt x="7003" y="3667"/>
                      <a:pt x="6965" y="3596"/>
                      <a:pt x="6905" y="3553"/>
                    </a:cubicBezTo>
                    <a:cubicBezTo>
                      <a:pt x="7129" y="3457"/>
                      <a:pt x="7287" y="3196"/>
                      <a:pt x="7313" y="2954"/>
                    </a:cubicBezTo>
                    <a:cubicBezTo>
                      <a:pt x="7340" y="2715"/>
                      <a:pt x="7233" y="2439"/>
                      <a:pt x="7063" y="2278"/>
                    </a:cubicBezTo>
                    <a:cubicBezTo>
                      <a:pt x="7087" y="2058"/>
                      <a:pt x="7060" y="1829"/>
                      <a:pt x="6983" y="1621"/>
                    </a:cubicBezTo>
                    <a:cubicBezTo>
                      <a:pt x="6920" y="1453"/>
                      <a:pt x="6825" y="1295"/>
                      <a:pt x="6688" y="1187"/>
                    </a:cubicBezTo>
                    <a:cubicBezTo>
                      <a:pt x="6551" y="1078"/>
                      <a:pt x="6369" y="1023"/>
                      <a:pt x="6199" y="1066"/>
                    </a:cubicBezTo>
                    <a:cubicBezTo>
                      <a:pt x="6238" y="837"/>
                      <a:pt x="6080" y="601"/>
                      <a:pt x="5868" y="520"/>
                    </a:cubicBezTo>
                    <a:cubicBezTo>
                      <a:pt x="5659" y="443"/>
                      <a:pt x="5415" y="502"/>
                      <a:pt x="5233" y="641"/>
                    </a:cubicBezTo>
                    <a:cubicBezTo>
                      <a:pt x="5305" y="585"/>
                      <a:pt x="4950" y="204"/>
                      <a:pt x="4906" y="167"/>
                    </a:cubicBezTo>
                    <a:cubicBezTo>
                      <a:pt x="4798" y="77"/>
                      <a:pt x="4661" y="30"/>
                      <a:pt x="4524" y="12"/>
                    </a:cubicBezTo>
                    <a:cubicBezTo>
                      <a:pt x="4259" y="-29"/>
                      <a:pt x="3892" y="24"/>
                      <a:pt x="3741" y="288"/>
                    </a:cubicBezTo>
                    <a:cubicBezTo>
                      <a:pt x="3637" y="213"/>
                      <a:pt x="3509" y="179"/>
                      <a:pt x="3381" y="167"/>
                    </a:cubicBezTo>
                    <a:cubicBezTo>
                      <a:pt x="3214" y="151"/>
                      <a:pt x="3038" y="179"/>
                      <a:pt x="2886" y="263"/>
                    </a:cubicBezTo>
                    <a:cubicBezTo>
                      <a:pt x="2737" y="347"/>
                      <a:pt x="2615" y="492"/>
                      <a:pt x="2576" y="666"/>
                    </a:cubicBezTo>
                    <a:cubicBezTo>
                      <a:pt x="2475" y="647"/>
                      <a:pt x="2397" y="567"/>
                      <a:pt x="2299" y="542"/>
                    </a:cubicBezTo>
                    <a:cubicBezTo>
                      <a:pt x="2177" y="511"/>
                      <a:pt x="2046" y="573"/>
                      <a:pt x="1962" y="675"/>
                    </a:cubicBezTo>
                    <a:cubicBezTo>
                      <a:pt x="1882" y="774"/>
                      <a:pt x="1840" y="905"/>
                      <a:pt x="1819" y="1032"/>
                    </a:cubicBezTo>
                    <a:cubicBezTo>
                      <a:pt x="1640" y="960"/>
                      <a:pt x="1417" y="1128"/>
                      <a:pt x="1423" y="1326"/>
                    </a:cubicBezTo>
                    <a:cubicBezTo>
                      <a:pt x="1056" y="1249"/>
                      <a:pt x="651" y="1453"/>
                      <a:pt x="484" y="1804"/>
                    </a:cubicBezTo>
                    <a:cubicBezTo>
                      <a:pt x="377" y="2024"/>
                      <a:pt x="395" y="2235"/>
                      <a:pt x="398" y="2477"/>
                    </a:cubicBezTo>
                    <a:cubicBezTo>
                      <a:pt x="398" y="2495"/>
                      <a:pt x="398" y="2514"/>
                      <a:pt x="389" y="2529"/>
                    </a:cubicBezTo>
                    <a:cubicBezTo>
                      <a:pt x="377" y="2551"/>
                      <a:pt x="353" y="2564"/>
                      <a:pt x="332" y="2573"/>
                    </a:cubicBezTo>
                    <a:cubicBezTo>
                      <a:pt x="153" y="2660"/>
                      <a:pt x="16" y="2842"/>
                      <a:pt x="1" y="3047"/>
                    </a:cubicBezTo>
                    <a:cubicBezTo>
                      <a:pt x="-14" y="3252"/>
                      <a:pt x="106" y="3466"/>
                      <a:pt x="293" y="3531"/>
                    </a:cubicBezTo>
                    <a:cubicBezTo>
                      <a:pt x="273" y="3739"/>
                      <a:pt x="287" y="4033"/>
                      <a:pt x="392" y="4213"/>
                    </a:cubicBezTo>
                    <a:cubicBezTo>
                      <a:pt x="478" y="4365"/>
                      <a:pt x="639" y="4455"/>
                      <a:pt x="788" y="4536"/>
                    </a:cubicBezTo>
                    <a:cubicBezTo>
                      <a:pt x="892" y="4591"/>
                      <a:pt x="1018" y="4650"/>
                      <a:pt x="1125" y="4604"/>
                    </a:cubicBezTo>
                    <a:cubicBezTo>
                      <a:pt x="1107" y="4762"/>
                      <a:pt x="1268" y="4876"/>
                      <a:pt x="1414" y="4923"/>
                    </a:cubicBezTo>
                    <a:cubicBezTo>
                      <a:pt x="1613" y="4985"/>
                      <a:pt x="1825" y="4998"/>
                      <a:pt x="2028" y="4960"/>
                    </a:cubicBezTo>
                    <a:cubicBezTo>
                      <a:pt x="2198" y="5270"/>
                      <a:pt x="2636" y="5376"/>
                      <a:pt x="2919" y="5177"/>
                    </a:cubicBezTo>
                    <a:cubicBezTo>
                      <a:pt x="3258" y="5401"/>
                      <a:pt x="3741" y="5329"/>
                      <a:pt x="4018" y="5029"/>
                    </a:cubicBezTo>
                    <a:cubicBezTo>
                      <a:pt x="4163" y="5162"/>
                      <a:pt x="4342" y="5276"/>
                      <a:pt x="4536" y="5286"/>
                    </a:cubicBezTo>
                    <a:cubicBezTo>
                      <a:pt x="4733" y="5292"/>
                      <a:pt x="4941" y="5162"/>
                      <a:pt x="4974" y="4960"/>
                    </a:cubicBezTo>
                    <a:cubicBezTo>
                      <a:pt x="4977" y="4932"/>
                      <a:pt x="4980" y="4895"/>
                      <a:pt x="5004" y="4880"/>
                    </a:cubicBezTo>
                    <a:cubicBezTo>
                      <a:pt x="5025" y="4867"/>
                      <a:pt x="5049" y="4870"/>
                      <a:pt x="5069" y="4873"/>
                    </a:cubicBezTo>
                    <a:cubicBezTo>
                      <a:pt x="5245" y="4901"/>
                      <a:pt x="5421" y="4935"/>
                      <a:pt x="5597" y="4917"/>
                    </a:cubicBezTo>
                    <a:cubicBezTo>
                      <a:pt x="5770" y="4895"/>
                      <a:pt x="5949" y="4808"/>
                      <a:pt x="6035" y="4650"/>
                    </a:cubicBezTo>
                    <a:cubicBezTo>
                      <a:pt x="6103" y="4647"/>
                      <a:pt x="6184" y="4659"/>
                      <a:pt x="6252" y="4653"/>
                    </a:cubicBezTo>
                    <a:cubicBezTo>
                      <a:pt x="6324" y="4647"/>
                      <a:pt x="6396" y="4622"/>
                      <a:pt x="6437" y="4567"/>
                    </a:cubicBezTo>
                    <a:cubicBezTo>
                      <a:pt x="6494" y="4495"/>
                      <a:pt x="6467" y="4340"/>
                      <a:pt x="6542" y="4291"/>
                    </a:cubicBezTo>
                    <a:close/>
                  </a:path>
                </a:pathLst>
              </a:custGeom>
              <a:solidFill>
                <a:schemeClr val="accent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43" name="Google Shape;343;p26"/>
              <p:cNvSpPr/>
              <p:nvPr/>
            </p:nvSpPr>
            <p:spPr>
              <a:xfrm>
                <a:off x="1720080" y="4044240"/>
                <a:ext cx="41400" cy="56880"/>
              </a:xfrm>
              <a:custGeom>
                <a:avLst/>
                <a:gdLst/>
                <a:ahLst/>
                <a:cxnLst/>
                <a:rect l="l" t="t" r="r" b="b"/>
                <a:pathLst>
                  <a:path w="115" h="158" extrusionOk="0">
                    <a:moveTo>
                      <a:pt x="9" y="56"/>
                    </a:moveTo>
                    <a:lnTo>
                      <a:pt x="9" y="56"/>
                    </a:lnTo>
                    <a:cubicBezTo>
                      <a:pt x="12" y="62"/>
                      <a:pt x="18" y="68"/>
                      <a:pt x="21" y="71"/>
                    </a:cubicBezTo>
                    <a:cubicBezTo>
                      <a:pt x="18" y="71"/>
                      <a:pt x="18" y="68"/>
                      <a:pt x="15" y="65"/>
                    </a:cubicBezTo>
                    <a:cubicBezTo>
                      <a:pt x="30" y="84"/>
                      <a:pt x="39" y="102"/>
                      <a:pt x="48" y="121"/>
                    </a:cubicBezTo>
                    <a:cubicBezTo>
                      <a:pt x="48" y="121"/>
                      <a:pt x="45" y="118"/>
                      <a:pt x="45" y="115"/>
                    </a:cubicBezTo>
                    <a:cubicBezTo>
                      <a:pt x="48" y="121"/>
                      <a:pt x="48" y="127"/>
                      <a:pt x="51" y="133"/>
                    </a:cubicBezTo>
                    <a:cubicBezTo>
                      <a:pt x="54" y="143"/>
                      <a:pt x="60" y="149"/>
                      <a:pt x="66" y="152"/>
                    </a:cubicBezTo>
                    <a:cubicBezTo>
                      <a:pt x="72" y="158"/>
                      <a:pt x="84" y="158"/>
                      <a:pt x="93" y="158"/>
                    </a:cubicBezTo>
                    <a:cubicBezTo>
                      <a:pt x="108" y="152"/>
                      <a:pt x="120" y="133"/>
                      <a:pt x="114" y="115"/>
                    </a:cubicBezTo>
                    <a:cubicBezTo>
                      <a:pt x="102" y="74"/>
                      <a:pt x="81" y="40"/>
                      <a:pt x="54" y="9"/>
                    </a:cubicBezTo>
                    <a:cubicBezTo>
                      <a:pt x="42" y="-3"/>
                      <a:pt x="21" y="-3"/>
                      <a:pt x="9" y="9"/>
                    </a:cubicBezTo>
                    <a:cubicBezTo>
                      <a:pt x="-3" y="22"/>
                      <a:pt x="-3" y="43"/>
                      <a:pt x="9" y="56"/>
                    </a:cubicBezTo>
                    <a:close/>
                  </a:path>
                </a:pathLst>
              </a:custGeom>
              <a:solidFill>
                <a:schemeClr val="dk1"/>
              </a:solidFill>
              <a:ln>
                <a:noFill/>
              </a:ln>
            </p:spPr>
            <p:txBody>
              <a:bodyPr spcFirstLastPara="1" wrap="square" lIns="120000" tIns="15833" rIns="120000" bIns="15833"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4" name="Google Shape;344;p26"/>
              <p:cNvSpPr/>
              <p:nvPr/>
            </p:nvSpPr>
            <p:spPr>
              <a:xfrm>
                <a:off x="1639440" y="3272040"/>
                <a:ext cx="313560" cy="95400"/>
              </a:xfrm>
              <a:custGeom>
                <a:avLst/>
                <a:gdLst/>
                <a:ahLst/>
                <a:cxnLst/>
                <a:rect l="l" t="t" r="r" b="b"/>
                <a:pathLst>
                  <a:path w="871" h="265" extrusionOk="0">
                    <a:moveTo>
                      <a:pt x="674" y="49"/>
                    </a:moveTo>
                    <a:lnTo>
                      <a:pt x="674" y="49"/>
                    </a:lnTo>
                    <a:cubicBezTo>
                      <a:pt x="603" y="43"/>
                      <a:pt x="531" y="83"/>
                      <a:pt x="489" y="142"/>
                    </a:cubicBezTo>
                    <a:cubicBezTo>
                      <a:pt x="460" y="95"/>
                      <a:pt x="418" y="55"/>
                      <a:pt x="364" y="30"/>
                    </a:cubicBezTo>
                    <a:cubicBezTo>
                      <a:pt x="290" y="-7"/>
                      <a:pt x="206" y="-10"/>
                      <a:pt x="129" y="18"/>
                    </a:cubicBezTo>
                    <a:cubicBezTo>
                      <a:pt x="84" y="36"/>
                      <a:pt x="42" y="61"/>
                      <a:pt x="10" y="95"/>
                    </a:cubicBezTo>
                    <a:cubicBezTo>
                      <a:pt x="-20" y="126"/>
                      <a:pt x="27" y="176"/>
                      <a:pt x="57" y="145"/>
                    </a:cubicBezTo>
                    <a:cubicBezTo>
                      <a:pt x="114" y="83"/>
                      <a:pt x="203" y="52"/>
                      <a:pt x="284" y="71"/>
                    </a:cubicBezTo>
                    <a:cubicBezTo>
                      <a:pt x="361" y="89"/>
                      <a:pt x="430" y="145"/>
                      <a:pt x="460" y="222"/>
                    </a:cubicBezTo>
                    <a:cubicBezTo>
                      <a:pt x="466" y="235"/>
                      <a:pt x="475" y="247"/>
                      <a:pt x="492" y="247"/>
                    </a:cubicBezTo>
                    <a:cubicBezTo>
                      <a:pt x="507" y="247"/>
                      <a:pt x="519" y="238"/>
                      <a:pt x="522" y="222"/>
                    </a:cubicBezTo>
                    <a:cubicBezTo>
                      <a:pt x="543" y="157"/>
                      <a:pt x="609" y="111"/>
                      <a:pt x="674" y="117"/>
                    </a:cubicBezTo>
                    <a:cubicBezTo>
                      <a:pt x="740" y="120"/>
                      <a:pt x="793" y="176"/>
                      <a:pt x="808" y="241"/>
                    </a:cubicBezTo>
                    <a:cubicBezTo>
                      <a:pt x="817" y="281"/>
                      <a:pt x="880" y="266"/>
                      <a:pt x="871" y="222"/>
                    </a:cubicBezTo>
                    <a:cubicBezTo>
                      <a:pt x="850" y="126"/>
                      <a:pt x="767" y="55"/>
                      <a:pt x="674" y="49"/>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5" name="Google Shape;345;p26"/>
              <p:cNvSpPr/>
              <p:nvPr/>
            </p:nvSpPr>
            <p:spPr>
              <a:xfrm>
                <a:off x="1175760" y="3885840"/>
                <a:ext cx="243360" cy="67320"/>
              </a:xfrm>
              <a:custGeom>
                <a:avLst/>
                <a:gdLst/>
                <a:ahLst/>
                <a:cxnLst/>
                <a:rect l="l" t="t" r="r" b="b"/>
                <a:pathLst>
                  <a:path w="676" h="187" extrusionOk="0">
                    <a:moveTo>
                      <a:pt x="666" y="62"/>
                    </a:moveTo>
                    <a:lnTo>
                      <a:pt x="666" y="62"/>
                    </a:lnTo>
                    <a:cubicBezTo>
                      <a:pt x="681" y="49"/>
                      <a:pt x="678" y="25"/>
                      <a:pt x="666" y="12"/>
                    </a:cubicBezTo>
                    <a:cubicBezTo>
                      <a:pt x="654" y="0"/>
                      <a:pt x="633" y="0"/>
                      <a:pt x="621" y="12"/>
                    </a:cubicBezTo>
                    <a:cubicBezTo>
                      <a:pt x="496" y="124"/>
                      <a:pt x="320" y="152"/>
                      <a:pt x="171" y="83"/>
                    </a:cubicBezTo>
                    <a:cubicBezTo>
                      <a:pt x="130" y="68"/>
                      <a:pt x="91" y="40"/>
                      <a:pt x="55" y="9"/>
                    </a:cubicBezTo>
                    <a:cubicBezTo>
                      <a:pt x="43" y="-3"/>
                      <a:pt x="22" y="-3"/>
                      <a:pt x="10" y="9"/>
                    </a:cubicBezTo>
                    <a:cubicBezTo>
                      <a:pt x="-2" y="21"/>
                      <a:pt x="-5" y="46"/>
                      <a:pt x="10" y="58"/>
                    </a:cubicBezTo>
                    <a:cubicBezTo>
                      <a:pt x="153" y="186"/>
                      <a:pt x="356" y="223"/>
                      <a:pt x="529" y="148"/>
                    </a:cubicBezTo>
                    <a:cubicBezTo>
                      <a:pt x="579" y="127"/>
                      <a:pt x="624" y="96"/>
                      <a:pt x="666" y="62"/>
                    </a:cubicBezTo>
                    <a:close/>
                  </a:path>
                </a:pathLst>
              </a:custGeom>
              <a:solidFill>
                <a:schemeClr val="dk1"/>
              </a:solidFill>
              <a:ln>
                <a:noFill/>
              </a:ln>
            </p:spPr>
            <p:txBody>
              <a:bodyPr spcFirstLastPara="1" wrap="square" lIns="120000" tIns="29733" rIns="120000" bIns="29733"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6" name="Google Shape;346;p26"/>
              <p:cNvSpPr/>
              <p:nvPr/>
            </p:nvSpPr>
            <p:spPr>
              <a:xfrm>
                <a:off x="1677600" y="3885840"/>
                <a:ext cx="243360" cy="67320"/>
              </a:xfrm>
              <a:custGeom>
                <a:avLst/>
                <a:gdLst/>
                <a:ahLst/>
                <a:cxnLst/>
                <a:rect l="l" t="t" r="r" b="b"/>
                <a:pathLst>
                  <a:path w="676" h="187" extrusionOk="0">
                    <a:moveTo>
                      <a:pt x="622" y="12"/>
                    </a:moveTo>
                    <a:lnTo>
                      <a:pt x="622" y="12"/>
                    </a:lnTo>
                    <a:cubicBezTo>
                      <a:pt x="497" y="124"/>
                      <a:pt x="321" y="152"/>
                      <a:pt x="172" y="83"/>
                    </a:cubicBezTo>
                    <a:cubicBezTo>
                      <a:pt x="130" y="68"/>
                      <a:pt x="91" y="40"/>
                      <a:pt x="56" y="9"/>
                    </a:cubicBezTo>
                    <a:cubicBezTo>
                      <a:pt x="44" y="-3"/>
                      <a:pt x="23" y="-3"/>
                      <a:pt x="11" y="9"/>
                    </a:cubicBezTo>
                    <a:cubicBezTo>
                      <a:pt x="-1" y="21"/>
                      <a:pt x="-4" y="46"/>
                      <a:pt x="11" y="58"/>
                    </a:cubicBezTo>
                    <a:cubicBezTo>
                      <a:pt x="154" y="186"/>
                      <a:pt x="357" y="223"/>
                      <a:pt x="529" y="148"/>
                    </a:cubicBezTo>
                    <a:cubicBezTo>
                      <a:pt x="580" y="127"/>
                      <a:pt x="625" y="96"/>
                      <a:pt x="667" y="62"/>
                    </a:cubicBezTo>
                    <a:cubicBezTo>
                      <a:pt x="682" y="49"/>
                      <a:pt x="678" y="25"/>
                      <a:pt x="667" y="12"/>
                    </a:cubicBezTo>
                    <a:cubicBezTo>
                      <a:pt x="655" y="0"/>
                      <a:pt x="634" y="0"/>
                      <a:pt x="622" y="12"/>
                    </a:cubicBezTo>
                    <a:close/>
                  </a:path>
                </a:pathLst>
              </a:custGeom>
              <a:solidFill>
                <a:schemeClr val="dk1"/>
              </a:solidFill>
              <a:ln>
                <a:noFill/>
              </a:ln>
            </p:spPr>
            <p:txBody>
              <a:bodyPr spcFirstLastPara="1" wrap="square" lIns="120000" tIns="29733" rIns="120000" bIns="29733"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7" name="Google Shape;347;p26"/>
              <p:cNvSpPr/>
              <p:nvPr/>
            </p:nvSpPr>
            <p:spPr>
              <a:xfrm>
                <a:off x="1319040" y="4064760"/>
                <a:ext cx="435240" cy="101880"/>
              </a:xfrm>
              <a:custGeom>
                <a:avLst/>
                <a:gdLst/>
                <a:ahLst/>
                <a:cxnLst/>
                <a:rect l="l" t="t" r="r" b="b"/>
                <a:pathLst>
                  <a:path w="1209" h="283" extrusionOk="0">
                    <a:moveTo>
                      <a:pt x="956" y="207"/>
                    </a:moveTo>
                    <a:lnTo>
                      <a:pt x="956" y="207"/>
                    </a:lnTo>
                    <a:cubicBezTo>
                      <a:pt x="1046" y="169"/>
                      <a:pt x="1126" y="120"/>
                      <a:pt x="1201" y="58"/>
                    </a:cubicBezTo>
                    <a:cubicBezTo>
                      <a:pt x="1213" y="45"/>
                      <a:pt x="1210" y="20"/>
                      <a:pt x="1201" y="8"/>
                    </a:cubicBezTo>
                    <a:cubicBezTo>
                      <a:pt x="1186" y="-5"/>
                      <a:pt x="1168" y="-1"/>
                      <a:pt x="1153" y="8"/>
                    </a:cubicBezTo>
                    <a:cubicBezTo>
                      <a:pt x="1034" y="110"/>
                      <a:pt x="888" y="176"/>
                      <a:pt x="733" y="203"/>
                    </a:cubicBezTo>
                    <a:cubicBezTo>
                      <a:pt x="581" y="228"/>
                      <a:pt x="423" y="210"/>
                      <a:pt x="280" y="154"/>
                    </a:cubicBezTo>
                    <a:cubicBezTo>
                      <a:pt x="197" y="123"/>
                      <a:pt x="119" y="76"/>
                      <a:pt x="47" y="20"/>
                    </a:cubicBezTo>
                    <a:cubicBezTo>
                      <a:pt x="35" y="11"/>
                      <a:pt x="12" y="20"/>
                      <a:pt x="6" y="33"/>
                    </a:cubicBezTo>
                    <a:cubicBezTo>
                      <a:pt x="-6" y="51"/>
                      <a:pt x="3" y="70"/>
                      <a:pt x="15" y="79"/>
                    </a:cubicBezTo>
                    <a:cubicBezTo>
                      <a:pt x="149" y="185"/>
                      <a:pt x="310" y="253"/>
                      <a:pt x="477" y="275"/>
                    </a:cubicBezTo>
                    <a:cubicBezTo>
                      <a:pt x="637" y="296"/>
                      <a:pt x="807" y="272"/>
                      <a:pt x="956" y="207"/>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8" name="Google Shape;348;p26"/>
              <p:cNvSpPr/>
              <p:nvPr/>
            </p:nvSpPr>
            <p:spPr>
              <a:xfrm>
                <a:off x="2041560" y="4142520"/>
                <a:ext cx="549720" cy="242280"/>
              </a:xfrm>
              <a:custGeom>
                <a:avLst/>
                <a:gdLst/>
                <a:ahLst/>
                <a:cxnLst/>
                <a:rect l="l" t="t" r="r" b="b"/>
                <a:pathLst>
                  <a:path w="1527" h="673" extrusionOk="0">
                    <a:moveTo>
                      <a:pt x="1371" y="189"/>
                    </a:moveTo>
                    <a:lnTo>
                      <a:pt x="1371" y="189"/>
                    </a:lnTo>
                    <a:cubicBezTo>
                      <a:pt x="1320" y="180"/>
                      <a:pt x="1270" y="192"/>
                      <a:pt x="1228" y="217"/>
                    </a:cubicBezTo>
                    <a:cubicBezTo>
                      <a:pt x="1222" y="177"/>
                      <a:pt x="1210" y="136"/>
                      <a:pt x="1189" y="102"/>
                    </a:cubicBezTo>
                    <a:cubicBezTo>
                      <a:pt x="1160" y="56"/>
                      <a:pt x="1115" y="15"/>
                      <a:pt x="1061" y="3"/>
                    </a:cubicBezTo>
                    <a:cubicBezTo>
                      <a:pt x="948" y="-19"/>
                      <a:pt x="850" y="80"/>
                      <a:pt x="814" y="186"/>
                    </a:cubicBezTo>
                    <a:cubicBezTo>
                      <a:pt x="805" y="217"/>
                      <a:pt x="799" y="251"/>
                      <a:pt x="802" y="288"/>
                    </a:cubicBezTo>
                    <a:cubicBezTo>
                      <a:pt x="742" y="266"/>
                      <a:pt x="677" y="273"/>
                      <a:pt x="623" y="304"/>
                    </a:cubicBezTo>
                    <a:cubicBezTo>
                      <a:pt x="572" y="332"/>
                      <a:pt x="537" y="381"/>
                      <a:pt x="519" y="437"/>
                    </a:cubicBezTo>
                    <a:cubicBezTo>
                      <a:pt x="462" y="387"/>
                      <a:pt x="388" y="359"/>
                      <a:pt x="313" y="359"/>
                    </a:cubicBezTo>
                    <a:cubicBezTo>
                      <a:pt x="222" y="359"/>
                      <a:pt x="129" y="406"/>
                      <a:pt x="70" y="480"/>
                    </a:cubicBezTo>
                    <a:cubicBezTo>
                      <a:pt x="37" y="524"/>
                      <a:pt x="13" y="577"/>
                      <a:pt x="1" y="632"/>
                    </a:cubicBezTo>
                    <a:cubicBezTo>
                      <a:pt x="-2" y="648"/>
                      <a:pt x="7" y="667"/>
                      <a:pt x="25" y="672"/>
                    </a:cubicBezTo>
                    <a:cubicBezTo>
                      <a:pt x="40" y="676"/>
                      <a:pt x="61" y="667"/>
                      <a:pt x="64" y="648"/>
                    </a:cubicBezTo>
                    <a:cubicBezTo>
                      <a:pt x="79" y="570"/>
                      <a:pt x="126" y="499"/>
                      <a:pt x="192" y="459"/>
                    </a:cubicBezTo>
                    <a:cubicBezTo>
                      <a:pt x="260" y="418"/>
                      <a:pt x="340" y="418"/>
                      <a:pt x="411" y="446"/>
                    </a:cubicBezTo>
                    <a:cubicBezTo>
                      <a:pt x="453" y="465"/>
                      <a:pt x="489" y="496"/>
                      <a:pt x="516" y="533"/>
                    </a:cubicBezTo>
                    <a:cubicBezTo>
                      <a:pt x="537" y="555"/>
                      <a:pt x="572" y="536"/>
                      <a:pt x="572" y="508"/>
                    </a:cubicBezTo>
                    <a:cubicBezTo>
                      <a:pt x="572" y="449"/>
                      <a:pt x="605" y="391"/>
                      <a:pt x="656" y="363"/>
                    </a:cubicBezTo>
                    <a:cubicBezTo>
                      <a:pt x="709" y="332"/>
                      <a:pt x="778" y="338"/>
                      <a:pt x="826" y="375"/>
                    </a:cubicBezTo>
                    <a:cubicBezTo>
                      <a:pt x="850" y="394"/>
                      <a:pt x="882" y="366"/>
                      <a:pt x="873" y="338"/>
                    </a:cubicBezTo>
                    <a:cubicBezTo>
                      <a:pt x="853" y="263"/>
                      <a:pt x="871" y="180"/>
                      <a:pt x="924" y="124"/>
                    </a:cubicBezTo>
                    <a:cubicBezTo>
                      <a:pt x="951" y="93"/>
                      <a:pt x="990" y="68"/>
                      <a:pt x="1031" y="68"/>
                    </a:cubicBezTo>
                    <a:cubicBezTo>
                      <a:pt x="1070" y="68"/>
                      <a:pt x="1103" y="93"/>
                      <a:pt x="1124" y="124"/>
                    </a:cubicBezTo>
                    <a:cubicBezTo>
                      <a:pt x="1157" y="170"/>
                      <a:pt x="1166" y="229"/>
                      <a:pt x="1174" y="282"/>
                    </a:cubicBezTo>
                    <a:cubicBezTo>
                      <a:pt x="1174" y="294"/>
                      <a:pt x="1180" y="307"/>
                      <a:pt x="1192" y="313"/>
                    </a:cubicBezTo>
                    <a:cubicBezTo>
                      <a:pt x="1204" y="319"/>
                      <a:pt x="1219" y="316"/>
                      <a:pt x="1228" y="307"/>
                    </a:cubicBezTo>
                    <a:cubicBezTo>
                      <a:pt x="1261" y="266"/>
                      <a:pt x="1309" y="245"/>
                      <a:pt x="1359" y="254"/>
                    </a:cubicBezTo>
                    <a:cubicBezTo>
                      <a:pt x="1407" y="263"/>
                      <a:pt x="1448" y="297"/>
                      <a:pt x="1466" y="344"/>
                    </a:cubicBezTo>
                    <a:cubicBezTo>
                      <a:pt x="1475" y="363"/>
                      <a:pt x="1496" y="366"/>
                      <a:pt x="1511" y="356"/>
                    </a:cubicBezTo>
                    <a:cubicBezTo>
                      <a:pt x="1529" y="347"/>
                      <a:pt x="1529" y="328"/>
                      <a:pt x="1523" y="310"/>
                    </a:cubicBezTo>
                    <a:cubicBezTo>
                      <a:pt x="1496" y="248"/>
                      <a:pt x="1437" y="198"/>
                      <a:pt x="1371" y="189"/>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9" name="Google Shape;349;p26"/>
              <p:cNvSpPr/>
              <p:nvPr/>
            </p:nvSpPr>
            <p:spPr>
              <a:xfrm>
                <a:off x="869760" y="4026240"/>
                <a:ext cx="263520" cy="147600"/>
              </a:xfrm>
              <a:custGeom>
                <a:avLst/>
                <a:gdLst/>
                <a:ahLst/>
                <a:cxnLst/>
                <a:rect l="l" t="t" r="r" b="b"/>
                <a:pathLst>
                  <a:path w="732" h="410" extrusionOk="0">
                    <a:moveTo>
                      <a:pt x="592" y="193"/>
                    </a:moveTo>
                    <a:lnTo>
                      <a:pt x="592" y="193"/>
                    </a:lnTo>
                    <a:cubicBezTo>
                      <a:pt x="538" y="174"/>
                      <a:pt x="479" y="180"/>
                      <a:pt x="428" y="208"/>
                    </a:cubicBezTo>
                    <a:cubicBezTo>
                      <a:pt x="413" y="143"/>
                      <a:pt x="372" y="84"/>
                      <a:pt x="315" y="47"/>
                    </a:cubicBezTo>
                    <a:cubicBezTo>
                      <a:pt x="249" y="3"/>
                      <a:pt x="163" y="-15"/>
                      <a:pt x="88" y="13"/>
                    </a:cubicBezTo>
                    <a:cubicBezTo>
                      <a:pt x="50" y="28"/>
                      <a:pt x="17" y="59"/>
                      <a:pt x="2" y="100"/>
                    </a:cubicBezTo>
                    <a:cubicBezTo>
                      <a:pt x="-4" y="118"/>
                      <a:pt x="8" y="137"/>
                      <a:pt x="23" y="143"/>
                    </a:cubicBezTo>
                    <a:cubicBezTo>
                      <a:pt x="44" y="146"/>
                      <a:pt x="59" y="137"/>
                      <a:pt x="65" y="118"/>
                    </a:cubicBezTo>
                    <a:cubicBezTo>
                      <a:pt x="68" y="109"/>
                      <a:pt x="80" y="97"/>
                      <a:pt x="86" y="90"/>
                    </a:cubicBezTo>
                    <a:cubicBezTo>
                      <a:pt x="100" y="81"/>
                      <a:pt x="112" y="75"/>
                      <a:pt x="130" y="72"/>
                    </a:cubicBezTo>
                    <a:cubicBezTo>
                      <a:pt x="163" y="62"/>
                      <a:pt x="199" y="69"/>
                      <a:pt x="234" y="81"/>
                    </a:cubicBezTo>
                    <a:cubicBezTo>
                      <a:pt x="315" y="109"/>
                      <a:pt x="377" y="183"/>
                      <a:pt x="366" y="276"/>
                    </a:cubicBezTo>
                    <a:cubicBezTo>
                      <a:pt x="363" y="304"/>
                      <a:pt x="404" y="320"/>
                      <a:pt x="422" y="301"/>
                    </a:cubicBezTo>
                    <a:cubicBezTo>
                      <a:pt x="458" y="258"/>
                      <a:pt x="518" y="239"/>
                      <a:pt x="571" y="255"/>
                    </a:cubicBezTo>
                    <a:cubicBezTo>
                      <a:pt x="622" y="273"/>
                      <a:pt x="661" y="323"/>
                      <a:pt x="667" y="375"/>
                    </a:cubicBezTo>
                    <a:cubicBezTo>
                      <a:pt x="669" y="394"/>
                      <a:pt x="682" y="410"/>
                      <a:pt x="699" y="410"/>
                    </a:cubicBezTo>
                    <a:cubicBezTo>
                      <a:pt x="717" y="410"/>
                      <a:pt x="735" y="394"/>
                      <a:pt x="732" y="375"/>
                    </a:cubicBezTo>
                    <a:cubicBezTo>
                      <a:pt x="723" y="292"/>
                      <a:pt x="669" y="220"/>
                      <a:pt x="592" y="193"/>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50" name="Google Shape;350;p26"/>
              <p:cNvSpPr/>
              <p:nvPr/>
            </p:nvSpPr>
            <p:spPr>
              <a:xfrm>
                <a:off x="2313720" y="3186360"/>
                <a:ext cx="311400" cy="103320"/>
              </a:xfrm>
              <a:custGeom>
                <a:avLst/>
                <a:gdLst/>
                <a:ahLst/>
                <a:cxnLst/>
                <a:rect l="l" t="t" r="r" b="b"/>
                <a:pathLst>
                  <a:path w="865" h="287" extrusionOk="0">
                    <a:moveTo>
                      <a:pt x="725" y="1"/>
                    </a:moveTo>
                    <a:lnTo>
                      <a:pt x="725" y="1"/>
                    </a:lnTo>
                    <a:cubicBezTo>
                      <a:pt x="692" y="-4"/>
                      <a:pt x="660" y="1"/>
                      <a:pt x="633" y="23"/>
                    </a:cubicBezTo>
                    <a:cubicBezTo>
                      <a:pt x="621" y="33"/>
                      <a:pt x="609" y="45"/>
                      <a:pt x="600" y="60"/>
                    </a:cubicBezTo>
                    <a:cubicBezTo>
                      <a:pt x="594" y="67"/>
                      <a:pt x="588" y="73"/>
                      <a:pt x="585" y="79"/>
                    </a:cubicBezTo>
                    <a:lnTo>
                      <a:pt x="582" y="82"/>
                    </a:lnTo>
                    <a:cubicBezTo>
                      <a:pt x="579" y="79"/>
                      <a:pt x="573" y="76"/>
                      <a:pt x="567" y="73"/>
                    </a:cubicBezTo>
                    <a:cubicBezTo>
                      <a:pt x="553" y="67"/>
                      <a:pt x="538" y="64"/>
                      <a:pt x="523" y="60"/>
                    </a:cubicBezTo>
                    <a:cubicBezTo>
                      <a:pt x="496" y="60"/>
                      <a:pt x="466" y="70"/>
                      <a:pt x="442" y="85"/>
                    </a:cubicBezTo>
                    <a:cubicBezTo>
                      <a:pt x="401" y="110"/>
                      <a:pt x="374" y="154"/>
                      <a:pt x="356" y="200"/>
                    </a:cubicBezTo>
                    <a:cubicBezTo>
                      <a:pt x="248" y="141"/>
                      <a:pt x="111" y="150"/>
                      <a:pt x="16" y="222"/>
                    </a:cubicBezTo>
                    <a:cubicBezTo>
                      <a:pt x="1" y="234"/>
                      <a:pt x="-5" y="253"/>
                      <a:pt x="4" y="268"/>
                    </a:cubicBezTo>
                    <a:cubicBezTo>
                      <a:pt x="13" y="284"/>
                      <a:pt x="34" y="293"/>
                      <a:pt x="49" y="281"/>
                    </a:cubicBezTo>
                    <a:cubicBezTo>
                      <a:pt x="138" y="215"/>
                      <a:pt x="260" y="213"/>
                      <a:pt x="353" y="277"/>
                    </a:cubicBezTo>
                    <a:cubicBezTo>
                      <a:pt x="374" y="290"/>
                      <a:pt x="395" y="274"/>
                      <a:pt x="401" y="256"/>
                    </a:cubicBezTo>
                    <a:cubicBezTo>
                      <a:pt x="416" y="219"/>
                      <a:pt x="433" y="178"/>
                      <a:pt x="463" y="154"/>
                    </a:cubicBezTo>
                    <a:cubicBezTo>
                      <a:pt x="484" y="132"/>
                      <a:pt x="517" y="119"/>
                      <a:pt x="544" y="135"/>
                    </a:cubicBezTo>
                    <a:cubicBezTo>
                      <a:pt x="549" y="141"/>
                      <a:pt x="555" y="147"/>
                      <a:pt x="564" y="150"/>
                    </a:cubicBezTo>
                    <a:cubicBezTo>
                      <a:pt x="576" y="157"/>
                      <a:pt x="591" y="160"/>
                      <a:pt x="603" y="154"/>
                    </a:cubicBezTo>
                    <a:cubicBezTo>
                      <a:pt x="627" y="144"/>
                      <a:pt x="636" y="123"/>
                      <a:pt x="648" y="104"/>
                    </a:cubicBezTo>
                    <a:cubicBezTo>
                      <a:pt x="666" y="76"/>
                      <a:pt x="696" y="57"/>
                      <a:pt x="725" y="70"/>
                    </a:cubicBezTo>
                    <a:cubicBezTo>
                      <a:pt x="758" y="85"/>
                      <a:pt x="785" y="123"/>
                      <a:pt x="803" y="157"/>
                    </a:cubicBezTo>
                    <a:cubicBezTo>
                      <a:pt x="824" y="191"/>
                      <a:pt x="880" y="160"/>
                      <a:pt x="860" y="123"/>
                    </a:cubicBezTo>
                    <a:cubicBezTo>
                      <a:pt x="830" y="70"/>
                      <a:pt x="788" y="11"/>
                      <a:pt x="725" y="1"/>
                    </a:cubicBezTo>
                    <a:moveTo>
                      <a:pt x="591" y="88"/>
                    </a:moveTo>
                    <a:cubicBezTo>
                      <a:pt x="591" y="88"/>
                      <a:pt x="594" y="91"/>
                      <a:pt x="591" y="88"/>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51" name="Google Shape;351;p26"/>
              <p:cNvSpPr/>
              <p:nvPr/>
            </p:nvSpPr>
            <p:spPr>
              <a:xfrm>
                <a:off x="2854440" y="3928320"/>
                <a:ext cx="415440" cy="122760"/>
              </a:xfrm>
              <a:custGeom>
                <a:avLst/>
                <a:gdLst/>
                <a:ahLst/>
                <a:cxnLst/>
                <a:rect l="l" t="t" r="r" b="b"/>
                <a:pathLst>
                  <a:path w="1154" h="341" extrusionOk="0">
                    <a:moveTo>
                      <a:pt x="952" y="9"/>
                    </a:moveTo>
                    <a:lnTo>
                      <a:pt x="952" y="9"/>
                    </a:lnTo>
                    <a:cubicBezTo>
                      <a:pt x="901" y="30"/>
                      <a:pt x="859" y="65"/>
                      <a:pt x="818" y="102"/>
                    </a:cubicBezTo>
                    <a:cubicBezTo>
                      <a:pt x="803" y="114"/>
                      <a:pt x="785" y="139"/>
                      <a:pt x="764" y="133"/>
                    </a:cubicBezTo>
                    <a:cubicBezTo>
                      <a:pt x="734" y="127"/>
                      <a:pt x="710" y="124"/>
                      <a:pt x="684" y="130"/>
                    </a:cubicBezTo>
                    <a:cubicBezTo>
                      <a:pt x="654" y="139"/>
                      <a:pt x="624" y="157"/>
                      <a:pt x="606" y="182"/>
                    </a:cubicBezTo>
                    <a:cubicBezTo>
                      <a:pt x="555" y="120"/>
                      <a:pt x="472" y="89"/>
                      <a:pt x="395" y="83"/>
                    </a:cubicBezTo>
                    <a:cubicBezTo>
                      <a:pt x="296" y="74"/>
                      <a:pt x="195" y="105"/>
                      <a:pt x="117" y="164"/>
                    </a:cubicBezTo>
                    <a:cubicBezTo>
                      <a:pt x="73" y="198"/>
                      <a:pt x="34" y="241"/>
                      <a:pt x="4" y="291"/>
                    </a:cubicBezTo>
                    <a:cubicBezTo>
                      <a:pt x="-17" y="328"/>
                      <a:pt x="40" y="362"/>
                      <a:pt x="61" y="325"/>
                    </a:cubicBezTo>
                    <a:cubicBezTo>
                      <a:pt x="141" y="179"/>
                      <a:pt x="332" y="105"/>
                      <a:pt x="484" y="173"/>
                    </a:cubicBezTo>
                    <a:cubicBezTo>
                      <a:pt x="523" y="188"/>
                      <a:pt x="561" y="220"/>
                      <a:pt x="576" y="266"/>
                    </a:cubicBezTo>
                    <a:cubicBezTo>
                      <a:pt x="579" y="279"/>
                      <a:pt x="591" y="291"/>
                      <a:pt x="606" y="291"/>
                    </a:cubicBezTo>
                    <a:cubicBezTo>
                      <a:pt x="621" y="291"/>
                      <a:pt x="636" y="279"/>
                      <a:pt x="639" y="266"/>
                    </a:cubicBezTo>
                    <a:cubicBezTo>
                      <a:pt x="645" y="232"/>
                      <a:pt x="666" y="204"/>
                      <a:pt x="698" y="195"/>
                    </a:cubicBezTo>
                    <a:cubicBezTo>
                      <a:pt x="716" y="192"/>
                      <a:pt x="731" y="195"/>
                      <a:pt x="752" y="201"/>
                    </a:cubicBezTo>
                    <a:cubicBezTo>
                      <a:pt x="779" y="204"/>
                      <a:pt x="806" y="198"/>
                      <a:pt x="827" y="179"/>
                    </a:cubicBezTo>
                    <a:cubicBezTo>
                      <a:pt x="862" y="151"/>
                      <a:pt x="895" y="117"/>
                      <a:pt x="934" y="93"/>
                    </a:cubicBezTo>
                    <a:cubicBezTo>
                      <a:pt x="952" y="83"/>
                      <a:pt x="970" y="74"/>
                      <a:pt x="991" y="68"/>
                    </a:cubicBezTo>
                    <a:cubicBezTo>
                      <a:pt x="997" y="68"/>
                      <a:pt x="993" y="68"/>
                      <a:pt x="999" y="68"/>
                    </a:cubicBezTo>
                    <a:cubicBezTo>
                      <a:pt x="1003" y="68"/>
                      <a:pt x="1009" y="68"/>
                      <a:pt x="1011" y="68"/>
                    </a:cubicBezTo>
                    <a:cubicBezTo>
                      <a:pt x="1020" y="68"/>
                      <a:pt x="1023" y="68"/>
                      <a:pt x="1032" y="71"/>
                    </a:cubicBezTo>
                    <a:cubicBezTo>
                      <a:pt x="1050" y="74"/>
                      <a:pt x="1065" y="80"/>
                      <a:pt x="1074" y="93"/>
                    </a:cubicBezTo>
                    <a:cubicBezTo>
                      <a:pt x="1080" y="99"/>
                      <a:pt x="1080" y="99"/>
                      <a:pt x="1080" y="102"/>
                    </a:cubicBezTo>
                    <a:cubicBezTo>
                      <a:pt x="1083" y="105"/>
                      <a:pt x="1086" y="108"/>
                      <a:pt x="1086" y="111"/>
                    </a:cubicBezTo>
                    <a:cubicBezTo>
                      <a:pt x="1086" y="111"/>
                      <a:pt x="1089" y="114"/>
                      <a:pt x="1089" y="120"/>
                    </a:cubicBezTo>
                    <a:lnTo>
                      <a:pt x="1089" y="120"/>
                    </a:lnTo>
                    <a:cubicBezTo>
                      <a:pt x="1089" y="124"/>
                      <a:pt x="1089" y="127"/>
                      <a:pt x="1089" y="130"/>
                    </a:cubicBezTo>
                    <a:cubicBezTo>
                      <a:pt x="1089" y="173"/>
                      <a:pt x="1154" y="173"/>
                      <a:pt x="1154" y="130"/>
                    </a:cubicBezTo>
                    <a:cubicBezTo>
                      <a:pt x="1157" y="24"/>
                      <a:pt x="1032" y="-22"/>
                      <a:pt x="952" y="9"/>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52" name="Google Shape;352;p26"/>
              <p:cNvSpPr/>
              <p:nvPr/>
            </p:nvSpPr>
            <p:spPr>
              <a:xfrm>
                <a:off x="1357560" y="4398120"/>
                <a:ext cx="538560" cy="144360"/>
              </a:xfrm>
              <a:custGeom>
                <a:avLst/>
                <a:gdLst/>
                <a:ahLst/>
                <a:cxnLst/>
                <a:rect l="l" t="t" r="r" b="b"/>
                <a:pathLst>
                  <a:path w="1496" h="401" extrusionOk="0">
                    <a:moveTo>
                      <a:pt x="1076" y="260"/>
                    </a:moveTo>
                    <a:lnTo>
                      <a:pt x="1076" y="260"/>
                    </a:lnTo>
                    <a:cubicBezTo>
                      <a:pt x="1052" y="276"/>
                      <a:pt x="1028" y="291"/>
                      <a:pt x="1010" y="313"/>
                    </a:cubicBezTo>
                    <a:cubicBezTo>
                      <a:pt x="972" y="263"/>
                      <a:pt x="927" y="220"/>
                      <a:pt x="867" y="211"/>
                    </a:cubicBezTo>
                    <a:cubicBezTo>
                      <a:pt x="825" y="204"/>
                      <a:pt x="775" y="220"/>
                      <a:pt x="745" y="254"/>
                    </a:cubicBezTo>
                    <a:cubicBezTo>
                      <a:pt x="614" y="93"/>
                      <a:pt x="411" y="-3"/>
                      <a:pt x="206" y="0"/>
                    </a:cubicBezTo>
                    <a:cubicBezTo>
                      <a:pt x="143" y="3"/>
                      <a:pt x="80" y="12"/>
                      <a:pt x="24" y="31"/>
                    </a:cubicBezTo>
                    <a:cubicBezTo>
                      <a:pt x="-18" y="43"/>
                      <a:pt x="0" y="108"/>
                      <a:pt x="39" y="96"/>
                    </a:cubicBezTo>
                    <a:cubicBezTo>
                      <a:pt x="229" y="34"/>
                      <a:pt x="447" y="77"/>
                      <a:pt x="608" y="207"/>
                    </a:cubicBezTo>
                    <a:cubicBezTo>
                      <a:pt x="653" y="242"/>
                      <a:pt x="691" y="285"/>
                      <a:pt x="724" y="335"/>
                    </a:cubicBezTo>
                    <a:cubicBezTo>
                      <a:pt x="733" y="344"/>
                      <a:pt x="742" y="353"/>
                      <a:pt x="757" y="350"/>
                    </a:cubicBezTo>
                    <a:cubicBezTo>
                      <a:pt x="769" y="347"/>
                      <a:pt x="781" y="338"/>
                      <a:pt x="784" y="325"/>
                    </a:cubicBezTo>
                    <a:cubicBezTo>
                      <a:pt x="787" y="304"/>
                      <a:pt x="793" y="297"/>
                      <a:pt x="810" y="285"/>
                    </a:cubicBezTo>
                    <a:cubicBezTo>
                      <a:pt x="825" y="279"/>
                      <a:pt x="849" y="276"/>
                      <a:pt x="864" y="279"/>
                    </a:cubicBezTo>
                    <a:cubicBezTo>
                      <a:pt x="915" y="291"/>
                      <a:pt x="951" y="341"/>
                      <a:pt x="978" y="384"/>
                    </a:cubicBezTo>
                    <a:cubicBezTo>
                      <a:pt x="989" y="400"/>
                      <a:pt x="1016" y="409"/>
                      <a:pt x="1031" y="391"/>
                    </a:cubicBezTo>
                    <a:cubicBezTo>
                      <a:pt x="1127" y="263"/>
                      <a:pt x="1326" y="242"/>
                      <a:pt x="1442" y="353"/>
                    </a:cubicBezTo>
                    <a:cubicBezTo>
                      <a:pt x="1472" y="384"/>
                      <a:pt x="1517" y="335"/>
                      <a:pt x="1487" y="307"/>
                    </a:cubicBezTo>
                    <a:cubicBezTo>
                      <a:pt x="1377" y="202"/>
                      <a:pt x="1207" y="186"/>
                      <a:pt x="1076" y="260"/>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53" name="Google Shape;353;p26"/>
              <p:cNvSpPr/>
              <p:nvPr/>
            </p:nvSpPr>
            <p:spPr>
              <a:xfrm>
                <a:off x="2244600" y="3825000"/>
                <a:ext cx="233280" cy="177840"/>
              </a:xfrm>
              <a:custGeom>
                <a:avLst/>
                <a:gdLst/>
                <a:ahLst/>
                <a:cxnLst/>
                <a:rect l="l" t="t" r="r" b="b"/>
                <a:pathLst>
                  <a:path w="648" h="494" extrusionOk="0">
                    <a:moveTo>
                      <a:pt x="38" y="76"/>
                    </a:moveTo>
                    <a:lnTo>
                      <a:pt x="38" y="76"/>
                    </a:lnTo>
                    <a:cubicBezTo>
                      <a:pt x="113" y="54"/>
                      <a:pt x="199" y="76"/>
                      <a:pt x="253" y="135"/>
                    </a:cubicBezTo>
                    <a:cubicBezTo>
                      <a:pt x="307" y="190"/>
                      <a:pt x="327" y="277"/>
                      <a:pt x="307" y="355"/>
                    </a:cubicBezTo>
                    <a:cubicBezTo>
                      <a:pt x="301" y="383"/>
                      <a:pt x="330" y="411"/>
                      <a:pt x="354" y="395"/>
                    </a:cubicBezTo>
                    <a:cubicBezTo>
                      <a:pt x="396" y="364"/>
                      <a:pt x="450" y="355"/>
                      <a:pt x="497" y="373"/>
                    </a:cubicBezTo>
                    <a:cubicBezTo>
                      <a:pt x="536" y="389"/>
                      <a:pt x="569" y="426"/>
                      <a:pt x="583" y="469"/>
                    </a:cubicBezTo>
                    <a:cubicBezTo>
                      <a:pt x="596" y="513"/>
                      <a:pt x="658" y="494"/>
                      <a:pt x="646" y="454"/>
                    </a:cubicBezTo>
                    <a:cubicBezTo>
                      <a:pt x="625" y="386"/>
                      <a:pt x="577" y="336"/>
                      <a:pt x="518" y="308"/>
                    </a:cubicBezTo>
                    <a:cubicBezTo>
                      <a:pt x="473" y="293"/>
                      <a:pt x="426" y="293"/>
                      <a:pt x="381" y="305"/>
                    </a:cubicBezTo>
                    <a:cubicBezTo>
                      <a:pt x="384" y="225"/>
                      <a:pt x="354" y="144"/>
                      <a:pt x="297" y="85"/>
                    </a:cubicBezTo>
                    <a:cubicBezTo>
                      <a:pt x="229" y="10"/>
                      <a:pt x="119" y="-17"/>
                      <a:pt x="23" y="10"/>
                    </a:cubicBezTo>
                    <a:cubicBezTo>
                      <a:pt x="-18" y="23"/>
                      <a:pt x="0" y="88"/>
                      <a:pt x="38" y="76"/>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54" name="Google Shape;354;p26"/>
              <p:cNvSpPr/>
              <p:nvPr/>
            </p:nvSpPr>
            <p:spPr>
              <a:xfrm>
                <a:off x="1163880" y="3579840"/>
                <a:ext cx="174240" cy="105480"/>
              </a:xfrm>
              <a:custGeom>
                <a:avLst/>
                <a:gdLst/>
                <a:ahLst/>
                <a:cxnLst/>
                <a:rect l="l" t="t" r="r" b="b"/>
                <a:pathLst>
                  <a:path w="484" h="293" extrusionOk="0">
                    <a:moveTo>
                      <a:pt x="61" y="276"/>
                    </a:moveTo>
                    <a:lnTo>
                      <a:pt x="61" y="276"/>
                    </a:lnTo>
                    <a:cubicBezTo>
                      <a:pt x="118" y="189"/>
                      <a:pt x="228" y="155"/>
                      <a:pt x="321" y="186"/>
                    </a:cubicBezTo>
                    <a:cubicBezTo>
                      <a:pt x="338" y="192"/>
                      <a:pt x="365" y="174"/>
                      <a:pt x="362" y="152"/>
                    </a:cubicBezTo>
                    <a:cubicBezTo>
                      <a:pt x="356" y="102"/>
                      <a:pt x="395" y="59"/>
                      <a:pt x="443" y="68"/>
                    </a:cubicBezTo>
                    <a:cubicBezTo>
                      <a:pt x="460" y="74"/>
                      <a:pt x="478" y="65"/>
                      <a:pt x="484" y="46"/>
                    </a:cubicBezTo>
                    <a:cubicBezTo>
                      <a:pt x="487" y="28"/>
                      <a:pt x="478" y="9"/>
                      <a:pt x="460" y="3"/>
                    </a:cubicBezTo>
                    <a:cubicBezTo>
                      <a:pt x="419" y="-6"/>
                      <a:pt x="371" y="6"/>
                      <a:pt x="338" y="37"/>
                    </a:cubicBezTo>
                    <a:cubicBezTo>
                      <a:pt x="317" y="56"/>
                      <a:pt x="306" y="84"/>
                      <a:pt x="300" y="112"/>
                    </a:cubicBezTo>
                    <a:cubicBezTo>
                      <a:pt x="186" y="93"/>
                      <a:pt x="70" y="146"/>
                      <a:pt x="4" y="242"/>
                    </a:cubicBezTo>
                    <a:cubicBezTo>
                      <a:pt x="-4" y="257"/>
                      <a:pt x="2" y="279"/>
                      <a:pt x="16" y="288"/>
                    </a:cubicBezTo>
                    <a:cubicBezTo>
                      <a:pt x="34" y="298"/>
                      <a:pt x="52" y="291"/>
                      <a:pt x="61" y="276"/>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55" name="Google Shape;355;p26"/>
              <p:cNvSpPr/>
              <p:nvPr/>
            </p:nvSpPr>
            <p:spPr>
              <a:xfrm>
                <a:off x="2863800" y="3488400"/>
                <a:ext cx="242280" cy="66600"/>
              </a:xfrm>
              <a:custGeom>
                <a:avLst/>
                <a:gdLst/>
                <a:ahLst/>
                <a:cxnLst/>
                <a:rect l="l" t="t" r="r" b="b"/>
                <a:pathLst>
                  <a:path w="673" h="185" extrusionOk="0">
                    <a:moveTo>
                      <a:pt x="56" y="145"/>
                    </a:moveTo>
                    <a:lnTo>
                      <a:pt x="56" y="145"/>
                    </a:lnTo>
                    <a:cubicBezTo>
                      <a:pt x="97" y="99"/>
                      <a:pt x="154" y="65"/>
                      <a:pt x="216" y="68"/>
                    </a:cubicBezTo>
                    <a:cubicBezTo>
                      <a:pt x="264" y="71"/>
                      <a:pt x="315" y="105"/>
                      <a:pt x="327" y="155"/>
                    </a:cubicBezTo>
                    <a:cubicBezTo>
                      <a:pt x="336" y="183"/>
                      <a:pt x="371" y="186"/>
                      <a:pt x="386" y="161"/>
                    </a:cubicBezTo>
                    <a:cubicBezTo>
                      <a:pt x="410" y="118"/>
                      <a:pt x="455" y="90"/>
                      <a:pt x="502" y="93"/>
                    </a:cubicBezTo>
                    <a:cubicBezTo>
                      <a:pt x="550" y="96"/>
                      <a:pt x="592" y="127"/>
                      <a:pt x="613" y="170"/>
                    </a:cubicBezTo>
                    <a:cubicBezTo>
                      <a:pt x="619" y="186"/>
                      <a:pt x="643" y="189"/>
                      <a:pt x="658" y="180"/>
                    </a:cubicBezTo>
                    <a:cubicBezTo>
                      <a:pt x="672" y="170"/>
                      <a:pt x="676" y="152"/>
                      <a:pt x="670" y="136"/>
                    </a:cubicBezTo>
                    <a:cubicBezTo>
                      <a:pt x="637" y="71"/>
                      <a:pt x="571" y="28"/>
                      <a:pt x="502" y="25"/>
                    </a:cubicBezTo>
                    <a:cubicBezTo>
                      <a:pt x="452" y="25"/>
                      <a:pt x="401" y="46"/>
                      <a:pt x="365" y="83"/>
                    </a:cubicBezTo>
                    <a:cubicBezTo>
                      <a:pt x="333" y="37"/>
                      <a:pt x="279" y="6"/>
                      <a:pt x="222" y="0"/>
                    </a:cubicBezTo>
                    <a:cubicBezTo>
                      <a:pt x="142" y="-6"/>
                      <a:pt x="64" y="37"/>
                      <a:pt x="8" y="96"/>
                    </a:cubicBezTo>
                    <a:cubicBezTo>
                      <a:pt x="-19" y="127"/>
                      <a:pt x="26" y="177"/>
                      <a:pt x="56" y="145"/>
                    </a:cubicBezTo>
                    <a:close/>
                  </a:path>
                </a:pathLst>
              </a:custGeom>
              <a:solidFill>
                <a:schemeClr val="dk1"/>
              </a:solidFill>
              <a:ln>
                <a:noFill/>
              </a:ln>
            </p:spPr>
            <p:txBody>
              <a:bodyPr spcFirstLastPara="1" wrap="square" lIns="120000" tIns="28800" rIns="120000" bIns="288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56" name="Google Shape;356;p26"/>
              <p:cNvSpPr/>
              <p:nvPr/>
            </p:nvSpPr>
            <p:spPr>
              <a:xfrm>
                <a:off x="2553120" y="4403880"/>
                <a:ext cx="572400" cy="264240"/>
              </a:xfrm>
              <a:custGeom>
                <a:avLst/>
                <a:gdLst/>
                <a:ahLst/>
                <a:cxnLst/>
                <a:rect l="l" t="t" r="r" b="b"/>
                <a:pathLst>
                  <a:path w="1590" h="734" extrusionOk="0">
                    <a:moveTo>
                      <a:pt x="25" y="675"/>
                    </a:moveTo>
                    <a:lnTo>
                      <a:pt x="25" y="675"/>
                    </a:lnTo>
                    <a:cubicBezTo>
                      <a:pt x="293" y="775"/>
                      <a:pt x="597" y="744"/>
                      <a:pt x="847" y="604"/>
                    </a:cubicBezTo>
                    <a:cubicBezTo>
                      <a:pt x="919" y="567"/>
                      <a:pt x="984" y="517"/>
                      <a:pt x="1044" y="461"/>
                    </a:cubicBezTo>
                    <a:cubicBezTo>
                      <a:pt x="1032" y="464"/>
                      <a:pt x="1023" y="467"/>
                      <a:pt x="1011" y="471"/>
                    </a:cubicBezTo>
                    <a:cubicBezTo>
                      <a:pt x="1118" y="489"/>
                      <a:pt x="1226" y="471"/>
                      <a:pt x="1324" y="421"/>
                    </a:cubicBezTo>
                    <a:cubicBezTo>
                      <a:pt x="1413" y="375"/>
                      <a:pt x="1488" y="297"/>
                      <a:pt x="1535" y="207"/>
                    </a:cubicBezTo>
                    <a:cubicBezTo>
                      <a:pt x="1562" y="154"/>
                      <a:pt x="1580" y="99"/>
                      <a:pt x="1589" y="43"/>
                    </a:cubicBezTo>
                    <a:cubicBezTo>
                      <a:pt x="1592" y="24"/>
                      <a:pt x="1586" y="5"/>
                      <a:pt x="1565" y="2"/>
                    </a:cubicBezTo>
                    <a:cubicBezTo>
                      <a:pt x="1550" y="-4"/>
                      <a:pt x="1529" y="5"/>
                      <a:pt x="1527" y="24"/>
                    </a:cubicBezTo>
                    <a:cubicBezTo>
                      <a:pt x="1509" y="139"/>
                      <a:pt x="1449" y="244"/>
                      <a:pt x="1360" y="316"/>
                    </a:cubicBezTo>
                    <a:cubicBezTo>
                      <a:pt x="1267" y="390"/>
                      <a:pt x="1145" y="424"/>
                      <a:pt x="1029" y="405"/>
                    </a:cubicBezTo>
                    <a:cubicBezTo>
                      <a:pt x="1005" y="403"/>
                      <a:pt x="996" y="415"/>
                      <a:pt x="981" y="430"/>
                    </a:cubicBezTo>
                    <a:cubicBezTo>
                      <a:pt x="969" y="440"/>
                      <a:pt x="960" y="449"/>
                      <a:pt x="948" y="458"/>
                    </a:cubicBezTo>
                    <a:cubicBezTo>
                      <a:pt x="927" y="474"/>
                      <a:pt x="904" y="492"/>
                      <a:pt x="880" y="505"/>
                    </a:cubicBezTo>
                    <a:cubicBezTo>
                      <a:pt x="835" y="536"/>
                      <a:pt x="784" y="564"/>
                      <a:pt x="734" y="585"/>
                    </a:cubicBezTo>
                    <a:cubicBezTo>
                      <a:pt x="633" y="629"/>
                      <a:pt x="522" y="657"/>
                      <a:pt x="412" y="663"/>
                    </a:cubicBezTo>
                    <a:cubicBezTo>
                      <a:pt x="287" y="672"/>
                      <a:pt x="159" y="653"/>
                      <a:pt x="39" y="610"/>
                    </a:cubicBezTo>
                    <a:cubicBezTo>
                      <a:pt x="25" y="604"/>
                      <a:pt x="7" y="616"/>
                      <a:pt x="1" y="635"/>
                    </a:cubicBezTo>
                    <a:cubicBezTo>
                      <a:pt x="-5" y="653"/>
                      <a:pt x="7" y="669"/>
                      <a:pt x="25" y="675"/>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57" name="Google Shape;357;p26"/>
              <p:cNvSpPr/>
              <p:nvPr/>
            </p:nvSpPr>
            <p:spPr>
              <a:xfrm>
                <a:off x="1519920" y="2580480"/>
                <a:ext cx="133200" cy="697680"/>
              </a:xfrm>
              <a:custGeom>
                <a:avLst/>
                <a:gdLst/>
                <a:ahLst/>
                <a:cxnLst/>
                <a:rect l="l" t="t" r="r" b="b"/>
                <a:pathLst>
                  <a:path w="370" h="1938" extrusionOk="0">
                    <a:moveTo>
                      <a:pt x="354" y="1164"/>
                    </a:moveTo>
                    <a:lnTo>
                      <a:pt x="354" y="1164"/>
                    </a:lnTo>
                    <a:cubicBezTo>
                      <a:pt x="336" y="916"/>
                      <a:pt x="303" y="675"/>
                      <a:pt x="258" y="433"/>
                    </a:cubicBezTo>
                    <a:cubicBezTo>
                      <a:pt x="231" y="297"/>
                      <a:pt x="202" y="160"/>
                      <a:pt x="169" y="24"/>
                    </a:cubicBezTo>
                    <a:cubicBezTo>
                      <a:pt x="157" y="-17"/>
                      <a:pt x="94" y="-1"/>
                      <a:pt x="106" y="42"/>
                    </a:cubicBezTo>
                    <a:cubicBezTo>
                      <a:pt x="166" y="278"/>
                      <a:pt x="214" y="520"/>
                      <a:pt x="246" y="761"/>
                    </a:cubicBezTo>
                    <a:cubicBezTo>
                      <a:pt x="279" y="1003"/>
                      <a:pt x="297" y="1248"/>
                      <a:pt x="303" y="1492"/>
                    </a:cubicBezTo>
                    <a:cubicBezTo>
                      <a:pt x="303" y="1539"/>
                      <a:pt x="306" y="1585"/>
                      <a:pt x="306" y="1635"/>
                    </a:cubicBezTo>
                    <a:cubicBezTo>
                      <a:pt x="252" y="1446"/>
                      <a:pt x="151" y="1272"/>
                      <a:pt x="11" y="1139"/>
                    </a:cubicBezTo>
                    <a:cubicBezTo>
                      <a:pt x="17" y="1250"/>
                      <a:pt x="-10" y="1359"/>
                      <a:pt x="5" y="1471"/>
                    </a:cubicBezTo>
                    <a:cubicBezTo>
                      <a:pt x="20" y="1570"/>
                      <a:pt x="77" y="1657"/>
                      <a:pt x="145" y="1728"/>
                    </a:cubicBezTo>
                    <a:cubicBezTo>
                      <a:pt x="199" y="1784"/>
                      <a:pt x="240" y="1840"/>
                      <a:pt x="300" y="1883"/>
                    </a:cubicBezTo>
                    <a:cubicBezTo>
                      <a:pt x="300" y="1892"/>
                      <a:pt x="300" y="1898"/>
                      <a:pt x="300" y="1905"/>
                    </a:cubicBezTo>
                    <a:cubicBezTo>
                      <a:pt x="297" y="1948"/>
                      <a:pt x="363" y="1948"/>
                      <a:pt x="365" y="1905"/>
                    </a:cubicBezTo>
                    <a:cubicBezTo>
                      <a:pt x="374" y="1657"/>
                      <a:pt x="371" y="1409"/>
                      <a:pt x="354" y="1164"/>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58" name="Google Shape;358;p26"/>
              <p:cNvSpPr/>
              <p:nvPr/>
            </p:nvSpPr>
            <p:spPr>
              <a:xfrm>
                <a:off x="2190600" y="2454840"/>
                <a:ext cx="273600" cy="761040"/>
              </a:xfrm>
              <a:custGeom>
                <a:avLst/>
                <a:gdLst/>
                <a:ahLst/>
                <a:cxnLst/>
                <a:rect l="l" t="t" r="r" b="b"/>
                <a:pathLst>
                  <a:path w="760" h="2114" extrusionOk="0">
                    <a:moveTo>
                      <a:pt x="346" y="863"/>
                    </a:moveTo>
                    <a:lnTo>
                      <a:pt x="346" y="863"/>
                    </a:lnTo>
                    <a:cubicBezTo>
                      <a:pt x="298" y="937"/>
                      <a:pt x="263" y="1014"/>
                      <a:pt x="239" y="1097"/>
                    </a:cubicBezTo>
                    <a:cubicBezTo>
                      <a:pt x="224" y="887"/>
                      <a:pt x="197" y="677"/>
                      <a:pt x="158" y="469"/>
                    </a:cubicBezTo>
                    <a:cubicBezTo>
                      <a:pt x="132" y="320"/>
                      <a:pt x="99" y="171"/>
                      <a:pt x="63" y="25"/>
                    </a:cubicBezTo>
                    <a:cubicBezTo>
                      <a:pt x="51" y="-18"/>
                      <a:pt x="-11" y="1"/>
                      <a:pt x="1" y="44"/>
                    </a:cubicBezTo>
                    <a:cubicBezTo>
                      <a:pt x="66" y="301"/>
                      <a:pt x="117" y="565"/>
                      <a:pt x="150" y="828"/>
                    </a:cubicBezTo>
                    <a:cubicBezTo>
                      <a:pt x="179" y="1094"/>
                      <a:pt x="191" y="1361"/>
                      <a:pt x="188" y="1627"/>
                    </a:cubicBezTo>
                    <a:cubicBezTo>
                      <a:pt x="185" y="1779"/>
                      <a:pt x="176" y="1928"/>
                      <a:pt x="161" y="2080"/>
                    </a:cubicBezTo>
                    <a:cubicBezTo>
                      <a:pt x="161" y="2099"/>
                      <a:pt x="179" y="2114"/>
                      <a:pt x="194" y="2114"/>
                    </a:cubicBezTo>
                    <a:cubicBezTo>
                      <a:pt x="215" y="2114"/>
                      <a:pt x="224" y="2099"/>
                      <a:pt x="227" y="2080"/>
                    </a:cubicBezTo>
                    <a:cubicBezTo>
                      <a:pt x="251" y="1844"/>
                      <a:pt x="257" y="1606"/>
                      <a:pt x="251" y="1370"/>
                    </a:cubicBezTo>
                    <a:cubicBezTo>
                      <a:pt x="287" y="1352"/>
                      <a:pt x="322" y="1324"/>
                      <a:pt x="343" y="1302"/>
                    </a:cubicBezTo>
                    <a:cubicBezTo>
                      <a:pt x="555" y="1107"/>
                      <a:pt x="701" y="822"/>
                      <a:pt x="760" y="534"/>
                    </a:cubicBezTo>
                    <a:cubicBezTo>
                      <a:pt x="594" y="596"/>
                      <a:pt x="447" y="710"/>
                      <a:pt x="346" y="863"/>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59" name="Google Shape;359;p26"/>
              <p:cNvSpPr/>
              <p:nvPr/>
            </p:nvSpPr>
            <p:spPr>
              <a:xfrm>
                <a:off x="972360" y="3070440"/>
                <a:ext cx="318960" cy="550080"/>
              </a:xfrm>
              <a:custGeom>
                <a:avLst/>
                <a:gdLst/>
                <a:ahLst/>
                <a:cxnLst/>
                <a:rect l="l" t="t" r="r" b="b"/>
                <a:pathLst>
                  <a:path w="886" h="1528" extrusionOk="0">
                    <a:moveTo>
                      <a:pt x="885" y="1486"/>
                    </a:moveTo>
                    <a:lnTo>
                      <a:pt x="885" y="1486"/>
                    </a:lnTo>
                    <a:cubicBezTo>
                      <a:pt x="822" y="1282"/>
                      <a:pt x="760" y="1077"/>
                      <a:pt x="689" y="879"/>
                    </a:cubicBezTo>
                    <a:cubicBezTo>
                      <a:pt x="614" y="677"/>
                      <a:pt x="528" y="482"/>
                      <a:pt x="420" y="302"/>
                    </a:cubicBezTo>
                    <a:cubicBezTo>
                      <a:pt x="361" y="200"/>
                      <a:pt x="292" y="100"/>
                      <a:pt x="215" y="10"/>
                    </a:cubicBezTo>
                    <a:cubicBezTo>
                      <a:pt x="203" y="-5"/>
                      <a:pt x="182" y="-2"/>
                      <a:pt x="170" y="10"/>
                    </a:cubicBezTo>
                    <a:cubicBezTo>
                      <a:pt x="155" y="23"/>
                      <a:pt x="158" y="45"/>
                      <a:pt x="170" y="57"/>
                    </a:cubicBezTo>
                    <a:cubicBezTo>
                      <a:pt x="301" y="215"/>
                      <a:pt x="405" y="392"/>
                      <a:pt x="495" y="578"/>
                    </a:cubicBezTo>
                    <a:cubicBezTo>
                      <a:pt x="563" y="727"/>
                      <a:pt x="620" y="876"/>
                      <a:pt x="674" y="1030"/>
                    </a:cubicBezTo>
                    <a:cubicBezTo>
                      <a:pt x="593" y="969"/>
                      <a:pt x="501" y="922"/>
                      <a:pt x="405" y="903"/>
                    </a:cubicBezTo>
                    <a:cubicBezTo>
                      <a:pt x="271" y="872"/>
                      <a:pt x="125" y="891"/>
                      <a:pt x="0" y="950"/>
                    </a:cubicBezTo>
                    <a:cubicBezTo>
                      <a:pt x="15" y="984"/>
                      <a:pt x="69" y="1015"/>
                      <a:pt x="98" y="1030"/>
                    </a:cubicBezTo>
                    <a:cubicBezTo>
                      <a:pt x="283" y="1124"/>
                      <a:pt x="501" y="1152"/>
                      <a:pt x="703" y="1124"/>
                    </a:cubicBezTo>
                    <a:cubicBezTo>
                      <a:pt x="706" y="1136"/>
                      <a:pt x="712" y="1148"/>
                      <a:pt x="715" y="1164"/>
                    </a:cubicBezTo>
                    <a:cubicBezTo>
                      <a:pt x="754" y="1275"/>
                      <a:pt x="787" y="1390"/>
                      <a:pt x="822" y="1505"/>
                    </a:cubicBezTo>
                    <a:cubicBezTo>
                      <a:pt x="835" y="1545"/>
                      <a:pt x="897" y="1527"/>
                      <a:pt x="885" y="1486"/>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0" name="Google Shape;360;p26"/>
              <p:cNvSpPr/>
              <p:nvPr/>
            </p:nvSpPr>
            <p:spPr>
              <a:xfrm>
                <a:off x="2979360" y="2687040"/>
                <a:ext cx="759240" cy="1005480"/>
              </a:xfrm>
              <a:custGeom>
                <a:avLst/>
                <a:gdLst/>
                <a:ahLst/>
                <a:cxnLst/>
                <a:rect l="l" t="t" r="r" b="b"/>
                <a:pathLst>
                  <a:path w="2109" h="2793" extrusionOk="0">
                    <a:moveTo>
                      <a:pt x="2089" y="7"/>
                    </a:moveTo>
                    <a:lnTo>
                      <a:pt x="2089" y="7"/>
                    </a:lnTo>
                    <a:cubicBezTo>
                      <a:pt x="2071" y="-3"/>
                      <a:pt x="2053" y="1"/>
                      <a:pt x="2035" y="7"/>
                    </a:cubicBezTo>
                    <a:cubicBezTo>
                      <a:pt x="1946" y="35"/>
                      <a:pt x="1877" y="100"/>
                      <a:pt x="1815" y="171"/>
                    </a:cubicBezTo>
                    <a:cubicBezTo>
                      <a:pt x="1773" y="221"/>
                      <a:pt x="1734" y="270"/>
                      <a:pt x="1699" y="326"/>
                    </a:cubicBezTo>
                    <a:cubicBezTo>
                      <a:pt x="1689" y="342"/>
                      <a:pt x="1672" y="363"/>
                      <a:pt x="1657" y="385"/>
                    </a:cubicBezTo>
                    <a:cubicBezTo>
                      <a:pt x="1550" y="434"/>
                      <a:pt x="1463" y="520"/>
                      <a:pt x="1397" y="623"/>
                    </a:cubicBezTo>
                    <a:cubicBezTo>
                      <a:pt x="1409" y="570"/>
                      <a:pt x="1418" y="520"/>
                      <a:pt x="1430" y="468"/>
                    </a:cubicBezTo>
                    <a:cubicBezTo>
                      <a:pt x="1460" y="348"/>
                      <a:pt x="1475" y="221"/>
                      <a:pt x="1433" y="103"/>
                    </a:cubicBezTo>
                    <a:cubicBezTo>
                      <a:pt x="1421" y="69"/>
                      <a:pt x="1392" y="32"/>
                      <a:pt x="1359" y="44"/>
                    </a:cubicBezTo>
                    <a:cubicBezTo>
                      <a:pt x="1341" y="50"/>
                      <a:pt x="1332" y="65"/>
                      <a:pt x="1323" y="84"/>
                    </a:cubicBezTo>
                    <a:cubicBezTo>
                      <a:pt x="1284" y="168"/>
                      <a:pt x="1281" y="267"/>
                      <a:pt x="1290" y="363"/>
                    </a:cubicBezTo>
                    <a:cubicBezTo>
                      <a:pt x="1296" y="427"/>
                      <a:pt x="1308" y="493"/>
                      <a:pt x="1323" y="554"/>
                    </a:cubicBezTo>
                    <a:cubicBezTo>
                      <a:pt x="1329" y="592"/>
                      <a:pt x="1338" y="654"/>
                      <a:pt x="1356" y="694"/>
                    </a:cubicBezTo>
                    <a:cubicBezTo>
                      <a:pt x="1341" y="722"/>
                      <a:pt x="1329" y="753"/>
                      <a:pt x="1317" y="784"/>
                    </a:cubicBezTo>
                    <a:cubicBezTo>
                      <a:pt x="1293" y="843"/>
                      <a:pt x="1272" y="908"/>
                      <a:pt x="1257" y="973"/>
                    </a:cubicBezTo>
                    <a:cubicBezTo>
                      <a:pt x="1257" y="957"/>
                      <a:pt x="1260" y="942"/>
                      <a:pt x="1260" y="927"/>
                    </a:cubicBezTo>
                    <a:cubicBezTo>
                      <a:pt x="1263" y="803"/>
                      <a:pt x="1251" y="672"/>
                      <a:pt x="1189" y="570"/>
                    </a:cubicBezTo>
                    <a:cubicBezTo>
                      <a:pt x="1171" y="539"/>
                      <a:pt x="1135" y="508"/>
                      <a:pt x="1102" y="527"/>
                    </a:cubicBezTo>
                    <a:cubicBezTo>
                      <a:pt x="1088" y="536"/>
                      <a:pt x="1082" y="554"/>
                      <a:pt x="1076" y="573"/>
                    </a:cubicBezTo>
                    <a:cubicBezTo>
                      <a:pt x="1055" y="666"/>
                      <a:pt x="1073" y="762"/>
                      <a:pt x="1102" y="852"/>
                    </a:cubicBezTo>
                    <a:cubicBezTo>
                      <a:pt x="1120" y="914"/>
                      <a:pt x="1144" y="976"/>
                      <a:pt x="1171" y="1035"/>
                    </a:cubicBezTo>
                    <a:cubicBezTo>
                      <a:pt x="1183" y="1066"/>
                      <a:pt x="1201" y="1116"/>
                      <a:pt x="1225" y="1153"/>
                    </a:cubicBezTo>
                    <a:cubicBezTo>
                      <a:pt x="1210" y="1249"/>
                      <a:pt x="1198" y="1345"/>
                      <a:pt x="1183" y="1441"/>
                    </a:cubicBezTo>
                    <a:cubicBezTo>
                      <a:pt x="1174" y="1494"/>
                      <a:pt x="1162" y="1547"/>
                      <a:pt x="1150" y="1596"/>
                    </a:cubicBezTo>
                    <a:cubicBezTo>
                      <a:pt x="1141" y="1537"/>
                      <a:pt x="1132" y="1475"/>
                      <a:pt x="1123" y="1416"/>
                    </a:cubicBezTo>
                    <a:cubicBezTo>
                      <a:pt x="1108" y="1292"/>
                      <a:pt x="1079" y="1169"/>
                      <a:pt x="1001" y="1075"/>
                    </a:cubicBezTo>
                    <a:cubicBezTo>
                      <a:pt x="977" y="1048"/>
                      <a:pt x="938" y="1023"/>
                      <a:pt x="912" y="1044"/>
                    </a:cubicBezTo>
                    <a:cubicBezTo>
                      <a:pt x="897" y="1057"/>
                      <a:pt x="894" y="1079"/>
                      <a:pt x="891" y="1097"/>
                    </a:cubicBezTo>
                    <a:cubicBezTo>
                      <a:pt x="885" y="1190"/>
                      <a:pt x="918" y="1283"/>
                      <a:pt x="956" y="1370"/>
                    </a:cubicBezTo>
                    <a:cubicBezTo>
                      <a:pt x="983" y="1429"/>
                      <a:pt x="1016" y="1485"/>
                      <a:pt x="1052" y="1537"/>
                    </a:cubicBezTo>
                    <a:cubicBezTo>
                      <a:pt x="1073" y="1569"/>
                      <a:pt x="1102" y="1624"/>
                      <a:pt x="1135" y="1655"/>
                    </a:cubicBezTo>
                    <a:cubicBezTo>
                      <a:pt x="1100" y="1786"/>
                      <a:pt x="1049" y="1913"/>
                      <a:pt x="986" y="2031"/>
                    </a:cubicBezTo>
                    <a:cubicBezTo>
                      <a:pt x="980" y="2043"/>
                      <a:pt x="974" y="2055"/>
                      <a:pt x="968" y="2068"/>
                    </a:cubicBezTo>
                    <a:cubicBezTo>
                      <a:pt x="956" y="1999"/>
                      <a:pt x="948" y="1934"/>
                      <a:pt x="938" y="1866"/>
                    </a:cubicBezTo>
                    <a:cubicBezTo>
                      <a:pt x="924" y="1745"/>
                      <a:pt x="894" y="1618"/>
                      <a:pt x="816" y="1525"/>
                    </a:cubicBezTo>
                    <a:cubicBezTo>
                      <a:pt x="793" y="1497"/>
                      <a:pt x="754" y="1475"/>
                      <a:pt x="724" y="1497"/>
                    </a:cubicBezTo>
                    <a:cubicBezTo>
                      <a:pt x="712" y="1510"/>
                      <a:pt x="706" y="1528"/>
                      <a:pt x="706" y="1550"/>
                    </a:cubicBezTo>
                    <a:cubicBezTo>
                      <a:pt x="697" y="1643"/>
                      <a:pt x="730" y="1736"/>
                      <a:pt x="772" y="1819"/>
                    </a:cubicBezTo>
                    <a:cubicBezTo>
                      <a:pt x="799" y="1878"/>
                      <a:pt x="831" y="1937"/>
                      <a:pt x="867" y="1990"/>
                    </a:cubicBezTo>
                    <a:cubicBezTo>
                      <a:pt x="885" y="2018"/>
                      <a:pt x="915" y="2074"/>
                      <a:pt x="944" y="2105"/>
                    </a:cubicBezTo>
                    <a:cubicBezTo>
                      <a:pt x="867" y="2235"/>
                      <a:pt x="769" y="2356"/>
                      <a:pt x="656" y="2455"/>
                    </a:cubicBezTo>
                    <a:cubicBezTo>
                      <a:pt x="644" y="2378"/>
                      <a:pt x="629" y="2297"/>
                      <a:pt x="620" y="2220"/>
                    </a:cubicBezTo>
                    <a:cubicBezTo>
                      <a:pt x="605" y="2095"/>
                      <a:pt x="575" y="1968"/>
                      <a:pt x="498" y="1878"/>
                    </a:cubicBezTo>
                    <a:cubicBezTo>
                      <a:pt x="474" y="1850"/>
                      <a:pt x="435" y="1826"/>
                      <a:pt x="408" y="1847"/>
                    </a:cubicBezTo>
                    <a:cubicBezTo>
                      <a:pt x="393" y="1860"/>
                      <a:pt x="390" y="1882"/>
                      <a:pt x="387" y="1900"/>
                    </a:cubicBezTo>
                    <a:cubicBezTo>
                      <a:pt x="381" y="1993"/>
                      <a:pt x="414" y="2086"/>
                      <a:pt x="453" y="2173"/>
                    </a:cubicBezTo>
                    <a:cubicBezTo>
                      <a:pt x="480" y="2232"/>
                      <a:pt x="512" y="2288"/>
                      <a:pt x="548" y="2340"/>
                    </a:cubicBezTo>
                    <a:cubicBezTo>
                      <a:pt x="569" y="2375"/>
                      <a:pt x="605" y="2440"/>
                      <a:pt x="641" y="2468"/>
                    </a:cubicBezTo>
                    <a:cubicBezTo>
                      <a:pt x="632" y="2474"/>
                      <a:pt x="623" y="2483"/>
                      <a:pt x="614" y="2489"/>
                    </a:cubicBezTo>
                    <a:cubicBezTo>
                      <a:pt x="462" y="2607"/>
                      <a:pt x="286" y="2688"/>
                      <a:pt x="98" y="2719"/>
                    </a:cubicBezTo>
                    <a:cubicBezTo>
                      <a:pt x="77" y="2722"/>
                      <a:pt x="54" y="2722"/>
                      <a:pt x="33" y="2725"/>
                    </a:cubicBezTo>
                    <a:cubicBezTo>
                      <a:pt x="15" y="2725"/>
                      <a:pt x="0" y="2740"/>
                      <a:pt x="0" y="2759"/>
                    </a:cubicBezTo>
                    <a:cubicBezTo>
                      <a:pt x="0" y="2775"/>
                      <a:pt x="15" y="2793"/>
                      <a:pt x="33" y="2793"/>
                    </a:cubicBezTo>
                    <a:cubicBezTo>
                      <a:pt x="223" y="2778"/>
                      <a:pt x="411" y="2710"/>
                      <a:pt x="572" y="2601"/>
                    </a:cubicBezTo>
                    <a:cubicBezTo>
                      <a:pt x="614" y="2573"/>
                      <a:pt x="650" y="2545"/>
                      <a:pt x="685" y="2514"/>
                    </a:cubicBezTo>
                    <a:cubicBezTo>
                      <a:pt x="757" y="2511"/>
                      <a:pt x="828" y="2508"/>
                      <a:pt x="900" y="2505"/>
                    </a:cubicBezTo>
                    <a:cubicBezTo>
                      <a:pt x="1019" y="2505"/>
                      <a:pt x="1144" y="2489"/>
                      <a:pt x="1243" y="2418"/>
                    </a:cubicBezTo>
                    <a:cubicBezTo>
                      <a:pt x="1269" y="2396"/>
                      <a:pt x="1299" y="2359"/>
                      <a:pt x="1278" y="2328"/>
                    </a:cubicBezTo>
                    <a:cubicBezTo>
                      <a:pt x="1269" y="2313"/>
                      <a:pt x="1249" y="2306"/>
                      <a:pt x="1231" y="2300"/>
                    </a:cubicBezTo>
                    <a:cubicBezTo>
                      <a:pt x="1144" y="2285"/>
                      <a:pt x="1052" y="2306"/>
                      <a:pt x="965" y="2337"/>
                    </a:cubicBezTo>
                    <a:cubicBezTo>
                      <a:pt x="906" y="2362"/>
                      <a:pt x="849" y="2387"/>
                      <a:pt x="793" y="2418"/>
                    </a:cubicBezTo>
                    <a:cubicBezTo>
                      <a:pt x="789" y="2418"/>
                      <a:pt x="789" y="2421"/>
                      <a:pt x="787" y="2421"/>
                    </a:cubicBezTo>
                    <a:cubicBezTo>
                      <a:pt x="861" y="2344"/>
                      <a:pt x="930" y="2257"/>
                      <a:pt x="986" y="2164"/>
                    </a:cubicBezTo>
                    <a:cubicBezTo>
                      <a:pt x="995" y="2151"/>
                      <a:pt x="1001" y="2139"/>
                      <a:pt x="1010" y="2127"/>
                    </a:cubicBezTo>
                    <a:cubicBezTo>
                      <a:pt x="1073" y="2123"/>
                      <a:pt x="1138" y="2120"/>
                      <a:pt x="1204" y="2120"/>
                    </a:cubicBezTo>
                    <a:cubicBezTo>
                      <a:pt x="1320" y="2117"/>
                      <a:pt x="1445" y="2102"/>
                      <a:pt x="1544" y="2031"/>
                    </a:cubicBezTo>
                    <a:cubicBezTo>
                      <a:pt x="1570" y="2009"/>
                      <a:pt x="1600" y="1972"/>
                      <a:pt x="1579" y="1941"/>
                    </a:cubicBezTo>
                    <a:cubicBezTo>
                      <a:pt x="1570" y="1925"/>
                      <a:pt x="1552" y="1919"/>
                      <a:pt x="1535" y="1916"/>
                    </a:cubicBezTo>
                    <a:cubicBezTo>
                      <a:pt x="1445" y="1897"/>
                      <a:pt x="1353" y="1919"/>
                      <a:pt x="1266" y="1953"/>
                    </a:cubicBezTo>
                    <a:cubicBezTo>
                      <a:pt x="1207" y="1975"/>
                      <a:pt x="1150" y="1999"/>
                      <a:pt x="1094" y="2031"/>
                    </a:cubicBezTo>
                    <a:cubicBezTo>
                      <a:pt x="1082" y="2036"/>
                      <a:pt x="1067" y="2046"/>
                      <a:pt x="1049" y="2055"/>
                    </a:cubicBezTo>
                    <a:cubicBezTo>
                      <a:pt x="1117" y="1925"/>
                      <a:pt x="1168" y="1789"/>
                      <a:pt x="1204" y="1646"/>
                    </a:cubicBezTo>
                    <a:cubicBezTo>
                      <a:pt x="1272" y="1643"/>
                      <a:pt x="1338" y="1640"/>
                      <a:pt x="1403" y="1640"/>
                    </a:cubicBezTo>
                    <a:cubicBezTo>
                      <a:pt x="1523" y="1637"/>
                      <a:pt x="1648" y="1621"/>
                      <a:pt x="1746" y="1550"/>
                    </a:cubicBezTo>
                    <a:cubicBezTo>
                      <a:pt x="1773" y="1528"/>
                      <a:pt x="1803" y="1491"/>
                      <a:pt x="1782" y="1460"/>
                    </a:cubicBezTo>
                    <a:cubicBezTo>
                      <a:pt x="1773" y="1444"/>
                      <a:pt x="1755" y="1438"/>
                      <a:pt x="1737" y="1435"/>
                    </a:cubicBezTo>
                    <a:cubicBezTo>
                      <a:pt x="1648" y="1416"/>
                      <a:pt x="1556" y="1438"/>
                      <a:pt x="1469" y="1472"/>
                    </a:cubicBezTo>
                    <a:cubicBezTo>
                      <a:pt x="1409" y="1494"/>
                      <a:pt x="1353" y="1519"/>
                      <a:pt x="1296" y="1550"/>
                    </a:cubicBezTo>
                    <a:cubicBezTo>
                      <a:pt x="1275" y="1562"/>
                      <a:pt x="1245" y="1575"/>
                      <a:pt x="1219" y="1590"/>
                    </a:cubicBezTo>
                    <a:cubicBezTo>
                      <a:pt x="1219" y="1590"/>
                      <a:pt x="1219" y="1587"/>
                      <a:pt x="1219" y="1584"/>
                    </a:cubicBezTo>
                    <a:cubicBezTo>
                      <a:pt x="1249" y="1454"/>
                      <a:pt x="1266" y="1317"/>
                      <a:pt x="1287" y="1184"/>
                    </a:cubicBezTo>
                    <a:cubicBezTo>
                      <a:pt x="1362" y="1181"/>
                      <a:pt x="1436" y="1175"/>
                      <a:pt x="1511" y="1175"/>
                    </a:cubicBezTo>
                    <a:cubicBezTo>
                      <a:pt x="1630" y="1175"/>
                      <a:pt x="1752" y="1159"/>
                      <a:pt x="1851" y="1088"/>
                    </a:cubicBezTo>
                    <a:cubicBezTo>
                      <a:pt x="1877" y="1066"/>
                      <a:pt x="1907" y="1026"/>
                      <a:pt x="1886" y="998"/>
                    </a:cubicBezTo>
                    <a:cubicBezTo>
                      <a:pt x="1877" y="979"/>
                      <a:pt x="1859" y="973"/>
                      <a:pt x="1842" y="970"/>
                    </a:cubicBezTo>
                    <a:cubicBezTo>
                      <a:pt x="1752" y="952"/>
                      <a:pt x="1660" y="976"/>
                      <a:pt x="1573" y="1007"/>
                    </a:cubicBezTo>
                    <a:cubicBezTo>
                      <a:pt x="1514" y="1029"/>
                      <a:pt x="1457" y="1057"/>
                      <a:pt x="1401" y="1088"/>
                    </a:cubicBezTo>
                    <a:cubicBezTo>
                      <a:pt x="1374" y="1103"/>
                      <a:pt x="1326" y="1122"/>
                      <a:pt x="1290" y="1150"/>
                    </a:cubicBezTo>
                    <a:cubicBezTo>
                      <a:pt x="1305" y="1066"/>
                      <a:pt x="1320" y="985"/>
                      <a:pt x="1344" y="905"/>
                    </a:cubicBezTo>
                    <a:cubicBezTo>
                      <a:pt x="1365" y="834"/>
                      <a:pt x="1392" y="765"/>
                      <a:pt x="1427" y="700"/>
                    </a:cubicBezTo>
                    <a:cubicBezTo>
                      <a:pt x="1496" y="697"/>
                      <a:pt x="1561" y="694"/>
                      <a:pt x="1630" y="691"/>
                    </a:cubicBezTo>
                    <a:cubicBezTo>
                      <a:pt x="1749" y="691"/>
                      <a:pt x="1874" y="676"/>
                      <a:pt x="1970" y="604"/>
                    </a:cubicBezTo>
                    <a:cubicBezTo>
                      <a:pt x="2000" y="582"/>
                      <a:pt x="2026" y="545"/>
                      <a:pt x="2008" y="514"/>
                    </a:cubicBezTo>
                    <a:cubicBezTo>
                      <a:pt x="2000" y="499"/>
                      <a:pt x="1979" y="493"/>
                      <a:pt x="1961" y="486"/>
                    </a:cubicBezTo>
                    <a:cubicBezTo>
                      <a:pt x="1871" y="468"/>
                      <a:pt x="1779" y="493"/>
                      <a:pt x="1695" y="523"/>
                    </a:cubicBezTo>
                    <a:cubicBezTo>
                      <a:pt x="1636" y="548"/>
                      <a:pt x="1576" y="573"/>
                      <a:pt x="1523" y="604"/>
                    </a:cubicBezTo>
                    <a:cubicBezTo>
                      <a:pt x="1508" y="610"/>
                      <a:pt x="1490" y="620"/>
                      <a:pt x="1469" y="632"/>
                    </a:cubicBezTo>
                    <a:cubicBezTo>
                      <a:pt x="1517" y="564"/>
                      <a:pt x="1570" y="508"/>
                      <a:pt x="1639" y="468"/>
                    </a:cubicBezTo>
                    <a:cubicBezTo>
                      <a:pt x="1657" y="458"/>
                      <a:pt x="1675" y="446"/>
                      <a:pt x="1695" y="440"/>
                    </a:cubicBezTo>
                    <a:cubicBezTo>
                      <a:pt x="1704" y="437"/>
                      <a:pt x="1713" y="427"/>
                      <a:pt x="1716" y="418"/>
                    </a:cubicBezTo>
                    <a:cubicBezTo>
                      <a:pt x="1755" y="397"/>
                      <a:pt x="1794" y="373"/>
                      <a:pt x="1836" y="351"/>
                    </a:cubicBezTo>
                    <a:cubicBezTo>
                      <a:pt x="1940" y="289"/>
                      <a:pt x="2041" y="214"/>
                      <a:pt x="2095" y="106"/>
                    </a:cubicBezTo>
                    <a:cubicBezTo>
                      <a:pt x="2110" y="72"/>
                      <a:pt x="2119" y="25"/>
                      <a:pt x="2089" y="7"/>
                    </a:cubicBezTo>
                    <a:close/>
                  </a:path>
                </a:pathLst>
              </a:custGeom>
              <a:solidFill>
                <a:schemeClr val="accent5"/>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1" name="Google Shape;361;p26"/>
              <p:cNvSpPr/>
              <p:nvPr/>
            </p:nvSpPr>
            <p:spPr>
              <a:xfrm>
                <a:off x="2392200" y="2313000"/>
                <a:ext cx="373680" cy="730440"/>
              </a:xfrm>
              <a:custGeom>
                <a:avLst/>
                <a:gdLst/>
                <a:ahLst/>
                <a:cxnLst/>
                <a:rect l="l" t="t" r="r" b="b"/>
                <a:pathLst>
                  <a:path w="1038" h="2029" extrusionOk="0">
                    <a:moveTo>
                      <a:pt x="981" y="401"/>
                    </a:moveTo>
                    <a:lnTo>
                      <a:pt x="981" y="401"/>
                    </a:lnTo>
                    <a:cubicBezTo>
                      <a:pt x="895" y="395"/>
                      <a:pt x="811" y="432"/>
                      <a:pt x="734" y="478"/>
                    </a:cubicBezTo>
                    <a:cubicBezTo>
                      <a:pt x="719" y="488"/>
                      <a:pt x="701" y="497"/>
                      <a:pt x="683" y="506"/>
                    </a:cubicBezTo>
                    <a:cubicBezTo>
                      <a:pt x="719" y="460"/>
                      <a:pt x="755" y="410"/>
                      <a:pt x="791" y="364"/>
                    </a:cubicBezTo>
                    <a:cubicBezTo>
                      <a:pt x="805" y="351"/>
                      <a:pt x="817" y="339"/>
                      <a:pt x="829" y="329"/>
                    </a:cubicBezTo>
                    <a:cubicBezTo>
                      <a:pt x="865" y="298"/>
                      <a:pt x="898" y="267"/>
                      <a:pt x="930" y="230"/>
                    </a:cubicBezTo>
                    <a:cubicBezTo>
                      <a:pt x="975" y="181"/>
                      <a:pt x="1017" y="122"/>
                      <a:pt x="1032" y="57"/>
                    </a:cubicBezTo>
                    <a:cubicBezTo>
                      <a:pt x="1035" y="41"/>
                      <a:pt x="1035" y="25"/>
                      <a:pt x="1029" y="16"/>
                    </a:cubicBezTo>
                    <a:cubicBezTo>
                      <a:pt x="1014" y="-9"/>
                      <a:pt x="981" y="1"/>
                      <a:pt x="960" y="16"/>
                    </a:cubicBezTo>
                    <a:cubicBezTo>
                      <a:pt x="886" y="63"/>
                      <a:pt x="838" y="147"/>
                      <a:pt x="802" y="227"/>
                    </a:cubicBezTo>
                    <a:cubicBezTo>
                      <a:pt x="799" y="239"/>
                      <a:pt x="793" y="249"/>
                      <a:pt x="787" y="261"/>
                    </a:cubicBezTo>
                    <a:cubicBezTo>
                      <a:pt x="785" y="261"/>
                      <a:pt x="781" y="264"/>
                      <a:pt x="781" y="267"/>
                    </a:cubicBezTo>
                    <a:cubicBezTo>
                      <a:pt x="725" y="339"/>
                      <a:pt x="671" y="410"/>
                      <a:pt x="618" y="484"/>
                    </a:cubicBezTo>
                    <a:cubicBezTo>
                      <a:pt x="632" y="450"/>
                      <a:pt x="644" y="416"/>
                      <a:pt x="653" y="379"/>
                    </a:cubicBezTo>
                    <a:cubicBezTo>
                      <a:pt x="674" y="314"/>
                      <a:pt x="686" y="243"/>
                      <a:pt x="668" y="174"/>
                    </a:cubicBezTo>
                    <a:cubicBezTo>
                      <a:pt x="665" y="162"/>
                      <a:pt x="659" y="147"/>
                      <a:pt x="648" y="140"/>
                    </a:cubicBezTo>
                    <a:cubicBezTo>
                      <a:pt x="627" y="128"/>
                      <a:pt x="600" y="150"/>
                      <a:pt x="585" y="174"/>
                    </a:cubicBezTo>
                    <a:cubicBezTo>
                      <a:pt x="540" y="252"/>
                      <a:pt x="534" y="345"/>
                      <a:pt x="540" y="435"/>
                    </a:cubicBezTo>
                    <a:cubicBezTo>
                      <a:pt x="543" y="491"/>
                      <a:pt x="543" y="543"/>
                      <a:pt x="543" y="599"/>
                    </a:cubicBezTo>
                    <a:cubicBezTo>
                      <a:pt x="510" y="652"/>
                      <a:pt x="484" y="705"/>
                      <a:pt x="457" y="757"/>
                    </a:cubicBezTo>
                    <a:cubicBezTo>
                      <a:pt x="454" y="742"/>
                      <a:pt x="451" y="726"/>
                      <a:pt x="451" y="714"/>
                    </a:cubicBezTo>
                    <a:cubicBezTo>
                      <a:pt x="445" y="664"/>
                      <a:pt x="439" y="618"/>
                      <a:pt x="427" y="571"/>
                    </a:cubicBezTo>
                    <a:cubicBezTo>
                      <a:pt x="412" y="503"/>
                      <a:pt x="388" y="435"/>
                      <a:pt x="341" y="385"/>
                    </a:cubicBezTo>
                    <a:cubicBezTo>
                      <a:pt x="331" y="376"/>
                      <a:pt x="320" y="367"/>
                      <a:pt x="308" y="367"/>
                    </a:cubicBezTo>
                    <a:cubicBezTo>
                      <a:pt x="281" y="367"/>
                      <a:pt x="269" y="401"/>
                      <a:pt x="269" y="425"/>
                    </a:cubicBezTo>
                    <a:cubicBezTo>
                      <a:pt x="266" y="519"/>
                      <a:pt x="308" y="602"/>
                      <a:pt x="355" y="680"/>
                    </a:cubicBezTo>
                    <a:cubicBezTo>
                      <a:pt x="382" y="723"/>
                      <a:pt x="406" y="767"/>
                      <a:pt x="430" y="810"/>
                    </a:cubicBezTo>
                    <a:cubicBezTo>
                      <a:pt x="415" y="847"/>
                      <a:pt x="400" y="884"/>
                      <a:pt x="385" y="922"/>
                    </a:cubicBezTo>
                    <a:cubicBezTo>
                      <a:pt x="376" y="946"/>
                      <a:pt x="367" y="971"/>
                      <a:pt x="358" y="996"/>
                    </a:cubicBezTo>
                    <a:cubicBezTo>
                      <a:pt x="355" y="959"/>
                      <a:pt x="349" y="925"/>
                      <a:pt x="341" y="887"/>
                    </a:cubicBezTo>
                    <a:cubicBezTo>
                      <a:pt x="326" y="819"/>
                      <a:pt x="302" y="751"/>
                      <a:pt x="254" y="701"/>
                    </a:cubicBezTo>
                    <a:cubicBezTo>
                      <a:pt x="245" y="692"/>
                      <a:pt x="233" y="683"/>
                      <a:pt x="221" y="683"/>
                    </a:cubicBezTo>
                    <a:cubicBezTo>
                      <a:pt x="194" y="683"/>
                      <a:pt x="183" y="717"/>
                      <a:pt x="183" y="745"/>
                    </a:cubicBezTo>
                    <a:cubicBezTo>
                      <a:pt x="180" y="835"/>
                      <a:pt x="221" y="918"/>
                      <a:pt x="269" y="996"/>
                    </a:cubicBezTo>
                    <a:cubicBezTo>
                      <a:pt x="290" y="1030"/>
                      <a:pt x="311" y="1067"/>
                      <a:pt x="329" y="1101"/>
                    </a:cubicBezTo>
                    <a:cubicBezTo>
                      <a:pt x="314" y="1163"/>
                      <a:pt x="302" y="1229"/>
                      <a:pt x="290" y="1294"/>
                    </a:cubicBezTo>
                    <a:cubicBezTo>
                      <a:pt x="287" y="1316"/>
                      <a:pt x="281" y="1337"/>
                      <a:pt x="278" y="1362"/>
                    </a:cubicBezTo>
                    <a:cubicBezTo>
                      <a:pt x="278" y="1356"/>
                      <a:pt x="278" y="1353"/>
                      <a:pt x="275" y="1346"/>
                    </a:cubicBezTo>
                    <a:cubicBezTo>
                      <a:pt x="272" y="1300"/>
                      <a:pt x="263" y="1250"/>
                      <a:pt x="254" y="1204"/>
                    </a:cubicBezTo>
                    <a:cubicBezTo>
                      <a:pt x="239" y="1136"/>
                      <a:pt x="215" y="1071"/>
                      <a:pt x="167" y="1021"/>
                    </a:cubicBezTo>
                    <a:cubicBezTo>
                      <a:pt x="159" y="1009"/>
                      <a:pt x="147" y="999"/>
                      <a:pt x="135" y="999"/>
                    </a:cubicBezTo>
                    <a:cubicBezTo>
                      <a:pt x="108" y="999"/>
                      <a:pt x="96" y="1033"/>
                      <a:pt x="96" y="1061"/>
                    </a:cubicBezTo>
                    <a:cubicBezTo>
                      <a:pt x="93" y="1151"/>
                      <a:pt x="135" y="1238"/>
                      <a:pt x="180" y="1312"/>
                    </a:cubicBezTo>
                    <a:cubicBezTo>
                      <a:pt x="209" y="1359"/>
                      <a:pt x="236" y="1405"/>
                      <a:pt x="263" y="1451"/>
                    </a:cubicBezTo>
                    <a:cubicBezTo>
                      <a:pt x="248" y="1525"/>
                      <a:pt x="233" y="1597"/>
                      <a:pt x="209" y="1668"/>
                    </a:cubicBezTo>
                    <a:cubicBezTo>
                      <a:pt x="203" y="1683"/>
                      <a:pt x="198" y="1699"/>
                      <a:pt x="192" y="1715"/>
                    </a:cubicBezTo>
                    <a:cubicBezTo>
                      <a:pt x="188" y="1715"/>
                      <a:pt x="188" y="1711"/>
                      <a:pt x="188" y="1708"/>
                    </a:cubicBezTo>
                    <a:cubicBezTo>
                      <a:pt x="186" y="1659"/>
                      <a:pt x="177" y="1612"/>
                      <a:pt x="167" y="1566"/>
                    </a:cubicBezTo>
                    <a:cubicBezTo>
                      <a:pt x="150" y="1497"/>
                      <a:pt x="126" y="1430"/>
                      <a:pt x="81" y="1381"/>
                    </a:cubicBezTo>
                    <a:cubicBezTo>
                      <a:pt x="72" y="1371"/>
                      <a:pt x="60" y="1362"/>
                      <a:pt x="45" y="1362"/>
                    </a:cubicBezTo>
                    <a:cubicBezTo>
                      <a:pt x="22" y="1362"/>
                      <a:pt x="10" y="1396"/>
                      <a:pt x="10" y="1424"/>
                    </a:cubicBezTo>
                    <a:cubicBezTo>
                      <a:pt x="7" y="1513"/>
                      <a:pt x="45" y="1597"/>
                      <a:pt x="93" y="1674"/>
                    </a:cubicBezTo>
                    <a:cubicBezTo>
                      <a:pt x="117" y="1711"/>
                      <a:pt x="138" y="1749"/>
                      <a:pt x="159" y="1786"/>
                    </a:cubicBezTo>
                    <a:cubicBezTo>
                      <a:pt x="123" y="1854"/>
                      <a:pt x="75" y="1919"/>
                      <a:pt x="16" y="1966"/>
                    </a:cubicBezTo>
                    <a:cubicBezTo>
                      <a:pt x="1" y="1975"/>
                      <a:pt x="-5" y="1993"/>
                      <a:pt x="4" y="2012"/>
                    </a:cubicBezTo>
                    <a:cubicBezTo>
                      <a:pt x="13" y="2024"/>
                      <a:pt x="34" y="2034"/>
                      <a:pt x="48" y="2024"/>
                    </a:cubicBezTo>
                    <a:cubicBezTo>
                      <a:pt x="159" y="1938"/>
                      <a:pt x="224" y="1817"/>
                      <a:pt x="269" y="1687"/>
                    </a:cubicBezTo>
                    <a:cubicBezTo>
                      <a:pt x="296" y="1690"/>
                      <a:pt x="329" y="1683"/>
                      <a:pt x="349" y="1683"/>
                    </a:cubicBezTo>
                    <a:cubicBezTo>
                      <a:pt x="397" y="1680"/>
                      <a:pt x="442" y="1674"/>
                      <a:pt x="486" y="1665"/>
                    </a:cubicBezTo>
                    <a:cubicBezTo>
                      <a:pt x="552" y="1652"/>
                      <a:pt x="621" y="1631"/>
                      <a:pt x="668" y="1584"/>
                    </a:cubicBezTo>
                    <a:cubicBezTo>
                      <a:pt x="680" y="1575"/>
                      <a:pt x="689" y="1562"/>
                      <a:pt x="689" y="1550"/>
                    </a:cubicBezTo>
                    <a:cubicBezTo>
                      <a:pt x="689" y="1522"/>
                      <a:pt x="659" y="1510"/>
                      <a:pt x="632" y="1507"/>
                    </a:cubicBezTo>
                    <a:cubicBezTo>
                      <a:pt x="546" y="1501"/>
                      <a:pt x="463" y="1541"/>
                      <a:pt x="388" y="1584"/>
                    </a:cubicBezTo>
                    <a:cubicBezTo>
                      <a:pt x="352" y="1606"/>
                      <a:pt x="317" y="1624"/>
                      <a:pt x="281" y="1646"/>
                    </a:cubicBezTo>
                    <a:cubicBezTo>
                      <a:pt x="308" y="1562"/>
                      <a:pt x="326" y="1473"/>
                      <a:pt x="337" y="1390"/>
                    </a:cubicBezTo>
                    <a:cubicBezTo>
                      <a:pt x="341" y="1384"/>
                      <a:pt x="341" y="1377"/>
                      <a:pt x="341" y="1371"/>
                    </a:cubicBezTo>
                    <a:cubicBezTo>
                      <a:pt x="367" y="1371"/>
                      <a:pt x="397" y="1368"/>
                      <a:pt x="415" y="1368"/>
                    </a:cubicBezTo>
                    <a:cubicBezTo>
                      <a:pt x="463" y="1365"/>
                      <a:pt x="507" y="1359"/>
                      <a:pt x="552" y="1349"/>
                    </a:cubicBezTo>
                    <a:cubicBezTo>
                      <a:pt x="618" y="1337"/>
                      <a:pt x="683" y="1316"/>
                      <a:pt x="734" y="1269"/>
                    </a:cubicBezTo>
                    <a:cubicBezTo>
                      <a:pt x="743" y="1260"/>
                      <a:pt x="755" y="1247"/>
                      <a:pt x="755" y="1235"/>
                    </a:cubicBezTo>
                    <a:cubicBezTo>
                      <a:pt x="755" y="1207"/>
                      <a:pt x="725" y="1194"/>
                      <a:pt x="698" y="1191"/>
                    </a:cubicBezTo>
                    <a:cubicBezTo>
                      <a:pt x="612" y="1185"/>
                      <a:pt x="528" y="1222"/>
                      <a:pt x="451" y="1269"/>
                    </a:cubicBezTo>
                    <a:cubicBezTo>
                      <a:pt x="418" y="1291"/>
                      <a:pt x="385" y="1309"/>
                      <a:pt x="349" y="1328"/>
                    </a:cubicBezTo>
                    <a:cubicBezTo>
                      <a:pt x="364" y="1250"/>
                      <a:pt x="376" y="1176"/>
                      <a:pt x="397" y="1101"/>
                    </a:cubicBezTo>
                    <a:cubicBezTo>
                      <a:pt x="421" y="1099"/>
                      <a:pt x="442" y="1095"/>
                      <a:pt x="460" y="1095"/>
                    </a:cubicBezTo>
                    <a:cubicBezTo>
                      <a:pt x="505" y="1092"/>
                      <a:pt x="552" y="1086"/>
                      <a:pt x="597" y="1077"/>
                    </a:cubicBezTo>
                    <a:cubicBezTo>
                      <a:pt x="662" y="1064"/>
                      <a:pt x="728" y="1043"/>
                      <a:pt x="779" y="996"/>
                    </a:cubicBezTo>
                    <a:cubicBezTo>
                      <a:pt x="787" y="987"/>
                      <a:pt x="796" y="977"/>
                      <a:pt x="796" y="962"/>
                    </a:cubicBezTo>
                    <a:cubicBezTo>
                      <a:pt x="799" y="937"/>
                      <a:pt x="767" y="922"/>
                      <a:pt x="743" y="922"/>
                    </a:cubicBezTo>
                    <a:cubicBezTo>
                      <a:pt x="653" y="912"/>
                      <a:pt x="570" y="953"/>
                      <a:pt x="495" y="999"/>
                    </a:cubicBezTo>
                    <a:cubicBezTo>
                      <a:pt x="469" y="1015"/>
                      <a:pt x="439" y="1030"/>
                      <a:pt x="412" y="1046"/>
                    </a:cubicBezTo>
                    <a:cubicBezTo>
                      <a:pt x="415" y="1033"/>
                      <a:pt x="421" y="1021"/>
                      <a:pt x="424" y="1009"/>
                    </a:cubicBezTo>
                    <a:cubicBezTo>
                      <a:pt x="442" y="956"/>
                      <a:pt x="463" y="903"/>
                      <a:pt x="484" y="850"/>
                    </a:cubicBezTo>
                    <a:cubicBezTo>
                      <a:pt x="513" y="854"/>
                      <a:pt x="546" y="847"/>
                      <a:pt x="567" y="847"/>
                    </a:cubicBezTo>
                    <a:cubicBezTo>
                      <a:pt x="615" y="844"/>
                      <a:pt x="659" y="838"/>
                      <a:pt x="704" y="829"/>
                    </a:cubicBezTo>
                    <a:cubicBezTo>
                      <a:pt x="770" y="816"/>
                      <a:pt x="838" y="795"/>
                      <a:pt x="886" y="748"/>
                    </a:cubicBezTo>
                    <a:cubicBezTo>
                      <a:pt x="898" y="739"/>
                      <a:pt x="907" y="726"/>
                      <a:pt x="907" y="714"/>
                    </a:cubicBezTo>
                    <a:cubicBezTo>
                      <a:pt x="907" y="686"/>
                      <a:pt x="877" y="674"/>
                      <a:pt x="850" y="670"/>
                    </a:cubicBezTo>
                    <a:cubicBezTo>
                      <a:pt x="764" y="664"/>
                      <a:pt x="680" y="705"/>
                      <a:pt x="606" y="748"/>
                    </a:cubicBezTo>
                    <a:cubicBezTo>
                      <a:pt x="573" y="770"/>
                      <a:pt x="537" y="788"/>
                      <a:pt x="505" y="807"/>
                    </a:cubicBezTo>
                    <a:cubicBezTo>
                      <a:pt x="528" y="757"/>
                      <a:pt x="552" y="711"/>
                      <a:pt x="579" y="667"/>
                    </a:cubicBezTo>
                    <a:cubicBezTo>
                      <a:pt x="597" y="637"/>
                      <a:pt x="615" y="609"/>
                      <a:pt x="632" y="581"/>
                    </a:cubicBezTo>
                    <a:cubicBezTo>
                      <a:pt x="656" y="581"/>
                      <a:pt x="680" y="578"/>
                      <a:pt x="698" y="574"/>
                    </a:cubicBezTo>
                    <a:cubicBezTo>
                      <a:pt x="743" y="571"/>
                      <a:pt x="791" y="568"/>
                      <a:pt x="835" y="559"/>
                    </a:cubicBezTo>
                    <a:cubicBezTo>
                      <a:pt x="901" y="543"/>
                      <a:pt x="966" y="522"/>
                      <a:pt x="1017" y="475"/>
                    </a:cubicBezTo>
                    <a:cubicBezTo>
                      <a:pt x="1026" y="466"/>
                      <a:pt x="1038" y="456"/>
                      <a:pt x="1038" y="441"/>
                    </a:cubicBezTo>
                    <a:cubicBezTo>
                      <a:pt x="1038" y="416"/>
                      <a:pt x="1005" y="401"/>
                      <a:pt x="981" y="401"/>
                    </a:cubicBezTo>
                    <a:close/>
                  </a:path>
                </a:pathLst>
              </a:custGeom>
              <a:solidFill>
                <a:schemeClr val="accent5"/>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2" name="Google Shape;362;p26"/>
              <p:cNvSpPr/>
              <p:nvPr/>
            </p:nvSpPr>
            <p:spPr>
              <a:xfrm>
                <a:off x="2968560" y="3127680"/>
                <a:ext cx="278640" cy="311040"/>
              </a:xfrm>
              <a:custGeom>
                <a:avLst/>
                <a:gdLst/>
                <a:ahLst/>
                <a:cxnLst/>
                <a:rect l="l" t="t" r="r" b="b"/>
                <a:pathLst>
                  <a:path w="774" h="864" extrusionOk="0">
                    <a:moveTo>
                      <a:pt x="724" y="3"/>
                    </a:moveTo>
                    <a:lnTo>
                      <a:pt x="724" y="3"/>
                    </a:lnTo>
                    <a:cubicBezTo>
                      <a:pt x="462" y="127"/>
                      <a:pt x="209" y="310"/>
                      <a:pt x="78" y="583"/>
                    </a:cubicBezTo>
                    <a:cubicBezTo>
                      <a:pt x="42" y="661"/>
                      <a:pt x="15" y="738"/>
                      <a:pt x="0" y="822"/>
                    </a:cubicBezTo>
                    <a:cubicBezTo>
                      <a:pt x="-3" y="840"/>
                      <a:pt x="6" y="856"/>
                      <a:pt x="24" y="862"/>
                    </a:cubicBezTo>
                    <a:cubicBezTo>
                      <a:pt x="39" y="868"/>
                      <a:pt x="60" y="856"/>
                      <a:pt x="63" y="840"/>
                    </a:cubicBezTo>
                    <a:cubicBezTo>
                      <a:pt x="110" y="552"/>
                      <a:pt x="310" y="326"/>
                      <a:pt x="542" y="177"/>
                    </a:cubicBezTo>
                    <a:cubicBezTo>
                      <a:pt x="611" y="134"/>
                      <a:pt x="686" y="96"/>
                      <a:pt x="757" y="62"/>
                    </a:cubicBezTo>
                    <a:cubicBezTo>
                      <a:pt x="775" y="56"/>
                      <a:pt x="778" y="31"/>
                      <a:pt x="769" y="16"/>
                    </a:cubicBezTo>
                    <a:cubicBezTo>
                      <a:pt x="760" y="-3"/>
                      <a:pt x="742" y="-3"/>
                      <a:pt x="724" y="3"/>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3" name="Google Shape;363;p26"/>
              <p:cNvSpPr/>
              <p:nvPr/>
            </p:nvSpPr>
            <p:spPr>
              <a:xfrm>
                <a:off x="1752480" y="3061800"/>
                <a:ext cx="186480" cy="459720"/>
              </a:xfrm>
              <a:custGeom>
                <a:avLst/>
                <a:gdLst/>
                <a:ahLst/>
                <a:cxnLst/>
                <a:rect l="l" t="t" r="r" b="b"/>
                <a:pathLst>
                  <a:path w="518" h="1277" extrusionOk="0">
                    <a:moveTo>
                      <a:pt x="464" y="10"/>
                    </a:moveTo>
                    <a:lnTo>
                      <a:pt x="464" y="10"/>
                    </a:lnTo>
                    <a:cubicBezTo>
                      <a:pt x="348" y="140"/>
                      <a:pt x="253" y="286"/>
                      <a:pt x="178" y="444"/>
                    </a:cubicBezTo>
                    <a:cubicBezTo>
                      <a:pt x="104" y="602"/>
                      <a:pt x="53" y="769"/>
                      <a:pt x="24" y="943"/>
                    </a:cubicBezTo>
                    <a:cubicBezTo>
                      <a:pt x="9" y="1042"/>
                      <a:pt x="0" y="1144"/>
                      <a:pt x="0" y="1244"/>
                    </a:cubicBezTo>
                    <a:cubicBezTo>
                      <a:pt x="0" y="1287"/>
                      <a:pt x="65" y="1287"/>
                      <a:pt x="65" y="1244"/>
                    </a:cubicBezTo>
                    <a:cubicBezTo>
                      <a:pt x="65" y="1073"/>
                      <a:pt x="89" y="906"/>
                      <a:pt x="137" y="745"/>
                    </a:cubicBezTo>
                    <a:cubicBezTo>
                      <a:pt x="181" y="580"/>
                      <a:pt x="253" y="425"/>
                      <a:pt x="342" y="283"/>
                    </a:cubicBezTo>
                    <a:cubicBezTo>
                      <a:pt x="390" y="202"/>
                      <a:pt x="447" y="128"/>
                      <a:pt x="509" y="56"/>
                    </a:cubicBezTo>
                    <a:cubicBezTo>
                      <a:pt x="539" y="25"/>
                      <a:pt x="491" y="-21"/>
                      <a:pt x="464" y="10"/>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4" name="Google Shape;364;p26"/>
              <p:cNvSpPr/>
              <p:nvPr/>
            </p:nvSpPr>
            <p:spPr>
              <a:xfrm>
                <a:off x="819360" y="2837160"/>
                <a:ext cx="381600" cy="411840"/>
              </a:xfrm>
              <a:custGeom>
                <a:avLst/>
                <a:gdLst/>
                <a:ahLst/>
                <a:cxnLst/>
                <a:rect l="l" t="t" r="r" b="b"/>
                <a:pathLst>
                  <a:path w="1060" h="1144" extrusionOk="0">
                    <a:moveTo>
                      <a:pt x="863" y="599"/>
                    </a:moveTo>
                    <a:lnTo>
                      <a:pt x="863" y="599"/>
                    </a:lnTo>
                    <a:cubicBezTo>
                      <a:pt x="926" y="603"/>
                      <a:pt x="985" y="637"/>
                      <a:pt x="1021" y="689"/>
                    </a:cubicBezTo>
                    <a:cubicBezTo>
                      <a:pt x="1057" y="742"/>
                      <a:pt x="1069" y="813"/>
                      <a:pt x="1054" y="875"/>
                    </a:cubicBezTo>
                    <a:cubicBezTo>
                      <a:pt x="1048" y="897"/>
                      <a:pt x="1039" y="916"/>
                      <a:pt x="1024" y="934"/>
                    </a:cubicBezTo>
                    <a:cubicBezTo>
                      <a:pt x="991" y="969"/>
                      <a:pt x="944" y="975"/>
                      <a:pt x="899" y="969"/>
                    </a:cubicBezTo>
                    <a:cubicBezTo>
                      <a:pt x="816" y="956"/>
                      <a:pt x="729" y="900"/>
                      <a:pt x="693" y="823"/>
                    </a:cubicBezTo>
                    <a:cubicBezTo>
                      <a:pt x="726" y="966"/>
                      <a:pt x="619" y="1124"/>
                      <a:pt x="479" y="1142"/>
                    </a:cubicBezTo>
                    <a:cubicBezTo>
                      <a:pt x="449" y="1145"/>
                      <a:pt x="419" y="1145"/>
                      <a:pt x="395" y="1127"/>
                    </a:cubicBezTo>
                    <a:cubicBezTo>
                      <a:pt x="374" y="1114"/>
                      <a:pt x="359" y="1093"/>
                      <a:pt x="351" y="1071"/>
                    </a:cubicBezTo>
                    <a:cubicBezTo>
                      <a:pt x="291" y="956"/>
                      <a:pt x="309" y="807"/>
                      <a:pt x="392" y="711"/>
                    </a:cubicBezTo>
                    <a:cubicBezTo>
                      <a:pt x="324" y="773"/>
                      <a:pt x="228" y="798"/>
                      <a:pt x="139" y="779"/>
                    </a:cubicBezTo>
                    <a:cubicBezTo>
                      <a:pt x="26" y="752"/>
                      <a:pt x="-28" y="640"/>
                      <a:pt x="14" y="522"/>
                    </a:cubicBezTo>
                    <a:cubicBezTo>
                      <a:pt x="62" y="389"/>
                      <a:pt x="202" y="358"/>
                      <a:pt x="324" y="364"/>
                    </a:cubicBezTo>
                    <a:cubicBezTo>
                      <a:pt x="279" y="327"/>
                      <a:pt x="273" y="317"/>
                      <a:pt x="249" y="265"/>
                    </a:cubicBezTo>
                    <a:cubicBezTo>
                      <a:pt x="222" y="212"/>
                      <a:pt x="210" y="144"/>
                      <a:pt x="240" y="91"/>
                    </a:cubicBezTo>
                    <a:cubicBezTo>
                      <a:pt x="255" y="63"/>
                      <a:pt x="282" y="41"/>
                      <a:pt x="312" y="26"/>
                    </a:cubicBezTo>
                    <a:cubicBezTo>
                      <a:pt x="401" y="-17"/>
                      <a:pt x="512" y="-7"/>
                      <a:pt x="589" y="57"/>
                    </a:cubicBezTo>
                    <a:cubicBezTo>
                      <a:pt x="666" y="119"/>
                      <a:pt x="705" y="231"/>
                      <a:pt x="684" y="330"/>
                    </a:cubicBezTo>
                    <a:cubicBezTo>
                      <a:pt x="702" y="255"/>
                      <a:pt x="729" y="175"/>
                      <a:pt x="795" y="147"/>
                    </a:cubicBezTo>
                    <a:cubicBezTo>
                      <a:pt x="848" y="125"/>
                      <a:pt x="911" y="150"/>
                      <a:pt x="953" y="190"/>
                    </a:cubicBezTo>
                    <a:cubicBezTo>
                      <a:pt x="1015" y="246"/>
                      <a:pt x="1048" y="333"/>
                      <a:pt x="1036" y="420"/>
                    </a:cubicBezTo>
                    <a:cubicBezTo>
                      <a:pt x="1024" y="503"/>
                      <a:pt x="944" y="575"/>
                      <a:pt x="863" y="599"/>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5" name="Google Shape;365;p26"/>
              <p:cNvSpPr/>
              <p:nvPr/>
            </p:nvSpPr>
            <p:spPr>
              <a:xfrm>
                <a:off x="3098160" y="3003480"/>
                <a:ext cx="281160" cy="303480"/>
              </a:xfrm>
              <a:custGeom>
                <a:avLst/>
                <a:gdLst/>
                <a:ahLst/>
                <a:cxnLst/>
                <a:rect l="l" t="t" r="r" b="b"/>
                <a:pathLst>
                  <a:path w="781" h="843" extrusionOk="0">
                    <a:moveTo>
                      <a:pt x="635" y="441"/>
                    </a:moveTo>
                    <a:lnTo>
                      <a:pt x="635" y="441"/>
                    </a:lnTo>
                    <a:cubicBezTo>
                      <a:pt x="683" y="445"/>
                      <a:pt x="725" y="469"/>
                      <a:pt x="752" y="507"/>
                    </a:cubicBezTo>
                    <a:cubicBezTo>
                      <a:pt x="778" y="547"/>
                      <a:pt x="787" y="596"/>
                      <a:pt x="776" y="643"/>
                    </a:cubicBezTo>
                    <a:cubicBezTo>
                      <a:pt x="772" y="658"/>
                      <a:pt x="764" y="674"/>
                      <a:pt x="755" y="686"/>
                    </a:cubicBezTo>
                    <a:cubicBezTo>
                      <a:pt x="731" y="711"/>
                      <a:pt x="695" y="717"/>
                      <a:pt x="659" y="714"/>
                    </a:cubicBezTo>
                    <a:cubicBezTo>
                      <a:pt x="600" y="705"/>
                      <a:pt x="534" y="665"/>
                      <a:pt x="510" y="606"/>
                    </a:cubicBezTo>
                    <a:cubicBezTo>
                      <a:pt x="534" y="711"/>
                      <a:pt x="457" y="829"/>
                      <a:pt x="352" y="841"/>
                    </a:cubicBezTo>
                    <a:cubicBezTo>
                      <a:pt x="332" y="844"/>
                      <a:pt x="308" y="841"/>
                      <a:pt x="290" y="832"/>
                    </a:cubicBezTo>
                    <a:cubicBezTo>
                      <a:pt x="275" y="820"/>
                      <a:pt x="263" y="804"/>
                      <a:pt x="257" y="789"/>
                    </a:cubicBezTo>
                    <a:cubicBezTo>
                      <a:pt x="215" y="705"/>
                      <a:pt x="227" y="593"/>
                      <a:pt x="287" y="522"/>
                    </a:cubicBezTo>
                    <a:cubicBezTo>
                      <a:pt x="239" y="568"/>
                      <a:pt x="168" y="587"/>
                      <a:pt x="102" y="572"/>
                    </a:cubicBezTo>
                    <a:cubicBezTo>
                      <a:pt x="19" y="553"/>
                      <a:pt x="-20" y="469"/>
                      <a:pt x="10" y="382"/>
                    </a:cubicBezTo>
                    <a:cubicBezTo>
                      <a:pt x="42" y="286"/>
                      <a:pt x="147" y="262"/>
                      <a:pt x="236" y="268"/>
                    </a:cubicBezTo>
                    <a:cubicBezTo>
                      <a:pt x="203" y="240"/>
                      <a:pt x="200" y="234"/>
                      <a:pt x="182" y="193"/>
                    </a:cubicBezTo>
                    <a:cubicBezTo>
                      <a:pt x="164" y="153"/>
                      <a:pt x="156" y="106"/>
                      <a:pt x="176" y="66"/>
                    </a:cubicBezTo>
                    <a:cubicBezTo>
                      <a:pt x="185" y="45"/>
                      <a:pt x="206" y="29"/>
                      <a:pt x="227" y="20"/>
                    </a:cubicBezTo>
                    <a:cubicBezTo>
                      <a:pt x="293" y="-14"/>
                      <a:pt x="376" y="-5"/>
                      <a:pt x="433" y="41"/>
                    </a:cubicBezTo>
                    <a:cubicBezTo>
                      <a:pt x="489" y="85"/>
                      <a:pt x="519" y="169"/>
                      <a:pt x="504" y="240"/>
                    </a:cubicBezTo>
                    <a:cubicBezTo>
                      <a:pt x="516" y="187"/>
                      <a:pt x="534" y="128"/>
                      <a:pt x="585" y="106"/>
                    </a:cubicBezTo>
                    <a:cubicBezTo>
                      <a:pt x="623" y="91"/>
                      <a:pt x="668" y="110"/>
                      <a:pt x="701" y="137"/>
                    </a:cubicBezTo>
                    <a:cubicBezTo>
                      <a:pt x="746" y="181"/>
                      <a:pt x="772" y="246"/>
                      <a:pt x="764" y="308"/>
                    </a:cubicBezTo>
                    <a:cubicBezTo>
                      <a:pt x="755" y="370"/>
                      <a:pt x="695" y="423"/>
                      <a:pt x="635" y="441"/>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6" name="Google Shape;366;p26"/>
              <p:cNvSpPr/>
              <p:nvPr/>
            </p:nvSpPr>
            <p:spPr>
              <a:xfrm>
                <a:off x="1317600" y="2343240"/>
                <a:ext cx="421560" cy="450360"/>
              </a:xfrm>
              <a:custGeom>
                <a:avLst/>
                <a:gdLst/>
                <a:ahLst/>
                <a:cxnLst/>
                <a:rect l="l" t="t" r="r" b="b"/>
                <a:pathLst>
                  <a:path w="1171" h="1251" extrusionOk="0">
                    <a:moveTo>
                      <a:pt x="877" y="757"/>
                    </a:moveTo>
                    <a:lnTo>
                      <a:pt x="877" y="757"/>
                    </a:lnTo>
                    <a:cubicBezTo>
                      <a:pt x="954" y="831"/>
                      <a:pt x="1008" y="921"/>
                      <a:pt x="1035" y="1020"/>
                    </a:cubicBezTo>
                    <a:cubicBezTo>
                      <a:pt x="1056" y="1095"/>
                      <a:pt x="1053" y="1188"/>
                      <a:pt x="990" y="1232"/>
                    </a:cubicBezTo>
                    <a:cubicBezTo>
                      <a:pt x="933" y="1269"/>
                      <a:pt x="853" y="1247"/>
                      <a:pt x="796" y="1210"/>
                    </a:cubicBezTo>
                    <a:cubicBezTo>
                      <a:pt x="686" y="1129"/>
                      <a:pt x="626" y="983"/>
                      <a:pt x="653" y="850"/>
                    </a:cubicBezTo>
                    <a:cubicBezTo>
                      <a:pt x="626" y="925"/>
                      <a:pt x="591" y="999"/>
                      <a:pt x="534" y="1055"/>
                    </a:cubicBezTo>
                    <a:cubicBezTo>
                      <a:pt x="477" y="1110"/>
                      <a:pt x="397" y="1151"/>
                      <a:pt x="320" y="1142"/>
                    </a:cubicBezTo>
                    <a:cubicBezTo>
                      <a:pt x="290" y="1138"/>
                      <a:pt x="260" y="1129"/>
                      <a:pt x="236" y="1107"/>
                    </a:cubicBezTo>
                    <a:cubicBezTo>
                      <a:pt x="201" y="1073"/>
                      <a:pt x="194" y="1015"/>
                      <a:pt x="203" y="962"/>
                    </a:cubicBezTo>
                    <a:cubicBezTo>
                      <a:pt x="227" y="838"/>
                      <a:pt x="317" y="729"/>
                      <a:pt x="433" y="683"/>
                    </a:cubicBezTo>
                    <a:cubicBezTo>
                      <a:pt x="296" y="683"/>
                      <a:pt x="150" y="636"/>
                      <a:pt x="60" y="531"/>
                    </a:cubicBezTo>
                    <a:cubicBezTo>
                      <a:pt x="19" y="487"/>
                      <a:pt x="-11" y="425"/>
                      <a:pt x="4" y="366"/>
                    </a:cubicBezTo>
                    <a:cubicBezTo>
                      <a:pt x="16" y="308"/>
                      <a:pt x="72" y="267"/>
                      <a:pt x="129" y="255"/>
                    </a:cubicBezTo>
                    <a:cubicBezTo>
                      <a:pt x="188" y="239"/>
                      <a:pt x="251" y="252"/>
                      <a:pt x="308" y="267"/>
                    </a:cubicBezTo>
                    <a:cubicBezTo>
                      <a:pt x="397" y="295"/>
                      <a:pt x="481" y="335"/>
                      <a:pt x="555" y="391"/>
                    </a:cubicBezTo>
                    <a:cubicBezTo>
                      <a:pt x="528" y="379"/>
                      <a:pt x="528" y="366"/>
                      <a:pt x="528" y="339"/>
                    </a:cubicBezTo>
                    <a:cubicBezTo>
                      <a:pt x="528" y="273"/>
                      <a:pt x="537" y="208"/>
                      <a:pt x="558" y="146"/>
                    </a:cubicBezTo>
                    <a:cubicBezTo>
                      <a:pt x="582" y="75"/>
                      <a:pt x="630" y="0"/>
                      <a:pt x="704" y="0"/>
                    </a:cubicBezTo>
                    <a:cubicBezTo>
                      <a:pt x="784" y="-3"/>
                      <a:pt x="838" y="84"/>
                      <a:pt x="850" y="162"/>
                    </a:cubicBezTo>
                    <a:cubicBezTo>
                      <a:pt x="868" y="255"/>
                      <a:pt x="850" y="351"/>
                      <a:pt x="805" y="435"/>
                    </a:cubicBezTo>
                    <a:cubicBezTo>
                      <a:pt x="859" y="363"/>
                      <a:pt x="951" y="317"/>
                      <a:pt x="1038" y="339"/>
                    </a:cubicBezTo>
                    <a:cubicBezTo>
                      <a:pt x="1124" y="360"/>
                      <a:pt x="1190" y="456"/>
                      <a:pt x="1166" y="540"/>
                    </a:cubicBezTo>
                    <a:cubicBezTo>
                      <a:pt x="1151" y="583"/>
                      <a:pt x="1118" y="621"/>
                      <a:pt x="1085" y="648"/>
                    </a:cubicBezTo>
                    <a:cubicBezTo>
                      <a:pt x="1023" y="698"/>
                      <a:pt x="954" y="739"/>
                      <a:pt x="877" y="757"/>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7" name="Google Shape;367;p26"/>
              <p:cNvSpPr/>
              <p:nvPr/>
            </p:nvSpPr>
            <p:spPr>
              <a:xfrm>
                <a:off x="2374560" y="3351240"/>
                <a:ext cx="416880" cy="438480"/>
              </a:xfrm>
              <a:custGeom>
                <a:avLst/>
                <a:gdLst/>
                <a:ahLst/>
                <a:cxnLst/>
                <a:rect l="l" t="t" r="r" b="b"/>
                <a:pathLst>
                  <a:path w="1158" h="1218" extrusionOk="0">
                    <a:moveTo>
                      <a:pt x="681" y="247"/>
                    </a:moveTo>
                    <a:lnTo>
                      <a:pt x="681" y="247"/>
                    </a:lnTo>
                    <a:cubicBezTo>
                      <a:pt x="732" y="154"/>
                      <a:pt x="807" y="80"/>
                      <a:pt x="896" y="33"/>
                    </a:cubicBezTo>
                    <a:cubicBezTo>
                      <a:pt x="962" y="-4"/>
                      <a:pt x="1048" y="-19"/>
                      <a:pt x="1102" y="37"/>
                    </a:cubicBezTo>
                    <a:cubicBezTo>
                      <a:pt x="1149" y="86"/>
                      <a:pt x="1146" y="170"/>
                      <a:pt x="1120" y="235"/>
                    </a:cubicBezTo>
                    <a:cubicBezTo>
                      <a:pt x="1069" y="365"/>
                      <a:pt x="944" y="455"/>
                      <a:pt x="813" y="455"/>
                    </a:cubicBezTo>
                    <a:cubicBezTo>
                      <a:pt x="887" y="468"/>
                      <a:pt x="965" y="489"/>
                      <a:pt x="1030" y="536"/>
                    </a:cubicBezTo>
                    <a:cubicBezTo>
                      <a:pt x="1096" y="582"/>
                      <a:pt x="1146" y="654"/>
                      <a:pt x="1155" y="737"/>
                    </a:cubicBezTo>
                    <a:cubicBezTo>
                      <a:pt x="1161" y="768"/>
                      <a:pt x="1158" y="799"/>
                      <a:pt x="1143" y="827"/>
                    </a:cubicBezTo>
                    <a:cubicBezTo>
                      <a:pt x="1117" y="874"/>
                      <a:pt x="1063" y="889"/>
                      <a:pt x="1012" y="892"/>
                    </a:cubicBezTo>
                    <a:cubicBezTo>
                      <a:pt x="890" y="895"/>
                      <a:pt x="768" y="827"/>
                      <a:pt x="699" y="716"/>
                    </a:cubicBezTo>
                    <a:cubicBezTo>
                      <a:pt x="729" y="858"/>
                      <a:pt x="714" y="1013"/>
                      <a:pt x="637" y="1128"/>
                    </a:cubicBezTo>
                    <a:cubicBezTo>
                      <a:pt x="604" y="1178"/>
                      <a:pt x="550" y="1221"/>
                      <a:pt x="494" y="1218"/>
                    </a:cubicBezTo>
                    <a:cubicBezTo>
                      <a:pt x="437" y="1218"/>
                      <a:pt x="386" y="1171"/>
                      <a:pt x="360" y="1112"/>
                    </a:cubicBezTo>
                    <a:cubicBezTo>
                      <a:pt x="336" y="1057"/>
                      <a:pt x="333" y="992"/>
                      <a:pt x="339" y="930"/>
                    </a:cubicBezTo>
                    <a:cubicBezTo>
                      <a:pt x="345" y="834"/>
                      <a:pt x="366" y="740"/>
                      <a:pt x="401" y="654"/>
                    </a:cubicBezTo>
                    <a:cubicBezTo>
                      <a:pt x="398" y="681"/>
                      <a:pt x="386" y="685"/>
                      <a:pt x="360" y="691"/>
                    </a:cubicBezTo>
                    <a:cubicBezTo>
                      <a:pt x="297" y="703"/>
                      <a:pt x="235" y="706"/>
                      <a:pt x="169" y="700"/>
                    </a:cubicBezTo>
                    <a:cubicBezTo>
                      <a:pt x="100" y="691"/>
                      <a:pt x="20" y="657"/>
                      <a:pt x="2" y="582"/>
                    </a:cubicBezTo>
                    <a:cubicBezTo>
                      <a:pt x="-16" y="502"/>
                      <a:pt x="56" y="427"/>
                      <a:pt x="124" y="399"/>
                    </a:cubicBezTo>
                    <a:cubicBezTo>
                      <a:pt x="211" y="362"/>
                      <a:pt x="303" y="359"/>
                      <a:pt x="392" y="387"/>
                    </a:cubicBezTo>
                    <a:cubicBezTo>
                      <a:pt x="312" y="350"/>
                      <a:pt x="252" y="263"/>
                      <a:pt x="252" y="170"/>
                    </a:cubicBezTo>
                    <a:cubicBezTo>
                      <a:pt x="255" y="80"/>
                      <a:pt x="333" y="-7"/>
                      <a:pt x="416" y="0"/>
                    </a:cubicBezTo>
                    <a:cubicBezTo>
                      <a:pt x="461" y="5"/>
                      <a:pt x="500" y="30"/>
                      <a:pt x="535" y="61"/>
                    </a:cubicBezTo>
                    <a:cubicBezTo>
                      <a:pt x="595" y="111"/>
                      <a:pt x="646" y="173"/>
                      <a:pt x="681" y="247"/>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8" name="Google Shape;368;p26"/>
              <p:cNvSpPr/>
              <p:nvPr/>
            </p:nvSpPr>
            <p:spPr>
              <a:xfrm>
                <a:off x="2065680" y="2220480"/>
                <a:ext cx="317520" cy="352440"/>
              </a:xfrm>
              <a:custGeom>
                <a:avLst/>
                <a:gdLst/>
                <a:ahLst/>
                <a:cxnLst/>
                <a:rect l="l" t="t" r="r" b="b"/>
                <a:pathLst>
                  <a:path w="882" h="979" extrusionOk="0">
                    <a:moveTo>
                      <a:pt x="663" y="627"/>
                    </a:moveTo>
                    <a:lnTo>
                      <a:pt x="663" y="627"/>
                    </a:lnTo>
                    <a:cubicBezTo>
                      <a:pt x="738" y="664"/>
                      <a:pt x="756" y="766"/>
                      <a:pt x="750" y="850"/>
                    </a:cubicBezTo>
                    <a:cubicBezTo>
                      <a:pt x="744" y="903"/>
                      <a:pt x="726" y="962"/>
                      <a:pt x="678" y="974"/>
                    </a:cubicBezTo>
                    <a:cubicBezTo>
                      <a:pt x="657" y="977"/>
                      <a:pt x="634" y="971"/>
                      <a:pt x="613" y="962"/>
                    </a:cubicBezTo>
                    <a:cubicBezTo>
                      <a:pt x="520" y="921"/>
                      <a:pt x="449" y="825"/>
                      <a:pt x="437" y="720"/>
                    </a:cubicBezTo>
                    <a:cubicBezTo>
                      <a:pt x="449" y="791"/>
                      <a:pt x="395" y="853"/>
                      <a:pt x="344" y="899"/>
                    </a:cubicBezTo>
                    <a:cubicBezTo>
                      <a:pt x="294" y="946"/>
                      <a:pt x="228" y="996"/>
                      <a:pt x="164" y="974"/>
                    </a:cubicBezTo>
                    <a:cubicBezTo>
                      <a:pt x="89" y="946"/>
                      <a:pt x="74" y="838"/>
                      <a:pt x="113" y="766"/>
                    </a:cubicBezTo>
                    <a:cubicBezTo>
                      <a:pt x="152" y="695"/>
                      <a:pt x="225" y="655"/>
                      <a:pt x="294" y="617"/>
                    </a:cubicBezTo>
                    <a:cubicBezTo>
                      <a:pt x="219" y="621"/>
                      <a:pt x="146" y="596"/>
                      <a:pt x="83" y="549"/>
                    </a:cubicBezTo>
                    <a:cubicBezTo>
                      <a:pt x="48" y="521"/>
                      <a:pt x="12" y="481"/>
                      <a:pt x="3" y="435"/>
                    </a:cubicBezTo>
                    <a:cubicBezTo>
                      <a:pt x="-6" y="388"/>
                      <a:pt x="12" y="332"/>
                      <a:pt x="56" y="314"/>
                    </a:cubicBezTo>
                    <a:cubicBezTo>
                      <a:pt x="80" y="301"/>
                      <a:pt x="110" y="304"/>
                      <a:pt x="137" y="307"/>
                    </a:cubicBezTo>
                    <a:cubicBezTo>
                      <a:pt x="216" y="323"/>
                      <a:pt x="294" y="354"/>
                      <a:pt x="362" y="404"/>
                    </a:cubicBezTo>
                    <a:cubicBezTo>
                      <a:pt x="344" y="320"/>
                      <a:pt x="336" y="242"/>
                      <a:pt x="354" y="159"/>
                    </a:cubicBezTo>
                    <a:cubicBezTo>
                      <a:pt x="362" y="118"/>
                      <a:pt x="374" y="81"/>
                      <a:pt x="398" y="50"/>
                    </a:cubicBezTo>
                    <a:cubicBezTo>
                      <a:pt x="422" y="19"/>
                      <a:pt x="458" y="-3"/>
                      <a:pt x="493" y="1"/>
                    </a:cubicBezTo>
                    <a:cubicBezTo>
                      <a:pt x="553" y="6"/>
                      <a:pt x="589" y="69"/>
                      <a:pt x="607" y="124"/>
                    </a:cubicBezTo>
                    <a:cubicBezTo>
                      <a:pt x="628" y="211"/>
                      <a:pt x="622" y="304"/>
                      <a:pt x="589" y="388"/>
                    </a:cubicBezTo>
                    <a:cubicBezTo>
                      <a:pt x="610" y="338"/>
                      <a:pt x="661" y="310"/>
                      <a:pt x="711" y="314"/>
                    </a:cubicBezTo>
                    <a:cubicBezTo>
                      <a:pt x="762" y="314"/>
                      <a:pt x="809" y="341"/>
                      <a:pt x="845" y="379"/>
                    </a:cubicBezTo>
                    <a:cubicBezTo>
                      <a:pt x="863" y="397"/>
                      <a:pt x="878" y="422"/>
                      <a:pt x="881" y="447"/>
                    </a:cubicBezTo>
                    <a:cubicBezTo>
                      <a:pt x="890" y="509"/>
                      <a:pt x="833" y="555"/>
                      <a:pt x="780" y="580"/>
                    </a:cubicBezTo>
                    <a:cubicBezTo>
                      <a:pt x="726" y="608"/>
                      <a:pt x="723" y="617"/>
                      <a:pt x="663" y="627"/>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9" name="Google Shape;369;p26"/>
              <p:cNvSpPr/>
              <p:nvPr/>
            </p:nvSpPr>
            <p:spPr>
              <a:xfrm>
                <a:off x="1784160" y="2858040"/>
                <a:ext cx="350280" cy="367560"/>
              </a:xfrm>
              <a:custGeom>
                <a:avLst/>
                <a:gdLst/>
                <a:ahLst/>
                <a:cxnLst/>
                <a:rect l="l" t="t" r="r" b="b"/>
                <a:pathLst>
                  <a:path w="973" h="1021" extrusionOk="0">
                    <a:moveTo>
                      <a:pt x="481" y="5"/>
                    </a:moveTo>
                    <a:lnTo>
                      <a:pt x="481" y="5"/>
                    </a:lnTo>
                    <a:cubicBezTo>
                      <a:pt x="534" y="-7"/>
                      <a:pt x="594" y="-1"/>
                      <a:pt x="633" y="27"/>
                    </a:cubicBezTo>
                    <a:cubicBezTo>
                      <a:pt x="755" y="120"/>
                      <a:pt x="707" y="253"/>
                      <a:pt x="636" y="359"/>
                    </a:cubicBezTo>
                    <a:cubicBezTo>
                      <a:pt x="719" y="284"/>
                      <a:pt x="859" y="296"/>
                      <a:pt x="931" y="380"/>
                    </a:cubicBezTo>
                    <a:cubicBezTo>
                      <a:pt x="958" y="411"/>
                      <a:pt x="975" y="449"/>
                      <a:pt x="973" y="489"/>
                    </a:cubicBezTo>
                    <a:cubicBezTo>
                      <a:pt x="969" y="557"/>
                      <a:pt x="913" y="610"/>
                      <a:pt x="853" y="638"/>
                    </a:cubicBezTo>
                    <a:cubicBezTo>
                      <a:pt x="797" y="663"/>
                      <a:pt x="767" y="653"/>
                      <a:pt x="707" y="678"/>
                    </a:cubicBezTo>
                    <a:cubicBezTo>
                      <a:pt x="776" y="696"/>
                      <a:pt x="788" y="790"/>
                      <a:pt x="779" y="861"/>
                    </a:cubicBezTo>
                    <a:cubicBezTo>
                      <a:pt x="770" y="904"/>
                      <a:pt x="758" y="951"/>
                      <a:pt x="725" y="982"/>
                    </a:cubicBezTo>
                    <a:cubicBezTo>
                      <a:pt x="675" y="1038"/>
                      <a:pt x="582" y="1028"/>
                      <a:pt x="525" y="982"/>
                    </a:cubicBezTo>
                    <a:cubicBezTo>
                      <a:pt x="466" y="932"/>
                      <a:pt x="442" y="855"/>
                      <a:pt x="436" y="777"/>
                    </a:cubicBezTo>
                    <a:cubicBezTo>
                      <a:pt x="397" y="901"/>
                      <a:pt x="243" y="963"/>
                      <a:pt x="132" y="904"/>
                    </a:cubicBezTo>
                    <a:cubicBezTo>
                      <a:pt x="111" y="892"/>
                      <a:pt x="90" y="876"/>
                      <a:pt x="79" y="858"/>
                    </a:cubicBezTo>
                    <a:cubicBezTo>
                      <a:pt x="64" y="833"/>
                      <a:pt x="61" y="802"/>
                      <a:pt x="61" y="774"/>
                    </a:cubicBezTo>
                    <a:cubicBezTo>
                      <a:pt x="67" y="672"/>
                      <a:pt x="156" y="582"/>
                      <a:pt x="254" y="579"/>
                    </a:cubicBezTo>
                    <a:cubicBezTo>
                      <a:pt x="171" y="563"/>
                      <a:pt x="87" y="535"/>
                      <a:pt x="34" y="467"/>
                    </a:cubicBezTo>
                    <a:cubicBezTo>
                      <a:pt x="-47" y="368"/>
                      <a:pt x="28" y="253"/>
                      <a:pt x="141" y="235"/>
                    </a:cubicBezTo>
                    <a:cubicBezTo>
                      <a:pt x="186" y="228"/>
                      <a:pt x="374" y="281"/>
                      <a:pt x="376" y="343"/>
                    </a:cubicBezTo>
                    <a:cubicBezTo>
                      <a:pt x="374" y="247"/>
                      <a:pt x="293" y="138"/>
                      <a:pt x="380" y="58"/>
                    </a:cubicBezTo>
                    <a:cubicBezTo>
                      <a:pt x="403" y="30"/>
                      <a:pt x="442" y="11"/>
                      <a:pt x="481" y="5"/>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0" name="Google Shape;370;p26"/>
              <p:cNvSpPr/>
              <p:nvPr/>
            </p:nvSpPr>
            <p:spPr>
              <a:xfrm>
                <a:off x="2622240" y="2705400"/>
                <a:ext cx="210600" cy="627480"/>
              </a:xfrm>
              <a:custGeom>
                <a:avLst/>
                <a:gdLst/>
                <a:ahLst/>
                <a:cxnLst/>
                <a:rect l="l" t="t" r="r" b="b"/>
                <a:pathLst>
                  <a:path w="585" h="1743" extrusionOk="0">
                    <a:moveTo>
                      <a:pt x="584" y="33"/>
                    </a:moveTo>
                    <a:lnTo>
                      <a:pt x="584" y="33"/>
                    </a:lnTo>
                    <a:cubicBezTo>
                      <a:pt x="581" y="-10"/>
                      <a:pt x="515" y="-10"/>
                      <a:pt x="518" y="33"/>
                    </a:cubicBezTo>
                    <a:cubicBezTo>
                      <a:pt x="524" y="256"/>
                      <a:pt x="497" y="479"/>
                      <a:pt x="449" y="696"/>
                    </a:cubicBezTo>
                    <a:cubicBezTo>
                      <a:pt x="405" y="891"/>
                      <a:pt x="345" y="1083"/>
                      <a:pt x="277" y="1273"/>
                    </a:cubicBezTo>
                    <a:cubicBezTo>
                      <a:pt x="279" y="1183"/>
                      <a:pt x="262" y="1090"/>
                      <a:pt x="223" y="1006"/>
                    </a:cubicBezTo>
                    <a:cubicBezTo>
                      <a:pt x="166" y="882"/>
                      <a:pt x="62" y="779"/>
                      <a:pt x="26" y="646"/>
                    </a:cubicBezTo>
                    <a:cubicBezTo>
                      <a:pt x="-30" y="829"/>
                      <a:pt x="5" y="1065"/>
                      <a:pt x="125" y="1214"/>
                    </a:cubicBezTo>
                    <a:cubicBezTo>
                      <a:pt x="163" y="1263"/>
                      <a:pt x="199" y="1310"/>
                      <a:pt x="247" y="1350"/>
                    </a:cubicBezTo>
                    <a:cubicBezTo>
                      <a:pt x="205" y="1468"/>
                      <a:pt x="160" y="1582"/>
                      <a:pt x="113" y="1697"/>
                    </a:cubicBezTo>
                    <a:cubicBezTo>
                      <a:pt x="107" y="1716"/>
                      <a:pt x="122" y="1735"/>
                      <a:pt x="136" y="1741"/>
                    </a:cubicBezTo>
                    <a:cubicBezTo>
                      <a:pt x="154" y="1747"/>
                      <a:pt x="169" y="1735"/>
                      <a:pt x="175" y="1716"/>
                    </a:cubicBezTo>
                    <a:cubicBezTo>
                      <a:pt x="259" y="1505"/>
                      <a:pt x="342" y="1291"/>
                      <a:pt x="411" y="1074"/>
                    </a:cubicBezTo>
                    <a:cubicBezTo>
                      <a:pt x="482" y="860"/>
                      <a:pt x="536" y="640"/>
                      <a:pt x="566" y="414"/>
                    </a:cubicBezTo>
                    <a:cubicBezTo>
                      <a:pt x="581" y="287"/>
                      <a:pt x="586" y="160"/>
                      <a:pt x="584" y="33"/>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1" name="Google Shape;371;p26"/>
              <p:cNvSpPr/>
              <p:nvPr/>
            </p:nvSpPr>
            <p:spPr>
              <a:xfrm>
                <a:off x="539640" y="3106080"/>
                <a:ext cx="504720" cy="638640"/>
              </a:xfrm>
              <a:custGeom>
                <a:avLst/>
                <a:gdLst/>
                <a:ahLst/>
                <a:cxnLst/>
                <a:rect l="l" t="t" r="r" b="b"/>
                <a:pathLst>
                  <a:path w="1402" h="1774" extrusionOk="0">
                    <a:moveTo>
                      <a:pt x="1351" y="1204"/>
                    </a:moveTo>
                    <a:lnTo>
                      <a:pt x="1351" y="1204"/>
                    </a:lnTo>
                    <a:cubicBezTo>
                      <a:pt x="1390" y="1090"/>
                      <a:pt x="1420" y="963"/>
                      <a:pt x="1390" y="842"/>
                    </a:cubicBezTo>
                    <a:cubicBezTo>
                      <a:pt x="1381" y="808"/>
                      <a:pt x="1354" y="767"/>
                      <a:pt x="1321" y="777"/>
                    </a:cubicBezTo>
                    <a:cubicBezTo>
                      <a:pt x="1304" y="780"/>
                      <a:pt x="1292" y="795"/>
                      <a:pt x="1283" y="811"/>
                    </a:cubicBezTo>
                    <a:cubicBezTo>
                      <a:pt x="1235" y="891"/>
                      <a:pt x="1223" y="990"/>
                      <a:pt x="1223" y="1087"/>
                    </a:cubicBezTo>
                    <a:cubicBezTo>
                      <a:pt x="1223" y="1152"/>
                      <a:pt x="1226" y="1217"/>
                      <a:pt x="1235" y="1282"/>
                    </a:cubicBezTo>
                    <a:cubicBezTo>
                      <a:pt x="1238" y="1310"/>
                      <a:pt x="1241" y="1359"/>
                      <a:pt x="1250" y="1397"/>
                    </a:cubicBezTo>
                    <a:cubicBezTo>
                      <a:pt x="1187" y="1329"/>
                      <a:pt x="1110" y="1266"/>
                      <a:pt x="1035" y="1220"/>
                    </a:cubicBezTo>
                    <a:cubicBezTo>
                      <a:pt x="1011" y="1204"/>
                      <a:pt x="987" y="1189"/>
                      <a:pt x="961" y="1176"/>
                    </a:cubicBezTo>
                    <a:cubicBezTo>
                      <a:pt x="985" y="1105"/>
                      <a:pt x="1005" y="1031"/>
                      <a:pt x="1029" y="963"/>
                    </a:cubicBezTo>
                    <a:cubicBezTo>
                      <a:pt x="1068" y="845"/>
                      <a:pt x="1098" y="718"/>
                      <a:pt x="1068" y="600"/>
                    </a:cubicBezTo>
                    <a:cubicBezTo>
                      <a:pt x="1059" y="563"/>
                      <a:pt x="1032" y="522"/>
                      <a:pt x="999" y="532"/>
                    </a:cubicBezTo>
                    <a:cubicBezTo>
                      <a:pt x="982" y="535"/>
                      <a:pt x="967" y="550"/>
                      <a:pt x="958" y="569"/>
                    </a:cubicBezTo>
                    <a:cubicBezTo>
                      <a:pt x="910" y="649"/>
                      <a:pt x="901" y="745"/>
                      <a:pt x="901" y="842"/>
                    </a:cubicBezTo>
                    <a:cubicBezTo>
                      <a:pt x="898" y="907"/>
                      <a:pt x="904" y="972"/>
                      <a:pt x="913" y="1037"/>
                    </a:cubicBezTo>
                    <a:cubicBezTo>
                      <a:pt x="916" y="1068"/>
                      <a:pt x="919" y="1114"/>
                      <a:pt x="928" y="1155"/>
                    </a:cubicBezTo>
                    <a:cubicBezTo>
                      <a:pt x="827" y="1099"/>
                      <a:pt x="725" y="1046"/>
                      <a:pt x="633" y="975"/>
                    </a:cubicBezTo>
                    <a:cubicBezTo>
                      <a:pt x="657" y="900"/>
                      <a:pt x="681" y="823"/>
                      <a:pt x="704" y="749"/>
                    </a:cubicBezTo>
                    <a:cubicBezTo>
                      <a:pt x="746" y="631"/>
                      <a:pt x="773" y="504"/>
                      <a:pt x="743" y="386"/>
                    </a:cubicBezTo>
                    <a:cubicBezTo>
                      <a:pt x="734" y="349"/>
                      <a:pt x="710" y="308"/>
                      <a:pt x="675" y="318"/>
                    </a:cubicBezTo>
                    <a:cubicBezTo>
                      <a:pt x="657" y="321"/>
                      <a:pt x="645" y="336"/>
                      <a:pt x="636" y="355"/>
                    </a:cubicBezTo>
                    <a:cubicBezTo>
                      <a:pt x="588" y="436"/>
                      <a:pt x="576" y="532"/>
                      <a:pt x="576" y="628"/>
                    </a:cubicBezTo>
                    <a:cubicBezTo>
                      <a:pt x="576" y="693"/>
                      <a:pt x="579" y="758"/>
                      <a:pt x="588" y="823"/>
                    </a:cubicBezTo>
                    <a:cubicBezTo>
                      <a:pt x="594" y="857"/>
                      <a:pt x="594" y="913"/>
                      <a:pt x="606" y="956"/>
                    </a:cubicBezTo>
                    <a:cubicBezTo>
                      <a:pt x="564" y="919"/>
                      <a:pt x="523" y="876"/>
                      <a:pt x="490" y="829"/>
                    </a:cubicBezTo>
                    <a:cubicBezTo>
                      <a:pt x="439" y="755"/>
                      <a:pt x="400" y="674"/>
                      <a:pt x="383" y="584"/>
                    </a:cubicBezTo>
                    <a:cubicBezTo>
                      <a:pt x="398" y="535"/>
                      <a:pt x="412" y="485"/>
                      <a:pt x="430" y="436"/>
                    </a:cubicBezTo>
                    <a:cubicBezTo>
                      <a:pt x="472" y="318"/>
                      <a:pt x="499" y="191"/>
                      <a:pt x="469" y="70"/>
                    </a:cubicBezTo>
                    <a:cubicBezTo>
                      <a:pt x="460" y="32"/>
                      <a:pt x="433" y="-8"/>
                      <a:pt x="400" y="1"/>
                    </a:cubicBezTo>
                    <a:cubicBezTo>
                      <a:pt x="383" y="5"/>
                      <a:pt x="371" y="20"/>
                      <a:pt x="359" y="38"/>
                    </a:cubicBezTo>
                    <a:cubicBezTo>
                      <a:pt x="311" y="119"/>
                      <a:pt x="302" y="219"/>
                      <a:pt x="299" y="314"/>
                    </a:cubicBezTo>
                    <a:cubicBezTo>
                      <a:pt x="299" y="358"/>
                      <a:pt x="302" y="401"/>
                      <a:pt x="305" y="445"/>
                    </a:cubicBezTo>
                    <a:cubicBezTo>
                      <a:pt x="305" y="448"/>
                      <a:pt x="305" y="451"/>
                      <a:pt x="305" y="457"/>
                    </a:cubicBezTo>
                    <a:cubicBezTo>
                      <a:pt x="305" y="519"/>
                      <a:pt x="314" y="578"/>
                      <a:pt x="329" y="637"/>
                    </a:cubicBezTo>
                    <a:cubicBezTo>
                      <a:pt x="329" y="643"/>
                      <a:pt x="332" y="649"/>
                      <a:pt x="335" y="655"/>
                    </a:cubicBezTo>
                    <a:cubicBezTo>
                      <a:pt x="350" y="708"/>
                      <a:pt x="371" y="758"/>
                      <a:pt x="398" y="808"/>
                    </a:cubicBezTo>
                    <a:cubicBezTo>
                      <a:pt x="430" y="863"/>
                      <a:pt x="472" y="916"/>
                      <a:pt x="517" y="959"/>
                    </a:cubicBezTo>
                    <a:cubicBezTo>
                      <a:pt x="484" y="947"/>
                      <a:pt x="454" y="938"/>
                      <a:pt x="421" y="922"/>
                    </a:cubicBezTo>
                    <a:cubicBezTo>
                      <a:pt x="308" y="879"/>
                      <a:pt x="186" y="845"/>
                      <a:pt x="70" y="872"/>
                    </a:cubicBezTo>
                    <a:cubicBezTo>
                      <a:pt x="37" y="882"/>
                      <a:pt x="-5" y="907"/>
                      <a:pt x="1" y="941"/>
                    </a:cubicBezTo>
                    <a:cubicBezTo>
                      <a:pt x="4" y="963"/>
                      <a:pt x="22" y="975"/>
                      <a:pt x="37" y="984"/>
                    </a:cubicBezTo>
                    <a:cubicBezTo>
                      <a:pt x="114" y="1037"/>
                      <a:pt x="210" y="1053"/>
                      <a:pt x="299" y="1056"/>
                    </a:cubicBezTo>
                    <a:cubicBezTo>
                      <a:pt x="365" y="1059"/>
                      <a:pt x="427" y="1056"/>
                      <a:pt x="493" y="1049"/>
                    </a:cubicBezTo>
                    <a:cubicBezTo>
                      <a:pt x="520" y="1046"/>
                      <a:pt x="567" y="1046"/>
                      <a:pt x="606" y="1037"/>
                    </a:cubicBezTo>
                    <a:cubicBezTo>
                      <a:pt x="618" y="1046"/>
                      <a:pt x="627" y="1053"/>
                      <a:pt x="639" y="1062"/>
                    </a:cubicBezTo>
                    <a:cubicBezTo>
                      <a:pt x="707" y="1112"/>
                      <a:pt x="782" y="1152"/>
                      <a:pt x="856" y="1192"/>
                    </a:cubicBezTo>
                    <a:cubicBezTo>
                      <a:pt x="794" y="1201"/>
                      <a:pt x="731" y="1214"/>
                      <a:pt x="669" y="1220"/>
                    </a:cubicBezTo>
                    <a:cubicBezTo>
                      <a:pt x="549" y="1235"/>
                      <a:pt x="430" y="1266"/>
                      <a:pt x="341" y="1347"/>
                    </a:cubicBezTo>
                    <a:cubicBezTo>
                      <a:pt x="314" y="1372"/>
                      <a:pt x="290" y="1412"/>
                      <a:pt x="311" y="1443"/>
                    </a:cubicBezTo>
                    <a:cubicBezTo>
                      <a:pt x="323" y="1456"/>
                      <a:pt x="344" y="1462"/>
                      <a:pt x="362" y="1462"/>
                    </a:cubicBezTo>
                    <a:cubicBezTo>
                      <a:pt x="451" y="1471"/>
                      <a:pt x="541" y="1437"/>
                      <a:pt x="624" y="1393"/>
                    </a:cubicBezTo>
                    <a:cubicBezTo>
                      <a:pt x="681" y="1366"/>
                      <a:pt x="734" y="1331"/>
                      <a:pt x="788" y="1294"/>
                    </a:cubicBezTo>
                    <a:cubicBezTo>
                      <a:pt x="815" y="1276"/>
                      <a:pt x="865" y="1248"/>
                      <a:pt x="895" y="1214"/>
                    </a:cubicBezTo>
                    <a:cubicBezTo>
                      <a:pt x="979" y="1263"/>
                      <a:pt x="1062" y="1313"/>
                      <a:pt x="1134" y="1378"/>
                    </a:cubicBezTo>
                    <a:cubicBezTo>
                      <a:pt x="1077" y="1387"/>
                      <a:pt x="1020" y="1397"/>
                      <a:pt x="961" y="1403"/>
                    </a:cubicBezTo>
                    <a:cubicBezTo>
                      <a:pt x="844" y="1418"/>
                      <a:pt x="722" y="1449"/>
                      <a:pt x="633" y="1530"/>
                    </a:cubicBezTo>
                    <a:cubicBezTo>
                      <a:pt x="606" y="1555"/>
                      <a:pt x="582" y="1598"/>
                      <a:pt x="606" y="1626"/>
                    </a:cubicBezTo>
                    <a:cubicBezTo>
                      <a:pt x="618" y="1638"/>
                      <a:pt x="636" y="1645"/>
                      <a:pt x="654" y="1645"/>
                    </a:cubicBezTo>
                    <a:cubicBezTo>
                      <a:pt x="746" y="1654"/>
                      <a:pt x="836" y="1620"/>
                      <a:pt x="916" y="1576"/>
                    </a:cubicBezTo>
                    <a:cubicBezTo>
                      <a:pt x="973" y="1548"/>
                      <a:pt x="1026" y="1515"/>
                      <a:pt x="1080" y="1480"/>
                    </a:cubicBezTo>
                    <a:cubicBezTo>
                      <a:pt x="1104" y="1462"/>
                      <a:pt x="1142" y="1440"/>
                      <a:pt x="1172" y="1412"/>
                    </a:cubicBezTo>
                    <a:cubicBezTo>
                      <a:pt x="1178" y="1418"/>
                      <a:pt x="1184" y="1425"/>
                      <a:pt x="1190" y="1431"/>
                    </a:cubicBezTo>
                    <a:cubicBezTo>
                      <a:pt x="1268" y="1515"/>
                      <a:pt x="1327" y="1623"/>
                      <a:pt x="1330" y="1741"/>
                    </a:cubicBezTo>
                    <a:cubicBezTo>
                      <a:pt x="1330" y="1784"/>
                      <a:pt x="1396" y="1784"/>
                      <a:pt x="1396" y="1741"/>
                    </a:cubicBezTo>
                    <a:cubicBezTo>
                      <a:pt x="1393" y="1626"/>
                      <a:pt x="1348" y="1524"/>
                      <a:pt x="1280" y="1434"/>
                    </a:cubicBezTo>
                    <a:cubicBezTo>
                      <a:pt x="1304" y="1359"/>
                      <a:pt x="1324" y="1282"/>
                      <a:pt x="1351" y="1204"/>
                    </a:cubicBezTo>
                    <a:close/>
                  </a:path>
                </a:pathLst>
              </a:custGeom>
              <a:solidFill>
                <a:schemeClr val="accent5"/>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2" name="Google Shape;372;p26"/>
              <p:cNvSpPr/>
              <p:nvPr/>
            </p:nvSpPr>
            <p:spPr>
              <a:xfrm>
                <a:off x="1027080" y="2365920"/>
                <a:ext cx="505440" cy="991800"/>
              </a:xfrm>
              <a:custGeom>
                <a:avLst/>
                <a:gdLst/>
                <a:ahLst/>
                <a:cxnLst/>
                <a:rect l="l" t="t" r="r" b="b"/>
                <a:pathLst>
                  <a:path w="1404" h="2755" extrusionOk="0">
                    <a:moveTo>
                      <a:pt x="1386" y="2690"/>
                    </a:moveTo>
                    <a:lnTo>
                      <a:pt x="1386" y="2690"/>
                    </a:lnTo>
                    <a:cubicBezTo>
                      <a:pt x="1305" y="2628"/>
                      <a:pt x="1240" y="2541"/>
                      <a:pt x="1192" y="2448"/>
                    </a:cubicBezTo>
                    <a:cubicBezTo>
                      <a:pt x="1222" y="2392"/>
                      <a:pt x="1252" y="2336"/>
                      <a:pt x="1288" y="2284"/>
                    </a:cubicBezTo>
                    <a:cubicBezTo>
                      <a:pt x="1350" y="2178"/>
                      <a:pt x="1407" y="2063"/>
                      <a:pt x="1404" y="1940"/>
                    </a:cubicBezTo>
                    <a:cubicBezTo>
                      <a:pt x="1401" y="1902"/>
                      <a:pt x="1386" y="1856"/>
                      <a:pt x="1350" y="1856"/>
                    </a:cubicBezTo>
                    <a:cubicBezTo>
                      <a:pt x="1332" y="1856"/>
                      <a:pt x="1317" y="1868"/>
                      <a:pt x="1305" y="1884"/>
                    </a:cubicBezTo>
                    <a:cubicBezTo>
                      <a:pt x="1240" y="1949"/>
                      <a:pt x="1207" y="2042"/>
                      <a:pt x="1186" y="2135"/>
                    </a:cubicBezTo>
                    <a:cubicBezTo>
                      <a:pt x="1171" y="2200"/>
                      <a:pt x="1162" y="2265"/>
                      <a:pt x="1156" y="2330"/>
                    </a:cubicBezTo>
                    <a:cubicBezTo>
                      <a:pt x="1156" y="2339"/>
                      <a:pt x="1153" y="2352"/>
                      <a:pt x="1151" y="2364"/>
                    </a:cubicBezTo>
                    <a:cubicBezTo>
                      <a:pt x="1147" y="2355"/>
                      <a:pt x="1145" y="2346"/>
                      <a:pt x="1141" y="2339"/>
                    </a:cubicBezTo>
                    <a:cubicBezTo>
                      <a:pt x="1097" y="2228"/>
                      <a:pt x="1070" y="2113"/>
                      <a:pt x="1049" y="1995"/>
                    </a:cubicBezTo>
                    <a:cubicBezTo>
                      <a:pt x="1088" y="1927"/>
                      <a:pt x="1127" y="1856"/>
                      <a:pt x="1168" y="1788"/>
                    </a:cubicBezTo>
                    <a:cubicBezTo>
                      <a:pt x="1231" y="1685"/>
                      <a:pt x="1288" y="1568"/>
                      <a:pt x="1284" y="1443"/>
                    </a:cubicBezTo>
                    <a:cubicBezTo>
                      <a:pt x="1282" y="1409"/>
                      <a:pt x="1267" y="1363"/>
                      <a:pt x="1231" y="1363"/>
                    </a:cubicBezTo>
                    <a:cubicBezTo>
                      <a:pt x="1213" y="1363"/>
                      <a:pt x="1198" y="1375"/>
                      <a:pt x="1186" y="1387"/>
                    </a:cubicBezTo>
                    <a:cubicBezTo>
                      <a:pt x="1121" y="1456"/>
                      <a:pt x="1091" y="1549"/>
                      <a:pt x="1067" y="1642"/>
                    </a:cubicBezTo>
                    <a:cubicBezTo>
                      <a:pt x="1055" y="1704"/>
                      <a:pt x="1043" y="1769"/>
                      <a:pt x="1037" y="1834"/>
                    </a:cubicBezTo>
                    <a:cubicBezTo>
                      <a:pt x="1037" y="1853"/>
                      <a:pt x="1031" y="1874"/>
                      <a:pt x="1031" y="1896"/>
                    </a:cubicBezTo>
                    <a:cubicBezTo>
                      <a:pt x="1028" y="1877"/>
                      <a:pt x="1025" y="1859"/>
                      <a:pt x="1022" y="1844"/>
                    </a:cubicBezTo>
                    <a:cubicBezTo>
                      <a:pt x="1001" y="1732"/>
                      <a:pt x="983" y="1623"/>
                      <a:pt x="957" y="1515"/>
                    </a:cubicBezTo>
                    <a:cubicBezTo>
                      <a:pt x="987" y="1462"/>
                      <a:pt x="1016" y="1409"/>
                      <a:pt x="1049" y="1357"/>
                    </a:cubicBezTo>
                    <a:cubicBezTo>
                      <a:pt x="1115" y="1252"/>
                      <a:pt x="1168" y="1138"/>
                      <a:pt x="1165" y="1013"/>
                    </a:cubicBezTo>
                    <a:cubicBezTo>
                      <a:pt x="1165" y="976"/>
                      <a:pt x="1147" y="933"/>
                      <a:pt x="1115" y="930"/>
                    </a:cubicBezTo>
                    <a:cubicBezTo>
                      <a:pt x="1094" y="930"/>
                      <a:pt x="1079" y="945"/>
                      <a:pt x="1067" y="957"/>
                    </a:cubicBezTo>
                    <a:cubicBezTo>
                      <a:pt x="1001" y="1026"/>
                      <a:pt x="972" y="1119"/>
                      <a:pt x="951" y="1209"/>
                    </a:cubicBezTo>
                    <a:cubicBezTo>
                      <a:pt x="936" y="1268"/>
                      <a:pt x="927" y="1326"/>
                      <a:pt x="921" y="1385"/>
                    </a:cubicBezTo>
                    <a:cubicBezTo>
                      <a:pt x="915" y="1366"/>
                      <a:pt x="909" y="1344"/>
                      <a:pt x="900" y="1326"/>
                    </a:cubicBezTo>
                    <a:cubicBezTo>
                      <a:pt x="876" y="1255"/>
                      <a:pt x="849" y="1184"/>
                      <a:pt x="820" y="1116"/>
                    </a:cubicBezTo>
                    <a:cubicBezTo>
                      <a:pt x="855" y="1054"/>
                      <a:pt x="891" y="989"/>
                      <a:pt x="930" y="924"/>
                    </a:cubicBezTo>
                    <a:cubicBezTo>
                      <a:pt x="995" y="821"/>
                      <a:pt x="1049" y="703"/>
                      <a:pt x="1046" y="582"/>
                    </a:cubicBezTo>
                    <a:cubicBezTo>
                      <a:pt x="1046" y="545"/>
                      <a:pt x="1028" y="499"/>
                      <a:pt x="995" y="499"/>
                    </a:cubicBezTo>
                    <a:cubicBezTo>
                      <a:pt x="977" y="499"/>
                      <a:pt x="960" y="511"/>
                      <a:pt x="948" y="523"/>
                    </a:cubicBezTo>
                    <a:cubicBezTo>
                      <a:pt x="885" y="592"/>
                      <a:pt x="852" y="685"/>
                      <a:pt x="832" y="778"/>
                    </a:cubicBezTo>
                    <a:cubicBezTo>
                      <a:pt x="817" y="840"/>
                      <a:pt x="805" y="905"/>
                      <a:pt x="799" y="970"/>
                    </a:cubicBezTo>
                    <a:cubicBezTo>
                      <a:pt x="799" y="992"/>
                      <a:pt x="793" y="1023"/>
                      <a:pt x="790" y="1054"/>
                    </a:cubicBezTo>
                    <a:cubicBezTo>
                      <a:pt x="757" y="985"/>
                      <a:pt x="721" y="920"/>
                      <a:pt x="683" y="855"/>
                    </a:cubicBezTo>
                    <a:cubicBezTo>
                      <a:pt x="680" y="849"/>
                      <a:pt x="676" y="843"/>
                      <a:pt x="674" y="837"/>
                    </a:cubicBezTo>
                    <a:cubicBezTo>
                      <a:pt x="674" y="756"/>
                      <a:pt x="674" y="676"/>
                      <a:pt x="676" y="595"/>
                    </a:cubicBezTo>
                    <a:cubicBezTo>
                      <a:pt x="683" y="471"/>
                      <a:pt x="676" y="341"/>
                      <a:pt x="614" y="235"/>
                    </a:cubicBezTo>
                    <a:cubicBezTo>
                      <a:pt x="596" y="204"/>
                      <a:pt x="560" y="173"/>
                      <a:pt x="531" y="192"/>
                    </a:cubicBezTo>
                    <a:cubicBezTo>
                      <a:pt x="513" y="201"/>
                      <a:pt x="507" y="220"/>
                      <a:pt x="501" y="238"/>
                    </a:cubicBezTo>
                    <a:cubicBezTo>
                      <a:pt x="480" y="328"/>
                      <a:pt x="495" y="427"/>
                      <a:pt x="522" y="517"/>
                    </a:cubicBezTo>
                    <a:cubicBezTo>
                      <a:pt x="539" y="579"/>
                      <a:pt x="560" y="641"/>
                      <a:pt x="587" y="700"/>
                    </a:cubicBezTo>
                    <a:cubicBezTo>
                      <a:pt x="587" y="707"/>
                      <a:pt x="590" y="710"/>
                      <a:pt x="590" y="713"/>
                    </a:cubicBezTo>
                    <a:cubicBezTo>
                      <a:pt x="516" y="601"/>
                      <a:pt x="435" y="495"/>
                      <a:pt x="355" y="390"/>
                    </a:cubicBezTo>
                    <a:cubicBezTo>
                      <a:pt x="343" y="362"/>
                      <a:pt x="328" y="337"/>
                      <a:pt x="319" y="309"/>
                    </a:cubicBezTo>
                    <a:cubicBezTo>
                      <a:pt x="268" y="195"/>
                      <a:pt x="206" y="83"/>
                      <a:pt x="104" y="18"/>
                    </a:cubicBezTo>
                    <a:cubicBezTo>
                      <a:pt x="75" y="0"/>
                      <a:pt x="30" y="-10"/>
                      <a:pt x="12" y="18"/>
                    </a:cubicBezTo>
                    <a:cubicBezTo>
                      <a:pt x="0" y="34"/>
                      <a:pt x="3" y="55"/>
                      <a:pt x="6" y="74"/>
                    </a:cubicBezTo>
                    <a:cubicBezTo>
                      <a:pt x="24" y="167"/>
                      <a:pt x="83" y="245"/>
                      <a:pt x="143" y="316"/>
                    </a:cubicBezTo>
                    <a:cubicBezTo>
                      <a:pt x="188" y="362"/>
                      <a:pt x="236" y="406"/>
                      <a:pt x="283" y="449"/>
                    </a:cubicBezTo>
                    <a:cubicBezTo>
                      <a:pt x="307" y="468"/>
                      <a:pt x="340" y="502"/>
                      <a:pt x="373" y="523"/>
                    </a:cubicBezTo>
                    <a:cubicBezTo>
                      <a:pt x="417" y="582"/>
                      <a:pt x="462" y="644"/>
                      <a:pt x="507" y="703"/>
                    </a:cubicBezTo>
                    <a:cubicBezTo>
                      <a:pt x="474" y="688"/>
                      <a:pt x="441" y="669"/>
                      <a:pt x="411" y="651"/>
                    </a:cubicBezTo>
                    <a:cubicBezTo>
                      <a:pt x="310" y="589"/>
                      <a:pt x="194" y="536"/>
                      <a:pt x="75" y="545"/>
                    </a:cubicBezTo>
                    <a:cubicBezTo>
                      <a:pt x="42" y="545"/>
                      <a:pt x="-3" y="564"/>
                      <a:pt x="0" y="601"/>
                    </a:cubicBezTo>
                    <a:cubicBezTo>
                      <a:pt x="0" y="620"/>
                      <a:pt x="12" y="635"/>
                      <a:pt x="27" y="648"/>
                    </a:cubicBezTo>
                    <a:cubicBezTo>
                      <a:pt x="93" y="713"/>
                      <a:pt x="185" y="740"/>
                      <a:pt x="274" y="759"/>
                    </a:cubicBezTo>
                    <a:cubicBezTo>
                      <a:pt x="337" y="771"/>
                      <a:pt x="400" y="781"/>
                      <a:pt x="462" y="784"/>
                    </a:cubicBezTo>
                    <a:cubicBezTo>
                      <a:pt x="489" y="784"/>
                      <a:pt x="527" y="790"/>
                      <a:pt x="563" y="790"/>
                    </a:cubicBezTo>
                    <a:cubicBezTo>
                      <a:pt x="578" y="809"/>
                      <a:pt x="590" y="830"/>
                      <a:pt x="602" y="849"/>
                    </a:cubicBezTo>
                    <a:cubicBezTo>
                      <a:pt x="656" y="933"/>
                      <a:pt x="701" y="1020"/>
                      <a:pt x="742" y="1106"/>
                    </a:cubicBezTo>
                    <a:cubicBezTo>
                      <a:pt x="691" y="1079"/>
                      <a:pt x="641" y="1051"/>
                      <a:pt x="590" y="1020"/>
                    </a:cubicBezTo>
                    <a:cubicBezTo>
                      <a:pt x="486" y="957"/>
                      <a:pt x="373" y="905"/>
                      <a:pt x="253" y="914"/>
                    </a:cubicBezTo>
                    <a:cubicBezTo>
                      <a:pt x="218" y="917"/>
                      <a:pt x="176" y="936"/>
                      <a:pt x="176" y="973"/>
                    </a:cubicBezTo>
                    <a:cubicBezTo>
                      <a:pt x="179" y="992"/>
                      <a:pt x="191" y="1007"/>
                      <a:pt x="206" y="1020"/>
                    </a:cubicBezTo>
                    <a:cubicBezTo>
                      <a:pt x="271" y="1082"/>
                      <a:pt x="364" y="1113"/>
                      <a:pt x="453" y="1131"/>
                    </a:cubicBezTo>
                    <a:cubicBezTo>
                      <a:pt x="513" y="1144"/>
                      <a:pt x="578" y="1150"/>
                      <a:pt x="641" y="1153"/>
                    </a:cubicBezTo>
                    <a:cubicBezTo>
                      <a:pt x="670" y="1156"/>
                      <a:pt x="724" y="1162"/>
                      <a:pt x="766" y="1159"/>
                    </a:cubicBezTo>
                    <a:cubicBezTo>
                      <a:pt x="790" y="1209"/>
                      <a:pt x="808" y="1261"/>
                      <a:pt x="829" y="1310"/>
                    </a:cubicBezTo>
                    <a:cubicBezTo>
                      <a:pt x="840" y="1350"/>
                      <a:pt x="855" y="1391"/>
                      <a:pt x="867" y="1434"/>
                    </a:cubicBezTo>
                    <a:cubicBezTo>
                      <a:pt x="823" y="1409"/>
                      <a:pt x="781" y="1385"/>
                      <a:pt x="739" y="1360"/>
                    </a:cubicBezTo>
                    <a:cubicBezTo>
                      <a:pt x="635" y="1299"/>
                      <a:pt x="522" y="1246"/>
                      <a:pt x="402" y="1255"/>
                    </a:cubicBezTo>
                    <a:cubicBezTo>
                      <a:pt x="367" y="1258"/>
                      <a:pt x="325" y="1277"/>
                      <a:pt x="325" y="1310"/>
                    </a:cubicBezTo>
                    <a:cubicBezTo>
                      <a:pt x="325" y="1329"/>
                      <a:pt x="340" y="1344"/>
                      <a:pt x="352" y="1360"/>
                    </a:cubicBezTo>
                    <a:cubicBezTo>
                      <a:pt x="420" y="1422"/>
                      <a:pt x="513" y="1450"/>
                      <a:pt x="599" y="1468"/>
                    </a:cubicBezTo>
                    <a:cubicBezTo>
                      <a:pt x="662" y="1481"/>
                      <a:pt x="724" y="1490"/>
                      <a:pt x="787" y="1493"/>
                    </a:cubicBezTo>
                    <a:cubicBezTo>
                      <a:pt x="814" y="1493"/>
                      <a:pt x="849" y="1499"/>
                      <a:pt x="885" y="1499"/>
                    </a:cubicBezTo>
                    <a:cubicBezTo>
                      <a:pt x="912" y="1605"/>
                      <a:pt x="933" y="1710"/>
                      <a:pt x="951" y="1819"/>
                    </a:cubicBezTo>
                    <a:cubicBezTo>
                      <a:pt x="900" y="1788"/>
                      <a:pt x="846" y="1760"/>
                      <a:pt x="796" y="1729"/>
                    </a:cubicBezTo>
                    <a:cubicBezTo>
                      <a:pt x="695" y="1667"/>
                      <a:pt x="581" y="1614"/>
                      <a:pt x="462" y="1623"/>
                    </a:cubicBezTo>
                    <a:cubicBezTo>
                      <a:pt x="426" y="1626"/>
                      <a:pt x="384" y="1645"/>
                      <a:pt x="384" y="1682"/>
                    </a:cubicBezTo>
                    <a:cubicBezTo>
                      <a:pt x="384" y="1701"/>
                      <a:pt x="400" y="1716"/>
                      <a:pt x="411" y="1729"/>
                    </a:cubicBezTo>
                    <a:cubicBezTo>
                      <a:pt x="480" y="1791"/>
                      <a:pt x="569" y="1822"/>
                      <a:pt x="659" y="1840"/>
                    </a:cubicBezTo>
                    <a:cubicBezTo>
                      <a:pt x="721" y="1853"/>
                      <a:pt x="784" y="1859"/>
                      <a:pt x="846" y="1862"/>
                    </a:cubicBezTo>
                    <a:cubicBezTo>
                      <a:pt x="876" y="1865"/>
                      <a:pt x="921" y="1871"/>
                      <a:pt x="960" y="1868"/>
                    </a:cubicBezTo>
                    <a:cubicBezTo>
                      <a:pt x="981" y="1998"/>
                      <a:pt x="1004" y="2126"/>
                      <a:pt x="1043" y="2250"/>
                    </a:cubicBezTo>
                    <a:cubicBezTo>
                      <a:pt x="989" y="2222"/>
                      <a:pt x="939" y="2194"/>
                      <a:pt x="885" y="2163"/>
                    </a:cubicBezTo>
                    <a:cubicBezTo>
                      <a:pt x="784" y="2101"/>
                      <a:pt x="668" y="2048"/>
                      <a:pt x="551" y="2057"/>
                    </a:cubicBezTo>
                    <a:cubicBezTo>
                      <a:pt x="516" y="2061"/>
                      <a:pt x="474" y="2076"/>
                      <a:pt x="474" y="2113"/>
                    </a:cubicBezTo>
                    <a:cubicBezTo>
                      <a:pt x="474" y="2132"/>
                      <a:pt x="489" y="2147"/>
                      <a:pt x="501" y="2163"/>
                    </a:cubicBezTo>
                    <a:cubicBezTo>
                      <a:pt x="569" y="2225"/>
                      <a:pt x="659" y="2253"/>
                      <a:pt x="748" y="2271"/>
                    </a:cubicBezTo>
                    <a:cubicBezTo>
                      <a:pt x="811" y="2284"/>
                      <a:pt x="873" y="2293"/>
                      <a:pt x="936" y="2296"/>
                    </a:cubicBezTo>
                    <a:cubicBezTo>
                      <a:pt x="966" y="2296"/>
                      <a:pt x="1016" y="2305"/>
                      <a:pt x="1058" y="2302"/>
                    </a:cubicBezTo>
                    <a:cubicBezTo>
                      <a:pt x="1061" y="2312"/>
                      <a:pt x="1064" y="2321"/>
                      <a:pt x="1067" y="2330"/>
                    </a:cubicBezTo>
                    <a:cubicBezTo>
                      <a:pt x="1127" y="2492"/>
                      <a:pt x="1219" y="2643"/>
                      <a:pt x="1353" y="2749"/>
                    </a:cubicBezTo>
                    <a:cubicBezTo>
                      <a:pt x="1368" y="2761"/>
                      <a:pt x="1389" y="2752"/>
                      <a:pt x="1398" y="2737"/>
                    </a:cubicBezTo>
                    <a:cubicBezTo>
                      <a:pt x="1407" y="2721"/>
                      <a:pt x="1401" y="2702"/>
                      <a:pt x="1386" y="2690"/>
                    </a:cubicBezTo>
                    <a:close/>
                  </a:path>
                </a:pathLst>
              </a:custGeom>
              <a:solidFill>
                <a:schemeClr val="accent5"/>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3" name="Google Shape;373;p26"/>
              <p:cNvSpPr/>
              <p:nvPr/>
            </p:nvSpPr>
            <p:spPr>
              <a:xfrm>
                <a:off x="2593440" y="3532680"/>
                <a:ext cx="227160" cy="415440"/>
              </a:xfrm>
              <a:custGeom>
                <a:avLst/>
                <a:gdLst/>
                <a:ahLst/>
                <a:cxnLst/>
                <a:rect l="l" t="t" r="r" b="b"/>
                <a:pathLst>
                  <a:path w="631" h="1154" extrusionOk="0">
                    <a:moveTo>
                      <a:pt x="342" y="723"/>
                    </a:moveTo>
                    <a:lnTo>
                      <a:pt x="342" y="723"/>
                    </a:lnTo>
                    <a:cubicBezTo>
                      <a:pt x="300" y="757"/>
                      <a:pt x="261" y="798"/>
                      <a:pt x="232" y="844"/>
                    </a:cubicBezTo>
                    <a:cubicBezTo>
                      <a:pt x="240" y="643"/>
                      <a:pt x="214" y="441"/>
                      <a:pt x="154" y="249"/>
                    </a:cubicBezTo>
                    <a:cubicBezTo>
                      <a:pt x="127" y="168"/>
                      <a:pt x="97" y="91"/>
                      <a:pt x="59" y="16"/>
                    </a:cubicBezTo>
                    <a:cubicBezTo>
                      <a:pt x="53" y="1"/>
                      <a:pt x="29" y="-5"/>
                      <a:pt x="17" y="4"/>
                    </a:cubicBezTo>
                    <a:cubicBezTo>
                      <a:pt x="-1" y="13"/>
                      <a:pt x="-4" y="35"/>
                      <a:pt x="5" y="50"/>
                    </a:cubicBezTo>
                    <a:cubicBezTo>
                      <a:pt x="130" y="305"/>
                      <a:pt x="184" y="593"/>
                      <a:pt x="166" y="878"/>
                    </a:cubicBezTo>
                    <a:cubicBezTo>
                      <a:pt x="160" y="956"/>
                      <a:pt x="148" y="1037"/>
                      <a:pt x="130" y="1114"/>
                    </a:cubicBezTo>
                    <a:cubicBezTo>
                      <a:pt x="121" y="1154"/>
                      <a:pt x="184" y="1173"/>
                      <a:pt x="193" y="1129"/>
                    </a:cubicBezTo>
                    <a:cubicBezTo>
                      <a:pt x="199" y="1101"/>
                      <a:pt x="205" y="1070"/>
                      <a:pt x="211" y="1039"/>
                    </a:cubicBezTo>
                    <a:lnTo>
                      <a:pt x="211" y="1039"/>
                    </a:lnTo>
                    <a:cubicBezTo>
                      <a:pt x="297" y="1021"/>
                      <a:pt x="369" y="962"/>
                      <a:pt x="434" y="903"/>
                    </a:cubicBezTo>
                    <a:cubicBezTo>
                      <a:pt x="518" y="832"/>
                      <a:pt x="610" y="695"/>
                      <a:pt x="631" y="584"/>
                    </a:cubicBezTo>
                    <a:cubicBezTo>
                      <a:pt x="527" y="612"/>
                      <a:pt x="428" y="655"/>
                      <a:pt x="342" y="723"/>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4" name="Google Shape;374;p26"/>
              <p:cNvSpPr/>
              <p:nvPr/>
            </p:nvSpPr>
            <p:spPr>
              <a:xfrm>
                <a:off x="1004040" y="3006360"/>
                <a:ext cx="72360" cy="75960"/>
              </a:xfrm>
              <a:custGeom>
                <a:avLst/>
                <a:gdLst/>
                <a:ahLst/>
                <a:cxnLst/>
                <a:rect l="l" t="t" r="r" b="b"/>
                <a:pathLst>
                  <a:path w="201" h="211" extrusionOk="0">
                    <a:moveTo>
                      <a:pt x="28" y="30"/>
                    </a:moveTo>
                    <a:lnTo>
                      <a:pt x="28" y="30"/>
                    </a:lnTo>
                    <a:cubicBezTo>
                      <a:pt x="14" y="49"/>
                      <a:pt x="4" y="74"/>
                      <a:pt x="2" y="95"/>
                    </a:cubicBezTo>
                    <a:cubicBezTo>
                      <a:pt x="-1" y="120"/>
                      <a:pt x="-1" y="145"/>
                      <a:pt x="10" y="167"/>
                    </a:cubicBezTo>
                    <a:cubicBezTo>
                      <a:pt x="25" y="192"/>
                      <a:pt x="55" y="204"/>
                      <a:pt x="85" y="210"/>
                    </a:cubicBezTo>
                    <a:cubicBezTo>
                      <a:pt x="127" y="213"/>
                      <a:pt x="177" y="201"/>
                      <a:pt x="195" y="161"/>
                    </a:cubicBezTo>
                    <a:cubicBezTo>
                      <a:pt x="204" y="142"/>
                      <a:pt x="201" y="120"/>
                      <a:pt x="198" y="98"/>
                    </a:cubicBezTo>
                    <a:cubicBezTo>
                      <a:pt x="192" y="74"/>
                      <a:pt x="183" y="49"/>
                      <a:pt x="165" y="30"/>
                    </a:cubicBezTo>
                    <a:cubicBezTo>
                      <a:pt x="127" y="-7"/>
                      <a:pt x="64" y="-13"/>
                      <a:pt x="28" y="30"/>
                    </a:cubicBezTo>
                    <a:close/>
                  </a:path>
                </a:pathLst>
              </a:custGeom>
              <a:solidFill>
                <a:schemeClr val="lt1"/>
              </a:solidFill>
              <a:ln>
                <a:noFill/>
              </a:ln>
            </p:spPr>
            <p:txBody>
              <a:bodyPr spcFirstLastPara="1" wrap="square" lIns="120000" tIns="41267" rIns="120000" bIns="41267"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5" name="Google Shape;375;p26"/>
              <p:cNvSpPr/>
              <p:nvPr/>
            </p:nvSpPr>
            <p:spPr>
              <a:xfrm>
                <a:off x="1531080" y="2538720"/>
                <a:ext cx="68760" cy="81000"/>
              </a:xfrm>
              <a:custGeom>
                <a:avLst/>
                <a:gdLst/>
                <a:ahLst/>
                <a:cxnLst/>
                <a:rect l="l" t="t" r="r" b="b"/>
                <a:pathLst>
                  <a:path w="191" h="225" extrusionOk="0">
                    <a:moveTo>
                      <a:pt x="1" y="133"/>
                    </a:moveTo>
                    <a:lnTo>
                      <a:pt x="1" y="133"/>
                    </a:lnTo>
                    <a:cubicBezTo>
                      <a:pt x="7" y="177"/>
                      <a:pt x="37" y="214"/>
                      <a:pt x="75" y="223"/>
                    </a:cubicBezTo>
                    <a:cubicBezTo>
                      <a:pt x="117" y="233"/>
                      <a:pt x="162" y="205"/>
                      <a:pt x="183" y="164"/>
                    </a:cubicBezTo>
                    <a:cubicBezTo>
                      <a:pt x="203" y="115"/>
                      <a:pt x="189" y="19"/>
                      <a:pt x="129" y="3"/>
                    </a:cubicBezTo>
                    <a:cubicBezTo>
                      <a:pt x="60" y="-15"/>
                      <a:pt x="-5" y="71"/>
                      <a:pt x="1" y="133"/>
                    </a:cubicBezTo>
                    <a:close/>
                  </a:path>
                </a:pathLst>
              </a:custGeom>
              <a:solidFill>
                <a:schemeClr val="lt1"/>
              </a:solidFill>
              <a:ln>
                <a:noFill/>
              </a:ln>
            </p:spPr>
            <p:txBody>
              <a:bodyPr spcFirstLastPara="1" wrap="square" lIns="120000" tIns="48000" rIns="120000" bIns="48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6" name="Google Shape;376;p26"/>
              <p:cNvSpPr/>
              <p:nvPr/>
            </p:nvSpPr>
            <p:spPr>
              <a:xfrm>
                <a:off x="2200320" y="2377080"/>
                <a:ext cx="68400" cy="81360"/>
              </a:xfrm>
              <a:custGeom>
                <a:avLst/>
                <a:gdLst/>
                <a:ahLst/>
                <a:cxnLst/>
                <a:rect l="l" t="t" r="r" b="b"/>
                <a:pathLst>
                  <a:path w="190" h="226" extrusionOk="0">
                    <a:moveTo>
                      <a:pt x="0" y="136"/>
                    </a:moveTo>
                    <a:lnTo>
                      <a:pt x="0" y="136"/>
                    </a:lnTo>
                    <a:cubicBezTo>
                      <a:pt x="3" y="176"/>
                      <a:pt x="33" y="217"/>
                      <a:pt x="72" y="226"/>
                    </a:cubicBezTo>
                    <a:cubicBezTo>
                      <a:pt x="117" y="232"/>
                      <a:pt x="161" y="207"/>
                      <a:pt x="179" y="167"/>
                    </a:cubicBezTo>
                    <a:cubicBezTo>
                      <a:pt x="203" y="114"/>
                      <a:pt x="185" y="18"/>
                      <a:pt x="125" y="3"/>
                    </a:cubicBezTo>
                    <a:cubicBezTo>
                      <a:pt x="57" y="-16"/>
                      <a:pt x="-6" y="71"/>
                      <a:pt x="0" y="136"/>
                    </a:cubicBezTo>
                    <a:close/>
                  </a:path>
                </a:pathLst>
              </a:custGeom>
              <a:solidFill>
                <a:schemeClr val="lt1"/>
              </a:solidFill>
              <a:ln>
                <a:noFill/>
              </a:ln>
            </p:spPr>
            <p:txBody>
              <a:bodyPr spcFirstLastPara="1" wrap="square" lIns="120000" tIns="48467" rIns="120000" bIns="48467"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7" name="Google Shape;377;p26"/>
              <p:cNvSpPr/>
              <p:nvPr/>
            </p:nvSpPr>
            <p:spPr>
              <a:xfrm>
                <a:off x="1924560" y="3017160"/>
                <a:ext cx="74880" cy="74160"/>
              </a:xfrm>
              <a:custGeom>
                <a:avLst/>
                <a:gdLst/>
                <a:ahLst/>
                <a:cxnLst/>
                <a:rect l="l" t="t" r="r" b="b"/>
                <a:pathLst>
                  <a:path w="208" h="206" extrusionOk="0">
                    <a:moveTo>
                      <a:pt x="28" y="171"/>
                    </a:moveTo>
                    <a:lnTo>
                      <a:pt x="28" y="171"/>
                    </a:lnTo>
                    <a:cubicBezTo>
                      <a:pt x="150" y="304"/>
                      <a:pt x="314" y="16"/>
                      <a:pt x="118" y="0"/>
                    </a:cubicBezTo>
                    <a:cubicBezTo>
                      <a:pt x="28" y="-9"/>
                      <a:pt x="-40" y="99"/>
                      <a:pt x="28" y="171"/>
                    </a:cubicBezTo>
                    <a:close/>
                  </a:path>
                </a:pathLst>
              </a:custGeom>
              <a:solidFill>
                <a:schemeClr val="lt1"/>
              </a:solidFill>
              <a:ln>
                <a:noFill/>
              </a:ln>
            </p:spPr>
            <p:txBody>
              <a:bodyPr spcFirstLastPara="1" wrap="square" lIns="120000" tIns="38867" rIns="120000" bIns="38867"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8" name="Google Shape;378;p26"/>
              <p:cNvSpPr/>
              <p:nvPr/>
            </p:nvSpPr>
            <p:spPr>
              <a:xfrm>
                <a:off x="2548080" y="3485160"/>
                <a:ext cx="90360" cy="92160"/>
              </a:xfrm>
              <a:custGeom>
                <a:avLst/>
                <a:gdLst/>
                <a:ahLst/>
                <a:cxnLst/>
                <a:rect l="l" t="t" r="r" b="b"/>
                <a:pathLst>
                  <a:path w="251" h="256" extrusionOk="0">
                    <a:moveTo>
                      <a:pt x="95" y="254"/>
                    </a:moveTo>
                    <a:lnTo>
                      <a:pt x="95" y="254"/>
                    </a:lnTo>
                    <a:cubicBezTo>
                      <a:pt x="182" y="272"/>
                      <a:pt x="283" y="161"/>
                      <a:pt x="241" y="71"/>
                    </a:cubicBezTo>
                    <a:cubicBezTo>
                      <a:pt x="205" y="-10"/>
                      <a:pt x="59" y="-28"/>
                      <a:pt x="15" y="49"/>
                    </a:cubicBezTo>
                    <a:cubicBezTo>
                      <a:pt x="-27" y="117"/>
                      <a:pt x="21" y="235"/>
                      <a:pt x="95" y="254"/>
                    </a:cubicBezTo>
                    <a:close/>
                  </a:path>
                </a:pathLst>
              </a:custGeom>
              <a:solidFill>
                <a:schemeClr val="lt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9" name="Google Shape;379;p26"/>
              <p:cNvSpPr/>
              <p:nvPr/>
            </p:nvSpPr>
            <p:spPr>
              <a:xfrm>
                <a:off x="3212640" y="3125520"/>
                <a:ext cx="59040" cy="52560"/>
              </a:xfrm>
              <a:custGeom>
                <a:avLst/>
                <a:gdLst/>
                <a:ahLst/>
                <a:cxnLst/>
                <a:rect l="l" t="t" r="r" b="b"/>
                <a:pathLst>
                  <a:path w="164" h="146" extrusionOk="0">
                    <a:moveTo>
                      <a:pt x="127" y="133"/>
                    </a:moveTo>
                    <a:lnTo>
                      <a:pt x="127" y="133"/>
                    </a:lnTo>
                    <a:cubicBezTo>
                      <a:pt x="189" y="93"/>
                      <a:pt x="168" y="-3"/>
                      <a:pt x="94" y="0"/>
                    </a:cubicBezTo>
                    <a:cubicBezTo>
                      <a:pt x="52" y="0"/>
                      <a:pt x="19" y="22"/>
                      <a:pt x="4" y="62"/>
                    </a:cubicBezTo>
                    <a:cubicBezTo>
                      <a:pt x="-2" y="78"/>
                      <a:pt x="-2" y="93"/>
                      <a:pt x="4" y="109"/>
                    </a:cubicBezTo>
                    <a:cubicBezTo>
                      <a:pt x="14" y="137"/>
                      <a:pt x="46" y="146"/>
                      <a:pt x="76" y="146"/>
                    </a:cubicBezTo>
                    <a:cubicBezTo>
                      <a:pt x="94" y="146"/>
                      <a:pt x="112" y="143"/>
                      <a:pt x="127" y="133"/>
                    </a:cubicBezTo>
                    <a:close/>
                  </a:path>
                </a:pathLst>
              </a:custGeom>
              <a:solidFill>
                <a:schemeClr val="lt1"/>
              </a:solidFill>
              <a:ln>
                <a:noFill/>
              </a:ln>
            </p:spPr>
            <p:txBody>
              <a:bodyPr spcFirstLastPara="1" wrap="square" lIns="120000" tIns="10067" rIns="120000" bIns="10067"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80" name="Google Shape;380;p26"/>
              <p:cNvSpPr/>
              <p:nvPr/>
            </p:nvSpPr>
            <p:spPr>
              <a:xfrm>
                <a:off x="2009880" y="3198240"/>
                <a:ext cx="271080" cy="366120"/>
              </a:xfrm>
              <a:custGeom>
                <a:avLst/>
                <a:gdLst/>
                <a:ahLst/>
                <a:cxnLst/>
                <a:rect l="l" t="t" r="r" b="b"/>
                <a:pathLst>
                  <a:path w="753" h="1017" extrusionOk="0">
                    <a:moveTo>
                      <a:pt x="541" y="1017"/>
                    </a:moveTo>
                    <a:lnTo>
                      <a:pt x="541" y="1017"/>
                    </a:lnTo>
                    <a:cubicBezTo>
                      <a:pt x="565" y="828"/>
                      <a:pt x="699" y="679"/>
                      <a:pt x="753" y="499"/>
                    </a:cubicBezTo>
                    <a:cubicBezTo>
                      <a:pt x="642" y="530"/>
                      <a:pt x="544" y="611"/>
                      <a:pt x="488" y="719"/>
                    </a:cubicBezTo>
                    <a:cubicBezTo>
                      <a:pt x="511" y="477"/>
                      <a:pt x="535" y="238"/>
                      <a:pt x="559" y="0"/>
                    </a:cubicBezTo>
                    <a:cubicBezTo>
                      <a:pt x="509" y="49"/>
                      <a:pt x="470" y="114"/>
                      <a:pt x="437" y="180"/>
                    </a:cubicBezTo>
                    <a:cubicBezTo>
                      <a:pt x="348" y="362"/>
                      <a:pt x="298" y="567"/>
                      <a:pt x="292" y="775"/>
                    </a:cubicBezTo>
                    <a:cubicBezTo>
                      <a:pt x="232" y="629"/>
                      <a:pt x="131" y="508"/>
                      <a:pt x="0" y="430"/>
                    </a:cubicBezTo>
                    <a:cubicBezTo>
                      <a:pt x="83" y="579"/>
                      <a:pt x="137" y="747"/>
                      <a:pt x="158" y="917"/>
                    </a:cubicBezTo>
                    <a:cubicBezTo>
                      <a:pt x="179" y="896"/>
                      <a:pt x="220" y="883"/>
                      <a:pt x="247" y="880"/>
                    </a:cubicBezTo>
                    <a:cubicBezTo>
                      <a:pt x="274" y="874"/>
                      <a:pt x="304" y="880"/>
                      <a:pt x="325" y="899"/>
                    </a:cubicBezTo>
                    <a:cubicBezTo>
                      <a:pt x="354" y="924"/>
                      <a:pt x="354" y="967"/>
                      <a:pt x="357" y="1004"/>
                    </a:cubicBezTo>
                    <a:cubicBezTo>
                      <a:pt x="380" y="986"/>
                      <a:pt x="413" y="970"/>
                      <a:pt x="446" y="976"/>
                    </a:cubicBezTo>
                    <a:cubicBezTo>
                      <a:pt x="479" y="983"/>
                      <a:pt x="547" y="983"/>
                      <a:pt x="541" y="1017"/>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81" name="Google Shape;381;p26"/>
              <p:cNvSpPr/>
              <p:nvPr/>
            </p:nvSpPr>
            <p:spPr>
              <a:xfrm>
                <a:off x="1364040" y="3358800"/>
                <a:ext cx="302400" cy="265680"/>
              </a:xfrm>
              <a:custGeom>
                <a:avLst/>
                <a:gdLst/>
                <a:ahLst/>
                <a:cxnLst/>
                <a:rect l="l" t="t" r="r" b="b"/>
                <a:pathLst>
                  <a:path w="840" h="738" extrusionOk="0">
                    <a:moveTo>
                      <a:pt x="802" y="571"/>
                    </a:moveTo>
                    <a:lnTo>
                      <a:pt x="802" y="571"/>
                    </a:lnTo>
                    <a:cubicBezTo>
                      <a:pt x="796" y="456"/>
                      <a:pt x="807" y="338"/>
                      <a:pt x="840" y="226"/>
                    </a:cubicBezTo>
                    <a:cubicBezTo>
                      <a:pt x="739" y="270"/>
                      <a:pt x="694" y="385"/>
                      <a:pt x="659" y="490"/>
                    </a:cubicBezTo>
                    <a:cubicBezTo>
                      <a:pt x="635" y="326"/>
                      <a:pt x="602" y="161"/>
                      <a:pt x="566" y="0"/>
                    </a:cubicBezTo>
                    <a:cubicBezTo>
                      <a:pt x="497" y="133"/>
                      <a:pt x="477" y="292"/>
                      <a:pt x="503" y="437"/>
                    </a:cubicBezTo>
                    <a:cubicBezTo>
                      <a:pt x="459" y="288"/>
                      <a:pt x="405" y="140"/>
                      <a:pt x="337" y="0"/>
                    </a:cubicBezTo>
                    <a:cubicBezTo>
                      <a:pt x="316" y="149"/>
                      <a:pt x="316" y="301"/>
                      <a:pt x="334" y="453"/>
                    </a:cubicBezTo>
                    <a:cubicBezTo>
                      <a:pt x="215" y="391"/>
                      <a:pt x="131" y="251"/>
                      <a:pt x="0" y="236"/>
                    </a:cubicBezTo>
                    <a:cubicBezTo>
                      <a:pt x="131" y="357"/>
                      <a:pt x="247" y="496"/>
                      <a:pt x="340" y="651"/>
                    </a:cubicBezTo>
                    <a:cubicBezTo>
                      <a:pt x="369" y="608"/>
                      <a:pt x="450" y="614"/>
                      <a:pt x="497" y="627"/>
                    </a:cubicBezTo>
                    <a:cubicBezTo>
                      <a:pt x="548" y="639"/>
                      <a:pt x="587" y="685"/>
                      <a:pt x="593" y="738"/>
                    </a:cubicBezTo>
                    <a:cubicBezTo>
                      <a:pt x="593" y="704"/>
                      <a:pt x="596" y="667"/>
                      <a:pt x="620" y="642"/>
                    </a:cubicBezTo>
                    <a:cubicBezTo>
                      <a:pt x="644" y="620"/>
                      <a:pt x="691" y="620"/>
                      <a:pt x="703" y="651"/>
                    </a:cubicBezTo>
                    <a:cubicBezTo>
                      <a:pt x="715" y="629"/>
                      <a:pt x="730" y="611"/>
                      <a:pt x="751" y="605"/>
                    </a:cubicBezTo>
                    <a:cubicBezTo>
                      <a:pt x="772" y="596"/>
                      <a:pt x="792" y="552"/>
                      <a:pt x="802" y="571"/>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82" name="Google Shape;382;p26"/>
              <p:cNvSpPr/>
              <p:nvPr/>
            </p:nvSpPr>
            <p:spPr>
              <a:xfrm>
                <a:off x="2829240" y="2999520"/>
                <a:ext cx="200520" cy="288000"/>
              </a:xfrm>
              <a:custGeom>
                <a:avLst/>
                <a:gdLst/>
                <a:ahLst/>
                <a:cxnLst/>
                <a:rect l="l" t="t" r="r" b="b"/>
                <a:pathLst>
                  <a:path w="557" h="800" extrusionOk="0">
                    <a:moveTo>
                      <a:pt x="336" y="694"/>
                    </a:moveTo>
                    <a:lnTo>
                      <a:pt x="336" y="694"/>
                    </a:lnTo>
                    <a:cubicBezTo>
                      <a:pt x="360" y="657"/>
                      <a:pt x="387" y="626"/>
                      <a:pt x="405" y="601"/>
                    </a:cubicBezTo>
                    <a:cubicBezTo>
                      <a:pt x="459" y="524"/>
                      <a:pt x="506" y="440"/>
                      <a:pt x="557" y="359"/>
                    </a:cubicBezTo>
                    <a:cubicBezTo>
                      <a:pt x="444" y="372"/>
                      <a:pt x="354" y="468"/>
                      <a:pt x="277" y="558"/>
                    </a:cubicBezTo>
                    <a:cubicBezTo>
                      <a:pt x="318" y="390"/>
                      <a:pt x="387" y="229"/>
                      <a:pt x="444" y="68"/>
                    </a:cubicBezTo>
                    <a:cubicBezTo>
                      <a:pt x="381" y="114"/>
                      <a:pt x="328" y="167"/>
                      <a:pt x="283" y="232"/>
                    </a:cubicBezTo>
                    <a:cubicBezTo>
                      <a:pt x="253" y="270"/>
                      <a:pt x="173" y="362"/>
                      <a:pt x="179" y="412"/>
                    </a:cubicBezTo>
                    <a:cubicBezTo>
                      <a:pt x="160" y="276"/>
                      <a:pt x="149" y="136"/>
                      <a:pt x="149" y="0"/>
                    </a:cubicBezTo>
                    <a:cubicBezTo>
                      <a:pt x="140" y="180"/>
                      <a:pt x="89" y="359"/>
                      <a:pt x="0" y="515"/>
                    </a:cubicBezTo>
                    <a:cubicBezTo>
                      <a:pt x="56" y="499"/>
                      <a:pt x="113" y="530"/>
                      <a:pt x="146" y="579"/>
                    </a:cubicBezTo>
                    <a:cubicBezTo>
                      <a:pt x="181" y="629"/>
                      <a:pt x="181" y="697"/>
                      <a:pt x="149" y="747"/>
                    </a:cubicBezTo>
                    <a:cubicBezTo>
                      <a:pt x="199" y="669"/>
                      <a:pt x="289" y="728"/>
                      <a:pt x="307" y="800"/>
                    </a:cubicBezTo>
                    <a:cubicBezTo>
                      <a:pt x="298" y="765"/>
                      <a:pt x="316" y="728"/>
                      <a:pt x="336" y="694"/>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83" name="Google Shape;383;p26"/>
              <p:cNvSpPr/>
              <p:nvPr/>
            </p:nvSpPr>
            <p:spPr>
              <a:xfrm>
                <a:off x="1434960" y="3559320"/>
                <a:ext cx="230400" cy="86760"/>
              </a:xfrm>
              <a:custGeom>
                <a:avLst/>
                <a:gdLst/>
                <a:ahLst/>
                <a:cxnLst/>
                <a:rect l="l" t="t" r="r" b="b"/>
                <a:pathLst>
                  <a:path w="640" h="241" extrusionOk="0">
                    <a:moveTo>
                      <a:pt x="18" y="172"/>
                    </a:moveTo>
                    <a:lnTo>
                      <a:pt x="18" y="172"/>
                    </a:lnTo>
                    <a:cubicBezTo>
                      <a:pt x="32" y="184"/>
                      <a:pt x="50" y="175"/>
                      <a:pt x="59" y="162"/>
                    </a:cubicBezTo>
                    <a:cubicBezTo>
                      <a:pt x="104" y="100"/>
                      <a:pt x="175" y="63"/>
                      <a:pt x="247" y="70"/>
                    </a:cubicBezTo>
                    <a:cubicBezTo>
                      <a:pt x="319" y="72"/>
                      <a:pt x="336" y="156"/>
                      <a:pt x="348" y="215"/>
                    </a:cubicBezTo>
                    <a:cubicBezTo>
                      <a:pt x="357" y="249"/>
                      <a:pt x="405" y="249"/>
                      <a:pt x="411" y="215"/>
                    </a:cubicBezTo>
                    <a:cubicBezTo>
                      <a:pt x="420" y="178"/>
                      <a:pt x="441" y="144"/>
                      <a:pt x="476" y="131"/>
                    </a:cubicBezTo>
                    <a:cubicBezTo>
                      <a:pt x="512" y="116"/>
                      <a:pt x="557" y="125"/>
                      <a:pt x="584" y="150"/>
                    </a:cubicBezTo>
                    <a:cubicBezTo>
                      <a:pt x="599" y="162"/>
                      <a:pt x="616" y="162"/>
                      <a:pt x="631" y="150"/>
                    </a:cubicBezTo>
                    <a:cubicBezTo>
                      <a:pt x="643" y="138"/>
                      <a:pt x="643" y="116"/>
                      <a:pt x="631" y="103"/>
                    </a:cubicBezTo>
                    <a:cubicBezTo>
                      <a:pt x="584" y="60"/>
                      <a:pt x="518" y="42"/>
                      <a:pt x="458" y="66"/>
                    </a:cubicBezTo>
                    <a:cubicBezTo>
                      <a:pt x="432" y="76"/>
                      <a:pt x="408" y="94"/>
                      <a:pt x="390" y="116"/>
                    </a:cubicBezTo>
                    <a:cubicBezTo>
                      <a:pt x="384" y="103"/>
                      <a:pt x="378" y="88"/>
                      <a:pt x="369" y="76"/>
                    </a:cubicBezTo>
                    <a:cubicBezTo>
                      <a:pt x="342" y="32"/>
                      <a:pt x="304" y="7"/>
                      <a:pt x="253" y="1"/>
                    </a:cubicBezTo>
                    <a:cubicBezTo>
                      <a:pt x="155" y="-8"/>
                      <a:pt x="59" y="48"/>
                      <a:pt x="6" y="128"/>
                    </a:cubicBezTo>
                    <a:cubicBezTo>
                      <a:pt x="-6" y="141"/>
                      <a:pt x="2" y="166"/>
                      <a:pt x="18" y="172"/>
                    </a:cubicBezTo>
                    <a:close/>
                  </a:path>
                </a:pathLst>
              </a:custGeom>
              <a:solidFill>
                <a:schemeClr val="dk1"/>
              </a:solidFill>
              <a:ln>
                <a:noFill/>
              </a:ln>
            </p:spPr>
            <p:txBody>
              <a:bodyPr spcFirstLastPara="1" wrap="square" lIns="120000" tIns="55667" rIns="120000" bIns="55667"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84" name="Google Shape;384;p26"/>
              <p:cNvSpPr/>
              <p:nvPr/>
            </p:nvSpPr>
            <p:spPr>
              <a:xfrm>
                <a:off x="2028600" y="3494160"/>
                <a:ext cx="205920" cy="110880"/>
              </a:xfrm>
              <a:custGeom>
                <a:avLst/>
                <a:gdLst/>
                <a:ahLst/>
                <a:cxnLst/>
                <a:rect l="l" t="t" r="r" b="b"/>
                <a:pathLst>
                  <a:path w="572" h="308" extrusionOk="0">
                    <a:moveTo>
                      <a:pt x="213" y="71"/>
                    </a:moveTo>
                    <a:lnTo>
                      <a:pt x="213" y="71"/>
                    </a:lnTo>
                    <a:cubicBezTo>
                      <a:pt x="267" y="83"/>
                      <a:pt x="252" y="154"/>
                      <a:pt x="240" y="198"/>
                    </a:cubicBezTo>
                    <a:cubicBezTo>
                      <a:pt x="231" y="232"/>
                      <a:pt x="270" y="251"/>
                      <a:pt x="294" y="232"/>
                    </a:cubicBezTo>
                    <a:cubicBezTo>
                      <a:pt x="361" y="170"/>
                      <a:pt x="474" y="198"/>
                      <a:pt x="507" y="284"/>
                    </a:cubicBezTo>
                    <a:cubicBezTo>
                      <a:pt x="513" y="300"/>
                      <a:pt x="528" y="312"/>
                      <a:pt x="546" y="306"/>
                    </a:cubicBezTo>
                    <a:cubicBezTo>
                      <a:pt x="564" y="303"/>
                      <a:pt x="576" y="284"/>
                      <a:pt x="570" y="266"/>
                    </a:cubicBezTo>
                    <a:cubicBezTo>
                      <a:pt x="546" y="204"/>
                      <a:pt x="498" y="154"/>
                      <a:pt x="436" y="136"/>
                    </a:cubicBezTo>
                    <a:cubicBezTo>
                      <a:pt x="394" y="126"/>
                      <a:pt x="352" y="129"/>
                      <a:pt x="316" y="142"/>
                    </a:cubicBezTo>
                    <a:cubicBezTo>
                      <a:pt x="316" y="126"/>
                      <a:pt x="316" y="111"/>
                      <a:pt x="314" y="98"/>
                    </a:cubicBezTo>
                    <a:cubicBezTo>
                      <a:pt x="305" y="55"/>
                      <a:pt x="279" y="21"/>
                      <a:pt x="240" y="9"/>
                    </a:cubicBezTo>
                    <a:cubicBezTo>
                      <a:pt x="159" y="-25"/>
                      <a:pt x="88" y="43"/>
                      <a:pt x="16" y="74"/>
                    </a:cubicBezTo>
                    <a:cubicBezTo>
                      <a:pt x="2" y="83"/>
                      <a:pt x="-4" y="105"/>
                      <a:pt x="4" y="120"/>
                    </a:cubicBezTo>
                    <a:cubicBezTo>
                      <a:pt x="14" y="139"/>
                      <a:pt x="34" y="139"/>
                      <a:pt x="49" y="133"/>
                    </a:cubicBezTo>
                    <a:cubicBezTo>
                      <a:pt x="100" y="111"/>
                      <a:pt x="157" y="55"/>
                      <a:pt x="213" y="71"/>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85" name="Google Shape;385;p26"/>
              <p:cNvSpPr/>
              <p:nvPr/>
            </p:nvSpPr>
            <p:spPr>
              <a:xfrm>
                <a:off x="2563920" y="2460240"/>
                <a:ext cx="473760" cy="474840"/>
              </a:xfrm>
              <a:custGeom>
                <a:avLst/>
                <a:gdLst/>
                <a:ahLst/>
                <a:cxnLst/>
                <a:rect l="l" t="t" r="r" b="b"/>
                <a:pathLst>
                  <a:path w="1316" h="1319" extrusionOk="0">
                    <a:moveTo>
                      <a:pt x="948" y="841"/>
                    </a:moveTo>
                    <a:lnTo>
                      <a:pt x="948" y="841"/>
                    </a:lnTo>
                    <a:cubicBezTo>
                      <a:pt x="1049" y="897"/>
                      <a:pt x="1109" y="1021"/>
                      <a:pt x="1097" y="1141"/>
                    </a:cubicBezTo>
                    <a:cubicBezTo>
                      <a:pt x="1091" y="1194"/>
                      <a:pt x="1070" y="1250"/>
                      <a:pt x="1029" y="1284"/>
                    </a:cubicBezTo>
                    <a:cubicBezTo>
                      <a:pt x="954" y="1346"/>
                      <a:pt x="838" y="1318"/>
                      <a:pt x="766" y="1250"/>
                    </a:cubicBezTo>
                    <a:cubicBezTo>
                      <a:pt x="695" y="1181"/>
                      <a:pt x="662" y="1082"/>
                      <a:pt x="629" y="990"/>
                    </a:cubicBezTo>
                    <a:cubicBezTo>
                      <a:pt x="605" y="1082"/>
                      <a:pt x="549" y="1172"/>
                      <a:pt x="465" y="1209"/>
                    </a:cubicBezTo>
                    <a:cubicBezTo>
                      <a:pt x="379" y="1250"/>
                      <a:pt x="266" y="1225"/>
                      <a:pt x="218" y="1144"/>
                    </a:cubicBezTo>
                    <a:cubicBezTo>
                      <a:pt x="167" y="1051"/>
                      <a:pt x="206" y="934"/>
                      <a:pt x="266" y="848"/>
                    </a:cubicBezTo>
                    <a:cubicBezTo>
                      <a:pt x="308" y="792"/>
                      <a:pt x="364" y="739"/>
                      <a:pt x="433" y="739"/>
                    </a:cubicBezTo>
                    <a:cubicBezTo>
                      <a:pt x="319" y="736"/>
                      <a:pt x="200" y="733"/>
                      <a:pt x="105" y="668"/>
                    </a:cubicBezTo>
                    <a:cubicBezTo>
                      <a:pt x="12" y="603"/>
                      <a:pt x="-38" y="454"/>
                      <a:pt x="33" y="364"/>
                    </a:cubicBezTo>
                    <a:cubicBezTo>
                      <a:pt x="87" y="302"/>
                      <a:pt x="173" y="292"/>
                      <a:pt x="254" y="299"/>
                    </a:cubicBezTo>
                    <a:cubicBezTo>
                      <a:pt x="364" y="314"/>
                      <a:pt x="474" y="358"/>
                      <a:pt x="564" y="429"/>
                    </a:cubicBezTo>
                    <a:cubicBezTo>
                      <a:pt x="555" y="327"/>
                      <a:pt x="534" y="246"/>
                      <a:pt x="546" y="144"/>
                    </a:cubicBezTo>
                    <a:cubicBezTo>
                      <a:pt x="549" y="100"/>
                      <a:pt x="558" y="54"/>
                      <a:pt x="588" y="26"/>
                    </a:cubicBezTo>
                    <a:cubicBezTo>
                      <a:pt x="615" y="4"/>
                      <a:pt x="650" y="-2"/>
                      <a:pt x="686" y="1"/>
                    </a:cubicBezTo>
                    <a:cubicBezTo>
                      <a:pt x="799" y="10"/>
                      <a:pt x="895" y="106"/>
                      <a:pt x="922" y="221"/>
                    </a:cubicBezTo>
                    <a:cubicBezTo>
                      <a:pt x="948" y="336"/>
                      <a:pt x="910" y="463"/>
                      <a:pt x="832" y="550"/>
                    </a:cubicBezTo>
                    <a:cubicBezTo>
                      <a:pt x="889" y="503"/>
                      <a:pt x="945" y="454"/>
                      <a:pt x="1011" y="426"/>
                    </a:cubicBezTo>
                    <a:cubicBezTo>
                      <a:pt x="1076" y="395"/>
                      <a:pt x="1154" y="386"/>
                      <a:pt x="1216" y="417"/>
                    </a:cubicBezTo>
                    <a:cubicBezTo>
                      <a:pt x="1282" y="448"/>
                      <a:pt x="1330" y="525"/>
                      <a:pt x="1312" y="600"/>
                    </a:cubicBezTo>
                    <a:cubicBezTo>
                      <a:pt x="1297" y="655"/>
                      <a:pt x="1246" y="695"/>
                      <a:pt x="1198" y="727"/>
                    </a:cubicBezTo>
                    <a:cubicBezTo>
                      <a:pt x="1121" y="773"/>
                      <a:pt x="1035" y="823"/>
                      <a:pt x="948" y="841"/>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86" name="Google Shape;386;p26"/>
              <p:cNvSpPr/>
              <p:nvPr/>
            </p:nvSpPr>
            <p:spPr>
              <a:xfrm>
                <a:off x="2773800" y="2685600"/>
                <a:ext cx="78120" cy="73440"/>
              </a:xfrm>
              <a:custGeom>
                <a:avLst/>
                <a:gdLst/>
                <a:ahLst/>
                <a:cxnLst/>
                <a:rect l="l" t="t" r="r" b="b"/>
                <a:pathLst>
                  <a:path w="217" h="204" extrusionOk="0">
                    <a:moveTo>
                      <a:pt x="216" y="85"/>
                    </a:moveTo>
                    <a:lnTo>
                      <a:pt x="216" y="85"/>
                    </a:lnTo>
                    <a:cubicBezTo>
                      <a:pt x="195" y="-58"/>
                      <a:pt x="-46" y="-5"/>
                      <a:pt x="8" y="138"/>
                    </a:cubicBezTo>
                    <a:cubicBezTo>
                      <a:pt x="22" y="175"/>
                      <a:pt x="64" y="200"/>
                      <a:pt x="103" y="203"/>
                    </a:cubicBezTo>
                    <a:cubicBezTo>
                      <a:pt x="121" y="206"/>
                      <a:pt x="142" y="206"/>
                      <a:pt x="157" y="200"/>
                    </a:cubicBezTo>
                    <a:cubicBezTo>
                      <a:pt x="201" y="184"/>
                      <a:pt x="222" y="132"/>
                      <a:pt x="216" y="85"/>
                    </a:cubicBezTo>
                    <a:close/>
                  </a:path>
                </a:pathLst>
              </a:custGeom>
              <a:solidFill>
                <a:schemeClr val="lt1"/>
              </a:solidFill>
              <a:ln>
                <a:noFill/>
              </a:ln>
            </p:spPr>
            <p:txBody>
              <a:bodyPr spcFirstLastPara="1" wrap="square" lIns="120000" tIns="37900" rIns="120000" bIns="379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grpSp>
      </p:grpSp>
      <p:sp>
        <p:nvSpPr>
          <p:cNvPr id="8" name="Freeform 6">
            <a:extLst>
              <a:ext uri="{FF2B5EF4-FFF2-40B4-BE49-F238E27FC236}">
                <a16:creationId xmlns:a16="http://schemas.microsoft.com/office/drawing/2014/main" id="{D28F1996-1115-501C-5B44-E65B68E5E8AF}"/>
              </a:ext>
            </a:extLst>
          </p:cNvPr>
          <p:cNvSpPr/>
          <p:nvPr/>
        </p:nvSpPr>
        <p:spPr>
          <a:xfrm>
            <a:off x="123307" y="0"/>
            <a:ext cx="549047" cy="1878237"/>
          </a:xfrm>
          <a:custGeom>
            <a:avLst/>
            <a:gdLst/>
            <a:ahLst/>
            <a:cxnLst/>
            <a:rect l="l" t="t" r="r" b="b"/>
            <a:pathLst>
              <a:path w="1077964" h="3090936">
                <a:moveTo>
                  <a:pt x="0" y="0"/>
                </a:moveTo>
                <a:lnTo>
                  <a:pt x="1077964" y="0"/>
                </a:lnTo>
                <a:lnTo>
                  <a:pt x="1077964" y="3090936"/>
                </a:lnTo>
                <a:lnTo>
                  <a:pt x="0" y="3090936"/>
                </a:lnTo>
                <a:lnTo>
                  <a:pt x="0" y="0"/>
                </a:lnTo>
                <a:close/>
              </a:path>
            </a:pathLst>
          </a:custGeom>
          <a:blipFill>
            <a:blip r:embed="rId5"/>
            <a:stretch>
              <a:fillRect/>
            </a:stretch>
          </a:blipFill>
        </p:spPr>
        <p:txBody>
          <a:bodyPr/>
          <a:lstStyle/>
          <a:p>
            <a:pPr defTabSz="1219170">
              <a:defRPr/>
            </a:pPr>
            <a:endParaRPr lang="en-US" sz="2400">
              <a:solidFill>
                <a:prstClr val="black"/>
              </a:solidFill>
              <a:latin typeface="Calibri"/>
              <a:cs typeface="Arial"/>
              <a:sym typeface="Arial"/>
            </a:endParaRPr>
          </a:p>
        </p:txBody>
      </p:sp>
      <p:sp>
        <p:nvSpPr>
          <p:cNvPr id="10" name="Freeform 6">
            <a:extLst>
              <a:ext uri="{FF2B5EF4-FFF2-40B4-BE49-F238E27FC236}">
                <a16:creationId xmlns:a16="http://schemas.microsoft.com/office/drawing/2014/main" id="{A06AA3B1-8E86-4A1A-40DC-020DB1D3E1F8}"/>
              </a:ext>
            </a:extLst>
          </p:cNvPr>
          <p:cNvSpPr/>
          <p:nvPr/>
        </p:nvSpPr>
        <p:spPr>
          <a:xfrm>
            <a:off x="601925" y="-621553"/>
            <a:ext cx="549047" cy="1878237"/>
          </a:xfrm>
          <a:custGeom>
            <a:avLst/>
            <a:gdLst/>
            <a:ahLst/>
            <a:cxnLst/>
            <a:rect l="l" t="t" r="r" b="b"/>
            <a:pathLst>
              <a:path w="1077964" h="3090936">
                <a:moveTo>
                  <a:pt x="0" y="0"/>
                </a:moveTo>
                <a:lnTo>
                  <a:pt x="1077964" y="0"/>
                </a:lnTo>
                <a:lnTo>
                  <a:pt x="1077964" y="3090936"/>
                </a:lnTo>
                <a:lnTo>
                  <a:pt x="0" y="3090936"/>
                </a:lnTo>
                <a:lnTo>
                  <a:pt x="0" y="0"/>
                </a:lnTo>
                <a:close/>
              </a:path>
            </a:pathLst>
          </a:custGeom>
          <a:blipFill>
            <a:blip r:embed="rId5"/>
            <a:stretch>
              <a:fillRect/>
            </a:stretch>
          </a:blipFill>
        </p:spPr>
        <p:txBody>
          <a:bodyPr/>
          <a:lstStyle/>
          <a:p>
            <a:pPr defTabSz="1219170">
              <a:defRPr/>
            </a:pPr>
            <a:endParaRPr lang="en-US" sz="2400">
              <a:solidFill>
                <a:prstClr val="black"/>
              </a:solidFill>
              <a:latin typeface="Calibri"/>
              <a:cs typeface="Arial"/>
              <a:sym typeface="Arial"/>
            </a:endParaRPr>
          </a:p>
        </p:txBody>
      </p:sp>
      <p:sp>
        <p:nvSpPr>
          <p:cNvPr id="11" name="Freeform 2">
            <a:extLst>
              <a:ext uri="{FF2B5EF4-FFF2-40B4-BE49-F238E27FC236}">
                <a16:creationId xmlns:a16="http://schemas.microsoft.com/office/drawing/2014/main" id="{437ED899-55EA-5BC7-701E-21F5D69EED1C}"/>
              </a:ext>
            </a:extLst>
          </p:cNvPr>
          <p:cNvSpPr/>
          <p:nvPr/>
        </p:nvSpPr>
        <p:spPr>
          <a:xfrm>
            <a:off x="51886" y="2411406"/>
            <a:ext cx="2822353" cy="4626809"/>
          </a:xfrm>
          <a:custGeom>
            <a:avLst/>
            <a:gdLst/>
            <a:ahLst/>
            <a:cxnLst/>
            <a:rect l="l" t="t" r="r" b="b"/>
            <a:pathLst>
              <a:path w="2116765" h="3470107">
                <a:moveTo>
                  <a:pt x="0" y="0"/>
                </a:moveTo>
                <a:lnTo>
                  <a:pt x="2116765" y="0"/>
                </a:lnTo>
                <a:lnTo>
                  <a:pt x="2116765" y="3470107"/>
                </a:lnTo>
                <a:lnTo>
                  <a:pt x="0" y="3470107"/>
                </a:lnTo>
                <a:lnTo>
                  <a:pt x="0" y="0"/>
                </a:lnTo>
                <a:close/>
              </a:path>
            </a:pathLst>
          </a:custGeom>
          <a:blipFill>
            <a:blip r:embed="rId6"/>
            <a:stretch>
              <a:fillRect/>
            </a:stretch>
          </a:blipFill>
        </p:spPr>
        <p:txBody>
          <a:bodyPr/>
          <a:lstStyle/>
          <a:p>
            <a:pPr defTabSz="1219170">
              <a:defRPr/>
            </a:pPr>
            <a:endParaRPr lang="en-US" sz="2400">
              <a:solidFill>
                <a:prstClr val="black"/>
              </a:solidFill>
              <a:latin typeface="Calibri"/>
              <a:cs typeface="Arial"/>
              <a:sym typeface="Arial"/>
            </a:endParaRPr>
          </a:p>
        </p:txBody>
      </p:sp>
      <p:sp>
        <p:nvSpPr>
          <p:cNvPr id="13" name="Freeform 41">
            <a:extLst>
              <a:ext uri="{FF2B5EF4-FFF2-40B4-BE49-F238E27FC236}">
                <a16:creationId xmlns:a16="http://schemas.microsoft.com/office/drawing/2014/main" id="{D5486623-89A5-16F1-F550-DFDA837D824C}"/>
              </a:ext>
            </a:extLst>
          </p:cNvPr>
          <p:cNvSpPr/>
          <p:nvPr/>
        </p:nvSpPr>
        <p:spPr>
          <a:xfrm rot="10800000">
            <a:off x="9790517" y="-95247"/>
            <a:ext cx="9753600" cy="1499616"/>
          </a:xfrm>
          <a:custGeom>
            <a:avLst/>
            <a:gdLst/>
            <a:ahLst/>
            <a:cxnLst/>
            <a:rect l="l" t="t" r="r" b="b"/>
            <a:pathLst>
              <a:path w="7315200" h="1124712">
                <a:moveTo>
                  <a:pt x="0" y="0"/>
                </a:moveTo>
                <a:lnTo>
                  <a:pt x="7315200" y="0"/>
                </a:lnTo>
                <a:lnTo>
                  <a:pt x="7315200" y="1124712"/>
                </a:lnTo>
                <a:lnTo>
                  <a:pt x="0" y="1124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sp>
        <p:nvSpPr>
          <p:cNvPr id="15" name="TextBox 14">
            <a:extLst>
              <a:ext uri="{FF2B5EF4-FFF2-40B4-BE49-F238E27FC236}">
                <a16:creationId xmlns:a16="http://schemas.microsoft.com/office/drawing/2014/main" id="{42D12F43-7095-9E85-3387-0DA7FAFB4612}"/>
              </a:ext>
            </a:extLst>
          </p:cNvPr>
          <p:cNvSpPr txBox="1"/>
          <p:nvPr/>
        </p:nvSpPr>
        <p:spPr>
          <a:xfrm>
            <a:off x="3110703" y="3681891"/>
            <a:ext cx="5097977" cy="943848"/>
          </a:xfrm>
          <a:prstGeom prst="rect">
            <a:avLst/>
          </a:prstGeom>
          <a:noFill/>
        </p:spPr>
        <p:txBody>
          <a:bodyPr wrap="none" rtlCol="0">
            <a:prstTxWarp prst="textArchUp">
              <a:avLst/>
            </a:prstTxWarp>
            <a:spAutoFit/>
          </a:bodyPr>
          <a:lstStyle/>
          <a:p>
            <a:pPr defTabSz="1219170">
              <a:buClr>
                <a:srgbClr val="000000"/>
              </a:buClr>
            </a:pPr>
            <a:r>
              <a:rPr lang="vi-VN" sz="12800" kern="0" dirty="0">
                <a:solidFill>
                  <a:srgbClr val="FF0000"/>
                </a:solidFill>
                <a:latin typeface="SVN-Poky's" panose="020B0606040200020203" pitchFamily="34" charset="0"/>
                <a:cs typeface="Arial"/>
                <a:sym typeface="Arial"/>
              </a:rPr>
              <a:t>Khởi động</a:t>
            </a:r>
            <a:endParaRPr lang="en-US" sz="12800" kern="0" dirty="0">
              <a:solidFill>
                <a:srgbClr val="FF0000"/>
              </a:solidFill>
              <a:latin typeface="SVN-Poky's" panose="020B0606040200020203" pitchFamily="34" charset="0"/>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98360E6-36D9-7DC0-7FAF-F3B60445CA9B}"/>
              </a:ext>
            </a:extLst>
          </p:cNvPr>
          <p:cNvSpPr/>
          <p:nvPr/>
        </p:nvSpPr>
        <p:spPr>
          <a:xfrm>
            <a:off x="247650" y="190500"/>
            <a:ext cx="11677650" cy="6324600"/>
          </a:xfrm>
          <a:prstGeom prst="roundRect">
            <a:avLst/>
          </a:prstGeom>
          <a:solidFill>
            <a:srgbClr val="FFFFFF"/>
          </a:solidFill>
          <a:ln>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8EBF6"/>
              </a:solidFill>
              <a:effectLst/>
              <a:uLnTx/>
              <a:uFillTx/>
              <a:latin typeface="Arial"/>
              <a:ea typeface="+mn-ea"/>
              <a:cs typeface="+mn-cs"/>
            </a:endParaRPr>
          </a:p>
        </p:txBody>
      </p:sp>
      <p:sp>
        <p:nvSpPr>
          <p:cNvPr id="2" name="TextBox 1">
            <a:extLst>
              <a:ext uri="{FF2B5EF4-FFF2-40B4-BE49-F238E27FC236}">
                <a16:creationId xmlns:a16="http://schemas.microsoft.com/office/drawing/2014/main" id="{A4BD38B8-BB9D-49EF-A7ED-BE82A8605398}"/>
              </a:ext>
            </a:extLst>
          </p:cNvPr>
          <p:cNvSpPr txBox="1"/>
          <p:nvPr/>
        </p:nvSpPr>
        <p:spPr>
          <a:xfrm>
            <a:off x="669235" y="496957"/>
            <a:ext cx="10853530" cy="1938992"/>
          </a:xfrm>
          <a:prstGeom prst="rect">
            <a:avLst/>
          </a:prstGeom>
          <a:noFill/>
        </p:spPr>
        <p:txBody>
          <a:bodyPr wrap="square" rtlCol="0">
            <a:spAutoFit/>
          </a:bodyPr>
          <a:lstStyle/>
          <a:p>
            <a:pPr algn="just"/>
            <a:r>
              <a:rPr lang="en-US" sz="4000"/>
              <a:t>H</a:t>
            </a:r>
            <a:r>
              <a:rPr lang="vi-VN" sz="4000"/>
              <a:t>oàn thành bảng như gợi ý dưới đây để phân biệt những đặc điểm khác biệt giữa tuổi ấu thơ và tuổi vị thành niên.</a:t>
            </a:r>
            <a:endParaRPr lang="en-US" sz="4000"/>
          </a:p>
        </p:txBody>
      </p:sp>
      <p:graphicFrame>
        <p:nvGraphicFramePr>
          <p:cNvPr id="6" name="Table 5">
            <a:extLst>
              <a:ext uri="{FF2B5EF4-FFF2-40B4-BE49-F238E27FC236}">
                <a16:creationId xmlns:a16="http://schemas.microsoft.com/office/drawing/2014/main" id="{0C189EE0-E7AD-49A6-AECF-A843518299A9}"/>
              </a:ext>
            </a:extLst>
          </p:cNvPr>
          <p:cNvGraphicFramePr>
            <a:graphicFrameLocks noGrp="1"/>
          </p:cNvGraphicFramePr>
          <p:nvPr>
            <p:extLst>
              <p:ext uri="{D42A27DB-BD31-4B8C-83A1-F6EECF244321}">
                <p14:modId xmlns:p14="http://schemas.microsoft.com/office/powerpoint/2010/main" val="1656346008"/>
              </p:ext>
            </p:extLst>
          </p:nvPr>
        </p:nvGraphicFramePr>
        <p:xfrm>
          <a:off x="543753" y="2665934"/>
          <a:ext cx="11085443" cy="3512235"/>
        </p:xfrm>
        <a:graphic>
          <a:graphicData uri="http://schemas.openxmlformats.org/drawingml/2006/table">
            <a:tbl>
              <a:tblPr firstRow="1" firstCol="1" lastRow="1" lastCol="1" bandRow="1" bandCol="1"/>
              <a:tblGrid>
                <a:gridCol w="2042675">
                  <a:extLst>
                    <a:ext uri="{9D8B030D-6E8A-4147-A177-3AD203B41FA5}">
                      <a16:colId xmlns:a16="http://schemas.microsoft.com/office/drawing/2014/main" val="4204943816"/>
                    </a:ext>
                  </a:extLst>
                </a:gridCol>
                <a:gridCol w="4218977">
                  <a:extLst>
                    <a:ext uri="{9D8B030D-6E8A-4147-A177-3AD203B41FA5}">
                      <a16:colId xmlns:a16="http://schemas.microsoft.com/office/drawing/2014/main" val="3612889568"/>
                    </a:ext>
                  </a:extLst>
                </a:gridCol>
                <a:gridCol w="4823791">
                  <a:extLst>
                    <a:ext uri="{9D8B030D-6E8A-4147-A177-3AD203B41FA5}">
                      <a16:colId xmlns:a16="http://schemas.microsoft.com/office/drawing/2014/main" val="472542915"/>
                    </a:ext>
                  </a:extLst>
                </a:gridCol>
              </a:tblGrid>
              <a:tr h="1201096">
                <a:tc>
                  <a:txBody>
                    <a:bodyPr/>
                    <a:lstStyle/>
                    <a:p>
                      <a:pPr marL="8255" algn="ctr">
                        <a:lnSpc>
                          <a:spcPct val="120000"/>
                        </a:lnSpc>
                        <a:spcBef>
                          <a:spcPts val="90"/>
                        </a:spcBef>
                        <a:spcAft>
                          <a:spcPts val="0"/>
                        </a:spcAft>
                      </a:pPr>
                      <a:r>
                        <a:rPr lang="vi-VN" sz="3600" b="1" spc="-25">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STT</a:t>
                      </a:r>
                      <a:endParaRPr lang="en-US" sz="3600">
                        <a:solidFill>
                          <a:srgbClr val="0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331470" algn="ctr">
                        <a:lnSpc>
                          <a:spcPct val="120000"/>
                        </a:lnSpc>
                        <a:spcBef>
                          <a:spcPts val="90"/>
                        </a:spcBef>
                        <a:spcAft>
                          <a:spcPts val="0"/>
                        </a:spcAft>
                      </a:pPr>
                      <a:r>
                        <a:rPr lang="vi-VN" sz="3600" b="1">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Giai </a:t>
                      </a:r>
                      <a:r>
                        <a:rPr lang="vi-VN" sz="3600" b="1" spc="-2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đoạn</a:t>
                      </a:r>
                      <a:endParaRPr lang="en-US" sz="3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189865" algn="ctr">
                        <a:lnSpc>
                          <a:spcPct val="120000"/>
                        </a:lnSpc>
                        <a:spcBef>
                          <a:spcPts val="90"/>
                        </a:spcBef>
                        <a:spcAft>
                          <a:spcPts val="0"/>
                        </a:spcAft>
                      </a:pPr>
                      <a:r>
                        <a:rPr lang="vi-VN" sz="3600" b="1">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Đặc </a:t>
                      </a:r>
                      <a:r>
                        <a:rPr lang="vi-VN" sz="3600" b="1" spc="-2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điểm</a:t>
                      </a:r>
                      <a:r>
                        <a:rPr lang="en-US" sz="3600" b="0" spc="-20">
                          <a:solidFill>
                            <a:schemeClr val="tx1"/>
                          </a:solidFill>
                          <a:effectLst/>
                          <a:latin typeface="Times New Roman" panose="02020603050405020304" pitchFamily="18" charset="0"/>
                          <a:ea typeface="Times New Roman" panose="02020603050405020304" pitchFamily="18" charset="0"/>
                          <a:cs typeface="+mn-cs"/>
                        </a:rPr>
                        <a:t> </a:t>
                      </a:r>
                      <a:r>
                        <a:rPr lang="vi-VN" sz="3600" b="1">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nổi </a:t>
                      </a:r>
                      <a:r>
                        <a:rPr lang="vi-VN" sz="3600" b="1" spc="-25">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bật</a:t>
                      </a:r>
                      <a:endParaRPr lang="en-US" sz="3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251943804"/>
                  </a:ext>
                </a:extLst>
              </a:tr>
              <a:tr h="1145333">
                <a:tc>
                  <a:txBody>
                    <a:bodyPr/>
                    <a:lstStyle/>
                    <a:p>
                      <a:pPr marL="8255" marR="2540" algn="ctr">
                        <a:lnSpc>
                          <a:spcPct val="120000"/>
                        </a:lnSpc>
                        <a:spcBef>
                          <a:spcPts val="110"/>
                        </a:spcBef>
                        <a:spcAft>
                          <a:spcPts val="0"/>
                        </a:spcAft>
                      </a:pPr>
                      <a:r>
                        <a:rPr lang="vi-VN" sz="3600" spc="-50">
                          <a:effectLst/>
                          <a:latin typeface="Cambria" panose="02040503050406030204" pitchFamily="18" charset="0"/>
                          <a:ea typeface="Times New Roman" panose="02020603050405020304" pitchFamily="18" charset="0"/>
                          <a:cs typeface="Cambria" panose="02040503050406030204" pitchFamily="18" charset="0"/>
                        </a:rPr>
                        <a:t>1</a:t>
                      </a:r>
                      <a:endParaRPr lang="en-US" sz="3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
                        <a:lnSpc>
                          <a:spcPct val="120000"/>
                        </a:lnSpc>
                        <a:spcBef>
                          <a:spcPts val="110"/>
                        </a:spcBef>
                        <a:spcAft>
                          <a:spcPts val="0"/>
                        </a:spcAft>
                      </a:pPr>
                      <a:r>
                        <a:rPr lang="vi-VN" sz="3600">
                          <a:effectLst/>
                          <a:latin typeface="Cambria" panose="02040503050406030204" pitchFamily="18" charset="0"/>
                          <a:ea typeface="Times New Roman" panose="02020603050405020304" pitchFamily="18" charset="0"/>
                          <a:cs typeface="Cambria" panose="02040503050406030204" pitchFamily="18" charset="0"/>
                        </a:rPr>
                        <a:t>Tuổi</a:t>
                      </a:r>
                      <a:r>
                        <a:rPr lang="vi-VN" sz="3600" spc="-20">
                          <a:effectLst/>
                          <a:latin typeface="Cambria" panose="02040503050406030204" pitchFamily="18" charset="0"/>
                          <a:ea typeface="Times New Roman" panose="02020603050405020304" pitchFamily="18" charset="0"/>
                          <a:cs typeface="Cambria" panose="02040503050406030204" pitchFamily="18" charset="0"/>
                        </a:rPr>
                        <a:t> </a:t>
                      </a:r>
                      <a:r>
                        <a:rPr lang="vi-VN" sz="3600">
                          <a:effectLst/>
                          <a:latin typeface="Cambria" panose="02040503050406030204" pitchFamily="18" charset="0"/>
                          <a:ea typeface="Times New Roman" panose="02020603050405020304" pitchFamily="18" charset="0"/>
                          <a:cs typeface="Cambria" panose="02040503050406030204" pitchFamily="18" charset="0"/>
                        </a:rPr>
                        <a:t>ấu</a:t>
                      </a:r>
                      <a:r>
                        <a:rPr lang="vi-VN" sz="3600" spc="-20">
                          <a:effectLst/>
                          <a:latin typeface="Cambria" panose="02040503050406030204" pitchFamily="18" charset="0"/>
                          <a:ea typeface="Times New Roman" panose="02020603050405020304" pitchFamily="18" charset="0"/>
                          <a:cs typeface="Cambria" panose="02040503050406030204" pitchFamily="18" charset="0"/>
                        </a:rPr>
                        <a:t> </a:t>
                      </a:r>
                      <a:r>
                        <a:rPr lang="vi-VN" sz="3600" spc="-25">
                          <a:effectLst/>
                          <a:latin typeface="Cambria" panose="02040503050406030204" pitchFamily="18" charset="0"/>
                          <a:ea typeface="Times New Roman" panose="02020603050405020304" pitchFamily="18" charset="0"/>
                          <a:cs typeface="Cambria" panose="02040503050406030204" pitchFamily="18" charset="0"/>
                        </a:rPr>
                        <a:t>thơ</a:t>
                      </a:r>
                      <a:endParaRPr lang="en-US" sz="3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pPr>
                      <a:r>
                        <a:rPr lang="vi-VN" sz="3600">
                          <a:effectLst/>
                          <a:latin typeface="Cambria" panose="02040503050406030204" pitchFamily="18" charset="0"/>
                          <a:ea typeface="Times New Roman" panose="02020603050405020304" pitchFamily="18" charset="0"/>
                          <a:cs typeface="Cambria" panose="02040503050406030204" pitchFamily="18" charset="0"/>
                        </a:rPr>
                        <a:t> </a:t>
                      </a:r>
                      <a:endParaRPr lang="en-US" sz="3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9856383"/>
                  </a:ext>
                </a:extLst>
              </a:tr>
              <a:tr h="1165806">
                <a:tc>
                  <a:txBody>
                    <a:bodyPr/>
                    <a:lstStyle/>
                    <a:p>
                      <a:pPr marL="8255" marR="2540" algn="ctr">
                        <a:lnSpc>
                          <a:spcPct val="120000"/>
                        </a:lnSpc>
                        <a:spcBef>
                          <a:spcPts val="110"/>
                        </a:spcBef>
                        <a:spcAft>
                          <a:spcPts val="0"/>
                        </a:spcAft>
                      </a:pPr>
                      <a:r>
                        <a:rPr lang="vi-VN" sz="3600" spc="-50">
                          <a:effectLst/>
                          <a:latin typeface="Cambria" panose="02040503050406030204" pitchFamily="18" charset="0"/>
                          <a:ea typeface="Times New Roman" panose="02020603050405020304" pitchFamily="18" charset="0"/>
                          <a:cs typeface="Cambria" panose="02040503050406030204" pitchFamily="18" charset="0"/>
                        </a:rPr>
                        <a:t>2</a:t>
                      </a:r>
                      <a:endParaRPr lang="en-US" sz="3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
                        <a:lnSpc>
                          <a:spcPct val="120000"/>
                        </a:lnSpc>
                        <a:spcBef>
                          <a:spcPts val="110"/>
                        </a:spcBef>
                        <a:spcAft>
                          <a:spcPts val="0"/>
                        </a:spcAft>
                      </a:pPr>
                      <a:r>
                        <a:rPr lang="vi-VN" sz="3600">
                          <a:effectLst/>
                          <a:latin typeface="Cambria" panose="02040503050406030204" pitchFamily="18" charset="0"/>
                          <a:ea typeface="Times New Roman" panose="02020603050405020304" pitchFamily="18" charset="0"/>
                          <a:cs typeface="Cambria" panose="02040503050406030204" pitchFamily="18" charset="0"/>
                        </a:rPr>
                        <a:t>Tuổi</a:t>
                      </a:r>
                      <a:r>
                        <a:rPr lang="vi-VN" sz="3600" spc="-15">
                          <a:effectLst/>
                          <a:latin typeface="Cambria" panose="02040503050406030204" pitchFamily="18" charset="0"/>
                          <a:ea typeface="Times New Roman" panose="02020603050405020304" pitchFamily="18" charset="0"/>
                          <a:cs typeface="Cambria" panose="02040503050406030204" pitchFamily="18" charset="0"/>
                        </a:rPr>
                        <a:t> </a:t>
                      </a:r>
                      <a:r>
                        <a:rPr lang="vi-VN" sz="3600">
                          <a:effectLst/>
                          <a:latin typeface="Cambria" panose="02040503050406030204" pitchFamily="18" charset="0"/>
                          <a:ea typeface="Times New Roman" panose="02020603050405020304" pitchFamily="18" charset="0"/>
                          <a:cs typeface="Cambria" panose="02040503050406030204" pitchFamily="18" charset="0"/>
                        </a:rPr>
                        <a:t>vị</a:t>
                      </a:r>
                      <a:r>
                        <a:rPr lang="vi-VN" sz="3600" spc="-15">
                          <a:effectLst/>
                          <a:latin typeface="Cambria" panose="02040503050406030204" pitchFamily="18" charset="0"/>
                          <a:ea typeface="Times New Roman" panose="02020603050405020304" pitchFamily="18" charset="0"/>
                          <a:cs typeface="Cambria" panose="02040503050406030204" pitchFamily="18" charset="0"/>
                        </a:rPr>
                        <a:t> </a:t>
                      </a:r>
                      <a:r>
                        <a:rPr lang="vi-VN" sz="3600">
                          <a:effectLst/>
                          <a:latin typeface="Cambria" panose="02040503050406030204" pitchFamily="18" charset="0"/>
                          <a:ea typeface="Times New Roman" panose="02020603050405020304" pitchFamily="18" charset="0"/>
                          <a:cs typeface="Cambria" panose="02040503050406030204" pitchFamily="18" charset="0"/>
                        </a:rPr>
                        <a:t>thành</a:t>
                      </a:r>
                      <a:r>
                        <a:rPr lang="vi-VN" sz="3600" spc="-10">
                          <a:effectLst/>
                          <a:latin typeface="Cambria" panose="02040503050406030204" pitchFamily="18" charset="0"/>
                          <a:ea typeface="Times New Roman" panose="02020603050405020304" pitchFamily="18" charset="0"/>
                          <a:cs typeface="Cambria" panose="02040503050406030204" pitchFamily="18" charset="0"/>
                        </a:rPr>
                        <a:t> </a:t>
                      </a:r>
                      <a:r>
                        <a:rPr lang="vi-VN" sz="3600" spc="-20">
                          <a:effectLst/>
                          <a:latin typeface="Cambria" panose="02040503050406030204" pitchFamily="18" charset="0"/>
                          <a:ea typeface="Times New Roman" panose="02020603050405020304" pitchFamily="18" charset="0"/>
                          <a:cs typeface="Cambria" panose="02040503050406030204" pitchFamily="18" charset="0"/>
                        </a:rPr>
                        <a:t>niên</a:t>
                      </a:r>
                      <a:endParaRPr lang="en-US" sz="3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pPr>
                      <a:r>
                        <a:rPr lang="vi-VN" sz="3600">
                          <a:effectLst/>
                          <a:latin typeface="Cambria" panose="02040503050406030204" pitchFamily="18" charset="0"/>
                          <a:ea typeface="Times New Roman" panose="02020603050405020304" pitchFamily="18" charset="0"/>
                          <a:cs typeface="Cambria" panose="02040503050406030204" pitchFamily="18" charset="0"/>
                        </a:rPr>
                        <a:t> </a:t>
                      </a:r>
                      <a:endParaRPr lang="en-US" sz="3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805327"/>
                  </a:ext>
                </a:extLst>
              </a:tr>
            </a:tbl>
          </a:graphicData>
        </a:graphic>
      </p:graphicFrame>
    </p:spTree>
    <p:extLst>
      <p:ext uri="{BB962C8B-B14F-4D97-AF65-F5344CB8AC3E}">
        <p14:creationId xmlns:p14="http://schemas.microsoft.com/office/powerpoint/2010/main" val="8443271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1000"/>
                                        <p:tgtEl>
                                          <p:spTgt spid="2"/>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cartoon of a pink cloud and blue sky&#10;&#10;Description automatically generated with medium confidence">
            <a:extLst>
              <a:ext uri="{FF2B5EF4-FFF2-40B4-BE49-F238E27FC236}">
                <a16:creationId xmlns:a16="http://schemas.microsoft.com/office/drawing/2014/main" id="{4E7AF7E7-8F85-4F85-7BE7-A60FBB7A861F}"/>
              </a:ext>
            </a:extLst>
          </p:cNvPr>
          <p:cNvPicPr>
            <a:picLocks noChangeAspect="1"/>
          </p:cNvPicPr>
          <p:nvPr/>
        </p:nvPicPr>
        <p:blipFill rotWithShape="1">
          <a:blip r:embed="rId2">
            <a:extLst>
              <a:ext uri="{28A0092B-C50C-407E-A947-70E740481C1C}">
                <a14:useLocalDpi xmlns:a14="http://schemas.microsoft.com/office/drawing/2010/main" val="0"/>
              </a:ext>
            </a:extLst>
          </a:blip>
          <a:srcRect t="1897" b="4370"/>
          <a:stretch/>
        </p:blipFill>
        <p:spPr>
          <a:xfrm>
            <a:off x="-1504" y="1282"/>
            <a:ext cx="12191980" cy="6856718"/>
          </a:xfrm>
          <a:prstGeom prst="rect">
            <a:avLst/>
          </a:prstGeom>
        </p:spPr>
      </p:pic>
      <p:pic>
        <p:nvPicPr>
          <p:cNvPr id="6" name="Picture 2">
            <a:extLst>
              <a:ext uri="{FF2B5EF4-FFF2-40B4-BE49-F238E27FC236}">
                <a16:creationId xmlns:a16="http://schemas.microsoft.com/office/drawing/2014/main" id="{F9296124-D952-4D12-8E9C-450711C24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030" y="727684"/>
            <a:ext cx="10576848" cy="2094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999A91E-1FFC-410C-9595-99B00C124EBB}"/>
              </a:ext>
            </a:extLst>
          </p:cNvPr>
          <p:cNvPicPr>
            <a:picLocks noChangeAspect="1"/>
          </p:cNvPicPr>
          <p:nvPr/>
        </p:nvPicPr>
        <p:blipFill rotWithShape="1">
          <a:blip r:embed="rId4"/>
          <a:srcRect b="20667"/>
          <a:stretch/>
        </p:blipFill>
        <p:spPr>
          <a:xfrm>
            <a:off x="3170428" y="3192675"/>
            <a:ext cx="5480278" cy="366404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27923391"/>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435F26-BAA3-1435-256A-BAC663075504}"/>
            </a:ext>
          </a:extLst>
        </p:cNvPr>
        <p:cNvGrpSpPr/>
        <p:nvPr/>
      </p:nvGrpSpPr>
      <p:grpSpPr>
        <a:xfrm>
          <a:off x="0" y="0"/>
          <a:ext cx="0" cy="0"/>
          <a:chOff x="0" y="0"/>
          <a:chExt cx="0" cy="0"/>
        </a:xfrm>
      </p:grpSpPr>
      <p:pic>
        <p:nvPicPr>
          <p:cNvPr id="5" name="Picture 4" descr="A cartoon of a pink cloud and blue sky&#10;&#10;Description automatically generated with medium confidence">
            <a:extLst>
              <a:ext uri="{FF2B5EF4-FFF2-40B4-BE49-F238E27FC236}">
                <a16:creationId xmlns:a16="http://schemas.microsoft.com/office/drawing/2014/main" id="{1FAD40CE-D29F-F9D7-FE80-C3D0BA6B8460}"/>
              </a:ext>
            </a:extLst>
          </p:cNvPr>
          <p:cNvPicPr>
            <a:picLocks noChangeAspect="1"/>
          </p:cNvPicPr>
          <p:nvPr/>
        </p:nvPicPr>
        <p:blipFill rotWithShape="1">
          <a:blip r:embed="rId2">
            <a:extLst>
              <a:ext uri="{28A0092B-C50C-407E-A947-70E740481C1C}">
                <a14:useLocalDpi xmlns:a14="http://schemas.microsoft.com/office/drawing/2010/main" val="0"/>
              </a:ext>
            </a:extLst>
          </a:blip>
          <a:srcRect t="1897" b="4370"/>
          <a:stretch/>
        </p:blipFill>
        <p:spPr>
          <a:xfrm>
            <a:off x="-58617" y="-52816"/>
            <a:ext cx="12288171" cy="6910816"/>
          </a:xfrm>
          <a:prstGeom prst="rect">
            <a:avLst/>
          </a:prstGeom>
        </p:spPr>
      </p:pic>
      <p:sp>
        <p:nvSpPr>
          <p:cNvPr id="2" name="Rectangle: Rounded Corners 1">
            <a:extLst>
              <a:ext uri="{FF2B5EF4-FFF2-40B4-BE49-F238E27FC236}">
                <a16:creationId xmlns:a16="http://schemas.microsoft.com/office/drawing/2014/main" id="{198360E6-36D9-7DC0-7FAF-F3B60445CA9B}"/>
              </a:ext>
            </a:extLst>
          </p:cNvPr>
          <p:cNvSpPr/>
          <p:nvPr/>
        </p:nvSpPr>
        <p:spPr>
          <a:xfrm>
            <a:off x="283141" y="222481"/>
            <a:ext cx="11604654" cy="6360221"/>
          </a:xfrm>
          <a:prstGeom prst="roundRect">
            <a:avLst>
              <a:gd name="adj" fmla="val 0"/>
            </a:avLst>
          </a:prstGeom>
          <a:solidFill>
            <a:schemeClr val="bg1">
              <a:alpha val="80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10" name="Table 9">
            <a:extLst>
              <a:ext uri="{FF2B5EF4-FFF2-40B4-BE49-F238E27FC236}">
                <a16:creationId xmlns:a16="http://schemas.microsoft.com/office/drawing/2014/main" id="{EF3A45D2-B0B0-444C-9A48-372154229791}"/>
              </a:ext>
            </a:extLst>
          </p:cNvPr>
          <p:cNvGraphicFramePr>
            <a:graphicFrameLocks noGrp="1"/>
          </p:cNvGraphicFramePr>
          <p:nvPr>
            <p:extLst>
              <p:ext uri="{D42A27DB-BD31-4B8C-83A1-F6EECF244321}">
                <p14:modId xmlns:p14="http://schemas.microsoft.com/office/powerpoint/2010/main" val="2413403917"/>
              </p:ext>
            </p:extLst>
          </p:nvPr>
        </p:nvGraphicFramePr>
        <p:xfrm>
          <a:off x="575876" y="417445"/>
          <a:ext cx="11019183" cy="5963477"/>
        </p:xfrm>
        <a:graphic>
          <a:graphicData uri="http://schemas.openxmlformats.org/drawingml/2006/table">
            <a:tbl>
              <a:tblPr firstRow="1" firstCol="1" lastRow="1" lastCol="1" bandRow="1" bandCol="1"/>
              <a:tblGrid>
                <a:gridCol w="835481">
                  <a:extLst>
                    <a:ext uri="{9D8B030D-6E8A-4147-A177-3AD203B41FA5}">
                      <a16:colId xmlns:a16="http://schemas.microsoft.com/office/drawing/2014/main" val="4204943816"/>
                    </a:ext>
                  </a:extLst>
                </a:gridCol>
                <a:gridCol w="1908313">
                  <a:extLst>
                    <a:ext uri="{9D8B030D-6E8A-4147-A177-3AD203B41FA5}">
                      <a16:colId xmlns:a16="http://schemas.microsoft.com/office/drawing/2014/main" val="3612889568"/>
                    </a:ext>
                  </a:extLst>
                </a:gridCol>
                <a:gridCol w="8275389">
                  <a:extLst>
                    <a:ext uri="{9D8B030D-6E8A-4147-A177-3AD203B41FA5}">
                      <a16:colId xmlns:a16="http://schemas.microsoft.com/office/drawing/2014/main" val="472542915"/>
                    </a:ext>
                  </a:extLst>
                </a:gridCol>
              </a:tblGrid>
              <a:tr h="866214">
                <a:tc>
                  <a:txBody>
                    <a:bodyPr/>
                    <a:lstStyle/>
                    <a:p>
                      <a:pPr marL="8255" algn="ctr">
                        <a:lnSpc>
                          <a:spcPct val="120000"/>
                        </a:lnSpc>
                        <a:spcBef>
                          <a:spcPts val="90"/>
                        </a:spcBef>
                        <a:spcAft>
                          <a:spcPts val="0"/>
                        </a:spcAft>
                      </a:pPr>
                      <a:r>
                        <a:rPr lang="vi-VN" sz="2800" b="1" spc="-25">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STT</a:t>
                      </a:r>
                      <a:endParaRPr lang="en-US" sz="2800">
                        <a:solidFill>
                          <a:srgbClr val="0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indent="0" algn="ctr">
                        <a:lnSpc>
                          <a:spcPct val="120000"/>
                        </a:lnSpc>
                        <a:spcBef>
                          <a:spcPts val="90"/>
                        </a:spcBef>
                        <a:spcAft>
                          <a:spcPts val="0"/>
                        </a:spcAft>
                      </a:pPr>
                      <a:r>
                        <a:rPr lang="vi-VN" sz="2800" b="1">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Giai </a:t>
                      </a:r>
                      <a:r>
                        <a:rPr lang="vi-VN" sz="2800" b="1" spc="-2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đoạn</a:t>
                      </a:r>
                      <a:endParaRPr lang="en-US" sz="28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189865" algn="ctr">
                        <a:lnSpc>
                          <a:spcPct val="120000"/>
                        </a:lnSpc>
                        <a:spcBef>
                          <a:spcPts val="90"/>
                        </a:spcBef>
                        <a:spcAft>
                          <a:spcPts val="0"/>
                        </a:spcAft>
                      </a:pPr>
                      <a:r>
                        <a:rPr lang="vi-VN" sz="2800" b="1">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Đặc </a:t>
                      </a:r>
                      <a:r>
                        <a:rPr lang="vi-VN" sz="2800" b="1" spc="-2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điểm</a:t>
                      </a:r>
                      <a:r>
                        <a:rPr lang="en-US" sz="2800" b="0" spc="-20">
                          <a:solidFill>
                            <a:schemeClr val="tx1"/>
                          </a:solidFill>
                          <a:effectLst/>
                          <a:latin typeface="Times New Roman" panose="02020603050405020304" pitchFamily="18" charset="0"/>
                          <a:ea typeface="Times New Roman" panose="02020603050405020304" pitchFamily="18" charset="0"/>
                          <a:cs typeface="+mn-cs"/>
                        </a:rPr>
                        <a:t> </a:t>
                      </a:r>
                      <a:r>
                        <a:rPr lang="vi-VN" sz="2800" b="1">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nổi </a:t>
                      </a:r>
                      <a:r>
                        <a:rPr lang="vi-VN" sz="2800" b="1" spc="-25">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bật</a:t>
                      </a:r>
                      <a:endParaRPr lang="en-US" sz="28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251943804"/>
                  </a:ext>
                </a:extLst>
              </a:tr>
              <a:tr h="5097263">
                <a:tc>
                  <a:txBody>
                    <a:bodyPr/>
                    <a:lstStyle/>
                    <a:p>
                      <a:pPr marL="8255" marR="2540" algn="ctr">
                        <a:lnSpc>
                          <a:spcPct val="120000"/>
                        </a:lnSpc>
                        <a:spcBef>
                          <a:spcPts val="110"/>
                        </a:spcBef>
                        <a:spcAft>
                          <a:spcPts val="0"/>
                        </a:spcAft>
                      </a:pPr>
                      <a:r>
                        <a:rPr lang="vi-VN" sz="2800" spc="-50">
                          <a:effectLst/>
                          <a:latin typeface="Cambria" panose="02040503050406030204" pitchFamily="18" charset="0"/>
                          <a:ea typeface="Times New Roman" panose="02020603050405020304" pitchFamily="18" charset="0"/>
                          <a:cs typeface="Cambria" panose="02040503050406030204" pitchFamily="18" charset="0"/>
                        </a:rPr>
                        <a:t>1</a:t>
                      </a:r>
                      <a:endParaRPr lang="en-US" sz="28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0165" algn="ctr">
                        <a:lnSpc>
                          <a:spcPct val="120000"/>
                        </a:lnSpc>
                        <a:spcBef>
                          <a:spcPts val="110"/>
                        </a:spcBef>
                        <a:spcAft>
                          <a:spcPts val="0"/>
                        </a:spcAft>
                      </a:pPr>
                      <a:r>
                        <a:rPr lang="vi-VN" sz="2800">
                          <a:effectLst/>
                          <a:latin typeface="Cambria" panose="02040503050406030204" pitchFamily="18" charset="0"/>
                          <a:ea typeface="Times New Roman" panose="02020603050405020304" pitchFamily="18" charset="0"/>
                          <a:cs typeface="Cambria" panose="02040503050406030204" pitchFamily="18" charset="0"/>
                        </a:rPr>
                        <a:t>Tuổi</a:t>
                      </a:r>
                      <a:r>
                        <a:rPr lang="vi-VN" sz="2800" spc="-20">
                          <a:effectLst/>
                          <a:latin typeface="Cambria" panose="02040503050406030204" pitchFamily="18" charset="0"/>
                          <a:ea typeface="Times New Roman" panose="02020603050405020304" pitchFamily="18" charset="0"/>
                          <a:cs typeface="Cambria" panose="02040503050406030204" pitchFamily="18" charset="0"/>
                        </a:rPr>
                        <a:t> </a:t>
                      </a:r>
                      <a:endParaRPr lang="en-US" sz="2800" spc="-20">
                        <a:effectLst/>
                        <a:latin typeface="Cambria" panose="02040503050406030204" pitchFamily="18" charset="0"/>
                        <a:ea typeface="Times New Roman" panose="02020603050405020304" pitchFamily="18" charset="0"/>
                        <a:cs typeface="Cambria" panose="02040503050406030204" pitchFamily="18" charset="0"/>
                      </a:endParaRPr>
                    </a:p>
                    <a:p>
                      <a:pPr marL="50165" algn="ctr">
                        <a:lnSpc>
                          <a:spcPct val="120000"/>
                        </a:lnSpc>
                        <a:spcBef>
                          <a:spcPts val="110"/>
                        </a:spcBef>
                        <a:spcAft>
                          <a:spcPts val="0"/>
                        </a:spcAft>
                      </a:pPr>
                      <a:r>
                        <a:rPr lang="vi-VN" sz="2800">
                          <a:effectLst/>
                          <a:latin typeface="Cambria" panose="02040503050406030204" pitchFamily="18" charset="0"/>
                          <a:ea typeface="Times New Roman" panose="02020603050405020304" pitchFamily="18" charset="0"/>
                          <a:cs typeface="Cambria" panose="02040503050406030204" pitchFamily="18" charset="0"/>
                        </a:rPr>
                        <a:t>ấu</a:t>
                      </a:r>
                      <a:r>
                        <a:rPr lang="vi-VN" sz="2800" spc="-20">
                          <a:effectLst/>
                          <a:latin typeface="Cambria" panose="02040503050406030204" pitchFamily="18" charset="0"/>
                          <a:ea typeface="Times New Roman" panose="02020603050405020304" pitchFamily="18" charset="0"/>
                          <a:cs typeface="Cambria" panose="02040503050406030204" pitchFamily="18" charset="0"/>
                        </a:rPr>
                        <a:t> </a:t>
                      </a:r>
                      <a:r>
                        <a:rPr lang="vi-VN" sz="2800" spc="-25">
                          <a:effectLst/>
                          <a:latin typeface="Cambria" panose="02040503050406030204" pitchFamily="18" charset="0"/>
                          <a:ea typeface="Times New Roman" panose="02020603050405020304" pitchFamily="18" charset="0"/>
                          <a:cs typeface="Cambria" panose="02040503050406030204" pitchFamily="18" charset="0"/>
                        </a:rPr>
                        <a:t>thơ</a:t>
                      </a:r>
                      <a:endParaRPr lang="en-US" sz="28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20000"/>
                        </a:lnSpc>
                      </a:pPr>
                      <a:r>
                        <a:rPr lang="vi-VN" sz="2800">
                          <a:effectLst/>
                          <a:latin typeface="Cambria" panose="02040503050406030204" pitchFamily="18" charset="0"/>
                          <a:ea typeface="Times New Roman" panose="02020603050405020304" pitchFamily="18" charset="0"/>
                          <a:cs typeface="Cambria" panose="02040503050406030204" pitchFamily="18" charset="0"/>
                        </a:rPr>
                        <a:t> </a:t>
                      </a:r>
                      <a:endParaRPr lang="en-US" sz="28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49856383"/>
                  </a:ext>
                </a:extLst>
              </a:tr>
            </a:tbl>
          </a:graphicData>
        </a:graphic>
      </p:graphicFrame>
      <p:sp>
        <p:nvSpPr>
          <p:cNvPr id="4" name="TextBox 3">
            <a:extLst>
              <a:ext uri="{FF2B5EF4-FFF2-40B4-BE49-F238E27FC236}">
                <a16:creationId xmlns:a16="http://schemas.microsoft.com/office/drawing/2014/main" id="{316D537A-42E4-4048-B65E-226E8B53FA08}"/>
              </a:ext>
            </a:extLst>
          </p:cNvPr>
          <p:cNvSpPr txBox="1"/>
          <p:nvPr/>
        </p:nvSpPr>
        <p:spPr>
          <a:xfrm>
            <a:off x="3419061" y="1487275"/>
            <a:ext cx="8016972" cy="4893647"/>
          </a:xfrm>
          <a:prstGeom prst="rect">
            <a:avLst/>
          </a:prstGeom>
          <a:noFill/>
        </p:spPr>
        <p:txBody>
          <a:bodyPr wrap="square" rtlCol="0">
            <a:spAutoFit/>
          </a:bodyPr>
          <a:lstStyle/>
          <a:p>
            <a:pPr algn="just"/>
            <a:r>
              <a:rPr lang="vi-VN" sz="2400" b="1">
                <a:solidFill>
                  <a:srgbClr val="7030A0"/>
                </a:solidFill>
              </a:rPr>
              <a:t>Tuổi ấu thơ (từ lúc mới sinh đến 9 tuổi):</a:t>
            </a:r>
          </a:p>
          <a:p>
            <a:pPr algn="just"/>
            <a:r>
              <a:rPr lang="vi-VN" sz="2400">
                <a:solidFill>
                  <a:srgbClr val="FF0000"/>
                </a:solidFill>
              </a:rPr>
              <a:t>•Giai đoạn từ lúc mới sinh đến dưới 3 tuổi:</a:t>
            </a:r>
            <a:r>
              <a:rPr lang="vi-VN" sz="2400"/>
              <a:t> Khi mới sinh, cơ thể trẻ còn non yếu, chức năng của các cơ quan chưa hoàn chỉnh nên cần sự chăm sóc, nuôi dưỡng đặc biệt của bố mẹ. Trẻ bắt đầu học hỏi nhiều kĩ năng như giao tiếp, vận động, thể hiện cảm xúc,...</a:t>
            </a:r>
          </a:p>
          <a:p>
            <a:pPr algn="just"/>
            <a:r>
              <a:rPr lang="vi-VN" sz="2400">
                <a:solidFill>
                  <a:srgbClr val="FF0000"/>
                </a:solidFill>
              </a:rPr>
              <a:t>•Từ 3 đến dưới 6 tuổi:</a:t>
            </a:r>
            <a:r>
              <a:rPr lang="vi-VN" sz="2400"/>
              <a:t> Chiều cao và cân nặng của trẻ tăng nhanh, ngôn ngữ phát triển, thích khám phá xung quanh,...; biết làm quen với bạn mới, thể hiện sở thích,...</a:t>
            </a:r>
          </a:p>
          <a:p>
            <a:pPr algn="just"/>
            <a:r>
              <a:rPr lang="vi-VN" sz="2400">
                <a:solidFill>
                  <a:srgbClr val="FF0000"/>
                </a:solidFill>
              </a:rPr>
              <a:t>•Từ 6 đến 9 tuổi:</a:t>
            </a:r>
            <a:r>
              <a:rPr lang="vi-VN" sz="2400"/>
              <a:t> Chiều cao và cân nặng của trẻ tiếp tục tăng. Hoạt động học tập, trí nhớ và suy nghĩ ngày càng phát triển; biết thể hiện quan điểm của bản thân, tham gia hoạt động nhóm,...</a:t>
            </a:r>
          </a:p>
        </p:txBody>
      </p:sp>
    </p:spTree>
    <p:extLst>
      <p:ext uri="{BB962C8B-B14F-4D97-AF65-F5344CB8AC3E}">
        <p14:creationId xmlns:p14="http://schemas.microsoft.com/office/powerpoint/2010/main" val="3094970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435F26-BAA3-1435-256A-BAC663075504}"/>
            </a:ext>
          </a:extLst>
        </p:cNvPr>
        <p:cNvGrpSpPr/>
        <p:nvPr/>
      </p:nvGrpSpPr>
      <p:grpSpPr>
        <a:xfrm>
          <a:off x="0" y="0"/>
          <a:ext cx="0" cy="0"/>
          <a:chOff x="0" y="0"/>
          <a:chExt cx="0" cy="0"/>
        </a:xfrm>
      </p:grpSpPr>
      <p:pic>
        <p:nvPicPr>
          <p:cNvPr id="5" name="Picture 4" descr="A cartoon of a pink cloud and blue sky&#10;&#10;Description automatically generated with medium confidence">
            <a:extLst>
              <a:ext uri="{FF2B5EF4-FFF2-40B4-BE49-F238E27FC236}">
                <a16:creationId xmlns:a16="http://schemas.microsoft.com/office/drawing/2014/main" id="{1FAD40CE-D29F-F9D7-FE80-C3D0BA6B8460}"/>
              </a:ext>
            </a:extLst>
          </p:cNvPr>
          <p:cNvPicPr>
            <a:picLocks noChangeAspect="1"/>
          </p:cNvPicPr>
          <p:nvPr/>
        </p:nvPicPr>
        <p:blipFill rotWithShape="1">
          <a:blip r:embed="rId2">
            <a:extLst>
              <a:ext uri="{28A0092B-C50C-407E-A947-70E740481C1C}">
                <a14:useLocalDpi xmlns:a14="http://schemas.microsoft.com/office/drawing/2010/main" val="0"/>
              </a:ext>
            </a:extLst>
          </a:blip>
          <a:srcRect t="1897" b="4370"/>
          <a:stretch/>
        </p:blipFill>
        <p:spPr>
          <a:xfrm>
            <a:off x="-58617" y="-52816"/>
            <a:ext cx="12288171" cy="6910816"/>
          </a:xfrm>
          <a:prstGeom prst="rect">
            <a:avLst/>
          </a:prstGeom>
        </p:spPr>
      </p:pic>
      <p:sp>
        <p:nvSpPr>
          <p:cNvPr id="2" name="Rectangle: Rounded Corners 1">
            <a:extLst>
              <a:ext uri="{FF2B5EF4-FFF2-40B4-BE49-F238E27FC236}">
                <a16:creationId xmlns:a16="http://schemas.microsoft.com/office/drawing/2014/main" id="{198360E6-36D9-7DC0-7FAF-F3B60445CA9B}"/>
              </a:ext>
            </a:extLst>
          </p:cNvPr>
          <p:cNvSpPr/>
          <p:nvPr/>
        </p:nvSpPr>
        <p:spPr>
          <a:xfrm>
            <a:off x="283141" y="222481"/>
            <a:ext cx="11604654" cy="6360221"/>
          </a:xfrm>
          <a:prstGeom prst="roundRect">
            <a:avLst>
              <a:gd name="adj" fmla="val 0"/>
            </a:avLst>
          </a:prstGeom>
          <a:solidFill>
            <a:schemeClr val="bg1">
              <a:alpha val="80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10" name="Table 9">
            <a:extLst>
              <a:ext uri="{FF2B5EF4-FFF2-40B4-BE49-F238E27FC236}">
                <a16:creationId xmlns:a16="http://schemas.microsoft.com/office/drawing/2014/main" id="{EF3A45D2-B0B0-444C-9A48-372154229791}"/>
              </a:ext>
            </a:extLst>
          </p:cNvPr>
          <p:cNvGraphicFramePr>
            <a:graphicFrameLocks noGrp="1"/>
          </p:cNvGraphicFramePr>
          <p:nvPr>
            <p:extLst>
              <p:ext uri="{D42A27DB-BD31-4B8C-83A1-F6EECF244321}">
                <p14:modId xmlns:p14="http://schemas.microsoft.com/office/powerpoint/2010/main" val="1679867868"/>
              </p:ext>
            </p:extLst>
          </p:nvPr>
        </p:nvGraphicFramePr>
        <p:xfrm>
          <a:off x="575876" y="417445"/>
          <a:ext cx="11019183" cy="6023109"/>
        </p:xfrm>
        <a:graphic>
          <a:graphicData uri="http://schemas.openxmlformats.org/drawingml/2006/table">
            <a:tbl>
              <a:tblPr firstRow="1" firstCol="1" lastRow="1" lastCol="1" bandRow="1" bandCol="1"/>
              <a:tblGrid>
                <a:gridCol w="1093898">
                  <a:extLst>
                    <a:ext uri="{9D8B030D-6E8A-4147-A177-3AD203B41FA5}">
                      <a16:colId xmlns:a16="http://schemas.microsoft.com/office/drawing/2014/main" val="4204943816"/>
                    </a:ext>
                  </a:extLst>
                </a:gridCol>
                <a:gridCol w="1928191">
                  <a:extLst>
                    <a:ext uri="{9D8B030D-6E8A-4147-A177-3AD203B41FA5}">
                      <a16:colId xmlns:a16="http://schemas.microsoft.com/office/drawing/2014/main" val="3612889568"/>
                    </a:ext>
                  </a:extLst>
                </a:gridCol>
                <a:gridCol w="7997094">
                  <a:extLst>
                    <a:ext uri="{9D8B030D-6E8A-4147-A177-3AD203B41FA5}">
                      <a16:colId xmlns:a16="http://schemas.microsoft.com/office/drawing/2014/main" val="472542915"/>
                    </a:ext>
                  </a:extLst>
                </a:gridCol>
              </a:tblGrid>
              <a:tr h="1325019">
                <a:tc>
                  <a:txBody>
                    <a:bodyPr/>
                    <a:lstStyle/>
                    <a:p>
                      <a:pPr marL="8255" algn="ctr">
                        <a:lnSpc>
                          <a:spcPct val="120000"/>
                        </a:lnSpc>
                        <a:spcBef>
                          <a:spcPts val="90"/>
                        </a:spcBef>
                        <a:spcAft>
                          <a:spcPts val="0"/>
                        </a:spcAft>
                      </a:pPr>
                      <a:r>
                        <a:rPr lang="vi-VN" sz="3600" b="1" spc="-25">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STT</a:t>
                      </a:r>
                      <a:endParaRPr lang="en-US" sz="3600">
                        <a:solidFill>
                          <a:srgbClr val="0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indent="0" algn="ctr">
                        <a:lnSpc>
                          <a:spcPct val="120000"/>
                        </a:lnSpc>
                        <a:spcBef>
                          <a:spcPts val="90"/>
                        </a:spcBef>
                        <a:spcAft>
                          <a:spcPts val="0"/>
                        </a:spcAft>
                      </a:pPr>
                      <a:r>
                        <a:rPr lang="vi-VN" sz="3600" b="1">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Giai </a:t>
                      </a:r>
                      <a:r>
                        <a:rPr lang="vi-VN" sz="3600" b="1" spc="-2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đoạn</a:t>
                      </a:r>
                      <a:endParaRPr lang="en-US" sz="3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189865" algn="ctr">
                        <a:lnSpc>
                          <a:spcPct val="120000"/>
                        </a:lnSpc>
                        <a:spcBef>
                          <a:spcPts val="90"/>
                        </a:spcBef>
                        <a:spcAft>
                          <a:spcPts val="0"/>
                        </a:spcAft>
                      </a:pPr>
                      <a:r>
                        <a:rPr lang="vi-VN" sz="3600" b="1">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Đặc </a:t>
                      </a:r>
                      <a:r>
                        <a:rPr lang="vi-VN" sz="3600" b="1" spc="-20">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điểm</a:t>
                      </a:r>
                      <a:r>
                        <a:rPr lang="en-US" sz="3600" b="0" spc="-20">
                          <a:solidFill>
                            <a:schemeClr val="tx1"/>
                          </a:solidFill>
                          <a:effectLst/>
                          <a:latin typeface="Times New Roman" panose="02020603050405020304" pitchFamily="18" charset="0"/>
                          <a:ea typeface="Times New Roman" panose="02020603050405020304" pitchFamily="18" charset="0"/>
                          <a:cs typeface="+mn-cs"/>
                        </a:rPr>
                        <a:t> </a:t>
                      </a:r>
                      <a:r>
                        <a:rPr lang="vi-VN" sz="3600" b="1">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nổi </a:t>
                      </a:r>
                      <a:r>
                        <a:rPr lang="vi-VN" sz="3600" b="1" spc="-25">
                          <a:solidFill>
                            <a:srgbClr val="000000"/>
                          </a:solidFill>
                          <a:effectLst/>
                          <a:latin typeface="Cambria" panose="02040503050406030204" pitchFamily="18" charset="0"/>
                          <a:ea typeface="Times New Roman" panose="02020603050405020304" pitchFamily="18" charset="0"/>
                          <a:cs typeface="Cambria" panose="02040503050406030204" pitchFamily="18" charset="0"/>
                        </a:rPr>
                        <a:t>bật</a:t>
                      </a:r>
                      <a:endParaRPr lang="en-US" sz="3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251943804"/>
                  </a:ext>
                </a:extLst>
              </a:tr>
              <a:tr h="4698090">
                <a:tc>
                  <a:txBody>
                    <a:bodyPr/>
                    <a:lstStyle/>
                    <a:p>
                      <a:pPr marL="8255" marR="2540" algn="ctr">
                        <a:lnSpc>
                          <a:spcPct val="120000"/>
                        </a:lnSpc>
                        <a:spcBef>
                          <a:spcPts val="110"/>
                        </a:spcBef>
                        <a:spcAft>
                          <a:spcPts val="0"/>
                        </a:spcAft>
                      </a:pPr>
                      <a:r>
                        <a:rPr lang="en-US" sz="3600" spc="-50">
                          <a:effectLst/>
                          <a:latin typeface="Cambria" panose="02040503050406030204" pitchFamily="18" charset="0"/>
                          <a:ea typeface="Times New Roman" panose="02020603050405020304" pitchFamily="18" charset="0"/>
                          <a:cs typeface="Cambria" panose="02040503050406030204" pitchFamily="18" charset="0"/>
                        </a:rPr>
                        <a:t>2</a:t>
                      </a:r>
                      <a:endParaRPr lang="en-US" sz="3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50165" algn="ctr">
                        <a:lnSpc>
                          <a:spcPct val="120000"/>
                        </a:lnSpc>
                        <a:spcBef>
                          <a:spcPts val="110"/>
                        </a:spcBef>
                        <a:spcAft>
                          <a:spcPts val="0"/>
                        </a:spcAft>
                      </a:pPr>
                      <a:r>
                        <a:rPr lang="vi-VN" sz="3600">
                          <a:effectLst/>
                          <a:latin typeface="Cambria" panose="02040503050406030204" pitchFamily="18" charset="0"/>
                          <a:ea typeface="Times New Roman" panose="02020603050405020304" pitchFamily="18" charset="0"/>
                          <a:cs typeface="Cambria" panose="02040503050406030204" pitchFamily="18" charset="0"/>
                        </a:rPr>
                        <a:t>Tuổi</a:t>
                      </a:r>
                      <a:r>
                        <a:rPr lang="vi-VN" sz="3600" spc="-20">
                          <a:effectLst/>
                          <a:latin typeface="Cambria" panose="02040503050406030204" pitchFamily="18" charset="0"/>
                          <a:ea typeface="Times New Roman" panose="02020603050405020304" pitchFamily="18" charset="0"/>
                          <a:cs typeface="Cambria" panose="02040503050406030204" pitchFamily="18" charset="0"/>
                        </a:rPr>
                        <a:t> </a:t>
                      </a:r>
                      <a:r>
                        <a:rPr lang="en-US" sz="3600" spc="-20">
                          <a:effectLst/>
                          <a:latin typeface="Times New Roman" panose="02020603050405020304" pitchFamily="18" charset="0"/>
                          <a:ea typeface="Times New Roman" panose="02020603050405020304" pitchFamily="18" charset="0"/>
                          <a:cs typeface="Cambria" panose="02040503050406030204" pitchFamily="18" charset="0"/>
                        </a:rPr>
                        <a:t>vị thành niên</a:t>
                      </a:r>
                      <a:endParaRPr lang="en-US" sz="3600" spc="-20">
                        <a:effectLst/>
                        <a:latin typeface="Cambria" panose="02040503050406030204" pitchFamily="18" charset="0"/>
                        <a:ea typeface="Times New Roman" panose="02020603050405020304" pitchFamily="18" charset="0"/>
                        <a:cs typeface="Cambria" panose="020405030504060302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20000"/>
                        </a:lnSpc>
                      </a:pPr>
                      <a:r>
                        <a:rPr lang="vi-VN" sz="3600">
                          <a:effectLst/>
                          <a:latin typeface="Cambria" panose="02040503050406030204" pitchFamily="18" charset="0"/>
                          <a:ea typeface="Times New Roman" panose="02020603050405020304" pitchFamily="18" charset="0"/>
                          <a:cs typeface="Cambria" panose="02040503050406030204" pitchFamily="18" charset="0"/>
                        </a:rPr>
                        <a:t> </a:t>
                      </a:r>
                      <a:endParaRPr lang="en-US" sz="36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49856383"/>
                  </a:ext>
                </a:extLst>
              </a:tr>
            </a:tbl>
          </a:graphicData>
        </a:graphic>
      </p:graphicFrame>
      <p:sp>
        <p:nvSpPr>
          <p:cNvPr id="4" name="TextBox 3">
            <a:extLst>
              <a:ext uri="{FF2B5EF4-FFF2-40B4-BE49-F238E27FC236}">
                <a16:creationId xmlns:a16="http://schemas.microsoft.com/office/drawing/2014/main" id="{316D537A-42E4-4048-B65E-226E8B53FA08}"/>
              </a:ext>
            </a:extLst>
          </p:cNvPr>
          <p:cNvSpPr txBox="1"/>
          <p:nvPr/>
        </p:nvSpPr>
        <p:spPr>
          <a:xfrm>
            <a:off x="3717236" y="1916239"/>
            <a:ext cx="7732642" cy="4524315"/>
          </a:xfrm>
          <a:prstGeom prst="rect">
            <a:avLst/>
          </a:prstGeom>
          <a:noFill/>
        </p:spPr>
        <p:txBody>
          <a:bodyPr wrap="square" rtlCol="0">
            <a:spAutoFit/>
          </a:bodyPr>
          <a:lstStyle/>
          <a:p>
            <a:pPr lvl="0" algn="just"/>
            <a:r>
              <a:rPr lang="vi-VN" sz="3600" b="1">
                <a:solidFill>
                  <a:srgbClr val="7030A0"/>
                </a:solidFill>
              </a:rPr>
              <a:t>Tuổi vị thành niên</a:t>
            </a:r>
            <a:r>
              <a:rPr lang="vi-VN" sz="3600">
                <a:solidFill>
                  <a:srgbClr val="000000"/>
                </a:solidFill>
              </a:rPr>
              <a:t> là giai đoạn chuyển tiếp từ trẻ em sang người lớn, có tầm quan trọng đặc biệt đối với mỗi người. Ở tuổi vị thành niên, cơ thể có sự phát triển nhanh về thể chất và tinh thần thể hiện qua sự thay đổi của ngoại hình, suy nghĩ và hành động,…</a:t>
            </a:r>
            <a:endParaRPr kumimoji="0" lang="vi-VN" sz="2800" i="0" u="none" strike="noStrike" kern="1200" cap="none" spc="0" normalizeH="0" baseline="0" noProof="0">
              <a:ln>
                <a:noFill/>
              </a:ln>
              <a:solidFill>
                <a:srgbClr val="000000"/>
              </a:solidFill>
              <a:effectLst/>
              <a:uLnTx/>
              <a:uFillTx/>
              <a:latin typeface="Arial" panose="020B0604020202020204" pitchFamily="34" charset="0"/>
            </a:endParaRPr>
          </a:p>
        </p:txBody>
      </p:sp>
    </p:spTree>
    <p:extLst>
      <p:ext uri="{BB962C8B-B14F-4D97-AF65-F5344CB8AC3E}">
        <p14:creationId xmlns:p14="http://schemas.microsoft.com/office/powerpoint/2010/main" val="1262747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12" name="Freeform 41">
            <a:extLst>
              <a:ext uri="{FF2B5EF4-FFF2-40B4-BE49-F238E27FC236}">
                <a16:creationId xmlns:a16="http://schemas.microsoft.com/office/drawing/2014/main" id="{7D1ECFF9-3577-8BE7-580E-82124B5E1CF6}"/>
              </a:ext>
            </a:extLst>
          </p:cNvPr>
          <p:cNvSpPr/>
          <p:nvPr/>
        </p:nvSpPr>
        <p:spPr>
          <a:xfrm rot="10800000">
            <a:off x="26399" y="-77365"/>
            <a:ext cx="9753600" cy="1499616"/>
          </a:xfrm>
          <a:custGeom>
            <a:avLst/>
            <a:gdLst/>
            <a:ahLst/>
            <a:cxnLst/>
            <a:rect l="l" t="t" r="r" b="b"/>
            <a:pathLst>
              <a:path w="7315200" h="1124712">
                <a:moveTo>
                  <a:pt x="0" y="0"/>
                </a:moveTo>
                <a:lnTo>
                  <a:pt x="7315200" y="0"/>
                </a:lnTo>
                <a:lnTo>
                  <a:pt x="7315200" y="1124712"/>
                </a:lnTo>
                <a:lnTo>
                  <a:pt x="0" y="1124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10" name="Google Shape;310;p26"/>
          <p:cNvGrpSpPr/>
          <p:nvPr/>
        </p:nvGrpSpPr>
        <p:grpSpPr>
          <a:xfrm>
            <a:off x="6970144" y="1878238"/>
            <a:ext cx="4988953" cy="6785529"/>
            <a:chOff x="5422770" y="880112"/>
            <a:chExt cx="2716557" cy="4091476"/>
          </a:xfrm>
        </p:grpSpPr>
        <p:sp>
          <p:nvSpPr>
            <p:cNvPr id="311" name="Google Shape;311;p26"/>
            <p:cNvSpPr/>
            <p:nvPr/>
          </p:nvSpPr>
          <p:spPr>
            <a:xfrm>
              <a:off x="5866653" y="880112"/>
              <a:ext cx="1442855" cy="755253"/>
            </a:xfrm>
            <a:custGeom>
              <a:avLst/>
              <a:gdLst/>
              <a:ahLst/>
              <a:cxnLst/>
              <a:rect l="l" t="t" r="r" b="b"/>
              <a:pathLst>
                <a:path w="3922" h="2053" extrusionOk="0">
                  <a:moveTo>
                    <a:pt x="3256" y="2016"/>
                  </a:moveTo>
                  <a:lnTo>
                    <a:pt x="3256" y="2016"/>
                  </a:lnTo>
                  <a:cubicBezTo>
                    <a:pt x="3384" y="2052"/>
                    <a:pt x="3539" y="2056"/>
                    <a:pt x="3663" y="2036"/>
                  </a:cubicBezTo>
                  <a:cubicBezTo>
                    <a:pt x="4139" y="1955"/>
                    <a:pt x="3895" y="1250"/>
                    <a:pt x="3461" y="1371"/>
                  </a:cubicBezTo>
                  <a:cubicBezTo>
                    <a:pt x="3582" y="1261"/>
                    <a:pt x="3613" y="1061"/>
                    <a:pt x="3505" y="931"/>
                  </a:cubicBezTo>
                  <a:cubicBezTo>
                    <a:pt x="3398" y="802"/>
                    <a:pt x="3180" y="786"/>
                    <a:pt x="3058" y="898"/>
                  </a:cubicBezTo>
                  <a:cubicBezTo>
                    <a:pt x="3105" y="753"/>
                    <a:pt x="2982" y="592"/>
                    <a:pt x="2833" y="558"/>
                  </a:cubicBezTo>
                  <a:cubicBezTo>
                    <a:pt x="2685" y="524"/>
                    <a:pt x="2528" y="588"/>
                    <a:pt x="2408" y="683"/>
                  </a:cubicBezTo>
                  <a:cubicBezTo>
                    <a:pt x="2470" y="461"/>
                    <a:pt x="2512" y="218"/>
                    <a:pt x="2315" y="101"/>
                  </a:cubicBezTo>
                  <a:cubicBezTo>
                    <a:pt x="2105" y="-21"/>
                    <a:pt x="1829" y="-41"/>
                    <a:pt x="1624" y="88"/>
                  </a:cubicBezTo>
                  <a:cubicBezTo>
                    <a:pt x="1419" y="216"/>
                    <a:pt x="1319" y="505"/>
                    <a:pt x="1433" y="719"/>
                  </a:cubicBezTo>
                  <a:cubicBezTo>
                    <a:pt x="1345" y="629"/>
                    <a:pt x="1180" y="632"/>
                    <a:pt x="1094" y="725"/>
                  </a:cubicBezTo>
                  <a:cubicBezTo>
                    <a:pt x="1007" y="819"/>
                    <a:pt x="1017" y="982"/>
                    <a:pt x="1114" y="1065"/>
                  </a:cubicBezTo>
                  <a:cubicBezTo>
                    <a:pt x="973" y="965"/>
                    <a:pt x="768" y="967"/>
                    <a:pt x="629" y="1069"/>
                  </a:cubicBezTo>
                  <a:cubicBezTo>
                    <a:pt x="533" y="1140"/>
                    <a:pt x="485" y="1313"/>
                    <a:pt x="590" y="1367"/>
                  </a:cubicBezTo>
                  <a:cubicBezTo>
                    <a:pt x="456" y="1330"/>
                    <a:pt x="310" y="1293"/>
                    <a:pt x="179" y="1340"/>
                  </a:cubicBezTo>
                  <a:cubicBezTo>
                    <a:pt x="46" y="1387"/>
                    <a:pt x="-50" y="1556"/>
                    <a:pt x="29" y="1671"/>
                  </a:cubicBezTo>
                  <a:cubicBezTo>
                    <a:pt x="62" y="1718"/>
                    <a:pt x="116" y="1747"/>
                    <a:pt x="172" y="1760"/>
                  </a:cubicBezTo>
                  <a:cubicBezTo>
                    <a:pt x="296" y="1790"/>
                    <a:pt x="435" y="1747"/>
                    <a:pt x="522" y="1652"/>
                  </a:cubicBezTo>
                  <a:cubicBezTo>
                    <a:pt x="499" y="1809"/>
                    <a:pt x="641" y="1948"/>
                    <a:pt x="790" y="2006"/>
                  </a:cubicBezTo>
                  <a:cubicBezTo>
                    <a:pt x="1094" y="2125"/>
                    <a:pt x="1473" y="2013"/>
                    <a:pt x="1661" y="1747"/>
                  </a:cubicBezTo>
                  <a:cubicBezTo>
                    <a:pt x="1746" y="1861"/>
                    <a:pt x="1892" y="1926"/>
                    <a:pt x="2033" y="1916"/>
                  </a:cubicBezTo>
                  <a:cubicBezTo>
                    <a:pt x="2174" y="1906"/>
                    <a:pt x="2307" y="1821"/>
                    <a:pt x="2376" y="1696"/>
                  </a:cubicBezTo>
                  <a:cubicBezTo>
                    <a:pt x="2349" y="1745"/>
                    <a:pt x="2646" y="1839"/>
                    <a:pt x="2678" y="1842"/>
                  </a:cubicBezTo>
                  <a:cubicBezTo>
                    <a:pt x="2807" y="1859"/>
                    <a:pt x="2927" y="1822"/>
                    <a:pt x="3036" y="1758"/>
                  </a:cubicBezTo>
                  <a:cubicBezTo>
                    <a:pt x="2908" y="1834"/>
                    <a:pt x="3155" y="1980"/>
                    <a:pt x="3197" y="1996"/>
                  </a:cubicBezTo>
                  <a:cubicBezTo>
                    <a:pt x="3216" y="2003"/>
                    <a:pt x="3236" y="2010"/>
                    <a:pt x="3256" y="2016"/>
                  </a:cubicBezTo>
                  <a:close/>
                </a:path>
              </a:pathLst>
            </a:custGeom>
            <a:solidFill>
              <a:schemeClr val="accent1"/>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312" name="Google Shape;312;p26"/>
            <p:cNvGrpSpPr/>
            <p:nvPr/>
          </p:nvGrpSpPr>
          <p:grpSpPr>
            <a:xfrm>
              <a:off x="5422770" y="1226310"/>
              <a:ext cx="2716557" cy="3745278"/>
              <a:chOff x="539640" y="628920"/>
              <a:chExt cx="3198960" cy="4410360"/>
            </a:xfrm>
          </p:grpSpPr>
          <p:sp>
            <p:nvSpPr>
              <p:cNvPr id="313" name="Google Shape;313;p26"/>
              <p:cNvSpPr/>
              <p:nvPr/>
            </p:nvSpPr>
            <p:spPr>
              <a:xfrm>
                <a:off x="1866240" y="1146960"/>
                <a:ext cx="330120" cy="506520"/>
              </a:xfrm>
              <a:custGeom>
                <a:avLst/>
                <a:gdLst/>
                <a:ahLst/>
                <a:cxnLst/>
                <a:rect l="l" t="t" r="r" b="b"/>
                <a:pathLst>
                  <a:path w="917" h="1407" extrusionOk="0">
                    <a:moveTo>
                      <a:pt x="782" y="983"/>
                    </a:moveTo>
                    <a:lnTo>
                      <a:pt x="782" y="983"/>
                    </a:lnTo>
                    <a:cubicBezTo>
                      <a:pt x="596" y="1091"/>
                      <a:pt x="259" y="1271"/>
                      <a:pt x="95" y="1355"/>
                    </a:cubicBezTo>
                    <a:cubicBezTo>
                      <a:pt x="35" y="1386"/>
                      <a:pt x="0" y="1407"/>
                      <a:pt x="0" y="1407"/>
                    </a:cubicBezTo>
                    <a:cubicBezTo>
                      <a:pt x="322" y="0"/>
                      <a:pt x="322" y="0"/>
                      <a:pt x="322" y="0"/>
                    </a:cubicBezTo>
                    <a:cubicBezTo>
                      <a:pt x="322" y="0"/>
                      <a:pt x="354" y="52"/>
                      <a:pt x="405" y="130"/>
                    </a:cubicBezTo>
                    <a:lnTo>
                      <a:pt x="405" y="130"/>
                    </a:lnTo>
                    <a:cubicBezTo>
                      <a:pt x="500" y="272"/>
                      <a:pt x="652" y="505"/>
                      <a:pt x="765" y="676"/>
                    </a:cubicBezTo>
                    <a:cubicBezTo>
                      <a:pt x="845" y="796"/>
                      <a:pt x="908" y="886"/>
                      <a:pt x="916" y="893"/>
                    </a:cubicBezTo>
                    <a:cubicBezTo>
                      <a:pt x="925" y="896"/>
                      <a:pt x="869" y="930"/>
                      <a:pt x="782" y="983"/>
                    </a:cubicBezTo>
                    <a:close/>
                  </a:path>
                </a:pathLst>
              </a:custGeom>
              <a:solidFill>
                <a:schemeClr val="accent3"/>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4" name="Google Shape;314;p26"/>
              <p:cNvSpPr/>
              <p:nvPr/>
            </p:nvSpPr>
            <p:spPr>
              <a:xfrm>
                <a:off x="2125800" y="628920"/>
                <a:ext cx="1481040" cy="1296000"/>
              </a:xfrm>
              <a:custGeom>
                <a:avLst/>
                <a:gdLst/>
                <a:ahLst/>
                <a:cxnLst/>
                <a:rect l="l" t="t" r="r" b="b"/>
                <a:pathLst>
                  <a:path w="4114" h="3600" extrusionOk="0">
                    <a:moveTo>
                      <a:pt x="3071" y="0"/>
                    </a:moveTo>
                    <a:lnTo>
                      <a:pt x="4114" y="2611"/>
                    </a:lnTo>
                    <a:lnTo>
                      <a:pt x="1828" y="3600"/>
                    </a:lnTo>
                    <a:lnTo>
                      <a:pt x="40" y="2406"/>
                    </a:lnTo>
                    <a:lnTo>
                      <a:pt x="0" y="2090"/>
                    </a:lnTo>
                    <a:lnTo>
                      <a:pt x="1674" y="3070"/>
                    </a:lnTo>
                    <a:lnTo>
                      <a:pt x="833" y="970"/>
                    </a:lnTo>
                    <a:lnTo>
                      <a:pt x="3071" y="0"/>
                    </a:lnTo>
                    <a:close/>
                  </a:path>
                </a:pathLst>
              </a:custGeom>
              <a:solidFill>
                <a:schemeClr val="accent3"/>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5" name="Google Shape;315;p26"/>
              <p:cNvSpPr/>
              <p:nvPr/>
            </p:nvSpPr>
            <p:spPr>
              <a:xfrm>
                <a:off x="2744280" y="1029240"/>
                <a:ext cx="478800" cy="468000"/>
              </a:xfrm>
              <a:custGeom>
                <a:avLst/>
                <a:gdLst/>
                <a:ahLst/>
                <a:cxnLst/>
                <a:rect l="l" t="t" r="r" b="b"/>
                <a:pathLst>
                  <a:path w="1330" h="1300" extrusionOk="0">
                    <a:moveTo>
                      <a:pt x="1207" y="1300"/>
                    </a:moveTo>
                    <a:lnTo>
                      <a:pt x="1207" y="1300"/>
                    </a:lnTo>
                    <a:cubicBezTo>
                      <a:pt x="930" y="1272"/>
                      <a:pt x="650" y="1241"/>
                      <a:pt x="385" y="1151"/>
                    </a:cubicBezTo>
                    <a:cubicBezTo>
                      <a:pt x="280" y="1117"/>
                      <a:pt x="173" y="1071"/>
                      <a:pt x="96" y="987"/>
                    </a:cubicBezTo>
                    <a:cubicBezTo>
                      <a:pt x="21" y="906"/>
                      <a:pt x="-24" y="782"/>
                      <a:pt x="12" y="674"/>
                    </a:cubicBezTo>
                    <a:cubicBezTo>
                      <a:pt x="48" y="565"/>
                      <a:pt x="149" y="497"/>
                      <a:pt x="253" y="466"/>
                    </a:cubicBezTo>
                    <a:cubicBezTo>
                      <a:pt x="376" y="429"/>
                      <a:pt x="510" y="432"/>
                      <a:pt x="632" y="475"/>
                    </a:cubicBezTo>
                    <a:cubicBezTo>
                      <a:pt x="668" y="364"/>
                      <a:pt x="697" y="227"/>
                      <a:pt x="769" y="134"/>
                    </a:cubicBezTo>
                    <a:cubicBezTo>
                      <a:pt x="840" y="41"/>
                      <a:pt x="960" y="-21"/>
                      <a:pt x="1070" y="7"/>
                    </a:cubicBezTo>
                    <a:cubicBezTo>
                      <a:pt x="1189" y="38"/>
                      <a:pt x="1264" y="159"/>
                      <a:pt x="1297" y="280"/>
                    </a:cubicBezTo>
                    <a:cubicBezTo>
                      <a:pt x="1380" y="568"/>
                      <a:pt x="1291" y="1012"/>
                      <a:pt x="1207" y="1300"/>
                    </a:cubicBezTo>
                    <a:close/>
                  </a:path>
                </a:pathLst>
              </a:custGeom>
              <a:solidFill>
                <a:schemeClr val="accent1"/>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6" name="Google Shape;316;p26"/>
              <p:cNvSpPr/>
              <p:nvPr/>
            </p:nvSpPr>
            <p:spPr>
              <a:xfrm>
                <a:off x="3264840" y="841320"/>
                <a:ext cx="384840" cy="526320"/>
              </a:xfrm>
              <a:custGeom>
                <a:avLst/>
                <a:gdLst/>
                <a:ahLst/>
                <a:cxnLst/>
                <a:rect l="l" t="t" r="r" b="b"/>
                <a:pathLst>
                  <a:path w="1069" h="1462" extrusionOk="0">
                    <a:moveTo>
                      <a:pt x="542" y="1462"/>
                    </a:moveTo>
                    <a:lnTo>
                      <a:pt x="542" y="1462"/>
                    </a:lnTo>
                    <a:cubicBezTo>
                      <a:pt x="452" y="1236"/>
                      <a:pt x="452" y="1236"/>
                      <a:pt x="452" y="1236"/>
                    </a:cubicBezTo>
                    <a:cubicBezTo>
                      <a:pt x="852" y="1062"/>
                      <a:pt x="911" y="932"/>
                      <a:pt x="765" y="566"/>
                    </a:cubicBezTo>
                    <a:cubicBezTo>
                      <a:pt x="700" y="399"/>
                      <a:pt x="634" y="309"/>
                      <a:pt x="551" y="269"/>
                    </a:cubicBezTo>
                    <a:cubicBezTo>
                      <a:pt x="450" y="219"/>
                      <a:pt x="298" y="241"/>
                      <a:pt x="89" y="331"/>
                    </a:cubicBezTo>
                    <a:cubicBezTo>
                      <a:pt x="0" y="104"/>
                      <a:pt x="0" y="104"/>
                      <a:pt x="0" y="104"/>
                    </a:cubicBezTo>
                    <a:cubicBezTo>
                      <a:pt x="277" y="-13"/>
                      <a:pt x="482" y="-32"/>
                      <a:pt x="652" y="49"/>
                    </a:cubicBezTo>
                    <a:cubicBezTo>
                      <a:pt x="828" y="135"/>
                      <a:pt x="920" y="321"/>
                      <a:pt x="983" y="473"/>
                    </a:cubicBezTo>
                    <a:cubicBezTo>
                      <a:pt x="1087" y="737"/>
                      <a:pt x="1096" y="935"/>
                      <a:pt x="1013" y="1097"/>
                    </a:cubicBezTo>
                    <a:cubicBezTo>
                      <a:pt x="920" y="1276"/>
                      <a:pt x="724" y="1382"/>
                      <a:pt x="542" y="1462"/>
                    </a:cubicBezTo>
                    <a:close/>
                  </a:path>
                </a:pathLst>
              </a:custGeom>
              <a:solidFill>
                <a:schemeClr val="accent3"/>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7" name="Google Shape;317;p26"/>
              <p:cNvSpPr/>
              <p:nvPr/>
            </p:nvSpPr>
            <p:spPr>
              <a:xfrm>
                <a:off x="1866240" y="1146960"/>
                <a:ext cx="149760" cy="506520"/>
              </a:xfrm>
              <a:custGeom>
                <a:avLst/>
                <a:gdLst/>
                <a:ahLst/>
                <a:cxnLst/>
                <a:rect l="l" t="t" r="r" b="b"/>
                <a:pathLst>
                  <a:path w="416" h="1407" extrusionOk="0">
                    <a:moveTo>
                      <a:pt x="405" y="130"/>
                    </a:moveTo>
                    <a:lnTo>
                      <a:pt x="405" y="130"/>
                    </a:lnTo>
                    <a:lnTo>
                      <a:pt x="405" y="130"/>
                    </a:lnTo>
                    <a:cubicBezTo>
                      <a:pt x="432" y="341"/>
                      <a:pt x="408" y="561"/>
                      <a:pt x="348" y="766"/>
                    </a:cubicBezTo>
                    <a:cubicBezTo>
                      <a:pt x="306" y="908"/>
                      <a:pt x="253" y="1044"/>
                      <a:pt x="184" y="1175"/>
                    </a:cubicBezTo>
                    <a:cubicBezTo>
                      <a:pt x="160" y="1224"/>
                      <a:pt x="131" y="1292"/>
                      <a:pt x="95" y="1355"/>
                    </a:cubicBezTo>
                    <a:cubicBezTo>
                      <a:pt x="35" y="1386"/>
                      <a:pt x="0" y="1407"/>
                      <a:pt x="0" y="1407"/>
                    </a:cubicBezTo>
                    <a:cubicBezTo>
                      <a:pt x="322" y="0"/>
                      <a:pt x="322" y="0"/>
                      <a:pt x="322" y="0"/>
                    </a:cubicBezTo>
                    <a:cubicBezTo>
                      <a:pt x="322" y="0"/>
                      <a:pt x="354" y="52"/>
                      <a:pt x="405" y="130"/>
                    </a:cubicBezTo>
                    <a:close/>
                  </a:path>
                </a:pathLst>
              </a:custGeom>
              <a:solidFill>
                <a:schemeClr val="dk2"/>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8" name="Google Shape;318;p26"/>
              <p:cNvSpPr/>
              <p:nvPr/>
            </p:nvSpPr>
            <p:spPr>
              <a:xfrm>
                <a:off x="2425680" y="628920"/>
                <a:ext cx="816480" cy="359280"/>
              </a:xfrm>
              <a:custGeom>
                <a:avLst/>
                <a:gdLst/>
                <a:ahLst/>
                <a:cxnLst/>
                <a:rect l="l" t="t" r="r" b="b"/>
                <a:pathLst>
                  <a:path w="2268" h="998" extrusionOk="0">
                    <a:moveTo>
                      <a:pt x="2238" y="0"/>
                    </a:moveTo>
                    <a:lnTo>
                      <a:pt x="2238" y="0"/>
                    </a:lnTo>
                    <a:cubicBezTo>
                      <a:pt x="2268" y="74"/>
                      <a:pt x="2268" y="74"/>
                      <a:pt x="2268" y="74"/>
                    </a:cubicBezTo>
                    <a:cubicBezTo>
                      <a:pt x="1651" y="636"/>
                      <a:pt x="835" y="952"/>
                      <a:pt x="12" y="998"/>
                    </a:cubicBezTo>
                    <a:cubicBezTo>
                      <a:pt x="0" y="970"/>
                      <a:pt x="0" y="970"/>
                      <a:pt x="0" y="970"/>
                    </a:cubicBezTo>
                    <a:lnTo>
                      <a:pt x="2238" y="0"/>
                    </a:lnTo>
                    <a:close/>
                  </a:path>
                </a:pathLst>
              </a:custGeom>
              <a:solidFill>
                <a:schemeClr val="dk2"/>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19" name="Google Shape;319;p26"/>
              <p:cNvSpPr/>
              <p:nvPr/>
            </p:nvSpPr>
            <p:spPr>
              <a:xfrm>
                <a:off x="2497320" y="1169640"/>
                <a:ext cx="195480" cy="460080"/>
              </a:xfrm>
              <a:custGeom>
                <a:avLst/>
                <a:gdLst/>
                <a:ahLst/>
                <a:cxnLst/>
                <a:rect l="l" t="t" r="r" b="b"/>
                <a:pathLst>
                  <a:path w="543" h="1278" extrusionOk="0">
                    <a:moveTo>
                      <a:pt x="1" y="42"/>
                    </a:moveTo>
                    <a:lnTo>
                      <a:pt x="1" y="42"/>
                    </a:lnTo>
                    <a:cubicBezTo>
                      <a:pt x="114" y="364"/>
                      <a:pt x="236" y="684"/>
                      <a:pt x="370" y="997"/>
                    </a:cubicBezTo>
                    <a:cubicBezTo>
                      <a:pt x="406" y="1087"/>
                      <a:pt x="445" y="1174"/>
                      <a:pt x="483" y="1261"/>
                    </a:cubicBezTo>
                    <a:cubicBezTo>
                      <a:pt x="489" y="1279"/>
                      <a:pt x="513" y="1282"/>
                      <a:pt x="528" y="1273"/>
                    </a:cubicBezTo>
                    <a:cubicBezTo>
                      <a:pt x="543" y="1264"/>
                      <a:pt x="546" y="1245"/>
                      <a:pt x="540" y="1226"/>
                    </a:cubicBezTo>
                    <a:cubicBezTo>
                      <a:pt x="403" y="920"/>
                      <a:pt x="278" y="609"/>
                      <a:pt x="162" y="293"/>
                    </a:cubicBezTo>
                    <a:cubicBezTo>
                      <a:pt x="126" y="203"/>
                      <a:pt x="93" y="113"/>
                      <a:pt x="63" y="23"/>
                    </a:cubicBezTo>
                    <a:cubicBezTo>
                      <a:pt x="57" y="8"/>
                      <a:pt x="39" y="-4"/>
                      <a:pt x="22" y="2"/>
                    </a:cubicBezTo>
                    <a:cubicBezTo>
                      <a:pt x="7" y="5"/>
                      <a:pt x="-5" y="27"/>
                      <a:pt x="1" y="42"/>
                    </a:cubicBezTo>
                    <a:close/>
                  </a:path>
                </a:pathLst>
              </a:custGeom>
              <a:solidFill>
                <a:schemeClr val="dk1"/>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0" name="Google Shape;320;p26"/>
              <p:cNvSpPr/>
              <p:nvPr/>
            </p:nvSpPr>
            <p:spPr>
              <a:xfrm>
                <a:off x="3375000" y="994320"/>
                <a:ext cx="219240" cy="550440"/>
              </a:xfrm>
              <a:custGeom>
                <a:avLst/>
                <a:gdLst/>
                <a:ahLst/>
                <a:cxnLst/>
                <a:rect l="l" t="t" r="r" b="b"/>
                <a:pathLst>
                  <a:path w="609" h="1529" extrusionOk="0">
                    <a:moveTo>
                      <a:pt x="3" y="48"/>
                    </a:moveTo>
                    <a:lnTo>
                      <a:pt x="3" y="48"/>
                    </a:lnTo>
                    <a:cubicBezTo>
                      <a:pt x="78" y="234"/>
                      <a:pt x="152" y="424"/>
                      <a:pt x="224" y="610"/>
                    </a:cubicBezTo>
                    <a:cubicBezTo>
                      <a:pt x="295" y="799"/>
                      <a:pt x="364" y="988"/>
                      <a:pt x="433" y="1180"/>
                    </a:cubicBezTo>
                    <a:cubicBezTo>
                      <a:pt x="471" y="1289"/>
                      <a:pt x="507" y="1397"/>
                      <a:pt x="546" y="1506"/>
                    </a:cubicBezTo>
                    <a:cubicBezTo>
                      <a:pt x="552" y="1521"/>
                      <a:pt x="567" y="1534"/>
                      <a:pt x="584" y="1527"/>
                    </a:cubicBezTo>
                    <a:cubicBezTo>
                      <a:pt x="600" y="1524"/>
                      <a:pt x="614" y="1506"/>
                      <a:pt x="608" y="1487"/>
                    </a:cubicBezTo>
                    <a:cubicBezTo>
                      <a:pt x="543" y="1295"/>
                      <a:pt x="474" y="1100"/>
                      <a:pt x="403" y="910"/>
                    </a:cubicBezTo>
                    <a:cubicBezTo>
                      <a:pt x="334" y="718"/>
                      <a:pt x="263" y="529"/>
                      <a:pt x="188" y="340"/>
                    </a:cubicBezTo>
                    <a:cubicBezTo>
                      <a:pt x="146" y="231"/>
                      <a:pt x="102" y="123"/>
                      <a:pt x="60" y="14"/>
                    </a:cubicBezTo>
                    <a:cubicBezTo>
                      <a:pt x="51" y="-1"/>
                      <a:pt x="27" y="-4"/>
                      <a:pt x="15" y="5"/>
                    </a:cubicBezTo>
                    <a:cubicBezTo>
                      <a:pt x="-3" y="14"/>
                      <a:pt x="-3" y="33"/>
                      <a:pt x="3" y="48"/>
                    </a:cubicBezTo>
                    <a:close/>
                  </a:path>
                </a:pathLst>
              </a:custGeom>
              <a:solidFill>
                <a:schemeClr val="dk1"/>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1" name="Google Shape;321;p26"/>
              <p:cNvSpPr/>
              <p:nvPr/>
            </p:nvSpPr>
            <p:spPr>
              <a:xfrm>
                <a:off x="2945880" y="1209600"/>
                <a:ext cx="179280" cy="352080"/>
              </a:xfrm>
              <a:custGeom>
                <a:avLst/>
                <a:gdLst/>
                <a:ahLst/>
                <a:cxnLst/>
                <a:rect l="l" t="t" r="r" b="b"/>
                <a:pathLst>
                  <a:path w="498" h="978" extrusionOk="0">
                    <a:moveTo>
                      <a:pt x="438" y="15"/>
                    </a:moveTo>
                    <a:lnTo>
                      <a:pt x="438" y="15"/>
                    </a:lnTo>
                    <a:cubicBezTo>
                      <a:pt x="334" y="257"/>
                      <a:pt x="224" y="495"/>
                      <a:pt x="105" y="731"/>
                    </a:cubicBezTo>
                    <a:cubicBezTo>
                      <a:pt x="72" y="796"/>
                      <a:pt x="39" y="861"/>
                      <a:pt x="4" y="926"/>
                    </a:cubicBezTo>
                    <a:cubicBezTo>
                      <a:pt x="-17" y="967"/>
                      <a:pt x="39" y="1001"/>
                      <a:pt x="60" y="960"/>
                    </a:cubicBezTo>
                    <a:cubicBezTo>
                      <a:pt x="182" y="731"/>
                      <a:pt x="295" y="492"/>
                      <a:pt x="406" y="253"/>
                    </a:cubicBezTo>
                    <a:cubicBezTo>
                      <a:pt x="436" y="185"/>
                      <a:pt x="465" y="117"/>
                      <a:pt x="495" y="49"/>
                    </a:cubicBezTo>
                    <a:cubicBezTo>
                      <a:pt x="501" y="33"/>
                      <a:pt x="498" y="15"/>
                      <a:pt x="483" y="5"/>
                    </a:cubicBezTo>
                    <a:cubicBezTo>
                      <a:pt x="468" y="-4"/>
                      <a:pt x="448" y="-1"/>
                      <a:pt x="438" y="15"/>
                    </a:cubicBezTo>
                    <a:close/>
                  </a:path>
                </a:pathLst>
              </a:custGeom>
              <a:solidFill>
                <a:schemeClr val="dk1"/>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2" name="Google Shape;322;p26"/>
              <p:cNvSpPr/>
              <p:nvPr/>
            </p:nvSpPr>
            <p:spPr>
              <a:xfrm>
                <a:off x="3035880" y="1383120"/>
                <a:ext cx="83520" cy="141120"/>
              </a:xfrm>
              <a:custGeom>
                <a:avLst/>
                <a:gdLst/>
                <a:ahLst/>
                <a:cxnLst/>
                <a:rect l="l" t="t" r="r" b="b"/>
                <a:pathLst>
                  <a:path w="232" h="392" extrusionOk="0">
                    <a:moveTo>
                      <a:pt x="174" y="16"/>
                    </a:moveTo>
                    <a:lnTo>
                      <a:pt x="174" y="16"/>
                    </a:lnTo>
                    <a:cubicBezTo>
                      <a:pt x="117" y="125"/>
                      <a:pt x="60" y="233"/>
                      <a:pt x="4" y="342"/>
                    </a:cubicBezTo>
                    <a:cubicBezTo>
                      <a:pt x="-17" y="379"/>
                      <a:pt x="40" y="413"/>
                      <a:pt x="60" y="376"/>
                    </a:cubicBezTo>
                    <a:cubicBezTo>
                      <a:pt x="117" y="268"/>
                      <a:pt x="171" y="159"/>
                      <a:pt x="227" y="51"/>
                    </a:cubicBezTo>
                    <a:cubicBezTo>
                      <a:pt x="248" y="13"/>
                      <a:pt x="192" y="-21"/>
                      <a:pt x="174" y="16"/>
                    </a:cubicBezTo>
                    <a:close/>
                  </a:path>
                </a:pathLst>
              </a:custGeom>
              <a:solidFill>
                <a:schemeClr val="dk1"/>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3" name="Google Shape;323;p26"/>
              <p:cNvSpPr/>
              <p:nvPr/>
            </p:nvSpPr>
            <p:spPr>
              <a:xfrm>
                <a:off x="1943640" y="1309680"/>
                <a:ext cx="22680" cy="23400"/>
              </a:xfrm>
              <a:custGeom>
                <a:avLst/>
                <a:gdLst/>
                <a:ahLst/>
                <a:cxnLst/>
                <a:rect l="l" t="t" r="r" b="b"/>
                <a:pathLst>
                  <a:path w="63" h="65" extrusionOk="0">
                    <a:moveTo>
                      <a:pt x="32" y="65"/>
                    </a:moveTo>
                    <a:lnTo>
                      <a:pt x="32" y="65"/>
                    </a:lnTo>
                    <a:cubicBezTo>
                      <a:pt x="74" y="65"/>
                      <a:pt x="74" y="0"/>
                      <a:pt x="32" y="0"/>
                    </a:cubicBezTo>
                    <a:cubicBezTo>
                      <a:pt x="-10" y="0"/>
                      <a:pt x="-10" y="65"/>
                      <a:pt x="32" y="65"/>
                    </a:cubicBezTo>
                    <a:close/>
                  </a:path>
                </a:pathLst>
              </a:custGeom>
              <a:solidFill>
                <a:schemeClr val="dk1"/>
              </a:solidFill>
              <a:ln>
                <a:noFill/>
              </a:ln>
            </p:spPr>
            <p:txBody>
              <a:bodyPr spcFirstLastPara="1" wrap="square" lIns="120000" tIns="0" rIns="120000" bIns="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4" name="Google Shape;324;p26"/>
              <p:cNvSpPr/>
              <p:nvPr/>
            </p:nvSpPr>
            <p:spPr>
              <a:xfrm>
                <a:off x="1967400" y="1244880"/>
                <a:ext cx="22320" cy="23400"/>
              </a:xfrm>
              <a:custGeom>
                <a:avLst/>
                <a:gdLst/>
                <a:ahLst/>
                <a:cxnLst/>
                <a:rect l="l" t="t" r="r" b="b"/>
                <a:pathLst>
                  <a:path w="62" h="65" extrusionOk="0">
                    <a:moveTo>
                      <a:pt x="31" y="65"/>
                    </a:moveTo>
                    <a:lnTo>
                      <a:pt x="31" y="65"/>
                    </a:lnTo>
                    <a:cubicBezTo>
                      <a:pt x="73" y="65"/>
                      <a:pt x="73" y="0"/>
                      <a:pt x="31" y="0"/>
                    </a:cubicBezTo>
                    <a:cubicBezTo>
                      <a:pt x="-10" y="0"/>
                      <a:pt x="-10" y="65"/>
                      <a:pt x="31" y="65"/>
                    </a:cubicBezTo>
                    <a:close/>
                  </a:path>
                </a:pathLst>
              </a:custGeom>
              <a:solidFill>
                <a:schemeClr val="dk1"/>
              </a:solidFill>
              <a:ln>
                <a:noFill/>
              </a:ln>
            </p:spPr>
            <p:txBody>
              <a:bodyPr spcFirstLastPara="1" wrap="square" lIns="120000" tIns="0" rIns="120000" bIns="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5" name="Google Shape;325;p26"/>
              <p:cNvSpPr/>
              <p:nvPr/>
            </p:nvSpPr>
            <p:spPr>
              <a:xfrm>
                <a:off x="1959840" y="1375560"/>
                <a:ext cx="22320" cy="24480"/>
              </a:xfrm>
              <a:custGeom>
                <a:avLst/>
                <a:gdLst/>
                <a:ahLst/>
                <a:cxnLst/>
                <a:rect l="l" t="t" r="r" b="b"/>
                <a:pathLst>
                  <a:path w="62" h="68" extrusionOk="0">
                    <a:moveTo>
                      <a:pt x="31" y="68"/>
                    </a:moveTo>
                    <a:lnTo>
                      <a:pt x="31" y="68"/>
                    </a:lnTo>
                    <a:cubicBezTo>
                      <a:pt x="73" y="68"/>
                      <a:pt x="73" y="0"/>
                      <a:pt x="31" y="0"/>
                    </a:cubicBezTo>
                    <a:cubicBezTo>
                      <a:pt x="-10" y="0"/>
                      <a:pt x="-10" y="68"/>
                      <a:pt x="31" y="68"/>
                    </a:cubicBezTo>
                    <a:close/>
                  </a:path>
                </a:pathLst>
              </a:custGeom>
              <a:solidFill>
                <a:schemeClr val="dk1"/>
              </a:solidFill>
              <a:ln>
                <a:noFill/>
              </a:ln>
            </p:spPr>
            <p:txBody>
              <a:bodyPr spcFirstLastPara="1" wrap="square" lIns="120000" tIns="0" rIns="120000" bIns="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6" name="Google Shape;326;p26"/>
              <p:cNvSpPr/>
              <p:nvPr/>
            </p:nvSpPr>
            <p:spPr>
              <a:xfrm>
                <a:off x="1919160" y="1472760"/>
                <a:ext cx="22320" cy="23400"/>
              </a:xfrm>
              <a:custGeom>
                <a:avLst/>
                <a:gdLst/>
                <a:ahLst/>
                <a:cxnLst/>
                <a:rect l="l" t="t" r="r" b="b"/>
                <a:pathLst>
                  <a:path w="62" h="65" extrusionOk="0">
                    <a:moveTo>
                      <a:pt x="31" y="65"/>
                    </a:moveTo>
                    <a:lnTo>
                      <a:pt x="31" y="65"/>
                    </a:lnTo>
                    <a:cubicBezTo>
                      <a:pt x="73" y="65"/>
                      <a:pt x="73" y="0"/>
                      <a:pt x="31" y="0"/>
                    </a:cubicBezTo>
                    <a:cubicBezTo>
                      <a:pt x="-10" y="0"/>
                      <a:pt x="-10" y="65"/>
                      <a:pt x="31" y="65"/>
                    </a:cubicBezTo>
                    <a:close/>
                  </a:path>
                </a:pathLst>
              </a:custGeom>
              <a:solidFill>
                <a:schemeClr val="dk1"/>
              </a:solidFill>
              <a:ln>
                <a:noFill/>
              </a:ln>
            </p:spPr>
            <p:txBody>
              <a:bodyPr spcFirstLastPara="1" wrap="square" lIns="120000" tIns="0" rIns="120000" bIns="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7" name="Google Shape;327;p26"/>
              <p:cNvSpPr/>
              <p:nvPr/>
            </p:nvSpPr>
            <p:spPr>
              <a:xfrm>
                <a:off x="1915920" y="1392480"/>
                <a:ext cx="22320" cy="24480"/>
              </a:xfrm>
              <a:custGeom>
                <a:avLst/>
                <a:gdLst/>
                <a:ahLst/>
                <a:cxnLst/>
                <a:rect l="l" t="t" r="r" b="b"/>
                <a:pathLst>
                  <a:path w="62" h="68" extrusionOk="0">
                    <a:moveTo>
                      <a:pt x="31" y="68"/>
                    </a:moveTo>
                    <a:lnTo>
                      <a:pt x="31" y="68"/>
                    </a:lnTo>
                    <a:cubicBezTo>
                      <a:pt x="73" y="68"/>
                      <a:pt x="73" y="0"/>
                      <a:pt x="31" y="0"/>
                    </a:cubicBezTo>
                    <a:cubicBezTo>
                      <a:pt x="-10" y="0"/>
                      <a:pt x="-10" y="68"/>
                      <a:pt x="31" y="68"/>
                    </a:cubicBezTo>
                    <a:close/>
                  </a:path>
                </a:pathLst>
              </a:custGeom>
              <a:solidFill>
                <a:schemeClr val="dk1"/>
              </a:solidFill>
              <a:ln>
                <a:noFill/>
              </a:ln>
            </p:spPr>
            <p:txBody>
              <a:bodyPr spcFirstLastPara="1" wrap="square" lIns="120000" tIns="0" rIns="120000" bIns="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8" name="Google Shape;328;p26"/>
              <p:cNvSpPr/>
              <p:nvPr/>
            </p:nvSpPr>
            <p:spPr>
              <a:xfrm>
                <a:off x="2149920" y="1398960"/>
                <a:ext cx="29160" cy="130680"/>
              </a:xfrm>
              <a:custGeom>
                <a:avLst/>
                <a:gdLst/>
                <a:ahLst/>
                <a:cxnLst/>
                <a:rect l="l" t="t" r="r" b="b"/>
                <a:pathLst>
                  <a:path w="81" h="363" extrusionOk="0">
                    <a:moveTo>
                      <a:pt x="15" y="34"/>
                    </a:moveTo>
                    <a:lnTo>
                      <a:pt x="15" y="34"/>
                    </a:lnTo>
                    <a:cubicBezTo>
                      <a:pt x="9" y="130"/>
                      <a:pt x="6" y="230"/>
                      <a:pt x="0" y="329"/>
                    </a:cubicBezTo>
                    <a:cubicBezTo>
                      <a:pt x="-3" y="348"/>
                      <a:pt x="15" y="363"/>
                      <a:pt x="33" y="363"/>
                    </a:cubicBezTo>
                    <a:cubicBezTo>
                      <a:pt x="51" y="363"/>
                      <a:pt x="63" y="348"/>
                      <a:pt x="66" y="329"/>
                    </a:cubicBezTo>
                    <a:cubicBezTo>
                      <a:pt x="69" y="230"/>
                      <a:pt x="75" y="130"/>
                      <a:pt x="81" y="34"/>
                    </a:cubicBezTo>
                    <a:cubicBezTo>
                      <a:pt x="81" y="16"/>
                      <a:pt x="66" y="0"/>
                      <a:pt x="48" y="0"/>
                    </a:cubicBezTo>
                    <a:cubicBezTo>
                      <a:pt x="30" y="0"/>
                      <a:pt x="18" y="16"/>
                      <a:pt x="15" y="34"/>
                    </a:cubicBezTo>
                    <a:close/>
                  </a:path>
                </a:pathLst>
              </a:custGeom>
              <a:solidFill>
                <a:schemeClr val="dk1"/>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29" name="Google Shape;329;p26"/>
              <p:cNvSpPr/>
              <p:nvPr/>
            </p:nvSpPr>
            <p:spPr>
              <a:xfrm>
                <a:off x="2198160" y="1435320"/>
                <a:ext cx="38520" cy="106560"/>
              </a:xfrm>
              <a:custGeom>
                <a:avLst/>
                <a:gdLst/>
                <a:ahLst/>
                <a:cxnLst/>
                <a:rect l="l" t="t" r="r" b="b"/>
                <a:pathLst>
                  <a:path w="107" h="296" extrusionOk="0">
                    <a:moveTo>
                      <a:pt x="42" y="26"/>
                    </a:moveTo>
                    <a:lnTo>
                      <a:pt x="42" y="26"/>
                    </a:lnTo>
                    <a:cubicBezTo>
                      <a:pt x="15" y="101"/>
                      <a:pt x="0" y="182"/>
                      <a:pt x="0" y="262"/>
                    </a:cubicBezTo>
                    <a:cubicBezTo>
                      <a:pt x="0" y="281"/>
                      <a:pt x="15" y="296"/>
                      <a:pt x="33" y="296"/>
                    </a:cubicBezTo>
                    <a:cubicBezTo>
                      <a:pt x="51" y="296"/>
                      <a:pt x="66" y="281"/>
                      <a:pt x="66" y="262"/>
                    </a:cubicBezTo>
                    <a:cubicBezTo>
                      <a:pt x="66" y="188"/>
                      <a:pt x="78" y="113"/>
                      <a:pt x="105" y="42"/>
                    </a:cubicBezTo>
                    <a:cubicBezTo>
                      <a:pt x="111" y="26"/>
                      <a:pt x="96" y="8"/>
                      <a:pt x="81" y="2"/>
                    </a:cubicBezTo>
                    <a:cubicBezTo>
                      <a:pt x="63" y="-5"/>
                      <a:pt x="48" y="8"/>
                      <a:pt x="42" y="26"/>
                    </a:cubicBezTo>
                    <a:close/>
                  </a:path>
                </a:pathLst>
              </a:custGeom>
              <a:solidFill>
                <a:schemeClr val="dk1"/>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30" name="Google Shape;330;p26"/>
              <p:cNvSpPr/>
              <p:nvPr/>
            </p:nvSpPr>
            <p:spPr>
              <a:xfrm>
                <a:off x="2232360" y="1452960"/>
                <a:ext cx="53640" cy="111600"/>
              </a:xfrm>
              <a:custGeom>
                <a:avLst/>
                <a:gdLst/>
                <a:ahLst/>
                <a:cxnLst/>
                <a:rect l="l" t="t" r="r" b="b"/>
                <a:pathLst>
                  <a:path w="149" h="310" extrusionOk="0">
                    <a:moveTo>
                      <a:pt x="84" y="27"/>
                    </a:moveTo>
                    <a:lnTo>
                      <a:pt x="84" y="27"/>
                    </a:lnTo>
                    <a:cubicBezTo>
                      <a:pt x="57" y="108"/>
                      <a:pt x="28" y="188"/>
                      <a:pt x="1" y="269"/>
                    </a:cubicBezTo>
                    <a:cubicBezTo>
                      <a:pt x="-5" y="284"/>
                      <a:pt x="7" y="306"/>
                      <a:pt x="24" y="309"/>
                    </a:cubicBezTo>
                    <a:cubicBezTo>
                      <a:pt x="42" y="315"/>
                      <a:pt x="57" y="303"/>
                      <a:pt x="63" y="288"/>
                    </a:cubicBezTo>
                    <a:cubicBezTo>
                      <a:pt x="90" y="207"/>
                      <a:pt x="120" y="123"/>
                      <a:pt x="147" y="43"/>
                    </a:cubicBezTo>
                    <a:cubicBezTo>
                      <a:pt x="153" y="27"/>
                      <a:pt x="141" y="8"/>
                      <a:pt x="123" y="2"/>
                    </a:cubicBezTo>
                    <a:cubicBezTo>
                      <a:pt x="105" y="-4"/>
                      <a:pt x="90" y="8"/>
                      <a:pt x="84" y="27"/>
                    </a:cubicBezTo>
                    <a:close/>
                  </a:path>
                </a:pathLst>
              </a:custGeom>
              <a:solidFill>
                <a:schemeClr val="dk1"/>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31" name="Google Shape;331;p26"/>
              <p:cNvSpPr/>
              <p:nvPr/>
            </p:nvSpPr>
            <p:spPr>
              <a:xfrm>
                <a:off x="1419120" y="1942560"/>
                <a:ext cx="73800" cy="190440"/>
              </a:xfrm>
              <a:custGeom>
                <a:avLst/>
                <a:gdLst/>
                <a:ahLst/>
                <a:cxnLst/>
                <a:rect l="l" t="t" r="r" b="b"/>
                <a:pathLst>
                  <a:path w="205" h="529" extrusionOk="0">
                    <a:moveTo>
                      <a:pt x="157" y="515"/>
                    </a:moveTo>
                    <a:lnTo>
                      <a:pt x="157" y="515"/>
                    </a:lnTo>
                    <a:cubicBezTo>
                      <a:pt x="133" y="534"/>
                      <a:pt x="97" y="537"/>
                      <a:pt x="58" y="506"/>
                    </a:cubicBezTo>
                    <a:cubicBezTo>
                      <a:pt x="35" y="487"/>
                      <a:pt x="14" y="462"/>
                      <a:pt x="5" y="431"/>
                    </a:cubicBezTo>
                    <a:cubicBezTo>
                      <a:pt x="-7" y="391"/>
                      <a:pt x="5" y="351"/>
                      <a:pt x="20" y="314"/>
                    </a:cubicBezTo>
                    <a:cubicBezTo>
                      <a:pt x="67" y="205"/>
                      <a:pt x="115" y="100"/>
                      <a:pt x="181" y="0"/>
                    </a:cubicBezTo>
                    <a:cubicBezTo>
                      <a:pt x="175" y="127"/>
                      <a:pt x="193" y="248"/>
                      <a:pt x="205" y="372"/>
                    </a:cubicBezTo>
                    <a:cubicBezTo>
                      <a:pt x="207" y="422"/>
                      <a:pt x="189" y="484"/>
                      <a:pt x="157" y="515"/>
                    </a:cubicBezTo>
                    <a:close/>
                  </a:path>
                </a:pathLst>
              </a:custGeom>
              <a:solidFill>
                <a:schemeClr val="lt2"/>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2" name="Google Shape;332;p26"/>
              <p:cNvSpPr/>
              <p:nvPr/>
            </p:nvSpPr>
            <p:spPr>
              <a:xfrm>
                <a:off x="1618560" y="2251800"/>
                <a:ext cx="73080" cy="190080"/>
              </a:xfrm>
              <a:custGeom>
                <a:avLst/>
                <a:gdLst/>
                <a:ahLst/>
                <a:cxnLst/>
                <a:rect l="l" t="t" r="r" b="b"/>
                <a:pathLst>
                  <a:path w="203" h="528" extrusionOk="0">
                    <a:moveTo>
                      <a:pt x="157" y="512"/>
                    </a:moveTo>
                    <a:lnTo>
                      <a:pt x="157" y="512"/>
                    </a:lnTo>
                    <a:cubicBezTo>
                      <a:pt x="130" y="534"/>
                      <a:pt x="97" y="537"/>
                      <a:pt x="56" y="506"/>
                    </a:cubicBezTo>
                    <a:cubicBezTo>
                      <a:pt x="32" y="484"/>
                      <a:pt x="11" y="459"/>
                      <a:pt x="5" y="428"/>
                    </a:cubicBezTo>
                    <a:cubicBezTo>
                      <a:pt x="-7" y="391"/>
                      <a:pt x="5" y="348"/>
                      <a:pt x="20" y="310"/>
                    </a:cubicBezTo>
                    <a:cubicBezTo>
                      <a:pt x="65" y="202"/>
                      <a:pt x="115" y="100"/>
                      <a:pt x="178" y="0"/>
                    </a:cubicBezTo>
                    <a:cubicBezTo>
                      <a:pt x="175" y="124"/>
                      <a:pt x="193" y="245"/>
                      <a:pt x="202" y="369"/>
                    </a:cubicBezTo>
                    <a:cubicBezTo>
                      <a:pt x="208" y="422"/>
                      <a:pt x="190" y="484"/>
                      <a:pt x="157" y="512"/>
                    </a:cubicBezTo>
                    <a:close/>
                  </a:path>
                </a:pathLst>
              </a:custGeom>
              <a:solidFill>
                <a:schemeClr val="lt2"/>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3" name="Google Shape;333;p26"/>
              <p:cNvSpPr/>
              <p:nvPr/>
            </p:nvSpPr>
            <p:spPr>
              <a:xfrm>
                <a:off x="1318320" y="2447280"/>
                <a:ext cx="72720" cy="189720"/>
              </a:xfrm>
              <a:custGeom>
                <a:avLst/>
                <a:gdLst/>
                <a:ahLst/>
                <a:cxnLst/>
                <a:rect l="l" t="t" r="r" b="b"/>
                <a:pathLst>
                  <a:path w="202" h="527" extrusionOk="0">
                    <a:moveTo>
                      <a:pt x="157" y="511"/>
                    </a:moveTo>
                    <a:lnTo>
                      <a:pt x="157" y="511"/>
                    </a:lnTo>
                    <a:cubicBezTo>
                      <a:pt x="130" y="533"/>
                      <a:pt x="97" y="536"/>
                      <a:pt x="58" y="505"/>
                    </a:cubicBezTo>
                    <a:cubicBezTo>
                      <a:pt x="31" y="487"/>
                      <a:pt x="14" y="459"/>
                      <a:pt x="5" y="431"/>
                    </a:cubicBezTo>
                    <a:cubicBezTo>
                      <a:pt x="-7" y="391"/>
                      <a:pt x="5" y="350"/>
                      <a:pt x="20" y="313"/>
                    </a:cubicBezTo>
                    <a:cubicBezTo>
                      <a:pt x="64" y="201"/>
                      <a:pt x="115" y="99"/>
                      <a:pt x="178" y="0"/>
                    </a:cubicBezTo>
                    <a:cubicBezTo>
                      <a:pt x="174" y="124"/>
                      <a:pt x="192" y="245"/>
                      <a:pt x="201" y="372"/>
                    </a:cubicBezTo>
                    <a:cubicBezTo>
                      <a:pt x="207" y="422"/>
                      <a:pt x="189" y="484"/>
                      <a:pt x="157" y="511"/>
                    </a:cubicBezTo>
                    <a:close/>
                  </a:path>
                </a:pathLst>
              </a:custGeom>
              <a:solidFill>
                <a:schemeClr val="lt2"/>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4" name="Google Shape;334;p26"/>
              <p:cNvSpPr/>
              <p:nvPr/>
            </p:nvSpPr>
            <p:spPr>
              <a:xfrm>
                <a:off x="1760760" y="1847880"/>
                <a:ext cx="73440" cy="190080"/>
              </a:xfrm>
              <a:custGeom>
                <a:avLst/>
                <a:gdLst/>
                <a:ahLst/>
                <a:cxnLst/>
                <a:rect l="l" t="t" r="r" b="b"/>
                <a:pathLst>
                  <a:path w="204" h="528" extrusionOk="0">
                    <a:moveTo>
                      <a:pt x="155" y="511"/>
                    </a:moveTo>
                    <a:lnTo>
                      <a:pt x="155" y="511"/>
                    </a:lnTo>
                    <a:cubicBezTo>
                      <a:pt x="132" y="533"/>
                      <a:pt x="99" y="536"/>
                      <a:pt x="57" y="505"/>
                    </a:cubicBezTo>
                    <a:cubicBezTo>
                      <a:pt x="33" y="487"/>
                      <a:pt x="12" y="459"/>
                      <a:pt x="3" y="431"/>
                    </a:cubicBezTo>
                    <a:cubicBezTo>
                      <a:pt x="-5" y="390"/>
                      <a:pt x="3" y="350"/>
                      <a:pt x="21" y="313"/>
                    </a:cubicBezTo>
                    <a:cubicBezTo>
                      <a:pt x="66" y="201"/>
                      <a:pt x="117" y="99"/>
                      <a:pt x="179" y="0"/>
                    </a:cubicBezTo>
                    <a:cubicBezTo>
                      <a:pt x="176" y="124"/>
                      <a:pt x="194" y="245"/>
                      <a:pt x="203" y="372"/>
                    </a:cubicBezTo>
                    <a:cubicBezTo>
                      <a:pt x="209" y="421"/>
                      <a:pt x="191" y="483"/>
                      <a:pt x="155" y="511"/>
                    </a:cubicBezTo>
                    <a:close/>
                  </a:path>
                </a:pathLst>
              </a:custGeom>
              <a:solidFill>
                <a:schemeClr val="lt2"/>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5" name="Google Shape;335;p26"/>
              <p:cNvSpPr/>
              <p:nvPr/>
            </p:nvSpPr>
            <p:spPr>
              <a:xfrm>
                <a:off x="1933200" y="2063160"/>
                <a:ext cx="73440" cy="190440"/>
              </a:xfrm>
              <a:custGeom>
                <a:avLst/>
                <a:gdLst/>
                <a:ahLst/>
                <a:cxnLst/>
                <a:rect l="l" t="t" r="r" b="b"/>
                <a:pathLst>
                  <a:path w="204" h="529" extrusionOk="0">
                    <a:moveTo>
                      <a:pt x="156" y="515"/>
                    </a:moveTo>
                    <a:lnTo>
                      <a:pt x="156" y="515"/>
                    </a:lnTo>
                    <a:cubicBezTo>
                      <a:pt x="132" y="533"/>
                      <a:pt x="100" y="537"/>
                      <a:pt x="58" y="506"/>
                    </a:cubicBezTo>
                    <a:cubicBezTo>
                      <a:pt x="34" y="487"/>
                      <a:pt x="13" y="462"/>
                      <a:pt x="4" y="431"/>
                    </a:cubicBezTo>
                    <a:cubicBezTo>
                      <a:pt x="-5" y="391"/>
                      <a:pt x="4" y="351"/>
                      <a:pt x="22" y="313"/>
                    </a:cubicBezTo>
                    <a:cubicBezTo>
                      <a:pt x="67" y="205"/>
                      <a:pt x="117" y="99"/>
                      <a:pt x="180" y="0"/>
                    </a:cubicBezTo>
                    <a:cubicBezTo>
                      <a:pt x="177" y="127"/>
                      <a:pt x="195" y="248"/>
                      <a:pt x="204" y="372"/>
                    </a:cubicBezTo>
                    <a:cubicBezTo>
                      <a:pt x="207" y="422"/>
                      <a:pt x="192" y="484"/>
                      <a:pt x="156" y="515"/>
                    </a:cubicBezTo>
                    <a:close/>
                  </a:path>
                </a:pathLst>
              </a:custGeom>
              <a:solidFill>
                <a:schemeClr val="lt2"/>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6" name="Google Shape;336;p26"/>
              <p:cNvSpPr/>
              <p:nvPr/>
            </p:nvSpPr>
            <p:spPr>
              <a:xfrm>
                <a:off x="1873800" y="2504160"/>
                <a:ext cx="73080" cy="190080"/>
              </a:xfrm>
              <a:custGeom>
                <a:avLst/>
                <a:gdLst/>
                <a:ahLst/>
                <a:cxnLst/>
                <a:rect l="l" t="t" r="r" b="b"/>
                <a:pathLst>
                  <a:path w="203" h="528" extrusionOk="0">
                    <a:moveTo>
                      <a:pt x="154" y="515"/>
                    </a:moveTo>
                    <a:lnTo>
                      <a:pt x="154" y="515"/>
                    </a:lnTo>
                    <a:cubicBezTo>
                      <a:pt x="131" y="533"/>
                      <a:pt x="98" y="536"/>
                      <a:pt x="56" y="505"/>
                    </a:cubicBezTo>
                    <a:cubicBezTo>
                      <a:pt x="32" y="487"/>
                      <a:pt x="11" y="462"/>
                      <a:pt x="5" y="431"/>
                    </a:cubicBezTo>
                    <a:cubicBezTo>
                      <a:pt x="-6" y="391"/>
                      <a:pt x="5" y="350"/>
                      <a:pt x="20" y="313"/>
                    </a:cubicBezTo>
                    <a:cubicBezTo>
                      <a:pt x="65" y="205"/>
                      <a:pt x="116" y="99"/>
                      <a:pt x="178" y="0"/>
                    </a:cubicBezTo>
                    <a:cubicBezTo>
                      <a:pt x="175" y="127"/>
                      <a:pt x="193" y="248"/>
                      <a:pt x="202" y="372"/>
                    </a:cubicBezTo>
                    <a:cubicBezTo>
                      <a:pt x="208" y="422"/>
                      <a:pt x="190" y="484"/>
                      <a:pt x="154" y="515"/>
                    </a:cubicBezTo>
                    <a:close/>
                  </a:path>
                </a:pathLst>
              </a:custGeom>
              <a:solidFill>
                <a:schemeClr val="lt2"/>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7" name="Google Shape;337;p26"/>
              <p:cNvSpPr/>
              <p:nvPr/>
            </p:nvSpPr>
            <p:spPr>
              <a:xfrm>
                <a:off x="1634760" y="1512720"/>
                <a:ext cx="73080" cy="190080"/>
              </a:xfrm>
              <a:custGeom>
                <a:avLst/>
                <a:gdLst/>
                <a:ahLst/>
                <a:cxnLst/>
                <a:rect l="l" t="t" r="r" b="b"/>
                <a:pathLst>
                  <a:path w="203" h="528" extrusionOk="0">
                    <a:moveTo>
                      <a:pt x="157" y="512"/>
                    </a:moveTo>
                    <a:lnTo>
                      <a:pt x="157" y="512"/>
                    </a:lnTo>
                    <a:cubicBezTo>
                      <a:pt x="130" y="534"/>
                      <a:pt x="97" y="537"/>
                      <a:pt x="55" y="503"/>
                    </a:cubicBezTo>
                    <a:cubicBezTo>
                      <a:pt x="32" y="484"/>
                      <a:pt x="11" y="459"/>
                      <a:pt x="5" y="429"/>
                    </a:cubicBezTo>
                    <a:cubicBezTo>
                      <a:pt x="-7" y="391"/>
                      <a:pt x="5" y="348"/>
                      <a:pt x="20" y="311"/>
                    </a:cubicBezTo>
                    <a:cubicBezTo>
                      <a:pt x="64" y="202"/>
                      <a:pt x="115" y="100"/>
                      <a:pt x="178" y="0"/>
                    </a:cubicBezTo>
                    <a:cubicBezTo>
                      <a:pt x="175" y="125"/>
                      <a:pt x="193" y="245"/>
                      <a:pt x="202" y="370"/>
                    </a:cubicBezTo>
                    <a:cubicBezTo>
                      <a:pt x="208" y="422"/>
                      <a:pt x="189" y="484"/>
                      <a:pt x="157" y="512"/>
                    </a:cubicBezTo>
                    <a:close/>
                  </a:path>
                </a:pathLst>
              </a:custGeom>
              <a:solidFill>
                <a:schemeClr val="lt2"/>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8" name="Google Shape;338;p26"/>
              <p:cNvSpPr/>
              <p:nvPr/>
            </p:nvSpPr>
            <p:spPr>
              <a:xfrm>
                <a:off x="2434320" y="3996360"/>
                <a:ext cx="883080" cy="1042920"/>
              </a:xfrm>
              <a:custGeom>
                <a:avLst/>
                <a:gdLst/>
                <a:ahLst/>
                <a:cxnLst/>
                <a:rect l="l" t="t" r="r" b="b"/>
                <a:pathLst>
                  <a:path w="2453" h="2897" extrusionOk="0">
                    <a:moveTo>
                      <a:pt x="54" y="2083"/>
                    </a:moveTo>
                    <a:lnTo>
                      <a:pt x="54" y="2083"/>
                    </a:lnTo>
                    <a:cubicBezTo>
                      <a:pt x="334" y="2344"/>
                      <a:pt x="760" y="2400"/>
                      <a:pt x="1019" y="2685"/>
                    </a:cubicBezTo>
                    <a:cubicBezTo>
                      <a:pt x="1088" y="2759"/>
                      <a:pt x="1147" y="2852"/>
                      <a:pt x="1240" y="2883"/>
                    </a:cubicBezTo>
                    <a:cubicBezTo>
                      <a:pt x="1314" y="2911"/>
                      <a:pt x="1398" y="2892"/>
                      <a:pt x="1472" y="2864"/>
                    </a:cubicBezTo>
                    <a:cubicBezTo>
                      <a:pt x="1678" y="2787"/>
                      <a:pt x="1859" y="2638"/>
                      <a:pt x="1979" y="2446"/>
                    </a:cubicBezTo>
                    <a:cubicBezTo>
                      <a:pt x="2083" y="2272"/>
                      <a:pt x="2140" y="2071"/>
                      <a:pt x="2190" y="1876"/>
                    </a:cubicBezTo>
                    <a:cubicBezTo>
                      <a:pt x="2348" y="1296"/>
                      <a:pt x="2491" y="744"/>
                      <a:pt x="2444" y="136"/>
                    </a:cubicBezTo>
                    <a:cubicBezTo>
                      <a:pt x="2441" y="102"/>
                      <a:pt x="2438" y="71"/>
                      <a:pt x="2417" y="43"/>
                    </a:cubicBezTo>
                    <a:cubicBezTo>
                      <a:pt x="2381" y="-10"/>
                      <a:pt x="2303" y="-4"/>
                      <a:pt x="2244" y="6"/>
                    </a:cubicBezTo>
                    <a:cubicBezTo>
                      <a:pt x="1386" y="170"/>
                      <a:pt x="608" y="725"/>
                      <a:pt x="152" y="1497"/>
                    </a:cubicBezTo>
                    <a:cubicBezTo>
                      <a:pt x="75" y="1627"/>
                      <a:pt x="3" y="1770"/>
                      <a:pt x="0" y="1922"/>
                    </a:cubicBezTo>
                    <a:lnTo>
                      <a:pt x="54" y="2083"/>
                    </a:lnTo>
                    <a:close/>
                  </a:path>
                </a:pathLst>
              </a:custGeom>
              <a:solidFill>
                <a:schemeClr val="accent1"/>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39" name="Google Shape;339;p26"/>
              <p:cNvSpPr/>
              <p:nvPr/>
            </p:nvSpPr>
            <p:spPr>
              <a:xfrm>
                <a:off x="2613240" y="4454640"/>
                <a:ext cx="649080" cy="357480"/>
              </a:xfrm>
              <a:custGeom>
                <a:avLst/>
                <a:gdLst/>
                <a:ahLst/>
                <a:cxnLst/>
                <a:rect l="l" t="t" r="r" b="b"/>
                <a:pathLst>
                  <a:path w="1803" h="993" extrusionOk="0">
                    <a:moveTo>
                      <a:pt x="30" y="993"/>
                    </a:moveTo>
                    <a:lnTo>
                      <a:pt x="30" y="993"/>
                    </a:lnTo>
                    <a:cubicBezTo>
                      <a:pt x="308" y="984"/>
                      <a:pt x="564" y="860"/>
                      <a:pt x="811" y="739"/>
                    </a:cubicBezTo>
                    <a:cubicBezTo>
                      <a:pt x="1041" y="624"/>
                      <a:pt x="1267" y="506"/>
                      <a:pt x="1473" y="354"/>
                    </a:cubicBezTo>
                    <a:cubicBezTo>
                      <a:pt x="1589" y="268"/>
                      <a:pt x="1699" y="168"/>
                      <a:pt x="1795" y="57"/>
                    </a:cubicBezTo>
                    <a:cubicBezTo>
                      <a:pt x="1822" y="26"/>
                      <a:pt x="1777" y="-21"/>
                      <a:pt x="1750" y="10"/>
                    </a:cubicBezTo>
                    <a:cubicBezTo>
                      <a:pt x="1583" y="203"/>
                      <a:pt x="1377" y="351"/>
                      <a:pt x="1160" y="479"/>
                    </a:cubicBezTo>
                    <a:cubicBezTo>
                      <a:pt x="1053" y="540"/>
                      <a:pt x="939" y="599"/>
                      <a:pt x="826" y="655"/>
                    </a:cubicBezTo>
                    <a:cubicBezTo>
                      <a:pt x="707" y="714"/>
                      <a:pt x="591" y="776"/>
                      <a:pt x="466" y="823"/>
                    </a:cubicBezTo>
                    <a:cubicBezTo>
                      <a:pt x="325" y="879"/>
                      <a:pt x="179" y="922"/>
                      <a:pt x="30" y="925"/>
                    </a:cubicBezTo>
                    <a:cubicBezTo>
                      <a:pt x="-11" y="928"/>
                      <a:pt x="-11" y="993"/>
                      <a:pt x="30" y="993"/>
                    </a:cubicBezTo>
                    <a:close/>
                  </a:path>
                </a:pathLst>
              </a:custGeom>
              <a:solidFill>
                <a:schemeClr val="dk1"/>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40" name="Google Shape;340;p26"/>
              <p:cNvSpPr/>
              <p:nvPr/>
            </p:nvSpPr>
            <p:spPr>
              <a:xfrm>
                <a:off x="2731320" y="4630320"/>
                <a:ext cx="479880" cy="231120"/>
              </a:xfrm>
              <a:custGeom>
                <a:avLst/>
                <a:gdLst/>
                <a:ahLst/>
                <a:cxnLst/>
                <a:rect l="l" t="t" r="r" b="b"/>
                <a:pathLst>
                  <a:path w="1333" h="642" extrusionOk="0">
                    <a:moveTo>
                      <a:pt x="42" y="641"/>
                    </a:moveTo>
                    <a:lnTo>
                      <a:pt x="42" y="641"/>
                    </a:lnTo>
                    <a:cubicBezTo>
                      <a:pt x="221" y="604"/>
                      <a:pt x="394" y="552"/>
                      <a:pt x="564" y="483"/>
                    </a:cubicBezTo>
                    <a:cubicBezTo>
                      <a:pt x="737" y="415"/>
                      <a:pt x="901" y="335"/>
                      <a:pt x="1058" y="238"/>
                    </a:cubicBezTo>
                    <a:cubicBezTo>
                      <a:pt x="1148" y="183"/>
                      <a:pt x="1234" y="124"/>
                      <a:pt x="1318" y="62"/>
                    </a:cubicBezTo>
                    <a:cubicBezTo>
                      <a:pt x="1330" y="52"/>
                      <a:pt x="1339" y="34"/>
                      <a:pt x="1327" y="15"/>
                    </a:cubicBezTo>
                    <a:cubicBezTo>
                      <a:pt x="1321" y="3"/>
                      <a:pt x="1297" y="-7"/>
                      <a:pt x="1285" y="6"/>
                    </a:cubicBezTo>
                    <a:cubicBezTo>
                      <a:pt x="1139" y="115"/>
                      <a:pt x="984" y="210"/>
                      <a:pt x="820" y="294"/>
                    </a:cubicBezTo>
                    <a:cubicBezTo>
                      <a:pt x="659" y="378"/>
                      <a:pt x="492" y="446"/>
                      <a:pt x="322" y="499"/>
                    </a:cubicBezTo>
                    <a:cubicBezTo>
                      <a:pt x="224" y="530"/>
                      <a:pt x="126" y="555"/>
                      <a:pt x="24" y="577"/>
                    </a:cubicBezTo>
                    <a:cubicBezTo>
                      <a:pt x="7" y="580"/>
                      <a:pt x="-3" y="601"/>
                      <a:pt x="0" y="617"/>
                    </a:cubicBezTo>
                    <a:cubicBezTo>
                      <a:pt x="7" y="636"/>
                      <a:pt x="24" y="645"/>
                      <a:pt x="42" y="641"/>
                    </a:cubicBezTo>
                    <a:close/>
                  </a:path>
                </a:pathLst>
              </a:custGeom>
              <a:solidFill>
                <a:schemeClr val="dk1"/>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41" name="Google Shape;341;p26"/>
              <p:cNvSpPr/>
              <p:nvPr/>
            </p:nvSpPr>
            <p:spPr>
              <a:xfrm>
                <a:off x="2771280" y="4755600"/>
                <a:ext cx="387000" cy="185400"/>
              </a:xfrm>
              <a:custGeom>
                <a:avLst/>
                <a:gdLst/>
                <a:ahLst/>
                <a:cxnLst/>
                <a:rect l="l" t="t" r="r" b="b"/>
                <a:pathLst>
                  <a:path w="1075" h="515" extrusionOk="0">
                    <a:moveTo>
                      <a:pt x="41" y="514"/>
                    </a:moveTo>
                    <a:lnTo>
                      <a:pt x="41" y="514"/>
                    </a:lnTo>
                    <a:cubicBezTo>
                      <a:pt x="325" y="455"/>
                      <a:pt x="602" y="349"/>
                      <a:pt x="852" y="201"/>
                    </a:cubicBezTo>
                    <a:cubicBezTo>
                      <a:pt x="923" y="157"/>
                      <a:pt x="992" y="111"/>
                      <a:pt x="1061" y="64"/>
                    </a:cubicBezTo>
                    <a:cubicBezTo>
                      <a:pt x="1072" y="52"/>
                      <a:pt x="1081" y="33"/>
                      <a:pt x="1070" y="18"/>
                    </a:cubicBezTo>
                    <a:cubicBezTo>
                      <a:pt x="1064" y="2"/>
                      <a:pt x="1040" y="-7"/>
                      <a:pt x="1028" y="5"/>
                    </a:cubicBezTo>
                    <a:cubicBezTo>
                      <a:pt x="792" y="176"/>
                      <a:pt x="533" y="306"/>
                      <a:pt x="259" y="390"/>
                    </a:cubicBezTo>
                    <a:cubicBezTo>
                      <a:pt x="182" y="411"/>
                      <a:pt x="104" y="433"/>
                      <a:pt x="24" y="449"/>
                    </a:cubicBezTo>
                    <a:cubicBezTo>
                      <a:pt x="6" y="452"/>
                      <a:pt x="-3" y="474"/>
                      <a:pt x="0" y="489"/>
                    </a:cubicBezTo>
                    <a:cubicBezTo>
                      <a:pt x="6" y="508"/>
                      <a:pt x="24" y="517"/>
                      <a:pt x="41" y="514"/>
                    </a:cubicBezTo>
                    <a:close/>
                  </a:path>
                </a:pathLst>
              </a:custGeom>
              <a:solidFill>
                <a:schemeClr val="dk1"/>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42" name="Google Shape;342;p26"/>
              <p:cNvSpPr/>
              <p:nvPr/>
            </p:nvSpPr>
            <p:spPr>
              <a:xfrm>
                <a:off x="746640" y="2883600"/>
                <a:ext cx="2634120" cy="1910880"/>
              </a:xfrm>
              <a:custGeom>
                <a:avLst/>
                <a:gdLst/>
                <a:ahLst/>
                <a:cxnLst/>
                <a:rect l="l" t="t" r="r" b="b"/>
                <a:pathLst>
                  <a:path w="7317" h="5308" extrusionOk="0">
                    <a:moveTo>
                      <a:pt x="6542" y="4291"/>
                    </a:moveTo>
                    <a:lnTo>
                      <a:pt x="6542" y="4291"/>
                    </a:lnTo>
                    <a:cubicBezTo>
                      <a:pt x="6592" y="4256"/>
                      <a:pt x="6658" y="4300"/>
                      <a:pt x="6708" y="4300"/>
                    </a:cubicBezTo>
                    <a:cubicBezTo>
                      <a:pt x="6780" y="4297"/>
                      <a:pt x="6837" y="4272"/>
                      <a:pt x="6902" y="4235"/>
                    </a:cubicBezTo>
                    <a:cubicBezTo>
                      <a:pt x="6944" y="4210"/>
                      <a:pt x="6986" y="4185"/>
                      <a:pt x="7012" y="4145"/>
                    </a:cubicBezTo>
                    <a:cubicBezTo>
                      <a:pt x="7042" y="4092"/>
                      <a:pt x="7042" y="4027"/>
                      <a:pt x="7042" y="3965"/>
                    </a:cubicBezTo>
                    <a:cubicBezTo>
                      <a:pt x="7039" y="3891"/>
                      <a:pt x="7039" y="3813"/>
                      <a:pt x="7021" y="3739"/>
                    </a:cubicBezTo>
                    <a:cubicBezTo>
                      <a:pt x="7003" y="3667"/>
                      <a:pt x="6965" y="3596"/>
                      <a:pt x="6905" y="3553"/>
                    </a:cubicBezTo>
                    <a:cubicBezTo>
                      <a:pt x="7129" y="3457"/>
                      <a:pt x="7287" y="3196"/>
                      <a:pt x="7313" y="2954"/>
                    </a:cubicBezTo>
                    <a:cubicBezTo>
                      <a:pt x="7340" y="2715"/>
                      <a:pt x="7233" y="2439"/>
                      <a:pt x="7063" y="2278"/>
                    </a:cubicBezTo>
                    <a:cubicBezTo>
                      <a:pt x="7087" y="2058"/>
                      <a:pt x="7060" y="1829"/>
                      <a:pt x="6983" y="1621"/>
                    </a:cubicBezTo>
                    <a:cubicBezTo>
                      <a:pt x="6920" y="1453"/>
                      <a:pt x="6825" y="1295"/>
                      <a:pt x="6688" y="1187"/>
                    </a:cubicBezTo>
                    <a:cubicBezTo>
                      <a:pt x="6551" y="1078"/>
                      <a:pt x="6369" y="1023"/>
                      <a:pt x="6199" y="1066"/>
                    </a:cubicBezTo>
                    <a:cubicBezTo>
                      <a:pt x="6238" y="837"/>
                      <a:pt x="6080" y="601"/>
                      <a:pt x="5868" y="520"/>
                    </a:cubicBezTo>
                    <a:cubicBezTo>
                      <a:pt x="5659" y="443"/>
                      <a:pt x="5415" y="502"/>
                      <a:pt x="5233" y="641"/>
                    </a:cubicBezTo>
                    <a:cubicBezTo>
                      <a:pt x="5305" y="585"/>
                      <a:pt x="4950" y="204"/>
                      <a:pt x="4906" y="167"/>
                    </a:cubicBezTo>
                    <a:cubicBezTo>
                      <a:pt x="4798" y="77"/>
                      <a:pt x="4661" y="30"/>
                      <a:pt x="4524" y="12"/>
                    </a:cubicBezTo>
                    <a:cubicBezTo>
                      <a:pt x="4259" y="-29"/>
                      <a:pt x="3892" y="24"/>
                      <a:pt x="3741" y="288"/>
                    </a:cubicBezTo>
                    <a:cubicBezTo>
                      <a:pt x="3637" y="213"/>
                      <a:pt x="3509" y="179"/>
                      <a:pt x="3381" y="167"/>
                    </a:cubicBezTo>
                    <a:cubicBezTo>
                      <a:pt x="3214" y="151"/>
                      <a:pt x="3038" y="179"/>
                      <a:pt x="2886" y="263"/>
                    </a:cubicBezTo>
                    <a:cubicBezTo>
                      <a:pt x="2737" y="347"/>
                      <a:pt x="2615" y="492"/>
                      <a:pt x="2576" y="666"/>
                    </a:cubicBezTo>
                    <a:cubicBezTo>
                      <a:pt x="2475" y="647"/>
                      <a:pt x="2397" y="567"/>
                      <a:pt x="2299" y="542"/>
                    </a:cubicBezTo>
                    <a:cubicBezTo>
                      <a:pt x="2177" y="511"/>
                      <a:pt x="2046" y="573"/>
                      <a:pt x="1962" y="675"/>
                    </a:cubicBezTo>
                    <a:cubicBezTo>
                      <a:pt x="1882" y="774"/>
                      <a:pt x="1840" y="905"/>
                      <a:pt x="1819" y="1032"/>
                    </a:cubicBezTo>
                    <a:cubicBezTo>
                      <a:pt x="1640" y="960"/>
                      <a:pt x="1417" y="1128"/>
                      <a:pt x="1423" y="1326"/>
                    </a:cubicBezTo>
                    <a:cubicBezTo>
                      <a:pt x="1056" y="1249"/>
                      <a:pt x="651" y="1453"/>
                      <a:pt x="484" y="1804"/>
                    </a:cubicBezTo>
                    <a:cubicBezTo>
                      <a:pt x="377" y="2024"/>
                      <a:pt x="395" y="2235"/>
                      <a:pt x="398" y="2477"/>
                    </a:cubicBezTo>
                    <a:cubicBezTo>
                      <a:pt x="398" y="2495"/>
                      <a:pt x="398" y="2514"/>
                      <a:pt x="389" y="2529"/>
                    </a:cubicBezTo>
                    <a:cubicBezTo>
                      <a:pt x="377" y="2551"/>
                      <a:pt x="353" y="2564"/>
                      <a:pt x="332" y="2573"/>
                    </a:cubicBezTo>
                    <a:cubicBezTo>
                      <a:pt x="153" y="2660"/>
                      <a:pt x="16" y="2842"/>
                      <a:pt x="1" y="3047"/>
                    </a:cubicBezTo>
                    <a:cubicBezTo>
                      <a:pt x="-14" y="3252"/>
                      <a:pt x="106" y="3466"/>
                      <a:pt x="293" y="3531"/>
                    </a:cubicBezTo>
                    <a:cubicBezTo>
                      <a:pt x="273" y="3739"/>
                      <a:pt x="287" y="4033"/>
                      <a:pt x="392" y="4213"/>
                    </a:cubicBezTo>
                    <a:cubicBezTo>
                      <a:pt x="478" y="4365"/>
                      <a:pt x="639" y="4455"/>
                      <a:pt x="788" y="4536"/>
                    </a:cubicBezTo>
                    <a:cubicBezTo>
                      <a:pt x="892" y="4591"/>
                      <a:pt x="1018" y="4650"/>
                      <a:pt x="1125" y="4604"/>
                    </a:cubicBezTo>
                    <a:cubicBezTo>
                      <a:pt x="1107" y="4762"/>
                      <a:pt x="1268" y="4876"/>
                      <a:pt x="1414" y="4923"/>
                    </a:cubicBezTo>
                    <a:cubicBezTo>
                      <a:pt x="1613" y="4985"/>
                      <a:pt x="1825" y="4998"/>
                      <a:pt x="2028" y="4960"/>
                    </a:cubicBezTo>
                    <a:cubicBezTo>
                      <a:pt x="2198" y="5270"/>
                      <a:pt x="2636" y="5376"/>
                      <a:pt x="2919" y="5177"/>
                    </a:cubicBezTo>
                    <a:cubicBezTo>
                      <a:pt x="3258" y="5401"/>
                      <a:pt x="3741" y="5329"/>
                      <a:pt x="4018" y="5029"/>
                    </a:cubicBezTo>
                    <a:cubicBezTo>
                      <a:pt x="4163" y="5162"/>
                      <a:pt x="4342" y="5276"/>
                      <a:pt x="4536" y="5286"/>
                    </a:cubicBezTo>
                    <a:cubicBezTo>
                      <a:pt x="4733" y="5292"/>
                      <a:pt x="4941" y="5162"/>
                      <a:pt x="4974" y="4960"/>
                    </a:cubicBezTo>
                    <a:cubicBezTo>
                      <a:pt x="4977" y="4932"/>
                      <a:pt x="4980" y="4895"/>
                      <a:pt x="5004" y="4880"/>
                    </a:cubicBezTo>
                    <a:cubicBezTo>
                      <a:pt x="5025" y="4867"/>
                      <a:pt x="5049" y="4870"/>
                      <a:pt x="5069" y="4873"/>
                    </a:cubicBezTo>
                    <a:cubicBezTo>
                      <a:pt x="5245" y="4901"/>
                      <a:pt x="5421" y="4935"/>
                      <a:pt x="5597" y="4917"/>
                    </a:cubicBezTo>
                    <a:cubicBezTo>
                      <a:pt x="5770" y="4895"/>
                      <a:pt x="5949" y="4808"/>
                      <a:pt x="6035" y="4650"/>
                    </a:cubicBezTo>
                    <a:cubicBezTo>
                      <a:pt x="6103" y="4647"/>
                      <a:pt x="6184" y="4659"/>
                      <a:pt x="6252" y="4653"/>
                    </a:cubicBezTo>
                    <a:cubicBezTo>
                      <a:pt x="6324" y="4647"/>
                      <a:pt x="6396" y="4622"/>
                      <a:pt x="6437" y="4567"/>
                    </a:cubicBezTo>
                    <a:cubicBezTo>
                      <a:pt x="6494" y="4495"/>
                      <a:pt x="6467" y="4340"/>
                      <a:pt x="6542" y="4291"/>
                    </a:cubicBezTo>
                    <a:close/>
                  </a:path>
                </a:pathLst>
              </a:custGeom>
              <a:solidFill>
                <a:schemeClr val="accent2"/>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43" name="Google Shape;343;p26"/>
              <p:cNvSpPr/>
              <p:nvPr/>
            </p:nvSpPr>
            <p:spPr>
              <a:xfrm>
                <a:off x="1720080" y="4044240"/>
                <a:ext cx="41400" cy="56880"/>
              </a:xfrm>
              <a:custGeom>
                <a:avLst/>
                <a:gdLst/>
                <a:ahLst/>
                <a:cxnLst/>
                <a:rect l="l" t="t" r="r" b="b"/>
                <a:pathLst>
                  <a:path w="115" h="158" extrusionOk="0">
                    <a:moveTo>
                      <a:pt x="9" y="56"/>
                    </a:moveTo>
                    <a:lnTo>
                      <a:pt x="9" y="56"/>
                    </a:lnTo>
                    <a:cubicBezTo>
                      <a:pt x="12" y="62"/>
                      <a:pt x="18" y="68"/>
                      <a:pt x="21" y="71"/>
                    </a:cubicBezTo>
                    <a:cubicBezTo>
                      <a:pt x="18" y="71"/>
                      <a:pt x="18" y="68"/>
                      <a:pt x="15" y="65"/>
                    </a:cubicBezTo>
                    <a:cubicBezTo>
                      <a:pt x="30" y="84"/>
                      <a:pt x="39" y="102"/>
                      <a:pt x="48" y="121"/>
                    </a:cubicBezTo>
                    <a:cubicBezTo>
                      <a:pt x="48" y="121"/>
                      <a:pt x="45" y="118"/>
                      <a:pt x="45" y="115"/>
                    </a:cubicBezTo>
                    <a:cubicBezTo>
                      <a:pt x="48" y="121"/>
                      <a:pt x="48" y="127"/>
                      <a:pt x="51" y="133"/>
                    </a:cubicBezTo>
                    <a:cubicBezTo>
                      <a:pt x="54" y="143"/>
                      <a:pt x="60" y="149"/>
                      <a:pt x="66" y="152"/>
                    </a:cubicBezTo>
                    <a:cubicBezTo>
                      <a:pt x="72" y="158"/>
                      <a:pt x="84" y="158"/>
                      <a:pt x="93" y="158"/>
                    </a:cubicBezTo>
                    <a:cubicBezTo>
                      <a:pt x="108" y="152"/>
                      <a:pt x="120" y="133"/>
                      <a:pt x="114" y="115"/>
                    </a:cubicBezTo>
                    <a:cubicBezTo>
                      <a:pt x="102" y="74"/>
                      <a:pt x="81" y="40"/>
                      <a:pt x="54" y="9"/>
                    </a:cubicBezTo>
                    <a:cubicBezTo>
                      <a:pt x="42" y="-3"/>
                      <a:pt x="21" y="-3"/>
                      <a:pt x="9" y="9"/>
                    </a:cubicBezTo>
                    <a:cubicBezTo>
                      <a:pt x="-3" y="22"/>
                      <a:pt x="-3" y="43"/>
                      <a:pt x="9" y="56"/>
                    </a:cubicBezTo>
                    <a:close/>
                  </a:path>
                </a:pathLst>
              </a:custGeom>
              <a:solidFill>
                <a:schemeClr val="dk1"/>
              </a:solidFill>
              <a:ln>
                <a:noFill/>
              </a:ln>
            </p:spPr>
            <p:txBody>
              <a:bodyPr spcFirstLastPara="1" wrap="square" lIns="120000" tIns="15833" rIns="120000" bIns="15833"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44" name="Google Shape;344;p26"/>
              <p:cNvSpPr/>
              <p:nvPr/>
            </p:nvSpPr>
            <p:spPr>
              <a:xfrm>
                <a:off x="1639440" y="3272040"/>
                <a:ext cx="313560" cy="95400"/>
              </a:xfrm>
              <a:custGeom>
                <a:avLst/>
                <a:gdLst/>
                <a:ahLst/>
                <a:cxnLst/>
                <a:rect l="l" t="t" r="r" b="b"/>
                <a:pathLst>
                  <a:path w="871" h="265" extrusionOk="0">
                    <a:moveTo>
                      <a:pt x="674" y="49"/>
                    </a:moveTo>
                    <a:lnTo>
                      <a:pt x="674" y="49"/>
                    </a:lnTo>
                    <a:cubicBezTo>
                      <a:pt x="603" y="43"/>
                      <a:pt x="531" y="83"/>
                      <a:pt x="489" y="142"/>
                    </a:cubicBezTo>
                    <a:cubicBezTo>
                      <a:pt x="460" y="95"/>
                      <a:pt x="418" y="55"/>
                      <a:pt x="364" y="30"/>
                    </a:cubicBezTo>
                    <a:cubicBezTo>
                      <a:pt x="290" y="-7"/>
                      <a:pt x="206" y="-10"/>
                      <a:pt x="129" y="18"/>
                    </a:cubicBezTo>
                    <a:cubicBezTo>
                      <a:pt x="84" y="36"/>
                      <a:pt x="42" y="61"/>
                      <a:pt x="10" y="95"/>
                    </a:cubicBezTo>
                    <a:cubicBezTo>
                      <a:pt x="-20" y="126"/>
                      <a:pt x="27" y="176"/>
                      <a:pt x="57" y="145"/>
                    </a:cubicBezTo>
                    <a:cubicBezTo>
                      <a:pt x="114" y="83"/>
                      <a:pt x="203" y="52"/>
                      <a:pt x="284" y="71"/>
                    </a:cubicBezTo>
                    <a:cubicBezTo>
                      <a:pt x="361" y="89"/>
                      <a:pt x="430" y="145"/>
                      <a:pt x="460" y="222"/>
                    </a:cubicBezTo>
                    <a:cubicBezTo>
                      <a:pt x="466" y="235"/>
                      <a:pt x="475" y="247"/>
                      <a:pt x="492" y="247"/>
                    </a:cubicBezTo>
                    <a:cubicBezTo>
                      <a:pt x="507" y="247"/>
                      <a:pt x="519" y="238"/>
                      <a:pt x="522" y="222"/>
                    </a:cubicBezTo>
                    <a:cubicBezTo>
                      <a:pt x="543" y="157"/>
                      <a:pt x="609" y="111"/>
                      <a:pt x="674" y="117"/>
                    </a:cubicBezTo>
                    <a:cubicBezTo>
                      <a:pt x="740" y="120"/>
                      <a:pt x="793" y="176"/>
                      <a:pt x="808" y="241"/>
                    </a:cubicBezTo>
                    <a:cubicBezTo>
                      <a:pt x="817" y="281"/>
                      <a:pt x="880" y="266"/>
                      <a:pt x="871" y="222"/>
                    </a:cubicBezTo>
                    <a:cubicBezTo>
                      <a:pt x="850" y="126"/>
                      <a:pt x="767" y="55"/>
                      <a:pt x="674" y="49"/>
                    </a:cubicBezTo>
                    <a:close/>
                  </a:path>
                </a:pathLst>
              </a:custGeom>
              <a:solidFill>
                <a:schemeClr val="dk1"/>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45" name="Google Shape;345;p26"/>
              <p:cNvSpPr/>
              <p:nvPr/>
            </p:nvSpPr>
            <p:spPr>
              <a:xfrm>
                <a:off x="1175760" y="3885840"/>
                <a:ext cx="243360" cy="67320"/>
              </a:xfrm>
              <a:custGeom>
                <a:avLst/>
                <a:gdLst/>
                <a:ahLst/>
                <a:cxnLst/>
                <a:rect l="l" t="t" r="r" b="b"/>
                <a:pathLst>
                  <a:path w="676" h="187" extrusionOk="0">
                    <a:moveTo>
                      <a:pt x="666" y="62"/>
                    </a:moveTo>
                    <a:lnTo>
                      <a:pt x="666" y="62"/>
                    </a:lnTo>
                    <a:cubicBezTo>
                      <a:pt x="681" y="49"/>
                      <a:pt x="678" y="25"/>
                      <a:pt x="666" y="12"/>
                    </a:cubicBezTo>
                    <a:cubicBezTo>
                      <a:pt x="654" y="0"/>
                      <a:pt x="633" y="0"/>
                      <a:pt x="621" y="12"/>
                    </a:cubicBezTo>
                    <a:cubicBezTo>
                      <a:pt x="496" y="124"/>
                      <a:pt x="320" y="152"/>
                      <a:pt x="171" y="83"/>
                    </a:cubicBezTo>
                    <a:cubicBezTo>
                      <a:pt x="130" y="68"/>
                      <a:pt x="91" y="40"/>
                      <a:pt x="55" y="9"/>
                    </a:cubicBezTo>
                    <a:cubicBezTo>
                      <a:pt x="43" y="-3"/>
                      <a:pt x="22" y="-3"/>
                      <a:pt x="10" y="9"/>
                    </a:cubicBezTo>
                    <a:cubicBezTo>
                      <a:pt x="-2" y="21"/>
                      <a:pt x="-5" y="46"/>
                      <a:pt x="10" y="58"/>
                    </a:cubicBezTo>
                    <a:cubicBezTo>
                      <a:pt x="153" y="186"/>
                      <a:pt x="356" y="223"/>
                      <a:pt x="529" y="148"/>
                    </a:cubicBezTo>
                    <a:cubicBezTo>
                      <a:pt x="579" y="127"/>
                      <a:pt x="624" y="96"/>
                      <a:pt x="666" y="62"/>
                    </a:cubicBezTo>
                    <a:close/>
                  </a:path>
                </a:pathLst>
              </a:custGeom>
              <a:solidFill>
                <a:schemeClr val="dk1"/>
              </a:solidFill>
              <a:ln>
                <a:noFill/>
              </a:ln>
            </p:spPr>
            <p:txBody>
              <a:bodyPr spcFirstLastPara="1" wrap="square" lIns="120000" tIns="29733" rIns="120000" bIns="29733"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46" name="Google Shape;346;p26"/>
              <p:cNvSpPr/>
              <p:nvPr/>
            </p:nvSpPr>
            <p:spPr>
              <a:xfrm>
                <a:off x="1677600" y="3885840"/>
                <a:ext cx="243360" cy="67320"/>
              </a:xfrm>
              <a:custGeom>
                <a:avLst/>
                <a:gdLst/>
                <a:ahLst/>
                <a:cxnLst/>
                <a:rect l="l" t="t" r="r" b="b"/>
                <a:pathLst>
                  <a:path w="676" h="187" extrusionOk="0">
                    <a:moveTo>
                      <a:pt x="622" y="12"/>
                    </a:moveTo>
                    <a:lnTo>
                      <a:pt x="622" y="12"/>
                    </a:lnTo>
                    <a:cubicBezTo>
                      <a:pt x="497" y="124"/>
                      <a:pt x="321" y="152"/>
                      <a:pt x="172" y="83"/>
                    </a:cubicBezTo>
                    <a:cubicBezTo>
                      <a:pt x="130" y="68"/>
                      <a:pt x="91" y="40"/>
                      <a:pt x="56" y="9"/>
                    </a:cubicBezTo>
                    <a:cubicBezTo>
                      <a:pt x="44" y="-3"/>
                      <a:pt x="23" y="-3"/>
                      <a:pt x="11" y="9"/>
                    </a:cubicBezTo>
                    <a:cubicBezTo>
                      <a:pt x="-1" y="21"/>
                      <a:pt x="-4" y="46"/>
                      <a:pt x="11" y="58"/>
                    </a:cubicBezTo>
                    <a:cubicBezTo>
                      <a:pt x="154" y="186"/>
                      <a:pt x="357" y="223"/>
                      <a:pt x="529" y="148"/>
                    </a:cubicBezTo>
                    <a:cubicBezTo>
                      <a:pt x="580" y="127"/>
                      <a:pt x="625" y="96"/>
                      <a:pt x="667" y="62"/>
                    </a:cubicBezTo>
                    <a:cubicBezTo>
                      <a:pt x="682" y="49"/>
                      <a:pt x="678" y="25"/>
                      <a:pt x="667" y="12"/>
                    </a:cubicBezTo>
                    <a:cubicBezTo>
                      <a:pt x="655" y="0"/>
                      <a:pt x="634" y="0"/>
                      <a:pt x="622" y="12"/>
                    </a:cubicBezTo>
                    <a:close/>
                  </a:path>
                </a:pathLst>
              </a:custGeom>
              <a:solidFill>
                <a:schemeClr val="dk1"/>
              </a:solidFill>
              <a:ln>
                <a:noFill/>
              </a:ln>
            </p:spPr>
            <p:txBody>
              <a:bodyPr spcFirstLastPara="1" wrap="square" lIns="120000" tIns="29733" rIns="120000" bIns="29733"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47" name="Google Shape;347;p26"/>
              <p:cNvSpPr/>
              <p:nvPr/>
            </p:nvSpPr>
            <p:spPr>
              <a:xfrm>
                <a:off x="1319040" y="4064760"/>
                <a:ext cx="435240" cy="101880"/>
              </a:xfrm>
              <a:custGeom>
                <a:avLst/>
                <a:gdLst/>
                <a:ahLst/>
                <a:cxnLst/>
                <a:rect l="l" t="t" r="r" b="b"/>
                <a:pathLst>
                  <a:path w="1209" h="283" extrusionOk="0">
                    <a:moveTo>
                      <a:pt x="956" y="207"/>
                    </a:moveTo>
                    <a:lnTo>
                      <a:pt x="956" y="207"/>
                    </a:lnTo>
                    <a:cubicBezTo>
                      <a:pt x="1046" y="169"/>
                      <a:pt x="1126" y="120"/>
                      <a:pt x="1201" y="58"/>
                    </a:cubicBezTo>
                    <a:cubicBezTo>
                      <a:pt x="1213" y="45"/>
                      <a:pt x="1210" y="20"/>
                      <a:pt x="1201" y="8"/>
                    </a:cubicBezTo>
                    <a:cubicBezTo>
                      <a:pt x="1186" y="-5"/>
                      <a:pt x="1168" y="-1"/>
                      <a:pt x="1153" y="8"/>
                    </a:cubicBezTo>
                    <a:cubicBezTo>
                      <a:pt x="1034" y="110"/>
                      <a:pt x="888" y="176"/>
                      <a:pt x="733" y="203"/>
                    </a:cubicBezTo>
                    <a:cubicBezTo>
                      <a:pt x="581" y="228"/>
                      <a:pt x="423" y="210"/>
                      <a:pt x="280" y="154"/>
                    </a:cubicBezTo>
                    <a:cubicBezTo>
                      <a:pt x="197" y="123"/>
                      <a:pt x="119" y="76"/>
                      <a:pt x="47" y="20"/>
                    </a:cubicBezTo>
                    <a:cubicBezTo>
                      <a:pt x="35" y="11"/>
                      <a:pt x="12" y="20"/>
                      <a:pt x="6" y="33"/>
                    </a:cubicBezTo>
                    <a:cubicBezTo>
                      <a:pt x="-6" y="51"/>
                      <a:pt x="3" y="70"/>
                      <a:pt x="15" y="79"/>
                    </a:cubicBezTo>
                    <a:cubicBezTo>
                      <a:pt x="149" y="185"/>
                      <a:pt x="310" y="253"/>
                      <a:pt x="477" y="275"/>
                    </a:cubicBezTo>
                    <a:cubicBezTo>
                      <a:pt x="637" y="296"/>
                      <a:pt x="807" y="272"/>
                      <a:pt x="956" y="207"/>
                    </a:cubicBezTo>
                    <a:close/>
                  </a:path>
                </a:pathLst>
              </a:custGeom>
              <a:solidFill>
                <a:schemeClr val="dk1"/>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48" name="Google Shape;348;p26"/>
              <p:cNvSpPr/>
              <p:nvPr/>
            </p:nvSpPr>
            <p:spPr>
              <a:xfrm>
                <a:off x="2041560" y="4142520"/>
                <a:ext cx="549720" cy="242280"/>
              </a:xfrm>
              <a:custGeom>
                <a:avLst/>
                <a:gdLst/>
                <a:ahLst/>
                <a:cxnLst/>
                <a:rect l="l" t="t" r="r" b="b"/>
                <a:pathLst>
                  <a:path w="1527" h="673" extrusionOk="0">
                    <a:moveTo>
                      <a:pt x="1371" y="189"/>
                    </a:moveTo>
                    <a:lnTo>
                      <a:pt x="1371" y="189"/>
                    </a:lnTo>
                    <a:cubicBezTo>
                      <a:pt x="1320" y="180"/>
                      <a:pt x="1270" y="192"/>
                      <a:pt x="1228" y="217"/>
                    </a:cubicBezTo>
                    <a:cubicBezTo>
                      <a:pt x="1222" y="177"/>
                      <a:pt x="1210" y="136"/>
                      <a:pt x="1189" y="102"/>
                    </a:cubicBezTo>
                    <a:cubicBezTo>
                      <a:pt x="1160" y="56"/>
                      <a:pt x="1115" y="15"/>
                      <a:pt x="1061" y="3"/>
                    </a:cubicBezTo>
                    <a:cubicBezTo>
                      <a:pt x="948" y="-19"/>
                      <a:pt x="850" y="80"/>
                      <a:pt x="814" y="186"/>
                    </a:cubicBezTo>
                    <a:cubicBezTo>
                      <a:pt x="805" y="217"/>
                      <a:pt x="799" y="251"/>
                      <a:pt x="802" y="288"/>
                    </a:cubicBezTo>
                    <a:cubicBezTo>
                      <a:pt x="742" y="266"/>
                      <a:pt x="677" y="273"/>
                      <a:pt x="623" y="304"/>
                    </a:cubicBezTo>
                    <a:cubicBezTo>
                      <a:pt x="572" y="332"/>
                      <a:pt x="537" y="381"/>
                      <a:pt x="519" y="437"/>
                    </a:cubicBezTo>
                    <a:cubicBezTo>
                      <a:pt x="462" y="387"/>
                      <a:pt x="388" y="359"/>
                      <a:pt x="313" y="359"/>
                    </a:cubicBezTo>
                    <a:cubicBezTo>
                      <a:pt x="222" y="359"/>
                      <a:pt x="129" y="406"/>
                      <a:pt x="70" y="480"/>
                    </a:cubicBezTo>
                    <a:cubicBezTo>
                      <a:pt x="37" y="524"/>
                      <a:pt x="13" y="577"/>
                      <a:pt x="1" y="632"/>
                    </a:cubicBezTo>
                    <a:cubicBezTo>
                      <a:pt x="-2" y="648"/>
                      <a:pt x="7" y="667"/>
                      <a:pt x="25" y="672"/>
                    </a:cubicBezTo>
                    <a:cubicBezTo>
                      <a:pt x="40" y="676"/>
                      <a:pt x="61" y="667"/>
                      <a:pt x="64" y="648"/>
                    </a:cubicBezTo>
                    <a:cubicBezTo>
                      <a:pt x="79" y="570"/>
                      <a:pt x="126" y="499"/>
                      <a:pt x="192" y="459"/>
                    </a:cubicBezTo>
                    <a:cubicBezTo>
                      <a:pt x="260" y="418"/>
                      <a:pt x="340" y="418"/>
                      <a:pt x="411" y="446"/>
                    </a:cubicBezTo>
                    <a:cubicBezTo>
                      <a:pt x="453" y="465"/>
                      <a:pt x="489" y="496"/>
                      <a:pt x="516" y="533"/>
                    </a:cubicBezTo>
                    <a:cubicBezTo>
                      <a:pt x="537" y="555"/>
                      <a:pt x="572" y="536"/>
                      <a:pt x="572" y="508"/>
                    </a:cubicBezTo>
                    <a:cubicBezTo>
                      <a:pt x="572" y="449"/>
                      <a:pt x="605" y="391"/>
                      <a:pt x="656" y="363"/>
                    </a:cubicBezTo>
                    <a:cubicBezTo>
                      <a:pt x="709" y="332"/>
                      <a:pt x="778" y="338"/>
                      <a:pt x="826" y="375"/>
                    </a:cubicBezTo>
                    <a:cubicBezTo>
                      <a:pt x="850" y="394"/>
                      <a:pt x="882" y="366"/>
                      <a:pt x="873" y="338"/>
                    </a:cubicBezTo>
                    <a:cubicBezTo>
                      <a:pt x="853" y="263"/>
                      <a:pt x="871" y="180"/>
                      <a:pt x="924" y="124"/>
                    </a:cubicBezTo>
                    <a:cubicBezTo>
                      <a:pt x="951" y="93"/>
                      <a:pt x="990" y="68"/>
                      <a:pt x="1031" y="68"/>
                    </a:cubicBezTo>
                    <a:cubicBezTo>
                      <a:pt x="1070" y="68"/>
                      <a:pt x="1103" y="93"/>
                      <a:pt x="1124" y="124"/>
                    </a:cubicBezTo>
                    <a:cubicBezTo>
                      <a:pt x="1157" y="170"/>
                      <a:pt x="1166" y="229"/>
                      <a:pt x="1174" y="282"/>
                    </a:cubicBezTo>
                    <a:cubicBezTo>
                      <a:pt x="1174" y="294"/>
                      <a:pt x="1180" y="307"/>
                      <a:pt x="1192" y="313"/>
                    </a:cubicBezTo>
                    <a:cubicBezTo>
                      <a:pt x="1204" y="319"/>
                      <a:pt x="1219" y="316"/>
                      <a:pt x="1228" y="307"/>
                    </a:cubicBezTo>
                    <a:cubicBezTo>
                      <a:pt x="1261" y="266"/>
                      <a:pt x="1309" y="245"/>
                      <a:pt x="1359" y="254"/>
                    </a:cubicBezTo>
                    <a:cubicBezTo>
                      <a:pt x="1407" y="263"/>
                      <a:pt x="1448" y="297"/>
                      <a:pt x="1466" y="344"/>
                    </a:cubicBezTo>
                    <a:cubicBezTo>
                      <a:pt x="1475" y="363"/>
                      <a:pt x="1496" y="366"/>
                      <a:pt x="1511" y="356"/>
                    </a:cubicBezTo>
                    <a:cubicBezTo>
                      <a:pt x="1529" y="347"/>
                      <a:pt x="1529" y="328"/>
                      <a:pt x="1523" y="310"/>
                    </a:cubicBezTo>
                    <a:cubicBezTo>
                      <a:pt x="1496" y="248"/>
                      <a:pt x="1437" y="198"/>
                      <a:pt x="1371" y="189"/>
                    </a:cubicBezTo>
                    <a:close/>
                  </a:path>
                </a:pathLst>
              </a:custGeom>
              <a:solidFill>
                <a:schemeClr val="dk1"/>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49" name="Google Shape;349;p26"/>
              <p:cNvSpPr/>
              <p:nvPr/>
            </p:nvSpPr>
            <p:spPr>
              <a:xfrm>
                <a:off x="869760" y="4026240"/>
                <a:ext cx="263520" cy="147600"/>
              </a:xfrm>
              <a:custGeom>
                <a:avLst/>
                <a:gdLst/>
                <a:ahLst/>
                <a:cxnLst/>
                <a:rect l="l" t="t" r="r" b="b"/>
                <a:pathLst>
                  <a:path w="732" h="410" extrusionOk="0">
                    <a:moveTo>
                      <a:pt x="592" y="193"/>
                    </a:moveTo>
                    <a:lnTo>
                      <a:pt x="592" y="193"/>
                    </a:lnTo>
                    <a:cubicBezTo>
                      <a:pt x="538" y="174"/>
                      <a:pt x="479" y="180"/>
                      <a:pt x="428" y="208"/>
                    </a:cubicBezTo>
                    <a:cubicBezTo>
                      <a:pt x="413" y="143"/>
                      <a:pt x="372" y="84"/>
                      <a:pt x="315" y="47"/>
                    </a:cubicBezTo>
                    <a:cubicBezTo>
                      <a:pt x="249" y="3"/>
                      <a:pt x="163" y="-15"/>
                      <a:pt x="88" y="13"/>
                    </a:cubicBezTo>
                    <a:cubicBezTo>
                      <a:pt x="50" y="28"/>
                      <a:pt x="17" y="59"/>
                      <a:pt x="2" y="100"/>
                    </a:cubicBezTo>
                    <a:cubicBezTo>
                      <a:pt x="-4" y="118"/>
                      <a:pt x="8" y="137"/>
                      <a:pt x="23" y="143"/>
                    </a:cubicBezTo>
                    <a:cubicBezTo>
                      <a:pt x="44" y="146"/>
                      <a:pt x="59" y="137"/>
                      <a:pt x="65" y="118"/>
                    </a:cubicBezTo>
                    <a:cubicBezTo>
                      <a:pt x="68" y="109"/>
                      <a:pt x="80" y="97"/>
                      <a:pt x="86" y="90"/>
                    </a:cubicBezTo>
                    <a:cubicBezTo>
                      <a:pt x="100" y="81"/>
                      <a:pt x="112" y="75"/>
                      <a:pt x="130" y="72"/>
                    </a:cubicBezTo>
                    <a:cubicBezTo>
                      <a:pt x="163" y="62"/>
                      <a:pt x="199" y="69"/>
                      <a:pt x="234" y="81"/>
                    </a:cubicBezTo>
                    <a:cubicBezTo>
                      <a:pt x="315" y="109"/>
                      <a:pt x="377" y="183"/>
                      <a:pt x="366" y="276"/>
                    </a:cubicBezTo>
                    <a:cubicBezTo>
                      <a:pt x="363" y="304"/>
                      <a:pt x="404" y="320"/>
                      <a:pt x="422" y="301"/>
                    </a:cubicBezTo>
                    <a:cubicBezTo>
                      <a:pt x="458" y="258"/>
                      <a:pt x="518" y="239"/>
                      <a:pt x="571" y="255"/>
                    </a:cubicBezTo>
                    <a:cubicBezTo>
                      <a:pt x="622" y="273"/>
                      <a:pt x="661" y="323"/>
                      <a:pt x="667" y="375"/>
                    </a:cubicBezTo>
                    <a:cubicBezTo>
                      <a:pt x="669" y="394"/>
                      <a:pt x="682" y="410"/>
                      <a:pt x="699" y="410"/>
                    </a:cubicBezTo>
                    <a:cubicBezTo>
                      <a:pt x="717" y="410"/>
                      <a:pt x="735" y="394"/>
                      <a:pt x="732" y="375"/>
                    </a:cubicBezTo>
                    <a:cubicBezTo>
                      <a:pt x="723" y="292"/>
                      <a:pt x="669" y="220"/>
                      <a:pt x="592" y="193"/>
                    </a:cubicBezTo>
                    <a:close/>
                  </a:path>
                </a:pathLst>
              </a:custGeom>
              <a:solidFill>
                <a:schemeClr val="dk1"/>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50" name="Google Shape;350;p26"/>
              <p:cNvSpPr/>
              <p:nvPr/>
            </p:nvSpPr>
            <p:spPr>
              <a:xfrm>
                <a:off x="2313720" y="3186360"/>
                <a:ext cx="311400" cy="103320"/>
              </a:xfrm>
              <a:custGeom>
                <a:avLst/>
                <a:gdLst/>
                <a:ahLst/>
                <a:cxnLst/>
                <a:rect l="l" t="t" r="r" b="b"/>
                <a:pathLst>
                  <a:path w="865" h="287" extrusionOk="0">
                    <a:moveTo>
                      <a:pt x="725" y="1"/>
                    </a:moveTo>
                    <a:lnTo>
                      <a:pt x="725" y="1"/>
                    </a:lnTo>
                    <a:cubicBezTo>
                      <a:pt x="692" y="-4"/>
                      <a:pt x="660" y="1"/>
                      <a:pt x="633" y="23"/>
                    </a:cubicBezTo>
                    <a:cubicBezTo>
                      <a:pt x="621" y="33"/>
                      <a:pt x="609" y="45"/>
                      <a:pt x="600" y="60"/>
                    </a:cubicBezTo>
                    <a:cubicBezTo>
                      <a:pt x="594" y="67"/>
                      <a:pt x="588" y="73"/>
                      <a:pt x="585" y="79"/>
                    </a:cubicBezTo>
                    <a:lnTo>
                      <a:pt x="582" y="82"/>
                    </a:lnTo>
                    <a:cubicBezTo>
                      <a:pt x="579" y="79"/>
                      <a:pt x="573" y="76"/>
                      <a:pt x="567" y="73"/>
                    </a:cubicBezTo>
                    <a:cubicBezTo>
                      <a:pt x="553" y="67"/>
                      <a:pt x="538" y="64"/>
                      <a:pt x="523" y="60"/>
                    </a:cubicBezTo>
                    <a:cubicBezTo>
                      <a:pt x="496" y="60"/>
                      <a:pt x="466" y="70"/>
                      <a:pt x="442" y="85"/>
                    </a:cubicBezTo>
                    <a:cubicBezTo>
                      <a:pt x="401" y="110"/>
                      <a:pt x="374" y="154"/>
                      <a:pt x="356" y="200"/>
                    </a:cubicBezTo>
                    <a:cubicBezTo>
                      <a:pt x="248" y="141"/>
                      <a:pt x="111" y="150"/>
                      <a:pt x="16" y="222"/>
                    </a:cubicBezTo>
                    <a:cubicBezTo>
                      <a:pt x="1" y="234"/>
                      <a:pt x="-5" y="253"/>
                      <a:pt x="4" y="268"/>
                    </a:cubicBezTo>
                    <a:cubicBezTo>
                      <a:pt x="13" y="284"/>
                      <a:pt x="34" y="293"/>
                      <a:pt x="49" y="281"/>
                    </a:cubicBezTo>
                    <a:cubicBezTo>
                      <a:pt x="138" y="215"/>
                      <a:pt x="260" y="213"/>
                      <a:pt x="353" y="277"/>
                    </a:cubicBezTo>
                    <a:cubicBezTo>
                      <a:pt x="374" y="290"/>
                      <a:pt x="395" y="274"/>
                      <a:pt x="401" y="256"/>
                    </a:cubicBezTo>
                    <a:cubicBezTo>
                      <a:pt x="416" y="219"/>
                      <a:pt x="433" y="178"/>
                      <a:pt x="463" y="154"/>
                    </a:cubicBezTo>
                    <a:cubicBezTo>
                      <a:pt x="484" y="132"/>
                      <a:pt x="517" y="119"/>
                      <a:pt x="544" y="135"/>
                    </a:cubicBezTo>
                    <a:cubicBezTo>
                      <a:pt x="549" y="141"/>
                      <a:pt x="555" y="147"/>
                      <a:pt x="564" y="150"/>
                    </a:cubicBezTo>
                    <a:cubicBezTo>
                      <a:pt x="576" y="157"/>
                      <a:pt x="591" y="160"/>
                      <a:pt x="603" y="154"/>
                    </a:cubicBezTo>
                    <a:cubicBezTo>
                      <a:pt x="627" y="144"/>
                      <a:pt x="636" y="123"/>
                      <a:pt x="648" y="104"/>
                    </a:cubicBezTo>
                    <a:cubicBezTo>
                      <a:pt x="666" y="76"/>
                      <a:pt x="696" y="57"/>
                      <a:pt x="725" y="70"/>
                    </a:cubicBezTo>
                    <a:cubicBezTo>
                      <a:pt x="758" y="85"/>
                      <a:pt x="785" y="123"/>
                      <a:pt x="803" y="157"/>
                    </a:cubicBezTo>
                    <a:cubicBezTo>
                      <a:pt x="824" y="191"/>
                      <a:pt x="880" y="160"/>
                      <a:pt x="860" y="123"/>
                    </a:cubicBezTo>
                    <a:cubicBezTo>
                      <a:pt x="830" y="70"/>
                      <a:pt x="788" y="11"/>
                      <a:pt x="725" y="1"/>
                    </a:cubicBezTo>
                    <a:moveTo>
                      <a:pt x="591" y="88"/>
                    </a:moveTo>
                    <a:cubicBezTo>
                      <a:pt x="591" y="88"/>
                      <a:pt x="594" y="91"/>
                      <a:pt x="591" y="88"/>
                    </a:cubicBezTo>
                    <a:close/>
                  </a:path>
                </a:pathLst>
              </a:custGeom>
              <a:solidFill>
                <a:schemeClr val="dk1"/>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51" name="Google Shape;351;p26"/>
              <p:cNvSpPr/>
              <p:nvPr/>
            </p:nvSpPr>
            <p:spPr>
              <a:xfrm>
                <a:off x="2854440" y="3928320"/>
                <a:ext cx="415440" cy="122760"/>
              </a:xfrm>
              <a:custGeom>
                <a:avLst/>
                <a:gdLst/>
                <a:ahLst/>
                <a:cxnLst/>
                <a:rect l="l" t="t" r="r" b="b"/>
                <a:pathLst>
                  <a:path w="1154" h="341" extrusionOk="0">
                    <a:moveTo>
                      <a:pt x="952" y="9"/>
                    </a:moveTo>
                    <a:lnTo>
                      <a:pt x="952" y="9"/>
                    </a:lnTo>
                    <a:cubicBezTo>
                      <a:pt x="901" y="30"/>
                      <a:pt x="859" y="65"/>
                      <a:pt x="818" y="102"/>
                    </a:cubicBezTo>
                    <a:cubicBezTo>
                      <a:pt x="803" y="114"/>
                      <a:pt x="785" y="139"/>
                      <a:pt x="764" y="133"/>
                    </a:cubicBezTo>
                    <a:cubicBezTo>
                      <a:pt x="734" y="127"/>
                      <a:pt x="710" y="124"/>
                      <a:pt x="684" y="130"/>
                    </a:cubicBezTo>
                    <a:cubicBezTo>
                      <a:pt x="654" y="139"/>
                      <a:pt x="624" y="157"/>
                      <a:pt x="606" y="182"/>
                    </a:cubicBezTo>
                    <a:cubicBezTo>
                      <a:pt x="555" y="120"/>
                      <a:pt x="472" y="89"/>
                      <a:pt x="395" y="83"/>
                    </a:cubicBezTo>
                    <a:cubicBezTo>
                      <a:pt x="296" y="74"/>
                      <a:pt x="195" y="105"/>
                      <a:pt x="117" y="164"/>
                    </a:cubicBezTo>
                    <a:cubicBezTo>
                      <a:pt x="73" y="198"/>
                      <a:pt x="34" y="241"/>
                      <a:pt x="4" y="291"/>
                    </a:cubicBezTo>
                    <a:cubicBezTo>
                      <a:pt x="-17" y="328"/>
                      <a:pt x="40" y="362"/>
                      <a:pt x="61" y="325"/>
                    </a:cubicBezTo>
                    <a:cubicBezTo>
                      <a:pt x="141" y="179"/>
                      <a:pt x="332" y="105"/>
                      <a:pt x="484" y="173"/>
                    </a:cubicBezTo>
                    <a:cubicBezTo>
                      <a:pt x="523" y="188"/>
                      <a:pt x="561" y="220"/>
                      <a:pt x="576" y="266"/>
                    </a:cubicBezTo>
                    <a:cubicBezTo>
                      <a:pt x="579" y="279"/>
                      <a:pt x="591" y="291"/>
                      <a:pt x="606" y="291"/>
                    </a:cubicBezTo>
                    <a:cubicBezTo>
                      <a:pt x="621" y="291"/>
                      <a:pt x="636" y="279"/>
                      <a:pt x="639" y="266"/>
                    </a:cubicBezTo>
                    <a:cubicBezTo>
                      <a:pt x="645" y="232"/>
                      <a:pt x="666" y="204"/>
                      <a:pt x="698" y="195"/>
                    </a:cubicBezTo>
                    <a:cubicBezTo>
                      <a:pt x="716" y="192"/>
                      <a:pt x="731" y="195"/>
                      <a:pt x="752" y="201"/>
                    </a:cubicBezTo>
                    <a:cubicBezTo>
                      <a:pt x="779" y="204"/>
                      <a:pt x="806" y="198"/>
                      <a:pt x="827" y="179"/>
                    </a:cubicBezTo>
                    <a:cubicBezTo>
                      <a:pt x="862" y="151"/>
                      <a:pt x="895" y="117"/>
                      <a:pt x="934" y="93"/>
                    </a:cubicBezTo>
                    <a:cubicBezTo>
                      <a:pt x="952" y="83"/>
                      <a:pt x="970" y="74"/>
                      <a:pt x="991" y="68"/>
                    </a:cubicBezTo>
                    <a:cubicBezTo>
                      <a:pt x="997" y="68"/>
                      <a:pt x="993" y="68"/>
                      <a:pt x="999" y="68"/>
                    </a:cubicBezTo>
                    <a:cubicBezTo>
                      <a:pt x="1003" y="68"/>
                      <a:pt x="1009" y="68"/>
                      <a:pt x="1011" y="68"/>
                    </a:cubicBezTo>
                    <a:cubicBezTo>
                      <a:pt x="1020" y="68"/>
                      <a:pt x="1023" y="68"/>
                      <a:pt x="1032" y="71"/>
                    </a:cubicBezTo>
                    <a:cubicBezTo>
                      <a:pt x="1050" y="74"/>
                      <a:pt x="1065" y="80"/>
                      <a:pt x="1074" y="93"/>
                    </a:cubicBezTo>
                    <a:cubicBezTo>
                      <a:pt x="1080" y="99"/>
                      <a:pt x="1080" y="99"/>
                      <a:pt x="1080" y="102"/>
                    </a:cubicBezTo>
                    <a:cubicBezTo>
                      <a:pt x="1083" y="105"/>
                      <a:pt x="1086" y="108"/>
                      <a:pt x="1086" y="111"/>
                    </a:cubicBezTo>
                    <a:cubicBezTo>
                      <a:pt x="1086" y="111"/>
                      <a:pt x="1089" y="114"/>
                      <a:pt x="1089" y="120"/>
                    </a:cubicBezTo>
                    <a:lnTo>
                      <a:pt x="1089" y="120"/>
                    </a:lnTo>
                    <a:cubicBezTo>
                      <a:pt x="1089" y="124"/>
                      <a:pt x="1089" y="127"/>
                      <a:pt x="1089" y="130"/>
                    </a:cubicBezTo>
                    <a:cubicBezTo>
                      <a:pt x="1089" y="173"/>
                      <a:pt x="1154" y="173"/>
                      <a:pt x="1154" y="130"/>
                    </a:cubicBezTo>
                    <a:cubicBezTo>
                      <a:pt x="1157" y="24"/>
                      <a:pt x="1032" y="-22"/>
                      <a:pt x="952" y="9"/>
                    </a:cubicBezTo>
                    <a:close/>
                  </a:path>
                </a:pathLst>
              </a:custGeom>
              <a:solidFill>
                <a:schemeClr val="dk1"/>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52" name="Google Shape;352;p26"/>
              <p:cNvSpPr/>
              <p:nvPr/>
            </p:nvSpPr>
            <p:spPr>
              <a:xfrm>
                <a:off x="1357560" y="4398120"/>
                <a:ext cx="538560" cy="144360"/>
              </a:xfrm>
              <a:custGeom>
                <a:avLst/>
                <a:gdLst/>
                <a:ahLst/>
                <a:cxnLst/>
                <a:rect l="l" t="t" r="r" b="b"/>
                <a:pathLst>
                  <a:path w="1496" h="401" extrusionOk="0">
                    <a:moveTo>
                      <a:pt x="1076" y="260"/>
                    </a:moveTo>
                    <a:lnTo>
                      <a:pt x="1076" y="260"/>
                    </a:lnTo>
                    <a:cubicBezTo>
                      <a:pt x="1052" y="276"/>
                      <a:pt x="1028" y="291"/>
                      <a:pt x="1010" y="313"/>
                    </a:cubicBezTo>
                    <a:cubicBezTo>
                      <a:pt x="972" y="263"/>
                      <a:pt x="927" y="220"/>
                      <a:pt x="867" y="211"/>
                    </a:cubicBezTo>
                    <a:cubicBezTo>
                      <a:pt x="825" y="204"/>
                      <a:pt x="775" y="220"/>
                      <a:pt x="745" y="254"/>
                    </a:cubicBezTo>
                    <a:cubicBezTo>
                      <a:pt x="614" y="93"/>
                      <a:pt x="411" y="-3"/>
                      <a:pt x="206" y="0"/>
                    </a:cubicBezTo>
                    <a:cubicBezTo>
                      <a:pt x="143" y="3"/>
                      <a:pt x="80" y="12"/>
                      <a:pt x="24" y="31"/>
                    </a:cubicBezTo>
                    <a:cubicBezTo>
                      <a:pt x="-18" y="43"/>
                      <a:pt x="0" y="108"/>
                      <a:pt x="39" y="96"/>
                    </a:cubicBezTo>
                    <a:cubicBezTo>
                      <a:pt x="229" y="34"/>
                      <a:pt x="447" y="77"/>
                      <a:pt x="608" y="207"/>
                    </a:cubicBezTo>
                    <a:cubicBezTo>
                      <a:pt x="653" y="242"/>
                      <a:pt x="691" y="285"/>
                      <a:pt x="724" y="335"/>
                    </a:cubicBezTo>
                    <a:cubicBezTo>
                      <a:pt x="733" y="344"/>
                      <a:pt x="742" y="353"/>
                      <a:pt x="757" y="350"/>
                    </a:cubicBezTo>
                    <a:cubicBezTo>
                      <a:pt x="769" y="347"/>
                      <a:pt x="781" y="338"/>
                      <a:pt x="784" y="325"/>
                    </a:cubicBezTo>
                    <a:cubicBezTo>
                      <a:pt x="787" y="304"/>
                      <a:pt x="793" y="297"/>
                      <a:pt x="810" y="285"/>
                    </a:cubicBezTo>
                    <a:cubicBezTo>
                      <a:pt x="825" y="279"/>
                      <a:pt x="849" y="276"/>
                      <a:pt x="864" y="279"/>
                    </a:cubicBezTo>
                    <a:cubicBezTo>
                      <a:pt x="915" y="291"/>
                      <a:pt x="951" y="341"/>
                      <a:pt x="978" y="384"/>
                    </a:cubicBezTo>
                    <a:cubicBezTo>
                      <a:pt x="989" y="400"/>
                      <a:pt x="1016" y="409"/>
                      <a:pt x="1031" y="391"/>
                    </a:cubicBezTo>
                    <a:cubicBezTo>
                      <a:pt x="1127" y="263"/>
                      <a:pt x="1326" y="242"/>
                      <a:pt x="1442" y="353"/>
                    </a:cubicBezTo>
                    <a:cubicBezTo>
                      <a:pt x="1472" y="384"/>
                      <a:pt x="1517" y="335"/>
                      <a:pt x="1487" y="307"/>
                    </a:cubicBezTo>
                    <a:cubicBezTo>
                      <a:pt x="1377" y="202"/>
                      <a:pt x="1207" y="186"/>
                      <a:pt x="1076" y="260"/>
                    </a:cubicBezTo>
                    <a:close/>
                  </a:path>
                </a:pathLst>
              </a:custGeom>
              <a:solidFill>
                <a:schemeClr val="dk1"/>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53" name="Google Shape;353;p26"/>
              <p:cNvSpPr/>
              <p:nvPr/>
            </p:nvSpPr>
            <p:spPr>
              <a:xfrm>
                <a:off x="2244600" y="3825000"/>
                <a:ext cx="233280" cy="177840"/>
              </a:xfrm>
              <a:custGeom>
                <a:avLst/>
                <a:gdLst/>
                <a:ahLst/>
                <a:cxnLst/>
                <a:rect l="l" t="t" r="r" b="b"/>
                <a:pathLst>
                  <a:path w="648" h="494" extrusionOk="0">
                    <a:moveTo>
                      <a:pt x="38" y="76"/>
                    </a:moveTo>
                    <a:lnTo>
                      <a:pt x="38" y="76"/>
                    </a:lnTo>
                    <a:cubicBezTo>
                      <a:pt x="113" y="54"/>
                      <a:pt x="199" y="76"/>
                      <a:pt x="253" y="135"/>
                    </a:cubicBezTo>
                    <a:cubicBezTo>
                      <a:pt x="307" y="190"/>
                      <a:pt x="327" y="277"/>
                      <a:pt x="307" y="355"/>
                    </a:cubicBezTo>
                    <a:cubicBezTo>
                      <a:pt x="301" y="383"/>
                      <a:pt x="330" y="411"/>
                      <a:pt x="354" y="395"/>
                    </a:cubicBezTo>
                    <a:cubicBezTo>
                      <a:pt x="396" y="364"/>
                      <a:pt x="450" y="355"/>
                      <a:pt x="497" y="373"/>
                    </a:cubicBezTo>
                    <a:cubicBezTo>
                      <a:pt x="536" y="389"/>
                      <a:pt x="569" y="426"/>
                      <a:pt x="583" y="469"/>
                    </a:cubicBezTo>
                    <a:cubicBezTo>
                      <a:pt x="596" y="513"/>
                      <a:pt x="658" y="494"/>
                      <a:pt x="646" y="454"/>
                    </a:cubicBezTo>
                    <a:cubicBezTo>
                      <a:pt x="625" y="386"/>
                      <a:pt x="577" y="336"/>
                      <a:pt x="518" y="308"/>
                    </a:cubicBezTo>
                    <a:cubicBezTo>
                      <a:pt x="473" y="293"/>
                      <a:pt x="426" y="293"/>
                      <a:pt x="381" y="305"/>
                    </a:cubicBezTo>
                    <a:cubicBezTo>
                      <a:pt x="384" y="225"/>
                      <a:pt x="354" y="144"/>
                      <a:pt x="297" y="85"/>
                    </a:cubicBezTo>
                    <a:cubicBezTo>
                      <a:pt x="229" y="10"/>
                      <a:pt x="119" y="-17"/>
                      <a:pt x="23" y="10"/>
                    </a:cubicBezTo>
                    <a:cubicBezTo>
                      <a:pt x="-18" y="23"/>
                      <a:pt x="0" y="88"/>
                      <a:pt x="38" y="76"/>
                    </a:cubicBezTo>
                    <a:close/>
                  </a:path>
                </a:pathLst>
              </a:custGeom>
              <a:solidFill>
                <a:schemeClr val="dk1"/>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54" name="Google Shape;354;p26"/>
              <p:cNvSpPr/>
              <p:nvPr/>
            </p:nvSpPr>
            <p:spPr>
              <a:xfrm>
                <a:off x="1163880" y="3579840"/>
                <a:ext cx="174240" cy="105480"/>
              </a:xfrm>
              <a:custGeom>
                <a:avLst/>
                <a:gdLst/>
                <a:ahLst/>
                <a:cxnLst/>
                <a:rect l="l" t="t" r="r" b="b"/>
                <a:pathLst>
                  <a:path w="484" h="293" extrusionOk="0">
                    <a:moveTo>
                      <a:pt x="61" y="276"/>
                    </a:moveTo>
                    <a:lnTo>
                      <a:pt x="61" y="276"/>
                    </a:lnTo>
                    <a:cubicBezTo>
                      <a:pt x="118" y="189"/>
                      <a:pt x="228" y="155"/>
                      <a:pt x="321" y="186"/>
                    </a:cubicBezTo>
                    <a:cubicBezTo>
                      <a:pt x="338" y="192"/>
                      <a:pt x="365" y="174"/>
                      <a:pt x="362" y="152"/>
                    </a:cubicBezTo>
                    <a:cubicBezTo>
                      <a:pt x="356" y="102"/>
                      <a:pt x="395" y="59"/>
                      <a:pt x="443" y="68"/>
                    </a:cubicBezTo>
                    <a:cubicBezTo>
                      <a:pt x="460" y="74"/>
                      <a:pt x="478" y="65"/>
                      <a:pt x="484" y="46"/>
                    </a:cubicBezTo>
                    <a:cubicBezTo>
                      <a:pt x="487" y="28"/>
                      <a:pt x="478" y="9"/>
                      <a:pt x="460" y="3"/>
                    </a:cubicBezTo>
                    <a:cubicBezTo>
                      <a:pt x="419" y="-6"/>
                      <a:pt x="371" y="6"/>
                      <a:pt x="338" y="37"/>
                    </a:cubicBezTo>
                    <a:cubicBezTo>
                      <a:pt x="317" y="56"/>
                      <a:pt x="306" y="84"/>
                      <a:pt x="300" y="112"/>
                    </a:cubicBezTo>
                    <a:cubicBezTo>
                      <a:pt x="186" y="93"/>
                      <a:pt x="70" y="146"/>
                      <a:pt x="4" y="242"/>
                    </a:cubicBezTo>
                    <a:cubicBezTo>
                      <a:pt x="-4" y="257"/>
                      <a:pt x="2" y="279"/>
                      <a:pt x="16" y="288"/>
                    </a:cubicBezTo>
                    <a:cubicBezTo>
                      <a:pt x="34" y="298"/>
                      <a:pt x="52" y="291"/>
                      <a:pt x="61" y="276"/>
                    </a:cubicBezTo>
                    <a:close/>
                  </a:path>
                </a:pathLst>
              </a:custGeom>
              <a:solidFill>
                <a:schemeClr val="dk1"/>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55" name="Google Shape;355;p26"/>
              <p:cNvSpPr/>
              <p:nvPr/>
            </p:nvSpPr>
            <p:spPr>
              <a:xfrm>
                <a:off x="2863800" y="3488400"/>
                <a:ext cx="242280" cy="66600"/>
              </a:xfrm>
              <a:custGeom>
                <a:avLst/>
                <a:gdLst/>
                <a:ahLst/>
                <a:cxnLst/>
                <a:rect l="l" t="t" r="r" b="b"/>
                <a:pathLst>
                  <a:path w="673" h="185" extrusionOk="0">
                    <a:moveTo>
                      <a:pt x="56" y="145"/>
                    </a:moveTo>
                    <a:lnTo>
                      <a:pt x="56" y="145"/>
                    </a:lnTo>
                    <a:cubicBezTo>
                      <a:pt x="97" y="99"/>
                      <a:pt x="154" y="65"/>
                      <a:pt x="216" y="68"/>
                    </a:cubicBezTo>
                    <a:cubicBezTo>
                      <a:pt x="264" y="71"/>
                      <a:pt x="315" y="105"/>
                      <a:pt x="327" y="155"/>
                    </a:cubicBezTo>
                    <a:cubicBezTo>
                      <a:pt x="336" y="183"/>
                      <a:pt x="371" y="186"/>
                      <a:pt x="386" y="161"/>
                    </a:cubicBezTo>
                    <a:cubicBezTo>
                      <a:pt x="410" y="118"/>
                      <a:pt x="455" y="90"/>
                      <a:pt x="502" y="93"/>
                    </a:cubicBezTo>
                    <a:cubicBezTo>
                      <a:pt x="550" y="96"/>
                      <a:pt x="592" y="127"/>
                      <a:pt x="613" y="170"/>
                    </a:cubicBezTo>
                    <a:cubicBezTo>
                      <a:pt x="619" y="186"/>
                      <a:pt x="643" y="189"/>
                      <a:pt x="658" y="180"/>
                    </a:cubicBezTo>
                    <a:cubicBezTo>
                      <a:pt x="672" y="170"/>
                      <a:pt x="676" y="152"/>
                      <a:pt x="670" y="136"/>
                    </a:cubicBezTo>
                    <a:cubicBezTo>
                      <a:pt x="637" y="71"/>
                      <a:pt x="571" y="28"/>
                      <a:pt x="502" y="25"/>
                    </a:cubicBezTo>
                    <a:cubicBezTo>
                      <a:pt x="452" y="25"/>
                      <a:pt x="401" y="46"/>
                      <a:pt x="365" y="83"/>
                    </a:cubicBezTo>
                    <a:cubicBezTo>
                      <a:pt x="333" y="37"/>
                      <a:pt x="279" y="6"/>
                      <a:pt x="222" y="0"/>
                    </a:cubicBezTo>
                    <a:cubicBezTo>
                      <a:pt x="142" y="-6"/>
                      <a:pt x="64" y="37"/>
                      <a:pt x="8" y="96"/>
                    </a:cubicBezTo>
                    <a:cubicBezTo>
                      <a:pt x="-19" y="127"/>
                      <a:pt x="26" y="177"/>
                      <a:pt x="56" y="145"/>
                    </a:cubicBezTo>
                    <a:close/>
                  </a:path>
                </a:pathLst>
              </a:custGeom>
              <a:solidFill>
                <a:schemeClr val="dk1"/>
              </a:solidFill>
              <a:ln>
                <a:noFill/>
              </a:ln>
            </p:spPr>
            <p:txBody>
              <a:bodyPr spcFirstLastPara="1" wrap="square" lIns="120000" tIns="28800" rIns="120000" bIns="288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56" name="Google Shape;356;p26"/>
              <p:cNvSpPr/>
              <p:nvPr/>
            </p:nvSpPr>
            <p:spPr>
              <a:xfrm>
                <a:off x="2553120" y="4403880"/>
                <a:ext cx="572400" cy="264240"/>
              </a:xfrm>
              <a:custGeom>
                <a:avLst/>
                <a:gdLst/>
                <a:ahLst/>
                <a:cxnLst/>
                <a:rect l="l" t="t" r="r" b="b"/>
                <a:pathLst>
                  <a:path w="1590" h="734" extrusionOk="0">
                    <a:moveTo>
                      <a:pt x="25" y="675"/>
                    </a:moveTo>
                    <a:lnTo>
                      <a:pt x="25" y="675"/>
                    </a:lnTo>
                    <a:cubicBezTo>
                      <a:pt x="293" y="775"/>
                      <a:pt x="597" y="744"/>
                      <a:pt x="847" y="604"/>
                    </a:cubicBezTo>
                    <a:cubicBezTo>
                      <a:pt x="919" y="567"/>
                      <a:pt x="984" y="517"/>
                      <a:pt x="1044" y="461"/>
                    </a:cubicBezTo>
                    <a:cubicBezTo>
                      <a:pt x="1032" y="464"/>
                      <a:pt x="1023" y="467"/>
                      <a:pt x="1011" y="471"/>
                    </a:cubicBezTo>
                    <a:cubicBezTo>
                      <a:pt x="1118" y="489"/>
                      <a:pt x="1226" y="471"/>
                      <a:pt x="1324" y="421"/>
                    </a:cubicBezTo>
                    <a:cubicBezTo>
                      <a:pt x="1413" y="375"/>
                      <a:pt x="1488" y="297"/>
                      <a:pt x="1535" y="207"/>
                    </a:cubicBezTo>
                    <a:cubicBezTo>
                      <a:pt x="1562" y="154"/>
                      <a:pt x="1580" y="99"/>
                      <a:pt x="1589" y="43"/>
                    </a:cubicBezTo>
                    <a:cubicBezTo>
                      <a:pt x="1592" y="24"/>
                      <a:pt x="1586" y="5"/>
                      <a:pt x="1565" y="2"/>
                    </a:cubicBezTo>
                    <a:cubicBezTo>
                      <a:pt x="1550" y="-4"/>
                      <a:pt x="1529" y="5"/>
                      <a:pt x="1527" y="24"/>
                    </a:cubicBezTo>
                    <a:cubicBezTo>
                      <a:pt x="1509" y="139"/>
                      <a:pt x="1449" y="244"/>
                      <a:pt x="1360" y="316"/>
                    </a:cubicBezTo>
                    <a:cubicBezTo>
                      <a:pt x="1267" y="390"/>
                      <a:pt x="1145" y="424"/>
                      <a:pt x="1029" y="405"/>
                    </a:cubicBezTo>
                    <a:cubicBezTo>
                      <a:pt x="1005" y="403"/>
                      <a:pt x="996" y="415"/>
                      <a:pt x="981" y="430"/>
                    </a:cubicBezTo>
                    <a:cubicBezTo>
                      <a:pt x="969" y="440"/>
                      <a:pt x="960" y="449"/>
                      <a:pt x="948" y="458"/>
                    </a:cubicBezTo>
                    <a:cubicBezTo>
                      <a:pt x="927" y="474"/>
                      <a:pt x="904" y="492"/>
                      <a:pt x="880" y="505"/>
                    </a:cubicBezTo>
                    <a:cubicBezTo>
                      <a:pt x="835" y="536"/>
                      <a:pt x="784" y="564"/>
                      <a:pt x="734" y="585"/>
                    </a:cubicBezTo>
                    <a:cubicBezTo>
                      <a:pt x="633" y="629"/>
                      <a:pt x="522" y="657"/>
                      <a:pt x="412" y="663"/>
                    </a:cubicBezTo>
                    <a:cubicBezTo>
                      <a:pt x="287" y="672"/>
                      <a:pt x="159" y="653"/>
                      <a:pt x="39" y="610"/>
                    </a:cubicBezTo>
                    <a:cubicBezTo>
                      <a:pt x="25" y="604"/>
                      <a:pt x="7" y="616"/>
                      <a:pt x="1" y="635"/>
                    </a:cubicBezTo>
                    <a:cubicBezTo>
                      <a:pt x="-5" y="653"/>
                      <a:pt x="7" y="669"/>
                      <a:pt x="25" y="675"/>
                    </a:cubicBezTo>
                    <a:close/>
                  </a:path>
                </a:pathLst>
              </a:custGeom>
              <a:solidFill>
                <a:schemeClr val="dk1"/>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57" name="Google Shape;357;p26"/>
              <p:cNvSpPr/>
              <p:nvPr/>
            </p:nvSpPr>
            <p:spPr>
              <a:xfrm>
                <a:off x="1519920" y="2580480"/>
                <a:ext cx="133200" cy="697680"/>
              </a:xfrm>
              <a:custGeom>
                <a:avLst/>
                <a:gdLst/>
                <a:ahLst/>
                <a:cxnLst/>
                <a:rect l="l" t="t" r="r" b="b"/>
                <a:pathLst>
                  <a:path w="370" h="1938" extrusionOk="0">
                    <a:moveTo>
                      <a:pt x="354" y="1164"/>
                    </a:moveTo>
                    <a:lnTo>
                      <a:pt x="354" y="1164"/>
                    </a:lnTo>
                    <a:cubicBezTo>
                      <a:pt x="336" y="916"/>
                      <a:pt x="303" y="675"/>
                      <a:pt x="258" y="433"/>
                    </a:cubicBezTo>
                    <a:cubicBezTo>
                      <a:pt x="231" y="297"/>
                      <a:pt x="202" y="160"/>
                      <a:pt x="169" y="24"/>
                    </a:cubicBezTo>
                    <a:cubicBezTo>
                      <a:pt x="157" y="-17"/>
                      <a:pt x="94" y="-1"/>
                      <a:pt x="106" y="42"/>
                    </a:cubicBezTo>
                    <a:cubicBezTo>
                      <a:pt x="166" y="278"/>
                      <a:pt x="214" y="520"/>
                      <a:pt x="246" y="761"/>
                    </a:cubicBezTo>
                    <a:cubicBezTo>
                      <a:pt x="279" y="1003"/>
                      <a:pt x="297" y="1248"/>
                      <a:pt x="303" y="1492"/>
                    </a:cubicBezTo>
                    <a:cubicBezTo>
                      <a:pt x="303" y="1539"/>
                      <a:pt x="306" y="1585"/>
                      <a:pt x="306" y="1635"/>
                    </a:cubicBezTo>
                    <a:cubicBezTo>
                      <a:pt x="252" y="1446"/>
                      <a:pt x="151" y="1272"/>
                      <a:pt x="11" y="1139"/>
                    </a:cubicBezTo>
                    <a:cubicBezTo>
                      <a:pt x="17" y="1250"/>
                      <a:pt x="-10" y="1359"/>
                      <a:pt x="5" y="1471"/>
                    </a:cubicBezTo>
                    <a:cubicBezTo>
                      <a:pt x="20" y="1570"/>
                      <a:pt x="77" y="1657"/>
                      <a:pt x="145" y="1728"/>
                    </a:cubicBezTo>
                    <a:cubicBezTo>
                      <a:pt x="199" y="1784"/>
                      <a:pt x="240" y="1840"/>
                      <a:pt x="300" y="1883"/>
                    </a:cubicBezTo>
                    <a:cubicBezTo>
                      <a:pt x="300" y="1892"/>
                      <a:pt x="300" y="1898"/>
                      <a:pt x="300" y="1905"/>
                    </a:cubicBezTo>
                    <a:cubicBezTo>
                      <a:pt x="297" y="1948"/>
                      <a:pt x="363" y="1948"/>
                      <a:pt x="365" y="1905"/>
                    </a:cubicBezTo>
                    <a:cubicBezTo>
                      <a:pt x="374" y="1657"/>
                      <a:pt x="371" y="1409"/>
                      <a:pt x="354" y="1164"/>
                    </a:cubicBezTo>
                    <a:close/>
                  </a:path>
                </a:pathLst>
              </a:custGeom>
              <a:solidFill>
                <a:schemeClr val="accent3"/>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8" name="Google Shape;358;p26"/>
              <p:cNvSpPr/>
              <p:nvPr/>
            </p:nvSpPr>
            <p:spPr>
              <a:xfrm>
                <a:off x="2190600" y="2454840"/>
                <a:ext cx="273600" cy="761040"/>
              </a:xfrm>
              <a:custGeom>
                <a:avLst/>
                <a:gdLst/>
                <a:ahLst/>
                <a:cxnLst/>
                <a:rect l="l" t="t" r="r" b="b"/>
                <a:pathLst>
                  <a:path w="760" h="2114" extrusionOk="0">
                    <a:moveTo>
                      <a:pt x="346" y="863"/>
                    </a:moveTo>
                    <a:lnTo>
                      <a:pt x="346" y="863"/>
                    </a:lnTo>
                    <a:cubicBezTo>
                      <a:pt x="298" y="937"/>
                      <a:pt x="263" y="1014"/>
                      <a:pt x="239" y="1097"/>
                    </a:cubicBezTo>
                    <a:cubicBezTo>
                      <a:pt x="224" y="887"/>
                      <a:pt x="197" y="677"/>
                      <a:pt x="158" y="469"/>
                    </a:cubicBezTo>
                    <a:cubicBezTo>
                      <a:pt x="132" y="320"/>
                      <a:pt x="99" y="171"/>
                      <a:pt x="63" y="25"/>
                    </a:cubicBezTo>
                    <a:cubicBezTo>
                      <a:pt x="51" y="-18"/>
                      <a:pt x="-11" y="1"/>
                      <a:pt x="1" y="44"/>
                    </a:cubicBezTo>
                    <a:cubicBezTo>
                      <a:pt x="66" y="301"/>
                      <a:pt x="117" y="565"/>
                      <a:pt x="150" y="828"/>
                    </a:cubicBezTo>
                    <a:cubicBezTo>
                      <a:pt x="179" y="1094"/>
                      <a:pt x="191" y="1361"/>
                      <a:pt x="188" y="1627"/>
                    </a:cubicBezTo>
                    <a:cubicBezTo>
                      <a:pt x="185" y="1779"/>
                      <a:pt x="176" y="1928"/>
                      <a:pt x="161" y="2080"/>
                    </a:cubicBezTo>
                    <a:cubicBezTo>
                      <a:pt x="161" y="2099"/>
                      <a:pt x="179" y="2114"/>
                      <a:pt x="194" y="2114"/>
                    </a:cubicBezTo>
                    <a:cubicBezTo>
                      <a:pt x="215" y="2114"/>
                      <a:pt x="224" y="2099"/>
                      <a:pt x="227" y="2080"/>
                    </a:cubicBezTo>
                    <a:cubicBezTo>
                      <a:pt x="251" y="1844"/>
                      <a:pt x="257" y="1606"/>
                      <a:pt x="251" y="1370"/>
                    </a:cubicBezTo>
                    <a:cubicBezTo>
                      <a:pt x="287" y="1352"/>
                      <a:pt x="322" y="1324"/>
                      <a:pt x="343" y="1302"/>
                    </a:cubicBezTo>
                    <a:cubicBezTo>
                      <a:pt x="555" y="1107"/>
                      <a:pt x="701" y="822"/>
                      <a:pt x="760" y="534"/>
                    </a:cubicBezTo>
                    <a:cubicBezTo>
                      <a:pt x="594" y="596"/>
                      <a:pt x="447" y="710"/>
                      <a:pt x="346" y="863"/>
                    </a:cubicBezTo>
                    <a:close/>
                  </a:path>
                </a:pathLst>
              </a:custGeom>
              <a:solidFill>
                <a:schemeClr val="accent3"/>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59" name="Google Shape;359;p26"/>
              <p:cNvSpPr/>
              <p:nvPr/>
            </p:nvSpPr>
            <p:spPr>
              <a:xfrm>
                <a:off x="972360" y="3070440"/>
                <a:ext cx="318960" cy="550080"/>
              </a:xfrm>
              <a:custGeom>
                <a:avLst/>
                <a:gdLst/>
                <a:ahLst/>
                <a:cxnLst/>
                <a:rect l="l" t="t" r="r" b="b"/>
                <a:pathLst>
                  <a:path w="886" h="1528" extrusionOk="0">
                    <a:moveTo>
                      <a:pt x="885" y="1486"/>
                    </a:moveTo>
                    <a:lnTo>
                      <a:pt x="885" y="1486"/>
                    </a:lnTo>
                    <a:cubicBezTo>
                      <a:pt x="822" y="1282"/>
                      <a:pt x="760" y="1077"/>
                      <a:pt x="689" y="879"/>
                    </a:cubicBezTo>
                    <a:cubicBezTo>
                      <a:pt x="614" y="677"/>
                      <a:pt x="528" y="482"/>
                      <a:pt x="420" y="302"/>
                    </a:cubicBezTo>
                    <a:cubicBezTo>
                      <a:pt x="361" y="200"/>
                      <a:pt x="292" y="100"/>
                      <a:pt x="215" y="10"/>
                    </a:cubicBezTo>
                    <a:cubicBezTo>
                      <a:pt x="203" y="-5"/>
                      <a:pt x="182" y="-2"/>
                      <a:pt x="170" y="10"/>
                    </a:cubicBezTo>
                    <a:cubicBezTo>
                      <a:pt x="155" y="23"/>
                      <a:pt x="158" y="45"/>
                      <a:pt x="170" y="57"/>
                    </a:cubicBezTo>
                    <a:cubicBezTo>
                      <a:pt x="301" y="215"/>
                      <a:pt x="405" y="392"/>
                      <a:pt x="495" y="578"/>
                    </a:cubicBezTo>
                    <a:cubicBezTo>
                      <a:pt x="563" y="727"/>
                      <a:pt x="620" y="876"/>
                      <a:pt x="674" y="1030"/>
                    </a:cubicBezTo>
                    <a:cubicBezTo>
                      <a:pt x="593" y="969"/>
                      <a:pt x="501" y="922"/>
                      <a:pt x="405" y="903"/>
                    </a:cubicBezTo>
                    <a:cubicBezTo>
                      <a:pt x="271" y="872"/>
                      <a:pt x="125" y="891"/>
                      <a:pt x="0" y="950"/>
                    </a:cubicBezTo>
                    <a:cubicBezTo>
                      <a:pt x="15" y="984"/>
                      <a:pt x="69" y="1015"/>
                      <a:pt x="98" y="1030"/>
                    </a:cubicBezTo>
                    <a:cubicBezTo>
                      <a:pt x="283" y="1124"/>
                      <a:pt x="501" y="1152"/>
                      <a:pt x="703" y="1124"/>
                    </a:cubicBezTo>
                    <a:cubicBezTo>
                      <a:pt x="706" y="1136"/>
                      <a:pt x="712" y="1148"/>
                      <a:pt x="715" y="1164"/>
                    </a:cubicBezTo>
                    <a:cubicBezTo>
                      <a:pt x="754" y="1275"/>
                      <a:pt x="787" y="1390"/>
                      <a:pt x="822" y="1505"/>
                    </a:cubicBezTo>
                    <a:cubicBezTo>
                      <a:pt x="835" y="1545"/>
                      <a:pt x="897" y="1527"/>
                      <a:pt x="885" y="1486"/>
                    </a:cubicBezTo>
                    <a:close/>
                  </a:path>
                </a:pathLst>
              </a:custGeom>
              <a:solidFill>
                <a:schemeClr val="accent3"/>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0" name="Google Shape;360;p26"/>
              <p:cNvSpPr/>
              <p:nvPr/>
            </p:nvSpPr>
            <p:spPr>
              <a:xfrm>
                <a:off x="2979360" y="2687040"/>
                <a:ext cx="759240" cy="1005480"/>
              </a:xfrm>
              <a:custGeom>
                <a:avLst/>
                <a:gdLst/>
                <a:ahLst/>
                <a:cxnLst/>
                <a:rect l="l" t="t" r="r" b="b"/>
                <a:pathLst>
                  <a:path w="2109" h="2793" extrusionOk="0">
                    <a:moveTo>
                      <a:pt x="2089" y="7"/>
                    </a:moveTo>
                    <a:lnTo>
                      <a:pt x="2089" y="7"/>
                    </a:lnTo>
                    <a:cubicBezTo>
                      <a:pt x="2071" y="-3"/>
                      <a:pt x="2053" y="1"/>
                      <a:pt x="2035" y="7"/>
                    </a:cubicBezTo>
                    <a:cubicBezTo>
                      <a:pt x="1946" y="35"/>
                      <a:pt x="1877" y="100"/>
                      <a:pt x="1815" y="171"/>
                    </a:cubicBezTo>
                    <a:cubicBezTo>
                      <a:pt x="1773" y="221"/>
                      <a:pt x="1734" y="270"/>
                      <a:pt x="1699" y="326"/>
                    </a:cubicBezTo>
                    <a:cubicBezTo>
                      <a:pt x="1689" y="342"/>
                      <a:pt x="1672" y="363"/>
                      <a:pt x="1657" y="385"/>
                    </a:cubicBezTo>
                    <a:cubicBezTo>
                      <a:pt x="1550" y="434"/>
                      <a:pt x="1463" y="520"/>
                      <a:pt x="1397" y="623"/>
                    </a:cubicBezTo>
                    <a:cubicBezTo>
                      <a:pt x="1409" y="570"/>
                      <a:pt x="1418" y="520"/>
                      <a:pt x="1430" y="468"/>
                    </a:cubicBezTo>
                    <a:cubicBezTo>
                      <a:pt x="1460" y="348"/>
                      <a:pt x="1475" y="221"/>
                      <a:pt x="1433" y="103"/>
                    </a:cubicBezTo>
                    <a:cubicBezTo>
                      <a:pt x="1421" y="69"/>
                      <a:pt x="1392" y="32"/>
                      <a:pt x="1359" y="44"/>
                    </a:cubicBezTo>
                    <a:cubicBezTo>
                      <a:pt x="1341" y="50"/>
                      <a:pt x="1332" y="65"/>
                      <a:pt x="1323" y="84"/>
                    </a:cubicBezTo>
                    <a:cubicBezTo>
                      <a:pt x="1284" y="168"/>
                      <a:pt x="1281" y="267"/>
                      <a:pt x="1290" y="363"/>
                    </a:cubicBezTo>
                    <a:cubicBezTo>
                      <a:pt x="1296" y="427"/>
                      <a:pt x="1308" y="493"/>
                      <a:pt x="1323" y="554"/>
                    </a:cubicBezTo>
                    <a:cubicBezTo>
                      <a:pt x="1329" y="592"/>
                      <a:pt x="1338" y="654"/>
                      <a:pt x="1356" y="694"/>
                    </a:cubicBezTo>
                    <a:cubicBezTo>
                      <a:pt x="1341" y="722"/>
                      <a:pt x="1329" y="753"/>
                      <a:pt x="1317" y="784"/>
                    </a:cubicBezTo>
                    <a:cubicBezTo>
                      <a:pt x="1293" y="843"/>
                      <a:pt x="1272" y="908"/>
                      <a:pt x="1257" y="973"/>
                    </a:cubicBezTo>
                    <a:cubicBezTo>
                      <a:pt x="1257" y="957"/>
                      <a:pt x="1260" y="942"/>
                      <a:pt x="1260" y="927"/>
                    </a:cubicBezTo>
                    <a:cubicBezTo>
                      <a:pt x="1263" y="803"/>
                      <a:pt x="1251" y="672"/>
                      <a:pt x="1189" y="570"/>
                    </a:cubicBezTo>
                    <a:cubicBezTo>
                      <a:pt x="1171" y="539"/>
                      <a:pt x="1135" y="508"/>
                      <a:pt x="1102" y="527"/>
                    </a:cubicBezTo>
                    <a:cubicBezTo>
                      <a:pt x="1088" y="536"/>
                      <a:pt x="1082" y="554"/>
                      <a:pt x="1076" y="573"/>
                    </a:cubicBezTo>
                    <a:cubicBezTo>
                      <a:pt x="1055" y="666"/>
                      <a:pt x="1073" y="762"/>
                      <a:pt x="1102" y="852"/>
                    </a:cubicBezTo>
                    <a:cubicBezTo>
                      <a:pt x="1120" y="914"/>
                      <a:pt x="1144" y="976"/>
                      <a:pt x="1171" y="1035"/>
                    </a:cubicBezTo>
                    <a:cubicBezTo>
                      <a:pt x="1183" y="1066"/>
                      <a:pt x="1201" y="1116"/>
                      <a:pt x="1225" y="1153"/>
                    </a:cubicBezTo>
                    <a:cubicBezTo>
                      <a:pt x="1210" y="1249"/>
                      <a:pt x="1198" y="1345"/>
                      <a:pt x="1183" y="1441"/>
                    </a:cubicBezTo>
                    <a:cubicBezTo>
                      <a:pt x="1174" y="1494"/>
                      <a:pt x="1162" y="1547"/>
                      <a:pt x="1150" y="1596"/>
                    </a:cubicBezTo>
                    <a:cubicBezTo>
                      <a:pt x="1141" y="1537"/>
                      <a:pt x="1132" y="1475"/>
                      <a:pt x="1123" y="1416"/>
                    </a:cubicBezTo>
                    <a:cubicBezTo>
                      <a:pt x="1108" y="1292"/>
                      <a:pt x="1079" y="1169"/>
                      <a:pt x="1001" y="1075"/>
                    </a:cubicBezTo>
                    <a:cubicBezTo>
                      <a:pt x="977" y="1048"/>
                      <a:pt x="938" y="1023"/>
                      <a:pt x="912" y="1044"/>
                    </a:cubicBezTo>
                    <a:cubicBezTo>
                      <a:pt x="897" y="1057"/>
                      <a:pt x="894" y="1079"/>
                      <a:pt x="891" y="1097"/>
                    </a:cubicBezTo>
                    <a:cubicBezTo>
                      <a:pt x="885" y="1190"/>
                      <a:pt x="918" y="1283"/>
                      <a:pt x="956" y="1370"/>
                    </a:cubicBezTo>
                    <a:cubicBezTo>
                      <a:pt x="983" y="1429"/>
                      <a:pt x="1016" y="1485"/>
                      <a:pt x="1052" y="1537"/>
                    </a:cubicBezTo>
                    <a:cubicBezTo>
                      <a:pt x="1073" y="1569"/>
                      <a:pt x="1102" y="1624"/>
                      <a:pt x="1135" y="1655"/>
                    </a:cubicBezTo>
                    <a:cubicBezTo>
                      <a:pt x="1100" y="1786"/>
                      <a:pt x="1049" y="1913"/>
                      <a:pt x="986" y="2031"/>
                    </a:cubicBezTo>
                    <a:cubicBezTo>
                      <a:pt x="980" y="2043"/>
                      <a:pt x="974" y="2055"/>
                      <a:pt x="968" y="2068"/>
                    </a:cubicBezTo>
                    <a:cubicBezTo>
                      <a:pt x="956" y="1999"/>
                      <a:pt x="948" y="1934"/>
                      <a:pt x="938" y="1866"/>
                    </a:cubicBezTo>
                    <a:cubicBezTo>
                      <a:pt x="924" y="1745"/>
                      <a:pt x="894" y="1618"/>
                      <a:pt x="816" y="1525"/>
                    </a:cubicBezTo>
                    <a:cubicBezTo>
                      <a:pt x="793" y="1497"/>
                      <a:pt x="754" y="1475"/>
                      <a:pt x="724" y="1497"/>
                    </a:cubicBezTo>
                    <a:cubicBezTo>
                      <a:pt x="712" y="1510"/>
                      <a:pt x="706" y="1528"/>
                      <a:pt x="706" y="1550"/>
                    </a:cubicBezTo>
                    <a:cubicBezTo>
                      <a:pt x="697" y="1643"/>
                      <a:pt x="730" y="1736"/>
                      <a:pt x="772" y="1819"/>
                    </a:cubicBezTo>
                    <a:cubicBezTo>
                      <a:pt x="799" y="1878"/>
                      <a:pt x="831" y="1937"/>
                      <a:pt x="867" y="1990"/>
                    </a:cubicBezTo>
                    <a:cubicBezTo>
                      <a:pt x="885" y="2018"/>
                      <a:pt x="915" y="2074"/>
                      <a:pt x="944" y="2105"/>
                    </a:cubicBezTo>
                    <a:cubicBezTo>
                      <a:pt x="867" y="2235"/>
                      <a:pt x="769" y="2356"/>
                      <a:pt x="656" y="2455"/>
                    </a:cubicBezTo>
                    <a:cubicBezTo>
                      <a:pt x="644" y="2378"/>
                      <a:pt x="629" y="2297"/>
                      <a:pt x="620" y="2220"/>
                    </a:cubicBezTo>
                    <a:cubicBezTo>
                      <a:pt x="605" y="2095"/>
                      <a:pt x="575" y="1968"/>
                      <a:pt x="498" y="1878"/>
                    </a:cubicBezTo>
                    <a:cubicBezTo>
                      <a:pt x="474" y="1850"/>
                      <a:pt x="435" y="1826"/>
                      <a:pt x="408" y="1847"/>
                    </a:cubicBezTo>
                    <a:cubicBezTo>
                      <a:pt x="393" y="1860"/>
                      <a:pt x="390" y="1882"/>
                      <a:pt x="387" y="1900"/>
                    </a:cubicBezTo>
                    <a:cubicBezTo>
                      <a:pt x="381" y="1993"/>
                      <a:pt x="414" y="2086"/>
                      <a:pt x="453" y="2173"/>
                    </a:cubicBezTo>
                    <a:cubicBezTo>
                      <a:pt x="480" y="2232"/>
                      <a:pt x="512" y="2288"/>
                      <a:pt x="548" y="2340"/>
                    </a:cubicBezTo>
                    <a:cubicBezTo>
                      <a:pt x="569" y="2375"/>
                      <a:pt x="605" y="2440"/>
                      <a:pt x="641" y="2468"/>
                    </a:cubicBezTo>
                    <a:cubicBezTo>
                      <a:pt x="632" y="2474"/>
                      <a:pt x="623" y="2483"/>
                      <a:pt x="614" y="2489"/>
                    </a:cubicBezTo>
                    <a:cubicBezTo>
                      <a:pt x="462" y="2607"/>
                      <a:pt x="286" y="2688"/>
                      <a:pt x="98" y="2719"/>
                    </a:cubicBezTo>
                    <a:cubicBezTo>
                      <a:pt x="77" y="2722"/>
                      <a:pt x="54" y="2722"/>
                      <a:pt x="33" y="2725"/>
                    </a:cubicBezTo>
                    <a:cubicBezTo>
                      <a:pt x="15" y="2725"/>
                      <a:pt x="0" y="2740"/>
                      <a:pt x="0" y="2759"/>
                    </a:cubicBezTo>
                    <a:cubicBezTo>
                      <a:pt x="0" y="2775"/>
                      <a:pt x="15" y="2793"/>
                      <a:pt x="33" y="2793"/>
                    </a:cubicBezTo>
                    <a:cubicBezTo>
                      <a:pt x="223" y="2778"/>
                      <a:pt x="411" y="2710"/>
                      <a:pt x="572" y="2601"/>
                    </a:cubicBezTo>
                    <a:cubicBezTo>
                      <a:pt x="614" y="2573"/>
                      <a:pt x="650" y="2545"/>
                      <a:pt x="685" y="2514"/>
                    </a:cubicBezTo>
                    <a:cubicBezTo>
                      <a:pt x="757" y="2511"/>
                      <a:pt x="828" y="2508"/>
                      <a:pt x="900" y="2505"/>
                    </a:cubicBezTo>
                    <a:cubicBezTo>
                      <a:pt x="1019" y="2505"/>
                      <a:pt x="1144" y="2489"/>
                      <a:pt x="1243" y="2418"/>
                    </a:cubicBezTo>
                    <a:cubicBezTo>
                      <a:pt x="1269" y="2396"/>
                      <a:pt x="1299" y="2359"/>
                      <a:pt x="1278" y="2328"/>
                    </a:cubicBezTo>
                    <a:cubicBezTo>
                      <a:pt x="1269" y="2313"/>
                      <a:pt x="1249" y="2306"/>
                      <a:pt x="1231" y="2300"/>
                    </a:cubicBezTo>
                    <a:cubicBezTo>
                      <a:pt x="1144" y="2285"/>
                      <a:pt x="1052" y="2306"/>
                      <a:pt x="965" y="2337"/>
                    </a:cubicBezTo>
                    <a:cubicBezTo>
                      <a:pt x="906" y="2362"/>
                      <a:pt x="849" y="2387"/>
                      <a:pt x="793" y="2418"/>
                    </a:cubicBezTo>
                    <a:cubicBezTo>
                      <a:pt x="789" y="2418"/>
                      <a:pt x="789" y="2421"/>
                      <a:pt x="787" y="2421"/>
                    </a:cubicBezTo>
                    <a:cubicBezTo>
                      <a:pt x="861" y="2344"/>
                      <a:pt x="930" y="2257"/>
                      <a:pt x="986" y="2164"/>
                    </a:cubicBezTo>
                    <a:cubicBezTo>
                      <a:pt x="995" y="2151"/>
                      <a:pt x="1001" y="2139"/>
                      <a:pt x="1010" y="2127"/>
                    </a:cubicBezTo>
                    <a:cubicBezTo>
                      <a:pt x="1073" y="2123"/>
                      <a:pt x="1138" y="2120"/>
                      <a:pt x="1204" y="2120"/>
                    </a:cubicBezTo>
                    <a:cubicBezTo>
                      <a:pt x="1320" y="2117"/>
                      <a:pt x="1445" y="2102"/>
                      <a:pt x="1544" y="2031"/>
                    </a:cubicBezTo>
                    <a:cubicBezTo>
                      <a:pt x="1570" y="2009"/>
                      <a:pt x="1600" y="1972"/>
                      <a:pt x="1579" y="1941"/>
                    </a:cubicBezTo>
                    <a:cubicBezTo>
                      <a:pt x="1570" y="1925"/>
                      <a:pt x="1552" y="1919"/>
                      <a:pt x="1535" y="1916"/>
                    </a:cubicBezTo>
                    <a:cubicBezTo>
                      <a:pt x="1445" y="1897"/>
                      <a:pt x="1353" y="1919"/>
                      <a:pt x="1266" y="1953"/>
                    </a:cubicBezTo>
                    <a:cubicBezTo>
                      <a:pt x="1207" y="1975"/>
                      <a:pt x="1150" y="1999"/>
                      <a:pt x="1094" y="2031"/>
                    </a:cubicBezTo>
                    <a:cubicBezTo>
                      <a:pt x="1082" y="2036"/>
                      <a:pt x="1067" y="2046"/>
                      <a:pt x="1049" y="2055"/>
                    </a:cubicBezTo>
                    <a:cubicBezTo>
                      <a:pt x="1117" y="1925"/>
                      <a:pt x="1168" y="1789"/>
                      <a:pt x="1204" y="1646"/>
                    </a:cubicBezTo>
                    <a:cubicBezTo>
                      <a:pt x="1272" y="1643"/>
                      <a:pt x="1338" y="1640"/>
                      <a:pt x="1403" y="1640"/>
                    </a:cubicBezTo>
                    <a:cubicBezTo>
                      <a:pt x="1523" y="1637"/>
                      <a:pt x="1648" y="1621"/>
                      <a:pt x="1746" y="1550"/>
                    </a:cubicBezTo>
                    <a:cubicBezTo>
                      <a:pt x="1773" y="1528"/>
                      <a:pt x="1803" y="1491"/>
                      <a:pt x="1782" y="1460"/>
                    </a:cubicBezTo>
                    <a:cubicBezTo>
                      <a:pt x="1773" y="1444"/>
                      <a:pt x="1755" y="1438"/>
                      <a:pt x="1737" y="1435"/>
                    </a:cubicBezTo>
                    <a:cubicBezTo>
                      <a:pt x="1648" y="1416"/>
                      <a:pt x="1556" y="1438"/>
                      <a:pt x="1469" y="1472"/>
                    </a:cubicBezTo>
                    <a:cubicBezTo>
                      <a:pt x="1409" y="1494"/>
                      <a:pt x="1353" y="1519"/>
                      <a:pt x="1296" y="1550"/>
                    </a:cubicBezTo>
                    <a:cubicBezTo>
                      <a:pt x="1275" y="1562"/>
                      <a:pt x="1245" y="1575"/>
                      <a:pt x="1219" y="1590"/>
                    </a:cubicBezTo>
                    <a:cubicBezTo>
                      <a:pt x="1219" y="1590"/>
                      <a:pt x="1219" y="1587"/>
                      <a:pt x="1219" y="1584"/>
                    </a:cubicBezTo>
                    <a:cubicBezTo>
                      <a:pt x="1249" y="1454"/>
                      <a:pt x="1266" y="1317"/>
                      <a:pt x="1287" y="1184"/>
                    </a:cubicBezTo>
                    <a:cubicBezTo>
                      <a:pt x="1362" y="1181"/>
                      <a:pt x="1436" y="1175"/>
                      <a:pt x="1511" y="1175"/>
                    </a:cubicBezTo>
                    <a:cubicBezTo>
                      <a:pt x="1630" y="1175"/>
                      <a:pt x="1752" y="1159"/>
                      <a:pt x="1851" y="1088"/>
                    </a:cubicBezTo>
                    <a:cubicBezTo>
                      <a:pt x="1877" y="1066"/>
                      <a:pt x="1907" y="1026"/>
                      <a:pt x="1886" y="998"/>
                    </a:cubicBezTo>
                    <a:cubicBezTo>
                      <a:pt x="1877" y="979"/>
                      <a:pt x="1859" y="973"/>
                      <a:pt x="1842" y="970"/>
                    </a:cubicBezTo>
                    <a:cubicBezTo>
                      <a:pt x="1752" y="952"/>
                      <a:pt x="1660" y="976"/>
                      <a:pt x="1573" y="1007"/>
                    </a:cubicBezTo>
                    <a:cubicBezTo>
                      <a:pt x="1514" y="1029"/>
                      <a:pt x="1457" y="1057"/>
                      <a:pt x="1401" y="1088"/>
                    </a:cubicBezTo>
                    <a:cubicBezTo>
                      <a:pt x="1374" y="1103"/>
                      <a:pt x="1326" y="1122"/>
                      <a:pt x="1290" y="1150"/>
                    </a:cubicBezTo>
                    <a:cubicBezTo>
                      <a:pt x="1305" y="1066"/>
                      <a:pt x="1320" y="985"/>
                      <a:pt x="1344" y="905"/>
                    </a:cubicBezTo>
                    <a:cubicBezTo>
                      <a:pt x="1365" y="834"/>
                      <a:pt x="1392" y="765"/>
                      <a:pt x="1427" y="700"/>
                    </a:cubicBezTo>
                    <a:cubicBezTo>
                      <a:pt x="1496" y="697"/>
                      <a:pt x="1561" y="694"/>
                      <a:pt x="1630" y="691"/>
                    </a:cubicBezTo>
                    <a:cubicBezTo>
                      <a:pt x="1749" y="691"/>
                      <a:pt x="1874" y="676"/>
                      <a:pt x="1970" y="604"/>
                    </a:cubicBezTo>
                    <a:cubicBezTo>
                      <a:pt x="2000" y="582"/>
                      <a:pt x="2026" y="545"/>
                      <a:pt x="2008" y="514"/>
                    </a:cubicBezTo>
                    <a:cubicBezTo>
                      <a:pt x="2000" y="499"/>
                      <a:pt x="1979" y="493"/>
                      <a:pt x="1961" y="486"/>
                    </a:cubicBezTo>
                    <a:cubicBezTo>
                      <a:pt x="1871" y="468"/>
                      <a:pt x="1779" y="493"/>
                      <a:pt x="1695" y="523"/>
                    </a:cubicBezTo>
                    <a:cubicBezTo>
                      <a:pt x="1636" y="548"/>
                      <a:pt x="1576" y="573"/>
                      <a:pt x="1523" y="604"/>
                    </a:cubicBezTo>
                    <a:cubicBezTo>
                      <a:pt x="1508" y="610"/>
                      <a:pt x="1490" y="620"/>
                      <a:pt x="1469" y="632"/>
                    </a:cubicBezTo>
                    <a:cubicBezTo>
                      <a:pt x="1517" y="564"/>
                      <a:pt x="1570" y="508"/>
                      <a:pt x="1639" y="468"/>
                    </a:cubicBezTo>
                    <a:cubicBezTo>
                      <a:pt x="1657" y="458"/>
                      <a:pt x="1675" y="446"/>
                      <a:pt x="1695" y="440"/>
                    </a:cubicBezTo>
                    <a:cubicBezTo>
                      <a:pt x="1704" y="437"/>
                      <a:pt x="1713" y="427"/>
                      <a:pt x="1716" y="418"/>
                    </a:cubicBezTo>
                    <a:cubicBezTo>
                      <a:pt x="1755" y="397"/>
                      <a:pt x="1794" y="373"/>
                      <a:pt x="1836" y="351"/>
                    </a:cubicBezTo>
                    <a:cubicBezTo>
                      <a:pt x="1940" y="289"/>
                      <a:pt x="2041" y="214"/>
                      <a:pt x="2095" y="106"/>
                    </a:cubicBezTo>
                    <a:cubicBezTo>
                      <a:pt x="2110" y="72"/>
                      <a:pt x="2119" y="25"/>
                      <a:pt x="2089" y="7"/>
                    </a:cubicBezTo>
                    <a:close/>
                  </a:path>
                </a:pathLst>
              </a:custGeom>
              <a:solidFill>
                <a:schemeClr val="accent5"/>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1" name="Google Shape;361;p26"/>
              <p:cNvSpPr/>
              <p:nvPr/>
            </p:nvSpPr>
            <p:spPr>
              <a:xfrm>
                <a:off x="2392200" y="2313000"/>
                <a:ext cx="373680" cy="730440"/>
              </a:xfrm>
              <a:custGeom>
                <a:avLst/>
                <a:gdLst/>
                <a:ahLst/>
                <a:cxnLst/>
                <a:rect l="l" t="t" r="r" b="b"/>
                <a:pathLst>
                  <a:path w="1038" h="2029" extrusionOk="0">
                    <a:moveTo>
                      <a:pt x="981" y="401"/>
                    </a:moveTo>
                    <a:lnTo>
                      <a:pt x="981" y="401"/>
                    </a:lnTo>
                    <a:cubicBezTo>
                      <a:pt x="895" y="395"/>
                      <a:pt x="811" y="432"/>
                      <a:pt x="734" y="478"/>
                    </a:cubicBezTo>
                    <a:cubicBezTo>
                      <a:pt x="719" y="488"/>
                      <a:pt x="701" y="497"/>
                      <a:pt x="683" y="506"/>
                    </a:cubicBezTo>
                    <a:cubicBezTo>
                      <a:pt x="719" y="460"/>
                      <a:pt x="755" y="410"/>
                      <a:pt x="791" y="364"/>
                    </a:cubicBezTo>
                    <a:cubicBezTo>
                      <a:pt x="805" y="351"/>
                      <a:pt x="817" y="339"/>
                      <a:pt x="829" y="329"/>
                    </a:cubicBezTo>
                    <a:cubicBezTo>
                      <a:pt x="865" y="298"/>
                      <a:pt x="898" y="267"/>
                      <a:pt x="930" y="230"/>
                    </a:cubicBezTo>
                    <a:cubicBezTo>
                      <a:pt x="975" y="181"/>
                      <a:pt x="1017" y="122"/>
                      <a:pt x="1032" y="57"/>
                    </a:cubicBezTo>
                    <a:cubicBezTo>
                      <a:pt x="1035" y="41"/>
                      <a:pt x="1035" y="25"/>
                      <a:pt x="1029" y="16"/>
                    </a:cubicBezTo>
                    <a:cubicBezTo>
                      <a:pt x="1014" y="-9"/>
                      <a:pt x="981" y="1"/>
                      <a:pt x="960" y="16"/>
                    </a:cubicBezTo>
                    <a:cubicBezTo>
                      <a:pt x="886" y="63"/>
                      <a:pt x="838" y="147"/>
                      <a:pt x="802" y="227"/>
                    </a:cubicBezTo>
                    <a:cubicBezTo>
                      <a:pt x="799" y="239"/>
                      <a:pt x="793" y="249"/>
                      <a:pt x="787" y="261"/>
                    </a:cubicBezTo>
                    <a:cubicBezTo>
                      <a:pt x="785" y="261"/>
                      <a:pt x="781" y="264"/>
                      <a:pt x="781" y="267"/>
                    </a:cubicBezTo>
                    <a:cubicBezTo>
                      <a:pt x="725" y="339"/>
                      <a:pt x="671" y="410"/>
                      <a:pt x="618" y="484"/>
                    </a:cubicBezTo>
                    <a:cubicBezTo>
                      <a:pt x="632" y="450"/>
                      <a:pt x="644" y="416"/>
                      <a:pt x="653" y="379"/>
                    </a:cubicBezTo>
                    <a:cubicBezTo>
                      <a:pt x="674" y="314"/>
                      <a:pt x="686" y="243"/>
                      <a:pt x="668" y="174"/>
                    </a:cubicBezTo>
                    <a:cubicBezTo>
                      <a:pt x="665" y="162"/>
                      <a:pt x="659" y="147"/>
                      <a:pt x="648" y="140"/>
                    </a:cubicBezTo>
                    <a:cubicBezTo>
                      <a:pt x="627" y="128"/>
                      <a:pt x="600" y="150"/>
                      <a:pt x="585" y="174"/>
                    </a:cubicBezTo>
                    <a:cubicBezTo>
                      <a:pt x="540" y="252"/>
                      <a:pt x="534" y="345"/>
                      <a:pt x="540" y="435"/>
                    </a:cubicBezTo>
                    <a:cubicBezTo>
                      <a:pt x="543" y="491"/>
                      <a:pt x="543" y="543"/>
                      <a:pt x="543" y="599"/>
                    </a:cubicBezTo>
                    <a:cubicBezTo>
                      <a:pt x="510" y="652"/>
                      <a:pt x="484" y="705"/>
                      <a:pt x="457" y="757"/>
                    </a:cubicBezTo>
                    <a:cubicBezTo>
                      <a:pt x="454" y="742"/>
                      <a:pt x="451" y="726"/>
                      <a:pt x="451" y="714"/>
                    </a:cubicBezTo>
                    <a:cubicBezTo>
                      <a:pt x="445" y="664"/>
                      <a:pt x="439" y="618"/>
                      <a:pt x="427" y="571"/>
                    </a:cubicBezTo>
                    <a:cubicBezTo>
                      <a:pt x="412" y="503"/>
                      <a:pt x="388" y="435"/>
                      <a:pt x="341" y="385"/>
                    </a:cubicBezTo>
                    <a:cubicBezTo>
                      <a:pt x="331" y="376"/>
                      <a:pt x="320" y="367"/>
                      <a:pt x="308" y="367"/>
                    </a:cubicBezTo>
                    <a:cubicBezTo>
                      <a:pt x="281" y="367"/>
                      <a:pt x="269" y="401"/>
                      <a:pt x="269" y="425"/>
                    </a:cubicBezTo>
                    <a:cubicBezTo>
                      <a:pt x="266" y="519"/>
                      <a:pt x="308" y="602"/>
                      <a:pt x="355" y="680"/>
                    </a:cubicBezTo>
                    <a:cubicBezTo>
                      <a:pt x="382" y="723"/>
                      <a:pt x="406" y="767"/>
                      <a:pt x="430" y="810"/>
                    </a:cubicBezTo>
                    <a:cubicBezTo>
                      <a:pt x="415" y="847"/>
                      <a:pt x="400" y="884"/>
                      <a:pt x="385" y="922"/>
                    </a:cubicBezTo>
                    <a:cubicBezTo>
                      <a:pt x="376" y="946"/>
                      <a:pt x="367" y="971"/>
                      <a:pt x="358" y="996"/>
                    </a:cubicBezTo>
                    <a:cubicBezTo>
                      <a:pt x="355" y="959"/>
                      <a:pt x="349" y="925"/>
                      <a:pt x="341" y="887"/>
                    </a:cubicBezTo>
                    <a:cubicBezTo>
                      <a:pt x="326" y="819"/>
                      <a:pt x="302" y="751"/>
                      <a:pt x="254" y="701"/>
                    </a:cubicBezTo>
                    <a:cubicBezTo>
                      <a:pt x="245" y="692"/>
                      <a:pt x="233" y="683"/>
                      <a:pt x="221" y="683"/>
                    </a:cubicBezTo>
                    <a:cubicBezTo>
                      <a:pt x="194" y="683"/>
                      <a:pt x="183" y="717"/>
                      <a:pt x="183" y="745"/>
                    </a:cubicBezTo>
                    <a:cubicBezTo>
                      <a:pt x="180" y="835"/>
                      <a:pt x="221" y="918"/>
                      <a:pt x="269" y="996"/>
                    </a:cubicBezTo>
                    <a:cubicBezTo>
                      <a:pt x="290" y="1030"/>
                      <a:pt x="311" y="1067"/>
                      <a:pt x="329" y="1101"/>
                    </a:cubicBezTo>
                    <a:cubicBezTo>
                      <a:pt x="314" y="1163"/>
                      <a:pt x="302" y="1229"/>
                      <a:pt x="290" y="1294"/>
                    </a:cubicBezTo>
                    <a:cubicBezTo>
                      <a:pt x="287" y="1316"/>
                      <a:pt x="281" y="1337"/>
                      <a:pt x="278" y="1362"/>
                    </a:cubicBezTo>
                    <a:cubicBezTo>
                      <a:pt x="278" y="1356"/>
                      <a:pt x="278" y="1353"/>
                      <a:pt x="275" y="1346"/>
                    </a:cubicBezTo>
                    <a:cubicBezTo>
                      <a:pt x="272" y="1300"/>
                      <a:pt x="263" y="1250"/>
                      <a:pt x="254" y="1204"/>
                    </a:cubicBezTo>
                    <a:cubicBezTo>
                      <a:pt x="239" y="1136"/>
                      <a:pt x="215" y="1071"/>
                      <a:pt x="167" y="1021"/>
                    </a:cubicBezTo>
                    <a:cubicBezTo>
                      <a:pt x="159" y="1009"/>
                      <a:pt x="147" y="999"/>
                      <a:pt x="135" y="999"/>
                    </a:cubicBezTo>
                    <a:cubicBezTo>
                      <a:pt x="108" y="999"/>
                      <a:pt x="96" y="1033"/>
                      <a:pt x="96" y="1061"/>
                    </a:cubicBezTo>
                    <a:cubicBezTo>
                      <a:pt x="93" y="1151"/>
                      <a:pt x="135" y="1238"/>
                      <a:pt x="180" y="1312"/>
                    </a:cubicBezTo>
                    <a:cubicBezTo>
                      <a:pt x="209" y="1359"/>
                      <a:pt x="236" y="1405"/>
                      <a:pt x="263" y="1451"/>
                    </a:cubicBezTo>
                    <a:cubicBezTo>
                      <a:pt x="248" y="1525"/>
                      <a:pt x="233" y="1597"/>
                      <a:pt x="209" y="1668"/>
                    </a:cubicBezTo>
                    <a:cubicBezTo>
                      <a:pt x="203" y="1683"/>
                      <a:pt x="198" y="1699"/>
                      <a:pt x="192" y="1715"/>
                    </a:cubicBezTo>
                    <a:cubicBezTo>
                      <a:pt x="188" y="1715"/>
                      <a:pt x="188" y="1711"/>
                      <a:pt x="188" y="1708"/>
                    </a:cubicBezTo>
                    <a:cubicBezTo>
                      <a:pt x="186" y="1659"/>
                      <a:pt x="177" y="1612"/>
                      <a:pt x="167" y="1566"/>
                    </a:cubicBezTo>
                    <a:cubicBezTo>
                      <a:pt x="150" y="1497"/>
                      <a:pt x="126" y="1430"/>
                      <a:pt x="81" y="1381"/>
                    </a:cubicBezTo>
                    <a:cubicBezTo>
                      <a:pt x="72" y="1371"/>
                      <a:pt x="60" y="1362"/>
                      <a:pt x="45" y="1362"/>
                    </a:cubicBezTo>
                    <a:cubicBezTo>
                      <a:pt x="22" y="1362"/>
                      <a:pt x="10" y="1396"/>
                      <a:pt x="10" y="1424"/>
                    </a:cubicBezTo>
                    <a:cubicBezTo>
                      <a:pt x="7" y="1513"/>
                      <a:pt x="45" y="1597"/>
                      <a:pt x="93" y="1674"/>
                    </a:cubicBezTo>
                    <a:cubicBezTo>
                      <a:pt x="117" y="1711"/>
                      <a:pt x="138" y="1749"/>
                      <a:pt x="159" y="1786"/>
                    </a:cubicBezTo>
                    <a:cubicBezTo>
                      <a:pt x="123" y="1854"/>
                      <a:pt x="75" y="1919"/>
                      <a:pt x="16" y="1966"/>
                    </a:cubicBezTo>
                    <a:cubicBezTo>
                      <a:pt x="1" y="1975"/>
                      <a:pt x="-5" y="1993"/>
                      <a:pt x="4" y="2012"/>
                    </a:cubicBezTo>
                    <a:cubicBezTo>
                      <a:pt x="13" y="2024"/>
                      <a:pt x="34" y="2034"/>
                      <a:pt x="48" y="2024"/>
                    </a:cubicBezTo>
                    <a:cubicBezTo>
                      <a:pt x="159" y="1938"/>
                      <a:pt x="224" y="1817"/>
                      <a:pt x="269" y="1687"/>
                    </a:cubicBezTo>
                    <a:cubicBezTo>
                      <a:pt x="296" y="1690"/>
                      <a:pt x="329" y="1683"/>
                      <a:pt x="349" y="1683"/>
                    </a:cubicBezTo>
                    <a:cubicBezTo>
                      <a:pt x="397" y="1680"/>
                      <a:pt x="442" y="1674"/>
                      <a:pt x="486" y="1665"/>
                    </a:cubicBezTo>
                    <a:cubicBezTo>
                      <a:pt x="552" y="1652"/>
                      <a:pt x="621" y="1631"/>
                      <a:pt x="668" y="1584"/>
                    </a:cubicBezTo>
                    <a:cubicBezTo>
                      <a:pt x="680" y="1575"/>
                      <a:pt x="689" y="1562"/>
                      <a:pt x="689" y="1550"/>
                    </a:cubicBezTo>
                    <a:cubicBezTo>
                      <a:pt x="689" y="1522"/>
                      <a:pt x="659" y="1510"/>
                      <a:pt x="632" y="1507"/>
                    </a:cubicBezTo>
                    <a:cubicBezTo>
                      <a:pt x="546" y="1501"/>
                      <a:pt x="463" y="1541"/>
                      <a:pt x="388" y="1584"/>
                    </a:cubicBezTo>
                    <a:cubicBezTo>
                      <a:pt x="352" y="1606"/>
                      <a:pt x="317" y="1624"/>
                      <a:pt x="281" y="1646"/>
                    </a:cubicBezTo>
                    <a:cubicBezTo>
                      <a:pt x="308" y="1562"/>
                      <a:pt x="326" y="1473"/>
                      <a:pt x="337" y="1390"/>
                    </a:cubicBezTo>
                    <a:cubicBezTo>
                      <a:pt x="341" y="1384"/>
                      <a:pt x="341" y="1377"/>
                      <a:pt x="341" y="1371"/>
                    </a:cubicBezTo>
                    <a:cubicBezTo>
                      <a:pt x="367" y="1371"/>
                      <a:pt x="397" y="1368"/>
                      <a:pt x="415" y="1368"/>
                    </a:cubicBezTo>
                    <a:cubicBezTo>
                      <a:pt x="463" y="1365"/>
                      <a:pt x="507" y="1359"/>
                      <a:pt x="552" y="1349"/>
                    </a:cubicBezTo>
                    <a:cubicBezTo>
                      <a:pt x="618" y="1337"/>
                      <a:pt x="683" y="1316"/>
                      <a:pt x="734" y="1269"/>
                    </a:cubicBezTo>
                    <a:cubicBezTo>
                      <a:pt x="743" y="1260"/>
                      <a:pt x="755" y="1247"/>
                      <a:pt x="755" y="1235"/>
                    </a:cubicBezTo>
                    <a:cubicBezTo>
                      <a:pt x="755" y="1207"/>
                      <a:pt x="725" y="1194"/>
                      <a:pt x="698" y="1191"/>
                    </a:cubicBezTo>
                    <a:cubicBezTo>
                      <a:pt x="612" y="1185"/>
                      <a:pt x="528" y="1222"/>
                      <a:pt x="451" y="1269"/>
                    </a:cubicBezTo>
                    <a:cubicBezTo>
                      <a:pt x="418" y="1291"/>
                      <a:pt x="385" y="1309"/>
                      <a:pt x="349" y="1328"/>
                    </a:cubicBezTo>
                    <a:cubicBezTo>
                      <a:pt x="364" y="1250"/>
                      <a:pt x="376" y="1176"/>
                      <a:pt x="397" y="1101"/>
                    </a:cubicBezTo>
                    <a:cubicBezTo>
                      <a:pt x="421" y="1099"/>
                      <a:pt x="442" y="1095"/>
                      <a:pt x="460" y="1095"/>
                    </a:cubicBezTo>
                    <a:cubicBezTo>
                      <a:pt x="505" y="1092"/>
                      <a:pt x="552" y="1086"/>
                      <a:pt x="597" y="1077"/>
                    </a:cubicBezTo>
                    <a:cubicBezTo>
                      <a:pt x="662" y="1064"/>
                      <a:pt x="728" y="1043"/>
                      <a:pt x="779" y="996"/>
                    </a:cubicBezTo>
                    <a:cubicBezTo>
                      <a:pt x="787" y="987"/>
                      <a:pt x="796" y="977"/>
                      <a:pt x="796" y="962"/>
                    </a:cubicBezTo>
                    <a:cubicBezTo>
                      <a:pt x="799" y="937"/>
                      <a:pt x="767" y="922"/>
                      <a:pt x="743" y="922"/>
                    </a:cubicBezTo>
                    <a:cubicBezTo>
                      <a:pt x="653" y="912"/>
                      <a:pt x="570" y="953"/>
                      <a:pt x="495" y="999"/>
                    </a:cubicBezTo>
                    <a:cubicBezTo>
                      <a:pt x="469" y="1015"/>
                      <a:pt x="439" y="1030"/>
                      <a:pt x="412" y="1046"/>
                    </a:cubicBezTo>
                    <a:cubicBezTo>
                      <a:pt x="415" y="1033"/>
                      <a:pt x="421" y="1021"/>
                      <a:pt x="424" y="1009"/>
                    </a:cubicBezTo>
                    <a:cubicBezTo>
                      <a:pt x="442" y="956"/>
                      <a:pt x="463" y="903"/>
                      <a:pt x="484" y="850"/>
                    </a:cubicBezTo>
                    <a:cubicBezTo>
                      <a:pt x="513" y="854"/>
                      <a:pt x="546" y="847"/>
                      <a:pt x="567" y="847"/>
                    </a:cubicBezTo>
                    <a:cubicBezTo>
                      <a:pt x="615" y="844"/>
                      <a:pt x="659" y="838"/>
                      <a:pt x="704" y="829"/>
                    </a:cubicBezTo>
                    <a:cubicBezTo>
                      <a:pt x="770" y="816"/>
                      <a:pt x="838" y="795"/>
                      <a:pt x="886" y="748"/>
                    </a:cubicBezTo>
                    <a:cubicBezTo>
                      <a:pt x="898" y="739"/>
                      <a:pt x="907" y="726"/>
                      <a:pt x="907" y="714"/>
                    </a:cubicBezTo>
                    <a:cubicBezTo>
                      <a:pt x="907" y="686"/>
                      <a:pt x="877" y="674"/>
                      <a:pt x="850" y="670"/>
                    </a:cubicBezTo>
                    <a:cubicBezTo>
                      <a:pt x="764" y="664"/>
                      <a:pt x="680" y="705"/>
                      <a:pt x="606" y="748"/>
                    </a:cubicBezTo>
                    <a:cubicBezTo>
                      <a:pt x="573" y="770"/>
                      <a:pt x="537" y="788"/>
                      <a:pt x="505" y="807"/>
                    </a:cubicBezTo>
                    <a:cubicBezTo>
                      <a:pt x="528" y="757"/>
                      <a:pt x="552" y="711"/>
                      <a:pt x="579" y="667"/>
                    </a:cubicBezTo>
                    <a:cubicBezTo>
                      <a:pt x="597" y="637"/>
                      <a:pt x="615" y="609"/>
                      <a:pt x="632" y="581"/>
                    </a:cubicBezTo>
                    <a:cubicBezTo>
                      <a:pt x="656" y="581"/>
                      <a:pt x="680" y="578"/>
                      <a:pt x="698" y="574"/>
                    </a:cubicBezTo>
                    <a:cubicBezTo>
                      <a:pt x="743" y="571"/>
                      <a:pt x="791" y="568"/>
                      <a:pt x="835" y="559"/>
                    </a:cubicBezTo>
                    <a:cubicBezTo>
                      <a:pt x="901" y="543"/>
                      <a:pt x="966" y="522"/>
                      <a:pt x="1017" y="475"/>
                    </a:cubicBezTo>
                    <a:cubicBezTo>
                      <a:pt x="1026" y="466"/>
                      <a:pt x="1038" y="456"/>
                      <a:pt x="1038" y="441"/>
                    </a:cubicBezTo>
                    <a:cubicBezTo>
                      <a:pt x="1038" y="416"/>
                      <a:pt x="1005" y="401"/>
                      <a:pt x="981" y="401"/>
                    </a:cubicBezTo>
                    <a:close/>
                  </a:path>
                </a:pathLst>
              </a:custGeom>
              <a:solidFill>
                <a:schemeClr val="accent5"/>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2" name="Google Shape;362;p26"/>
              <p:cNvSpPr/>
              <p:nvPr/>
            </p:nvSpPr>
            <p:spPr>
              <a:xfrm>
                <a:off x="2968560" y="3127680"/>
                <a:ext cx="278640" cy="311040"/>
              </a:xfrm>
              <a:custGeom>
                <a:avLst/>
                <a:gdLst/>
                <a:ahLst/>
                <a:cxnLst/>
                <a:rect l="l" t="t" r="r" b="b"/>
                <a:pathLst>
                  <a:path w="774" h="864" extrusionOk="0">
                    <a:moveTo>
                      <a:pt x="724" y="3"/>
                    </a:moveTo>
                    <a:lnTo>
                      <a:pt x="724" y="3"/>
                    </a:lnTo>
                    <a:cubicBezTo>
                      <a:pt x="462" y="127"/>
                      <a:pt x="209" y="310"/>
                      <a:pt x="78" y="583"/>
                    </a:cubicBezTo>
                    <a:cubicBezTo>
                      <a:pt x="42" y="661"/>
                      <a:pt x="15" y="738"/>
                      <a:pt x="0" y="822"/>
                    </a:cubicBezTo>
                    <a:cubicBezTo>
                      <a:pt x="-3" y="840"/>
                      <a:pt x="6" y="856"/>
                      <a:pt x="24" y="862"/>
                    </a:cubicBezTo>
                    <a:cubicBezTo>
                      <a:pt x="39" y="868"/>
                      <a:pt x="60" y="856"/>
                      <a:pt x="63" y="840"/>
                    </a:cubicBezTo>
                    <a:cubicBezTo>
                      <a:pt x="110" y="552"/>
                      <a:pt x="310" y="326"/>
                      <a:pt x="542" y="177"/>
                    </a:cubicBezTo>
                    <a:cubicBezTo>
                      <a:pt x="611" y="134"/>
                      <a:pt x="686" y="96"/>
                      <a:pt x="757" y="62"/>
                    </a:cubicBezTo>
                    <a:cubicBezTo>
                      <a:pt x="775" y="56"/>
                      <a:pt x="778" y="31"/>
                      <a:pt x="769" y="16"/>
                    </a:cubicBezTo>
                    <a:cubicBezTo>
                      <a:pt x="760" y="-3"/>
                      <a:pt x="742" y="-3"/>
                      <a:pt x="724" y="3"/>
                    </a:cubicBezTo>
                    <a:close/>
                  </a:path>
                </a:pathLst>
              </a:custGeom>
              <a:solidFill>
                <a:schemeClr val="accent3"/>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3" name="Google Shape;363;p26"/>
              <p:cNvSpPr/>
              <p:nvPr/>
            </p:nvSpPr>
            <p:spPr>
              <a:xfrm>
                <a:off x="1752480" y="3061800"/>
                <a:ext cx="186480" cy="459720"/>
              </a:xfrm>
              <a:custGeom>
                <a:avLst/>
                <a:gdLst/>
                <a:ahLst/>
                <a:cxnLst/>
                <a:rect l="l" t="t" r="r" b="b"/>
                <a:pathLst>
                  <a:path w="518" h="1277" extrusionOk="0">
                    <a:moveTo>
                      <a:pt x="464" y="10"/>
                    </a:moveTo>
                    <a:lnTo>
                      <a:pt x="464" y="10"/>
                    </a:lnTo>
                    <a:cubicBezTo>
                      <a:pt x="348" y="140"/>
                      <a:pt x="253" y="286"/>
                      <a:pt x="178" y="444"/>
                    </a:cubicBezTo>
                    <a:cubicBezTo>
                      <a:pt x="104" y="602"/>
                      <a:pt x="53" y="769"/>
                      <a:pt x="24" y="943"/>
                    </a:cubicBezTo>
                    <a:cubicBezTo>
                      <a:pt x="9" y="1042"/>
                      <a:pt x="0" y="1144"/>
                      <a:pt x="0" y="1244"/>
                    </a:cubicBezTo>
                    <a:cubicBezTo>
                      <a:pt x="0" y="1287"/>
                      <a:pt x="65" y="1287"/>
                      <a:pt x="65" y="1244"/>
                    </a:cubicBezTo>
                    <a:cubicBezTo>
                      <a:pt x="65" y="1073"/>
                      <a:pt x="89" y="906"/>
                      <a:pt x="137" y="745"/>
                    </a:cubicBezTo>
                    <a:cubicBezTo>
                      <a:pt x="181" y="580"/>
                      <a:pt x="253" y="425"/>
                      <a:pt x="342" y="283"/>
                    </a:cubicBezTo>
                    <a:cubicBezTo>
                      <a:pt x="390" y="202"/>
                      <a:pt x="447" y="128"/>
                      <a:pt x="509" y="56"/>
                    </a:cubicBezTo>
                    <a:cubicBezTo>
                      <a:pt x="539" y="25"/>
                      <a:pt x="491" y="-21"/>
                      <a:pt x="464" y="10"/>
                    </a:cubicBezTo>
                    <a:close/>
                  </a:path>
                </a:pathLst>
              </a:custGeom>
              <a:solidFill>
                <a:schemeClr val="accent3"/>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4" name="Google Shape;364;p26"/>
              <p:cNvSpPr/>
              <p:nvPr/>
            </p:nvSpPr>
            <p:spPr>
              <a:xfrm>
                <a:off x="819360" y="2837160"/>
                <a:ext cx="381600" cy="411840"/>
              </a:xfrm>
              <a:custGeom>
                <a:avLst/>
                <a:gdLst/>
                <a:ahLst/>
                <a:cxnLst/>
                <a:rect l="l" t="t" r="r" b="b"/>
                <a:pathLst>
                  <a:path w="1060" h="1144" extrusionOk="0">
                    <a:moveTo>
                      <a:pt x="863" y="599"/>
                    </a:moveTo>
                    <a:lnTo>
                      <a:pt x="863" y="599"/>
                    </a:lnTo>
                    <a:cubicBezTo>
                      <a:pt x="926" y="603"/>
                      <a:pt x="985" y="637"/>
                      <a:pt x="1021" y="689"/>
                    </a:cubicBezTo>
                    <a:cubicBezTo>
                      <a:pt x="1057" y="742"/>
                      <a:pt x="1069" y="813"/>
                      <a:pt x="1054" y="875"/>
                    </a:cubicBezTo>
                    <a:cubicBezTo>
                      <a:pt x="1048" y="897"/>
                      <a:pt x="1039" y="916"/>
                      <a:pt x="1024" y="934"/>
                    </a:cubicBezTo>
                    <a:cubicBezTo>
                      <a:pt x="991" y="969"/>
                      <a:pt x="944" y="975"/>
                      <a:pt x="899" y="969"/>
                    </a:cubicBezTo>
                    <a:cubicBezTo>
                      <a:pt x="816" y="956"/>
                      <a:pt x="729" y="900"/>
                      <a:pt x="693" y="823"/>
                    </a:cubicBezTo>
                    <a:cubicBezTo>
                      <a:pt x="726" y="966"/>
                      <a:pt x="619" y="1124"/>
                      <a:pt x="479" y="1142"/>
                    </a:cubicBezTo>
                    <a:cubicBezTo>
                      <a:pt x="449" y="1145"/>
                      <a:pt x="419" y="1145"/>
                      <a:pt x="395" y="1127"/>
                    </a:cubicBezTo>
                    <a:cubicBezTo>
                      <a:pt x="374" y="1114"/>
                      <a:pt x="359" y="1093"/>
                      <a:pt x="351" y="1071"/>
                    </a:cubicBezTo>
                    <a:cubicBezTo>
                      <a:pt x="291" y="956"/>
                      <a:pt x="309" y="807"/>
                      <a:pt x="392" y="711"/>
                    </a:cubicBezTo>
                    <a:cubicBezTo>
                      <a:pt x="324" y="773"/>
                      <a:pt x="228" y="798"/>
                      <a:pt x="139" y="779"/>
                    </a:cubicBezTo>
                    <a:cubicBezTo>
                      <a:pt x="26" y="752"/>
                      <a:pt x="-28" y="640"/>
                      <a:pt x="14" y="522"/>
                    </a:cubicBezTo>
                    <a:cubicBezTo>
                      <a:pt x="62" y="389"/>
                      <a:pt x="202" y="358"/>
                      <a:pt x="324" y="364"/>
                    </a:cubicBezTo>
                    <a:cubicBezTo>
                      <a:pt x="279" y="327"/>
                      <a:pt x="273" y="317"/>
                      <a:pt x="249" y="265"/>
                    </a:cubicBezTo>
                    <a:cubicBezTo>
                      <a:pt x="222" y="212"/>
                      <a:pt x="210" y="144"/>
                      <a:pt x="240" y="91"/>
                    </a:cubicBezTo>
                    <a:cubicBezTo>
                      <a:pt x="255" y="63"/>
                      <a:pt x="282" y="41"/>
                      <a:pt x="312" y="26"/>
                    </a:cubicBezTo>
                    <a:cubicBezTo>
                      <a:pt x="401" y="-17"/>
                      <a:pt x="512" y="-7"/>
                      <a:pt x="589" y="57"/>
                    </a:cubicBezTo>
                    <a:cubicBezTo>
                      <a:pt x="666" y="119"/>
                      <a:pt x="705" y="231"/>
                      <a:pt x="684" y="330"/>
                    </a:cubicBezTo>
                    <a:cubicBezTo>
                      <a:pt x="702" y="255"/>
                      <a:pt x="729" y="175"/>
                      <a:pt x="795" y="147"/>
                    </a:cubicBezTo>
                    <a:cubicBezTo>
                      <a:pt x="848" y="125"/>
                      <a:pt x="911" y="150"/>
                      <a:pt x="953" y="190"/>
                    </a:cubicBezTo>
                    <a:cubicBezTo>
                      <a:pt x="1015" y="246"/>
                      <a:pt x="1048" y="333"/>
                      <a:pt x="1036" y="420"/>
                    </a:cubicBezTo>
                    <a:cubicBezTo>
                      <a:pt x="1024" y="503"/>
                      <a:pt x="944" y="575"/>
                      <a:pt x="863" y="599"/>
                    </a:cubicBezTo>
                    <a:close/>
                  </a:path>
                </a:pathLst>
              </a:custGeom>
              <a:solidFill>
                <a:schemeClr val="dk2"/>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5" name="Google Shape;365;p26"/>
              <p:cNvSpPr/>
              <p:nvPr/>
            </p:nvSpPr>
            <p:spPr>
              <a:xfrm>
                <a:off x="3098160" y="3003480"/>
                <a:ext cx="281160" cy="303480"/>
              </a:xfrm>
              <a:custGeom>
                <a:avLst/>
                <a:gdLst/>
                <a:ahLst/>
                <a:cxnLst/>
                <a:rect l="l" t="t" r="r" b="b"/>
                <a:pathLst>
                  <a:path w="781" h="843" extrusionOk="0">
                    <a:moveTo>
                      <a:pt x="635" y="441"/>
                    </a:moveTo>
                    <a:lnTo>
                      <a:pt x="635" y="441"/>
                    </a:lnTo>
                    <a:cubicBezTo>
                      <a:pt x="683" y="445"/>
                      <a:pt x="725" y="469"/>
                      <a:pt x="752" y="507"/>
                    </a:cubicBezTo>
                    <a:cubicBezTo>
                      <a:pt x="778" y="547"/>
                      <a:pt x="787" y="596"/>
                      <a:pt x="776" y="643"/>
                    </a:cubicBezTo>
                    <a:cubicBezTo>
                      <a:pt x="772" y="658"/>
                      <a:pt x="764" y="674"/>
                      <a:pt x="755" y="686"/>
                    </a:cubicBezTo>
                    <a:cubicBezTo>
                      <a:pt x="731" y="711"/>
                      <a:pt x="695" y="717"/>
                      <a:pt x="659" y="714"/>
                    </a:cubicBezTo>
                    <a:cubicBezTo>
                      <a:pt x="600" y="705"/>
                      <a:pt x="534" y="665"/>
                      <a:pt x="510" y="606"/>
                    </a:cubicBezTo>
                    <a:cubicBezTo>
                      <a:pt x="534" y="711"/>
                      <a:pt x="457" y="829"/>
                      <a:pt x="352" y="841"/>
                    </a:cubicBezTo>
                    <a:cubicBezTo>
                      <a:pt x="332" y="844"/>
                      <a:pt x="308" y="841"/>
                      <a:pt x="290" y="832"/>
                    </a:cubicBezTo>
                    <a:cubicBezTo>
                      <a:pt x="275" y="820"/>
                      <a:pt x="263" y="804"/>
                      <a:pt x="257" y="789"/>
                    </a:cubicBezTo>
                    <a:cubicBezTo>
                      <a:pt x="215" y="705"/>
                      <a:pt x="227" y="593"/>
                      <a:pt x="287" y="522"/>
                    </a:cubicBezTo>
                    <a:cubicBezTo>
                      <a:pt x="239" y="568"/>
                      <a:pt x="168" y="587"/>
                      <a:pt x="102" y="572"/>
                    </a:cubicBezTo>
                    <a:cubicBezTo>
                      <a:pt x="19" y="553"/>
                      <a:pt x="-20" y="469"/>
                      <a:pt x="10" y="382"/>
                    </a:cubicBezTo>
                    <a:cubicBezTo>
                      <a:pt x="42" y="286"/>
                      <a:pt x="147" y="262"/>
                      <a:pt x="236" y="268"/>
                    </a:cubicBezTo>
                    <a:cubicBezTo>
                      <a:pt x="203" y="240"/>
                      <a:pt x="200" y="234"/>
                      <a:pt x="182" y="193"/>
                    </a:cubicBezTo>
                    <a:cubicBezTo>
                      <a:pt x="164" y="153"/>
                      <a:pt x="156" y="106"/>
                      <a:pt x="176" y="66"/>
                    </a:cubicBezTo>
                    <a:cubicBezTo>
                      <a:pt x="185" y="45"/>
                      <a:pt x="206" y="29"/>
                      <a:pt x="227" y="20"/>
                    </a:cubicBezTo>
                    <a:cubicBezTo>
                      <a:pt x="293" y="-14"/>
                      <a:pt x="376" y="-5"/>
                      <a:pt x="433" y="41"/>
                    </a:cubicBezTo>
                    <a:cubicBezTo>
                      <a:pt x="489" y="85"/>
                      <a:pt x="519" y="169"/>
                      <a:pt x="504" y="240"/>
                    </a:cubicBezTo>
                    <a:cubicBezTo>
                      <a:pt x="516" y="187"/>
                      <a:pt x="534" y="128"/>
                      <a:pt x="585" y="106"/>
                    </a:cubicBezTo>
                    <a:cubicBezTo>
                      <a:pt x="623" y="91"/>
                      <a:pt x="668" y="110"/>
                      <a:pt x="701" y="137"/>
                    </a:cubicBezTo>
                    <a:cubicBezTo>
                      <a:pt x="746" y="181"/>
                      <a:pt x="772" y="246"/>
                      <a:pt x="764" y="308"/>
                    </a:cubicBezTo>
                    <a:cubicBezTo>
                      <a:pt x="755" y="370"/>
                      <a:pt x="695" y="423"/>
                      <a:pt x="635" y="441"/>
                    </a:cubicBezTo>
                    <a:close/>
                  </a:path>
                </a:pathLst>
              </a:custGeom>
              <a:solidFill>
                <a:schemeClr val="dk2"/>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6" name="Google Shape;366;p26"/>
              <p:cNvSpPr/>
              <p:nvPr/>
            </p:nvSpPr>
            <p:spPr>
              <a:xfrm>
                <a:off x="1317600" y="2343240"/>
                <a:ext cx="421560" cy="450360"/>
              </a:xfrm>
              <a:custGeom>
                <a:avLst/>
                <a:gdLst/>
                <a:ahLst/>
                <a:cxnLst/>
                <a:rect l="l" t="t" r="r" b="b"/>
                <a:pathLst>
                  <a:path w="1171" h="1251" extrusionOk="0">
                    <a:moveTo>
                      <a:pt x="877" y="757"/>
                    </a:moveTo>
                    <a:lnTo>
                      <a:pt x="877" y="757"/>
                    </a:lnTo>
                    <a:cubicBezTo>
                      <a:pt x="954" y="831"/>
                      <a:pt x="1008" y="921"/>
                      <a:pt x="1035" y="1020"/>
                    </a:cubicBezTo>
                    <a:cubicBezTo>
                      <a:pt x="1056" y="1095"/>
                      <a:pt x="1053" y="1188"/>
                      <a:pt x="990" y="1232"/>
                    </a:cubicBezTo>
                    <a:cubicBezTo>
                      <a:pt x="933" y="1269"/>
                      <a:pt x="853" y="1247"/>
                      <a:pt x="796" y="1210"/>
                    </a:cubicBezTo>
                    <a:cubicBezTo>
                      <a:pt x="686" y="1129"/>
                      <a:pt x="626" y="983"/>
                      <a:pt x="653" y="850"/>
                    </a:cubicBezTo>
                    <a:cubicBezTo>
                      <a:pt x="626" y="925"/>
                      <a:pt x="591" y="999"/>
                      <a:pt x="534" y="1055"/>
                    </a:cubicBezTo>
                    <a:cubicBezTo>
                      <a:pt x="477" y="1110"/>
                      <a:pt x="397" y="1151"/>
                      <a:pt x="320" y="1142"/>
                    </a:cubicBezTo>
                    <a:cubicBezTo>
                      <a:pt x="290" y="1138"/>
                      <a:pt x="260" y="1129"/>
                      <a:pt x="236" y="1107"/>
                    </a:cubicBezTo>
                    <a:cubicBezTo>
                      <a:pt x="201" y="1073"/>
                      <a:pt x="194" y="1015"/>
                      <a:pt x="203" y="962"/>
                    </a:cubicBezTo>
                    <a:cubicBezTo>
                      <a:pt x="227" y="838"/>
                      <a:pt x="317" y="729"/>
                      <a:pt x="433" y="683"/>
                    </a:cubicBezTo>
                    <a:cubicBezTo>
                      <a:pt x="296" y="683"/>
                      <a:pt x="150" y="636"/>
                      <a:pt x="60" y="531"/>
                    </a:cubicBezTo>
                    <a:cubicBezTo>
                      <a:pt x="19" y="487"/>
                      <a:pt x="-11" y="425"/>
                      <a:pt x="4" y="366"/>
                    </a:cubicBezTo>
                    <a:cubicBezTo>
                      <a:pt x="16" y="308"/>
                      <a:pt x="72" y="267"/>
                      <a:pt x="129" y="255"/>
                    </a:cubicBezTo>
                    <a:cubicBezTo>
                      <a:pt x="188" y="239"/>
                      <a:pt x="251" y="252"/>
                      <a:pt x="308" y="267"/>
                    </a:cubicBezTo>
                    <a:cubicBezTo>
                      <a:pt x="397" y="295"/>
                      <a:pt x="481" y="335"/>
                      <a:pt x="555" y="391"/>
                    </a:cubicBezTo>
                    <a:cubicBezTo>
                      <a:pt x="528" y="379"/>
                      <a:pt x="528" y="366"/>
                      <a:pt x="528" y="339"/>
                    </a:cubicBezTo>
                    <a:cubicBezTo>
                      <a:pt x="528" y="273"/>
                      <a:pt x="537" y="208"/>
                      <a:pt x="558" y="146"/>
                    </a:cubicBezTo>
                    <a:cubicBezTo>
                      <a:pt x="582" y="75"/>
                      <a:pt x="630" y="0"/>
                      <a:pt x="704" y="0"/>
                    </a:cubicBezTo>
                    <a:cubicBezTo>
                      <a:pt x="784" y="-3"/>
                      <a:pt x="838" y="84"/>
                      <a:pt x="850" y="162"/>
                    </a:cubicBezTo>
                    <a:cubicBezTo>
                      <a:pt x="868" y="255"/>
                      <a:pt x="850" y="351"/>
                      <a:pt x="805" y="435"/>
                    </a:cubicBezTo>
                    <a:cubicBezTo>
                      <a:pt x="859" y="363"/>
                      <a:pt x="951" y="317"/>
                      <a:pt x="1038" y="339"/>
                    </a:cubicBezTo>
                    <a:cubicBezTo>
                      <a:pt x="1124" y="360"/>
                      <a:pt x="1190" y="456"/>
                      <a:pt x="1166" y="540"/>
                    </a:cubicBezTo>
                    <a:cubicBezTo>
                      <a:pt x="1151" y="583"/>
                      <a:pt x="1118" y="621"/>
                      <a:pt x="1085" y="648"/>
                    </a:cubicBezTo>
                    <a:cubicBezTo>
                      <a:pt x="1023" y="698"/>
                      <a:pt x="954" y="739"/>
                      <a:pt x="877" y="757"/>
                    </a:cubicBezTo>
                    <a:close/>
                  </a:path>
                </a:pathLst>
              </a:custGeom>
              <a:solidFill>
                <a:schemeClr val="dk2"/>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7" name="Google Shape;367;p26"/>
              <p:cNvSpPr/>
              <p:nvPr/>
            </p:nvSpPr>
            <p:spPr>
              <a:xfrm>
                <a:off x="2374560" y="3351240"/>
                <a:ext cx="416880" cy="438480"/>
              </a:xfrm>
              <a:custGeom>
                <a:avLst/>
                <a:gdLst/>
                <a:ahLst/>
                <a:cxnLst/>
                <a:rect l="l" t="t" r="r" b="b"/>
                <a:pathLst>
                  <a:path w="1158" h="1218" extrusionOk="0">
                    <a:moveTo>
                      <a:pt x="681" y="247"/>
                    </a:moveTo>
                    <a:lnTo>
                      <a:pt x="681" y="247"/>
                    </a:lnTo>
                    <a:cubicBezTo>
                      <a:pt x="732" y="154"/>
                      <a:pt x="807" y="80"/>
                      <a:pt x="896" y="33"/>
                    </a:cubicBezTo>
                    <a:cubicBezTo>
                      <a:pt x="962" y="-4"/>
                      <a:pt x="1048" y="-19"/>
                      <a:pt x="1102" y="37"/>
                    </a:cubicBezTo>
                    <a:cubicBezTo>
                      <a:pt x="1149" y="86"/>
                      <a:pt x="1146" y="170"/>
                      <a:pt x="1120" y="235"/>
                    </a:cubicBezTo>
                    <a:cubicBezTo>
                      <a:pt x="1069" y="365"/>
                      <a:pt x="944" y="455"/>
                      <a:pt x="813" y="455"/>
                    </a:cubicBezTo>
                    <a:cubicBezTo>
                      <a:pt x="887" y="468"/>
                      <a:pt x="965" y="489"/>
                      <a:pt x="1030" y="536"/>
                    </a:cubicBezTo>
                    <a:cubicBezTo>
                      <a:pt x="1096" y="582"/>
                      <a:pt x="1146" y="654"/>
                      <a:pt x="1155" y="737"/>
                    </a:cubicBezTo>
                    <a:cubicBezTo>
                      <a:pt x="1161" y="768"/>
                      <a:pt x="1158" y="799"/>
                      <a:pt x="1143" y="827"/>
                    </a:cubicBezTo>
                    <a:cubicBezTo>
                      <a:pt x="1117" y="874"/>
                      <a:pt x="1063" y="889"/>
                      <a:pt x="1012" y="892"/>
                    </a:cubicBezTo>
                    <a:cubicBezTo>
                      <a:pt x="890" y="895"/>
                      <a:pt x="768" y="827"/>
                      <a:pt x="699" y="716"/>
                    </a:cubicBezTo>
                    <a:cubicBezTo>
                      <a:pt x="729" y="858"/>
                      <a:pt x="714" y="1013"/>
                      <a:pt x="637" y="1128"/>
                    </a:cubicBezTo>
                    <a:cubicBezTo>
                      <a:pt x="604" y="1178"/>
                      <a:pt x="550" y="1221"/>
                      <a:pt x="494" y="1218"/>
                    </a:cubicBezTo>
                    <a:cubicBezTo>
                      <a:pt x="437" y="1218"/>
                      <a:pt x="386" y="1171"/>
                      <a:pt x="360" y="1112"/>
                    </a:cubicBezTo>
                    <a:cubicBezTo>
                      <a:pt x="336" y="1057"/>
                      <a:pt x="333" y="992"/>
                      <a:pt x="339" y="930"/>
                    </a:cubicBezTo>
                    <a:cubicBezTo>
                      <a:pt x="345" y="834"/>
                      <a:pt x="366" y="740"/>
                      <a:pt x="401" y="654"/>
                    </a:cubicBezTo>
                    <a:cubicBezTo>
                      <a:pt x="398" y="681"/>
                      <a:pt x="386" y="685"/>
                      <a:pt x="360" y="691"/>
                    </a:cubicBezTo>
                    <a:cubicBezTo>
                      <a:pt x="297" y="703"/>
                      <a:pt x="235" y="706"/>
                      <a:pt x="169" y="700"/>
                    </a:cubicBezTo>
                    <a:cubicBezTo>
                      <a:pt x="100" y="691"/>
                      <a:pt x="20" y="657"/>
                      <a:pt x="2" y="582"/>
                    </a:cubicBezTo>
                    <a:cubicBezTo>
                      <a:pt x="-16" y="502"/>
                      <a:pt x="56" y="427"/>
                      <a:pt x="124" y="399"/>
                    </a:cubicBezTo>
                    <a:cubicBezTo>
                      <a:pt x="211" y="362"/>
                      <a:pt x="303" y="359"/>
                      <a:pt x="392" y="387"/>
                    </a:cubicBezTo>
                    <a:cubicBezTo>
                      <a:pt x="312" y="350"/>
                      <a:pt x="252" y="263"/>
                      <a:pt x="252" y="170"/>
                    </a:cubicBezTo>
                    <a:cubicBezTo>
                      <a:pt x="255" y="80"/>
                      <a:pt x="333" y="-7"/>
                      <a:pt x="416" y="0"/>
                    </a:cubicBezTo>
                    <a:cubicBezTo>
                      <a:pt x="461" y="5"/>
                      <a:pt x="500" y="30"/>
                      <a:pt x="535" y="61"/>
                    </a:cubicBezTo>
                    <a:cubicBezTo>
                      <a:pt x="595" y="111"/>
                      <a:pt x="646" y="173"/>
                      <a:pt x="681" y="247"/>
                    </a:cubicBezTo>
                    <a:close/>
                  </a:path>
                </a:pathLst>
              </a:custGeom>
              <a:solidFill>
                <a:schemeClr val="dk2"/>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8" name="Google Shape;368;p26"/>
              <p:cNvSpPr/>
              <p:nvPr/>
            </p:nvSpPr>
            <p:spPr>
              <a:xfrm>
                <a:off x="2065680" y="2220480"/>
                <a:ext cx="317520" cy="352440"/>
              </a:xfrm>
              <a:custGeom>
                <a:avLst/>
                <a:gdLst/>
                <a:ahLst/>
                <a:cxnLst/>
                <a:rect l="l" t="t" r="r" b="b"/>
                <a:pathLst>
                  <a:path w="882" h="979" extrusionOk="0">
                    <a:moveTo>
                      <a:pt x="663" y="627"/>
                    </a:moveTo>
                    <a:lnTo>
                      <a:pt x="663" y="627"/>
                    </a:lnTo>
                    <a:cubicBezTo>
                      <a:pt x="738" y="664"/>
                      <a:pt x="756" y="766"/>
                      <a:pt x="750" y="850"/>
                    </a:cubicBezTo>
                    <a:cubicBezTo>
                      <a:pt x="744" y="903"/>
                      <a:pt x="726" y="962"/>
                      <a:pt x="678" y="974"/>
                    </a:cubicBezTo>
                    <a:cubicBezTo>
                      <a:pt x="657" y="977"/>
                      <a:pt x="634" y="971"/>
                      <a:pt x="613" y="962"/>
                    </a:cubicBezTo>
                    <a:cubicBezTo>
                      <a:pt x="520" y="921"/>
                      <a:pt x="449" y="825"/>
                      <a:pt x="437" y="720"/>
                    </a:cubicBezTo>
                    <a:cubicBezTo>
                      <a:pt x="449" y="791"/>
                      <a:pt x="395" y="853"/>
                      <a:pt x="344" y="899"/>
                    </a:cubicBezTo>
                    <a:cubicBezTo>
                      <a:pt x="294" y="946"/>
                      <a:pt x="228" y="996"/>
                      <a:pt x="164" y="974"/>
                    </a:cubicBezTo>
                    <a:cubicBezTo>
                      <a:pt x="89" y="946"/>
                      <a:pt x="74" y="838"/>
                      <a:pt x="113" y="766"/>
                    </a:cubicBezTo>
                    <a:cubicBezTo>
                      <a:pt x="152" y="695"/>
                      <a:pt x="225" y="655"/>
                      <a:pt x="294" y="617"/>
                    </a:cubicBezTo>
                    <a:cubicBezTo>
                      <a:pt x="219" y="621"/>
                      <a:pt x="146" y="596"/>
                      <a:pt x="83" y="549"/>
                    </a:cubicBezTo>
                    <a:cubicBezTo>
                      <a:pt x="48" y="521"/>
                      <a:pt x="12" y="481"/>
                      <a:pt x="3" y="435"/>
                    </a:cubicBezTo>
                    <a:cubicBezTo>
                      <a:pt x="-6" y="388"/>
                      <a:pt x="12" y="332"/>
                      <a:pt x="56" y="314"/>
                    </a:cubicBezTo>
                    <a:cubicBezTo>
                      <a:pt x="80" y="301"/>
                      <a:pt x="110" y="304"/>
                      <a:pt x="137" y="307"/>
                    </a:cubicBezTo>
                    <a:cubicBezTo>
                      <a:pt x="216" y="323"/>
                      <a:pt x="294" y="354"/>
                      <a:pt x="362" y="404"/>
                    </a:cubicBezTo>
                    <a:cubicBezTo>
                      <a:pt x="344" y="320"/>
                      <a:pt x="336" y="242"/>
                      <a:pt x="354" y="159"/>
                    </a:cubicBezTo>
                    <a:cubicBezTo>
                      <a:pt x="362" y="118"/>
                      <a:pt x="374" y="81"/>
                      <a:pt x="398" y="50"/>
                    </a:cubicBezTo>
                    <a:cubicBezTo>
                      <a:pt x="422" y="19"/>
                      <a:pt x="458" y="-3"/>
                      <a:pt x="493" y="1"/>
                    </a:cubicBezTo>
                    <a:cubicBezTo>
                      <a:pt x="553" y="6"/>
                      <a:pt x="589" y="69"/>
                      <a:pt x="607" y="124"/>
                    </a:cubicBezTo>
                    <a:cubicBezTo>
                      <a:pt x="628" y="211"/>
                      <a:pt x="622" y="304"/>
                      <a:pt x="589" y="388"/>
                    </a:cubicBezTo>
                    <a:cubicBezTo>
                      <a:pt x="610" y="338"/>
                      <a:pt x="661" y="310"/>
                      <a:pt x="711" y="314"/>
                    </a:cubicBezTo>
                    <a:cubicBezTo>
                      <a:pt x="762" y="314"/>
                      <a:pt x="809" y="341"/>
                      <a:pt x="845" y="379"/>
                    </a:cubicBezTo>
                    <a:cubicBezTo>
                      <a:pt x="863" y="397"/>
                      <a:pt x="878" y="422"/>
                      <a:pt x="881" y="447"/>
                    </a:cubicBezTo>
                    <a:cubicBezTo>
                      <a:pt x="890" y="509"/>
                      <a:pt x="833" y="555"/>
                      <a:pt x="780" y="580"/>
                    </a:cubicBezTo>
                    <a:cubicBezTo>
                      <a:pt x="726" y="608"/>
                      <a:pt x="723" y="617"/>
                      <a:pt x="663" y="627"/>
                    </a:cubicBezTo>
                    <a:close/>
                  </a:path>
                </a:pathLst>
              </a:custGeom>
              <a:solidFill>
                <a:schemeClr val="dk2"/>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69" name="Google Shape;369;p26"/>
              <p:cNvSpPr/>
              <p:nvPr/>
            </p:nvSpPr>
            <p:spPr>
              <a:xfrm>
                <a:off x="1784160" y="2858040"/>
                <a:ext cx="350280" cy="367560"/>
              </a:xfrm>
              <a:custGeom>
                <a:avLst/>
                <a:gdLst/>
                <a:ahLst/>
                <a:cxnLst/>
                <a:rect l="l" t="t" r="r" b="b"/>
                <a:pathLst>
                  <a:path w="973" h="1021" extrusionOk="0">
                    <a:moveTo>
                      <a:pt x="481" y="5"/>
                    </a:moveTo>
                    <a:lnTo>
                      <a:pt x="481" y="5"/>
                    </a:lnTo>
                    <a:cubicBezTo>
                      <a:pt x="534" y="-7"/>
                      <a:pt x="594" y="-1"/>
                      <a:pt x="633" y="27"/>
                    </a:cubicBezTo>
                    <a:cubicBezTo>
                      <a:pt x="755" y="120"/>
                      <a:pt x="707" y="253"/>
                      <a:pt x="636" y="359"/>
                    </a:cubicBezTo>
                    <a:cubicBezTo>
                      <a:pt x="719" y="284"/>
                      <a:pt x="859" y="296"/>
                      <a:pt x="931" y="380"/>
                    </a:cubicBezTo>
                    <a:cubicBezTo>
                      <a:pt x="958" y="411"/>
                      <a:pt x="975" y="449"/>
                      <a:pt x="973" y="489"/>
                    </a:cubicBezTo>
                    <a:cubicBezTo>
                      <a:pt x="969" y="557"/>
                      <a:pt x="913" y="610"/>
                      <a:pt x="853" y="638"/>
                    </a:cubicBezTo>
                    <a:cubicBezTo>
                      <a:pt x="797" y="663"/>
                      <a:pt x="767" y="653"/>
                      <a:pt x="707" y="678"/>
                    </a:cubicBezTo>
                    <a:cubicBezTo>
                      <a:pt x="776" y="696"/>
                      <a:pt x="788" y="790"/>
                      <a:pt x="779" y="861"/>
                    </a:cubicBezTo>
                    <a:cubicBezTo>
                      <a:pt x="770" y="904"/>
                      <a:pt x="758" y="951"/>
                      <a:pt x="725" y="982"/>
                    </a:cubicBezTo>
                    <a:cubicBezTo>
                      <a:pt x="675" y="1038"/>
                      <a:pt x="582" y="1028"/>
                      <a:pt x="525" y="982"/>
                    </a:cubicBezTo>
                    <a:cubicBezTo>
                      <a:pt x="466" y="932"/>
                      <a:pt x="442" y="855"/>
                      <a:pt x="436" y="777"/>
                    </a:cubicBezTo>
                    <a:cubicBezTo>
                      <a:pt x="397" y="901"/>
                      <a:pt x="243" y="963"/>
                      <a:pt x="132" y="904"/>
                    </a:cubicBezTo>
                    <a:cubicBezTo>
                      <a:pt x="111" y="892"/>
                      <a:pt x="90" y="876"/>
                      <a:pt x="79" y="858"/>
                    </a:cubicBezTo>
                    <a:cubicBezTo>
                      <a:pt x="64" y="833"/>
                      <a:pt x="61" y="802"/>
                      <a:pt x="61" y="774"/>
                    </a:cubicBezTo>
                    <a:cubicBezTo>
                      <a:pt x="67" y="672"/>
                      <a:pt x="156" y="582"/>
                      <a:pt x="254" y="579"/>
                    </a:cubicBezTo>
                    <a:cubicBezTo>
                      <a:pt x="171" y="563"/>
                      <a:pt x="87" y="535"/>
                      <a:pt x="34" y="467"/>
                    </a:cubicBezTo>
                    <a:cubicBezTo>
                      <a:pt x="-47" y="368"/>
                      <a:pt x="28" y="253"/>
                      <a:pt x="141" y="235"/>
                    </a:cubicBezTo>
                    <a:cubicBezTo>
                      <a:pt x="186" y="228"/>
                      <a:pt x="374" y="281"/>
                      <a:pt x="376" y="343"/>
                    </a:cubicBezTo>
                    <a:cubicBezTo>
                      <a:pt x="374" y="247"/>
                      <a:pt x="293" y="138"/>
                      <a:pt x="380" y="58"/>
                    </a:cubicBezTo>
                    <a:cubicBezTo>
                      <a:pt x="403" y="30"/>
                      <a:pt x="442" y="11"/>
                      <a:pt x="481" y="5"/>
                    </a:cubicBezTo>
                    <a:close/>
                  </a:path>
                </a:pathLst>
              </a:custGeom>
              <a:solidFill>
                <a:schemeClr val="dk2"/>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0" name="Google Shape;370;p26"/>
              <p:cNvSpPr/>
              <p:nvPr/>
            </p:nvSpPr>
            <p:spPr>
              <a:xfrm>
                <a:off x="2622240" y="2705400"/>
                <a:ext cx="210600" cy="627480"/>
              </a:xfrm>
              <a:custGeom>
                <a:avLst/>
                <a:gdLst/>
                <a:ahLst/>
                <a:cxnLst/>
                <a:rect l="l" t="t" r="r" b="b"/>
                <a:pathLst>
                  <a:path w="585" h="1743" extrusionOk="0">
                    <a:moveTo>
                      <a:pt x="584" y="33"/>
                    </a:moveTo>
                    <a:lnTo>
                      <a:pt x="584" y="33"/>
                    </a:lnTo>
                    <a:cubicBezTo>
                      <a:pt x="581" y="-10"/>
                      <a:pt x="515" y="-10"/>
                      <a:pt x="518" y="33"/>
                    </a:cubicBezTo>
                    <a:cubicBezTo>
                      <a:pt x="524" y="256"/>
                      <a:pt x="497" y="479"/>
                      <a:pt x="449" y="696"/>
                    </a:cubicBezTo>
                    <a:cubicBezTo>
                      <a:pt x="405" y="891"/>
                      <a:pt x="345" y="1083"/>
                      <a:pt x="277" y="1273"/>
                    </a:cubicBezTo>
                    <a:cubicBezTo>
                      <a:pt x="279" y="1183"/>
                      <a:pt x="262" y="1090"/>
                      <a:pt x="223" y="1006"/>
                    </a:cubicBezTo>
                    <a:cubicBezTo>
                      <a:pt x="166" y="882"/>
                      <a:pt x="62" y="779"/>
                      <a:pt x="26" y="646"/>
                    </a:cubicBezTo>
                    <a:cubicBezTo>
                      <a:pt x="-30" y="829"/>
                      <a:pt x="5" y="1065"/>
                      <a:pt x="125" y="1214"/>
                    </a:cubicBezTo>
                    <a:cubicBezTo>
                      <a:pt x="163" y="1263"/>
                      <a:pt x="199" y="1310"/>
                      <a:pt x="247" y="1350"/>
                    </a:cubicBezTo>
                    <a:cubicBezTo>
                      <a:pt x="205" y="1468"/>
                      <a:pt x="160" y="1582"/>
                      <a:pt x="113" y="1697"/>
                    </a:cubicBezTo>
                    <a:cubicBezTo>
                      <a:pt x="107" y="1716"/>
                      <a:pt x="122" y="1735"/>
                      <a:pt x="136" y="1741"/>
                    </a:cubicBezTo>
                    <a:cubicBezTo>
                      <a:pt x="154" y="1747"/>
                      <a:pt x="169" y="1735"/>
                      <a:pt x="175" y="1716"/>
                    </a:cubicBezTo>
                    <a:cubicBezTo>
                      <a:pt x="259" y="1505"/>
                      <a:pt x="342" y="1291"/>
                      <a:pt x="411" y="1074"/>
                    </a:cubicBezTo>
                    <a:cubicBezTo>
                      <a:pt x="482" y="860"/>
                      <a:pt x="536" y="640"/>
                      <a:pt x="566" y="414"/>
                    </a:cubicBezTo>
                    <a:cubicBezTo>
                      <a:pt x="581" y="287"/>
                      <a:pt x="586" y="160"/>
                      <a:pt x="584" y="33"/>
                    </a:cubicBezTo>
                    <a:close/>
                  </a:path>
                </a:pathLst>
              </a:custGeom>
              <a:solidFill>
                <a:schemeClr val="accent3"/>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1" name="Google Shape;371;p26"/>
              <p:cNvSpPr/>
              <p:nvPr/>
            </p:nvSpPr>
            <p:spPr>
              <a:xfrm>
                <a:off x="539640" y="3106080"/>
                <a:ext cx="504720" cy="638640"/>
              </a:xfrm>
              <a:custGeom>
                <a:avLst/>
                <a:gdLst/>
                <a:ahLst/>
                <a:cxnLst/>
                <a:rect l="l" t="t" r="r" b="b"/>
                <a:pathLst>
                  <a:path w="1402" h="1774" extrusionOk="0">
                    <a:moveTo>
                      <a:pt x="1351" y="1204"/>
                    </a:moveTo>
                    <a:lnTo>
                      <a:pt x="1351" y="1204"/>
                    </a:lnTo>
                    <a:cubicBezTo>
                      <a:pt x="1390" y="1090"/>
                      <a:pt x="1420" y="963"/>
                      <a:pt x="1390" y="842"/>
                    </a:cubicBezTo>
                    <a:cubicBezTo>
                      <a:pt x="1381" y="808"/>
                      <a:pt x="1354" y="767"/>
                      <a:pt x="1321" y="777"/>
                    </a:cubicBezTo>
                    <a:cubicBezTo>
                      <a:pt x="1304" y="780"/>
                      <a:pt x="1292" y="795"/>
                      <a:pt x="1283" y="811"/>
                    </a:cubicBezTo>
                    <a:cubicBezTo>
                      <a:pt x="1235" y="891"/>
                      <a:pt x="1223" y="990"/>
                      <a:pt x="1223" y="1087"/>
                    </a:cubicBezTo>
                    <a:cubicBezTo>
                      <a:pt x="1223" y="1152"/>
                      <a:pt x="1226" y="1217"/>
                      <a:pt x="1235" y="1282"/>
                    </a:cubicBezTo>
                    <a:cubicBezTo>
                      <a:pt x="1238" y="1310"/>
                      <a:pt x="1241" y="1359"/>
                      <a:pt x="1250" y="1397"/>
                    </a:cubicBezTo>
                    <a:cubicBezTo>
                      <a:pt x="1187" y="1329"/>
                      <a:pt x="1110" y="1266"/>
                      <a:pt x="1035" y="1220"/>
                    </a:cubicBezTo>
                    <a:cubicBezTo>
                      <a:pt x="1011" y="1204"/>
                      <a:pt x="987" y="1189"/>
                      <a:pt x="961" y="1176"/>
                    </a:cubicBezTo>
                    <a:cubicBezTo>
                      <a:pt x="985" y="1105"/>
                      <a:pt x="1005" y="1031"/>
                      <a:pt x="1029" y="963"/>
                    </a:cubicBezTo>
                    <a:cubicBezTo>
                      <a:pt x="1068" y="845"/>
                      <a:pt x="1098" y="718"/>
                      <a:pt x="1068" y="600"/>
                    </a:cubicBezTo>
                    <a:cubicBezTo>
                      <a:pt x="1059" y="563"/>
                      <a:pt x="1032" y="522"/>
                      <a:pt x="999" y="532"/>
                    </a:cubicBezTo>
                    <a:cubicBezTo>
                      <a:pt x="982" y="535"/>
                      <a:pt x="967" y="550"/>
                      <a:pt x="958" y="569"/>
                    </a:cubicBezTo>
                    <a:cubicBezTo>
                      <a:pt x="910" y="649"/>
                      <a:pt x="901" y="745"/>
                      <a:pt x="901" y="842"/>
                    </a:cubicBezTo>
                    <a:cubicBezTo>
                      <a:pt x="898" y="907"/>
                      <a:pt x="904" y="972"/>
                      <a:pt x="913" y="1037"/>
                    </a:cubicBezTo>
                    <a:cubicBezTo>
                      <a:pt x="916" y="1068"/>
                      <a:pt x="919" y="1114"/>
                      <a:pt x="928" y="1155"/>
                    </a:cubicBezTo>
                    <a:cubicBezTo>
                      <a:pt x="827" y="1099"/>
                      <a:pt x="725" y="1046"/>
                      <a:pt x="633" y="975"/>
                    </a:cubicBezTo>
                    <a:cubicBezTo>
                      <a:pt x="657" y="900"/>
                      <a:pt x="681" y="823"/>
                      <a:pt x="704" y="749"/>
                    </a:cubicBezTo>
                    <a:cubicBezTo>
                      <a:pt x="746" y="631"/>
                      <a:pt x="773" y="504"/>
                      <a:pt x="743" y="386"/>
                    </a:cubicBezTo>
                    <a:cubicBezTo>
                      <a:pt x="734" y="349"/>
                      <a:pt x="710" y="308"/>
                      <a:pt x="675" y="318"/>
                    </a:cubicBezTo>
                    <a:cubicBezTo>
                      <a:pt x="657" y="321"/>
                      <a:pt x="645" y="336"/>
                      <a:pt x="636" y="355"/>
                    </a:cubicBezTo>
                    <a:cubicBezTo>
                      <a:pt x="588" y="436"/>
                      <a:pt x="576" y="532"/>
                      <a:pt x="576" y="628"/>
                    </a:cubicBezTo>
                    <a:cubicBezTo>
                      <a:pt x="576" y="693"/>
                      <a:pt x="579" y="758"/>
                      <a:pt x="588" y="823"/>
                    </a:cubicBezTo>
                    <a:cubicBezTo>
                      <a:pt x="594" y="857"/>
                      <a:pt x="594" y="913"/>
                      <a:pt x="606" y="956"/>
                    </a:cubicBezTo>
                    <a:cubicBezTo>
                      <a:pt x="564" y="919"/>
                      <a:pt x="523" y="876"/>
                      <a:pt x="490" y="829"/>
                    </a:cubicBezTo>
                    <a:cubicBezTo>
                      <a:pt x="439" y="755"/>
                      <a:pt x="400" y="674"/>
                      <a:pt x="383" y="584"/>
                    </a:cubicBezTo>
                    <a:cubicBezTo>
                      <a:pt x="398" y="535"/>
                      <a:pt x="412" y="485"/>
                      <a:pt x="430" y="436"/>
                    </a:cubicBezTo>
                    <a:cubicBezTo>
                      <a:pt x="472" y="318"/>
                      <a:pt x="499" y="191"/>
                      <a:pt x="469" y="70"/>
                    </a:cubicBezTo>
                    <a:cubicBezTo>
                      <a:pt x="460" y="32"/>
                      <a:pt x="433" y="-8"/>
                      <a:pt x="400" y="1"/>
                    </a:cubicBezTo>
                    <a:cubicBezTo>
                      <a:pt x="383" y="5"/>
                      <a:pt x="371" y="20"/>
                      <a:pt x="359" y="38"/>
                    </a:cubicBezTo>
                    <a:cubicBezTo>
                      <a:pt x="311" y="119"/>
                      <a:pt x="302" y="219"/>
                      <a:pt x="299" y="314"/>
                    </a:cubicBezTo>
                    <a:cubicBezTo>
                      <a:pt x="299" y="358"/>
                      <a:pt x="302" y="401"/>
                      <a:pt x="305" y="445"/>
                    </a:cubicBezTo>
                    <a:cubicBezTo>
                      <a:pt x="305" y="448"/>
                      <a:pt x="305" y="451"/>
                      <a:pt x="305" y="457"/>
                    </a:cubicBezTo>
                    <a:cubicBezTo>
                      <a:pt x="305" y="519"/>
                      <a:pt x="314" y="578"/>
                      <a:pt x="329" y="637"/>
                    </a:cubicBezTo>
                    <a:cubicBezTo>
                      <a:pt x="329" y="643"/>
                      <a:pt x="332" y="649"/>
                      <a:pt x="335" y="655"/>
                    </a:cubicBezTo>
                    <a:cubicBezTo>
                      <a:pt x="350" y="708"/>
                      <a:pt x="371" y="758"/>
                      <a:pt x="398" y="808"/>
                    </a:cubicBezTo>
                    <a:cubicBezTo>
                      <a:pt x="430" y="863"/>
                      <a:pt x="472" y="916"/>
                      <a:pt x="517" y="959"/>
                    </a:cubicBezTo>
                    <a:cubicBezTo>
                      <a:pt x="484" y="947"/>
                      <a:pt x="454" y="938"/>
                      <a:pt x="421" y="922"/>
                    </a:cubicBezTo>
                    <a:cubicBezTo>
                      <a:pt x="308" y="879"/>
                      <a:pt x="186" y="845"/>
                      <a:pt x="70" y="872"/>
                    </a:cubicBezTo>
                    <a:cubicBezTo>
                      <a:pt x="37" y="882"/>
                      <a:pt x="-5" y="907"/>
                      <a:pt x="1" y="941"/>
                    </a:cubicBezTo>
                    <a:cubicBezTo>
                      <a:pt x="4" y="963"/>
                      <a:pt x="22" y="975"/>
                      <a:pt x="37" y="984"/>
                    </a:cubicBezTo>
                    <a:cubicBezTo>
                      <a:pt x="114" y="1037"/>
                      <a:pt x="210" y="1053"/>
                      <a:pt x="299" y="1056"/>
                    </a:cubicBezTo>
                    <a:cubicBezTo>
                      <a:pt x="365" y="1059"/>
                      <a:pt x="427" y="1056"/>
                      <a:pt x="493" y="1049"/>
                    </a:cubicBezTo>
                    <a:cubicBezTo>
                      <a:pt x="520" y="1046"/>
                      <a:pt x="567" y="1046"/>
                      <a:pt x="606" y="1037"/>
                    </a:cubicBezTo>
                    <a:cubicBezTo>
                      <a:pt x="618" y="1046"/>
                      <a:pt x="627" y="1053"/>
                      <a:pt x="639" y="1062"/>
                    </a:cubicBezTo>
                    <a:cubicBezTo>
                      <a:pt x="707" y="1112"/>
                      <a:pt x="782" y="1152"/>
                      <a:pt x="856" y="1192"/>
                    </a:cubicBezTo>
                    <a:cubicBezTo>
                      <a:pt x="794" y="1201"/>
                      <a:pt x="731" y="1214"/>
                      <a:pt x="669" y="1220"/>
                    </a:cubicBezTo>
                    <a:cubicBezTo>
                      <a:pt x="549" y="1235"/>
                      <a:pt x="430" y="1266"/>
                      <a:pt x="341" y="1347"/>
                    </a:cubicBezTo>
                    <a:cubicBezTo>
                      <a:pt x="314" y="1372"/>
                      <a:pt x="290" y="1412"/>
                      <a:pt x="311" y="1443"/>
                    </a:cubicBezTo>
                    <a:cubicBezTo>
                      <a:pt x="323" y="1456"/>
                      <a:pt x="344" y="1462"/>
                      <a:pt x="362" y="1462"/>
                    </a:cubicBezTo>
                    <a:cubicBezTo>
                      <a:pt x="451" y="1471"/>
                      <a:pt x="541" y="1437"/>
                      <a:pt x="624" y="1393"/>
                    </a:cubicBezTo>
                    <a:cubicBezTo>
                      <a:pt x="681" y="1366"/>
                      <a:pt x="734" y="1331"/>
                      <a:pt x="788" y="1294"/>
                    </a:cubicBezTo>
                    <a:cubicBezTo>
                      <a:pt x="815" y="1276"/>
                      <a:pt x="865" y="1248"/>
                      <a:pt x="895" y="1214"/>
                    </a:cubicBezTo>
                    <a:cubicBezTo>
                      <a:pt x="979" y="1263"/>
                      <a:pt x="1062" y="1313"/>
                      <a:pt x="1134" y="1378"/>
                    </a:cubicBezTo>
                    <a:cubicBezTo>
                      <a:pt x="1077" y="1387"/>
                      <a:pt x="1020" y="1397"/>
                      <a:pt x="961" y="1403"/>
                    </a:cubicBezTo>
                    <a:cubicBezTo>
                      <a:pt x="844" y="1418"/>
                      <a:pt x="722" y="1449"/>
                      <a:pt x="633" y="1530"/>
                    </a:cubicBezTo>
                    <a:cubicBezTo>
                      <a:pt x="606" y="1555"/>
                      <a:pt x="582" y="1598"/>
                      <a:pt x="606" y="1626"/>
                    </a:cubicBezTo>
                    <a:cubicBezTo>
                      <a:pt x="618" y="1638"/>
                      <a:pt x="636" y="1645"/>
                      <a:pt x="654" y="1645"/>
                    </a:cubicBezTo>
                    <a:cubicBezTo>
                      <a:pt x="746" y="1654"/>
                      <a:pt x="836" y="1620"/>
                      <a:pt x="916" y="1576"/>
                    </a:cubicBezTo>
                    <a:cubicBezTo>
                      <a:pt x="973" y="1548"/>
                      <a:pt x="1026" y="1515"/>
                      <a:pt x="1080" y="1480"/>
                    </a:cubicBezTo>
                    <a:cubicBezTo>
                      <a:pt x="1104" y="1462"/>
                      <a:pt x="1142" y="1440"/>
                      <a:pt x="1172" y="1412"/>
                    </a:cubicBezTo>
                    <a:cubicBezTo>
                      <a:pt x="1178" y="1418"/>
                      <a:pt x="1184" y="1425"/>
                      <a:pt x="1190" y="1431"/>
                    </a:cubicBezTo>
                    <a:cubicBezTo>
                      <a:pt x="1268" y="1515"/>
                      <a:pt x="1327" y="1623"/>
                      <a:pt x="1330" y="1741"/>
                    </a:cubicBezTo>
                    <a:cubicBezTo>
                      <a:pt x="1330" y="1784"/>
                      <a:pt x="1396" y="1784"/>
                      <a:pt x="1396" y="1741"/>
                    </a:cubicBezTo>
                    <a:cubicBezTo>
                      <a:pt x="1393" y="1626"/>
                      <a:pt x="1348" y="1524"/>
                      <a:pt x="1280" y="1434"/>
                    </a:cubicBezTo>
                    <a:cubicBezTo>
                      <a:pt x="1304" y="1359"/>
                      <a:pt x="1324" y="1282"/>
                      <a:pt x="1351" y="1204"/>
                    </a:cubicBezTo>
                    <a:close/>
                  </a:path>
                </a:pathLst>
              </a:custGeom>
              <a:solidFill>
                <a:schemeClr val="accent5"/>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2" name="Google Shape;372;p26"/>
              <p:cNvSpPr/>
              <p:nvPr/>
            </p:nvSpPr>
            <p:spPr>
              <a:xfrm>
                <a:off x="1027080" y="2365920"/>
                <a:ext cx="505440" cy="991800"/>
              </a:xfrm>
              <a:custGeom>
                <a:avLst/>
                <a:gdLst/>
                <a:ahLst/>
                <a:cxnLst/>
                <a:rect l="l" t="t" r="r" b="b"/>
                <a:pathLst>
                  <a:path w="1404" h="2755" extrusionOk="0">
                    <a:moveTo>
                      <a:pt x="1386" y="2690"/>
                    </a:moveTo>
                    <a:lnTo>
                      <a:pt x="1386" y="2690"/>
                    </a:lnTo>
                    <a:cubicBezTo>
                      <a:pt x="1305" y="2628"/>
                      <a:pt x="1240" y="2541"/>
                      <a:pt x="1192" y="2448"/>
                    </a:cubicBezTo>
                    <a:cubicBezTo>
                      <a:pt x="1222" y="2392"/>
                      <a:pt x="1252" y="2336"/>
                      <a:pt x="1288" y="2284"/>
                    </a:cubicBezTo>
                    <a:cubicBezTo>
                      <a:pt x="1350" y="2178"/>
                      <a:pt x="1407" y="2063"/>
                      <a:pt x="1404" y="1940"/>
                    </a:cubicBezTo>
                    <a:cubicBezTo>
                      <a:pt x="1401" y="1902"/>
                      <a:pt x="1386" y="1856"/>
                      <a:pt x="1350" y="1856"/>
                    </a:cubicBezTo>
                    <a:cubicBezTo>
                      <a:pt x="1332" y="1856"/>
                      <a:pt x="1317" y="1868"/>
                      <a:pt x="1305" y="1884"/>
                    </a:cubicBezTo>
                    <a:cubicBezTo>
                      <a:pt x="1240" y="1949"/>
                      <a:pt x="1207" y="2042"/>
                      <a:pt x="1186" y="2135"/>
                    </a:cubicBezTo>
                    <a:cubicBezTo>
                      <a:pt x="1171" y="2200"/>
                      <a:pt x="1162" y="2265"/>
                      <a:pt x="1156" y="2330"/>
                    </a:cubicBezTo>
                    <a:cubicBezTo>
                      <a:pt x="1156" y="2339"/>
                      <a:pt x="1153" y="2352"/>
                      <a:pt x="1151" y="2364"/>
                    </a:cubicBezTo>
                    <a:cubicBezTo>
                      <a:pt x="1147" y="2355"/>
                      <a:pt x="1145" y="2346"/>
                      <a:pt x="1141" y="2339"/>
                    </a:cubicBezTo>
                    <a:cubicBezTo>
                      <a:pt x="1097" y="2228"/>
                      <a:pt x="1070" y="2113"/>
                      <a:pt x="1049" y="1995"/>
                    </a:cubicBezTo>
                    <a:cubicBezTo>
                      <a:pt x="1088" y="1927"/>
                      <a:pt x="1127" y="1856"/>
                      <a:pt x="1168" y="1788"/>
                    </a:cubicBezTo>
                    <a:cubicBezTo>
                      <a:pt x="1231" y="1685"/>
                      <a:pt x="1288" y="1568"/>
                      <a:pt x="1284" y="1443"/>
                    </a:cubicBezTo>
                    <a:cubicBezTo>
                      <a:pt x="1282" y="1409"/>
                      <a:pt x="1267" y="1363"/>
                      <a:pt x="1231" y="1363"/>
                    </a:cubicBezTo>
                    <a:cubicBezTo>
                      <a:pt x="1213" y="1363"/>
                      <a:pt x="1198" y="1375"/>
                      <a:pt x="1186" y="1387"/>
                    </a:cubicBezTo>
                    <a:cubicBezTo>
                      <a:pt x="1121" y="1456"/>
                      <a:pt x="1091" y="1549"/>
                      <a:pt x="1067" y="1642"/>
                    </a:cubicBezTo>
                    <a:cubicBezTo>
                      <a:pt x="1055" y="1704"/>
                      <a:pt x="1043" y="1769"/>
                      <a:pt x="1037" y="1834"/>
                    </a:cubicBezTo>
                    <a:cubicBezTo>
                      <a:pt x="1037" y="1853"/>
                      <a:pt x="1031" y="1874"/>
                      <a:pt x="1031" y="1896"/>
                    </a:cubicBezTo>
                    <a:cubicBezTo>
                      <a:pt x="1028" y="1877"/>
                      <a:pt x="1025" y="1859"/>
                      <a:pt x="1022" y="1844"/>
                    </a:cubicBezTo>
                    <a:cubicBezTo>
                      <a:pt x="1001" y="1732"/>
                      <a:pt x="983" y="1623"/>
                      <a:pt x="957" y="1515"/>
                    </a:cubicBezTo>
                    <a:cubicBezTo>
                      <a:pt x="987" y="1462"/>
                      <a:pt x="1016" y="1409"/>
                      <a:pt x="1049" y="1357"/>
                    </a:cubicBezTo>
                    <a:cubicBezTo>
                      <a:pt x="1115" y="1252"/>
                      <a:pt x="1168" y="1138"/>
                      <a:pt x="1165" y="1013"/>
                    </a:cubicBezTo>
                    <a:cubicBezTo>
                      <a:pt x="1165" y="976"/>
                      <a:pt x="1147" y="933"/>
                      <a:pt x="1115" y="930"/>
                    </a:cubicBezTo>
                    <a:cubicBezTo>
                      <a:pt x="1094" y="930"/>
                      <a:pt x="1079" y="945"/>
                      <a:pt x="1067" y="957"/>
                    </a:cubicBezTo>
                    <a:cubicBezTo>
                      <a:pt x="1001" y="1026"/>
                      <a:pt x="972" y="1119"/>
                      <a:pt x="951" y="1209"/>
                    </a:cubicBezTo>
                    <a:cubicBezTo>
                      <a:pt x="936" y="1268"/>
                      <a:pt x="927" y="1326"/>
                      <a:pt x="921" y="1385"/>
                    </a:cubicBezTo>
                    <a:cubicBezTo>
                      <a:pt x="915" y="1366"/>
                      <a:pt x="909" y="1344"/>
                      <a:pt x="900" y="1326"/>
                    </a:cubicBezTo>
                    <a:cubicBezTo>
                      <a:pt x="876" y="1255"/>
                      <a:pt x="849" y="1184"/>
                      <a:pt x="820" y="1116"/>
                    </a:cubicBezTo>
                    <a:cubicBezTo>
                      <a:pt x="855" y="1054"/>
                      <a:pt x="891" y="989"/>
                      <a:pt x="930" y="924"/>
                    </a:cubicBezTo>
                    <a:cubicBezTo>
                      <a:pt x="995" y="821"/>
                      <a:pt x="1049" y="703"/>
                      <a:pt x="1046" y="582"/>
                    </a:cubicBezTo>
                    <a:cubicBezTo>
                      <a:pt x="1046" y="545"/>
                      <a:pt x="1028" y="499"/>
                      <a:pt x="995" y="499"/>
                    </a:cubicBezTo>
                    <a:cubicBezTo>
                      <a:pt x="977" y="499"/>
                      <a:pt x="960" y="511"/>
                      <a:pt x="948" y="523"/>
                    </a:cubicBezTo>
                    <a:cubicBezTo>
                      <a:pt x="885" y="592"/>
                      <a:pt x="852" y="685"/>
                      <a:pt x="832" y="778"/>
                    </a:cubicBezTo>
                    <a:cubicBezTo>
                      <a:pt x="817" y="840"/>
                      <a:pt x="805" y="905"/>
                      <a:pt x="799" y="970"/>
                    </a:cubicBezTo>
                    <a:cubicBezTo>
                      <a:pt x="799" y="992"/>
                      <a:pt x="793" y="1023"/>
                      <a:pt x="790" y="1054"/>
                    </a:cubicBezTo>
                    <a:cubicBezTo>
                      <a:pt x="757" y="985"/>
                      <a:pt x="721" y="920"/>
                      <a:pt x="683" y="855"/>
                    </a:cubicBezTo>
                    <a:cubicBezTo>
                      <a:pt x="680" y="849"/>
                      <a:pt x="676" y="843"/>
                      <a:pt x="674" y="837"/>
                    </a:cubicBezTo>
                    <a:cubicBezTo>
                      <a:pt x="674" y="756"/>
                      <a:pt x="674" y="676"/>
                      <a:pt x="676" y="595"/>
                    </a:cubicBezTo>
                    <a:cubicBezTo>
                      <a:pt x="683" y="471"/>
                      <a:pt x="676" y="341"/>
                      <a:pt x="614" y="235"/>
                    </a:cubicBezTo>
                    <a:cubicBezTo>
                      <a:pt x="596" y="204"/>
                      <a:pt x="560" y="173"/>
                      <a:pt x="531" y="192"/>
                    </a:cubicBezTo>
                    <a:cubicBezTo>
                      <a:pt x="513" y="201"/>
                      <a:pt x="507" y="220"/>
                      <a:pt x="501" y="238"/>
                    </a:cubicBezTo>
                    <a:cubicBezTo>
                      <a:pt x="480" y="328"/>
                      <a:pt x="495" y="427"/>
                      <a:pt x="522" y="517"/>
                    </a:cubicBezTo>
                    <a:cubicBezTo>
                      <a:pt x="539" y="579"/>
                      <a:pt x="560" y="641"/>
                      <a:pt x="587" y="700"/>
                    </a:cubicBezTo>
                    <a:cubicBezTo>
                      <a:pt x="587" y="707"/>
                      <a:pt x="590" y="710"/>
                      <a:pt x="590" y="713"/>
                    </a:cubicBezTo>
                    <a:cubicBezTo>
                      <a:pt x="516" y="601"/>
                      <a:pt x="435" y="495"/>
                      <a:pt x="355" y="390"/>
                    </a:cubicBezTo>
                    <a:cubicBezTo>
                      <a:pt x="343" y="362"/>
                      <a:pt x="328" y="337"/>
                      <a:pt x="319" y="309"/>
                    </a:cubicBezTo>
                    <a:cubicBezTo>
                      <a:pt x="268" y="195"/>
                      <a:pt x="206" y="83"/>
                      <a:pt x="104" y="18"/>
                    </a:cubicBezTo>
                    <a:cubicBezTo>
                      <a:pt x="75" y="0"/>
                      <a:pt x="30" y="-10"/>
                      <a:pt x="12" y="18"/>
                    </a:cubicBezTo>
                    <a:cubicBezTo>
                      <a:pt x="0" y="34"/>
                      <a:pt x="3" y="55"/>
                      <a:pt x="6" y="74"/>
                    </a:cubicBezTo>
                    <a:cubicBezTo>
                      <a:pt x="24" y="167"/>
                      <a:pt x="83" y="245"/>
                      <a:pt x="143" y="316"/>
                    </a:cubicBezTo>
                    <a:cubicBezTo>
                      <a:pt x="188" y="362"/>
                      <a:pt x="236" y="406"/>
                      <a:pt x="283" y="449"/>
                    </a:cubicBezTo>
                    <a:cubicBezTo>
                      <a:pt x="307" y="468"/>
                      <a:pt x="340" y="502"/>
                      <a:pt x="373" y="523"/>
                    </a:cubicBezTo>
                    <a:cubicBezTo>
                      <a:pt x="417" y="582"/>
                      <a:pt x="462" y="644"/>
                      <a:pt x="507" y="703"/>
                    </a:cubicBezTo>
                    <a:cubicBezTo>
                      <a:pt x="474" y="688"/>
                      <a:pt x="441" y="669"/>
                      <a:pt x="411" y="651"/>
                    </a:cubicBezTo>
                    <a:cubicBezTo>
                      <a:pt x="310" y="589"/>
                      <a:pt x="194" y="536"/>
                      <a:pt x="75" y="545"/>
                    </a:cubicBezTo>
                    <a:cubicBezTo>
                      <a:pt x="42" y="545"/>
                      <a:pt x="-3" y="564"/>
                      <a:pt x="0" y="601"/>
                    </a:cubicBezTo>
                    <a:cubicBezTo>
                      <a:pt x="0" y="620"/>
                      <a:pt x="12" y="635"/>
                      <a:pt x="27" y="648"/>
                    </a:cubicBezTo>
                    <a:cubicBezTo>
                      <a:pt x="93" y="713"/>
                      <a:pt x="185" y="740"/>
                      <a:pt x="274" y="759"/>
                    </a:cubicBezTo>
                    <a:cubicBezTo>
                      <a:pt x="337" y="771"/>
                      <a:pt x="400" y="781"/>
                      <a:pt x="462" y="784"/>
                    </a:cubicBezTo>
                    <a:cubicBezTo>
                      <a:pt x="489" y="784"/>
                      <a:pt x="527" y="790"/>
                      <a:pt x="563" y="790"/>
                    </a:cubicBezTo>
                    <a:cubicBezTo>
                      <a:pt x="578" y="809"/>
                      <a:pt x="590" y="830"/>
                      <a:pt x="602" y="849"/>
                    </a:cubicBezTo>
                    <a:cubicBezTo>
                      <a:pt x="656" y="933"/>
                      <a:pt x="701" y="1020"/>
                      <a:pt x="742" y="1106"/>
                    </a:cubicBezTo>
                    <a:cubicBezTo>
                      <a:pt x="691" y="1079"/>
                      <a:pt x="641" y="1051"/>
                      <a:pt x="590" y="1020"/>
                    </a:cubicBezTo>
                    <a:cubicBezTo>
                      <a:pt x="486" y="957"/>
                      <a:pt x="373" y="905"/>
                      <a:pt x="253" y="914"/>
                    </a:cubicBezTo>
                    <a:cubicBezTo>
                      <a:pt x="218" y="917"/>
                      <a:pt x="176" y="936"/>
                      <a:pt x="176" y="973"/>
                    </a:cubicBezTo>
                    <a:cubicBezTo>
                      <a:pt x="179" y="992"/>
                      <a:pt x="191" y="1007"/>
                      <a:pt x="206" y="1020"/>
                    </a:cubicBezTo>
                    <a:cubicBezTo>
                      <a:pt x="271" y="1082"/>
                      <a:pt x="364" y="1113"/>
                      <a:pt x="453" y="1131"/>
                    </a:cubicBezTo>
                    <a:cubicBezTo>
                      <a:pt x="513" y="1144"/>
                      <a:pt x="578" y="1150"/>
                      <a:pt x="641" y="1153"/>
                    </a:cubicBezTo>
                    <a:cubicBezTo>
                      <a:pt x="670" y="1156"/>
                      <a:pt x="724" y="1162"/>
                      <a:pt x="766" y="1159"/>
                    </a:cubicBezTo>
                    <a:cubicBezTo>
                      <a:pt x="790" y="1209"/>
                      <a:pt x="808" y="1261"/>
                      <a:pt x="829" y="1310"/>
                    </a:cubicBezTo>
                    <a:cubicBezTo>
                      <a:pt x="840" y="1350"/>
                      <a:pt x="855" y="1391"/>
                      <a:pt x="867" y="1434"/>
                    </a:cubicBezTo>
                    <a:cubicBezTo>
                      <a:pt x="823" y="1409"/>
                      <a:pt x="781" y="1385"/>
                      <a:pt x="739" y="1360"/>
                    </a:cubicBezTo>
                    <a:cubicBezTo>
                      <a:pt x="635" y="1299"/>
                      <a:pt x="522" y="1246"/>
                      <a:pt x="402" y="1255"/>
                    </a:cubicBezTo>
                    <a:cubicBezTo>
                      <a:pt x="367" y="1258"/>
                      <a:pt x="325" y="1277"/>
                      <a:pt x="325" y="1310"/>
                    </a:cubicBezTo>
                    <a:cubicBezTo>
                      <a:pt x="325" y="1329"/>
                      <a:pt x="340" y="1344"/>
                      <a:pt x="352" y="1360"/>
                    </a:cubicBezTo>
                    <a:cubicBezTo>
                      <a:pt x="420" y="1422"/>
                      <a:pt x="513" y="1450"/>
                      <a:pt x="599" y="1468"/>
                    </a:cubicBezTo>
                    <a:cubicBezTo>
                      <a:pt x="662" y="1481"/>
                      <a:pt x="724" y="1490"/>
                      <a:pt x="787" y="1493"/>
                    </a:cubicBezTo>
                    <a:cubicBezTo>
                      <a:pt x="814" y="1493"/>
                      <a:pt x="849" y="1499"/>
                      <a:pt x="885" y="1499"/>
                    </a:cubicBezTo>
                    <a:cubicBezTo>
                      <a:pt x="912" y="1605"/>
                      <a:pt x="933" y="1710"/>
                      <a:pt x="951" y="1819"/>
                    </a:cubicBezTo>
                    <a:cubicBezTo>
                      <a:pt x="900" y="1788"/>
                      <a:pt x="846" y="1760"/>
                      <a:pt x="796" y="1729"/>
                    </a:cubicBezTo>
                    <a:cubicBezTo>
                      <a:pt x="695" y="1667"/>
                      <a:pt x="581" y="1614"/>
                      <a:pt x="462" y="1623"/>
                    </a:cubicBezTo>
                    <a:cubicBezTo>
                      <a:pt x="426" y="1626"/>
                      <a:pt x="384" y="1645"/>
                      <a:pt x="384" y="1682"/>
                    </a:cubicBezTo>
                    <a:cubicBezTo>
                      <a:pt x="384" y="1701"/>
                      <a:pt x="400" y="1716"/>
                      <a:pt x="411" y="1729"/>
                    </a:cubicBezTo>
                    <a:cubicBezTo>
                      <a:pt x="480" y="1791"/>
                      <a:pt x="569" y="1822"/>
                      <a:pt x="659" y="1840"/>
                    </a:cubicBezTo>
                    <a:cubicBezTo>
                      <a:pt x="721" y="1853"/>
                      <a:pt x="784" y="1859"/>
                      <a:pt x="846" y="1862"/>
                    </a:cubicBezTo>
                    <a:cubicBezTo>
                      <a:pt x="876" y="1865"/>
                      <a:pt x="921" y="1871"/>
                      <a:pt x="960" y="1868"/>
                    </a:cubicBezTo>
                    <a:cubicBezTo>
                      <a:pt x="981" y="1998"/>
                      <a:pt x="1004" y="2126"/>
                      <a:pt x="1043" y="2250"/>
                    </a:cubicBezTo>
                    <a:cubicBezTo>
                      <a:pt x="989" y="2222"/>
                      <a:pt x="939" y="2194"/>
                      <a:pt x="885" y="2163"/>
                    </a:cubicBezTo>
                    <a:cubicBezTo>
                      <a:pt x="784" y="2101"/>
                      <a:pt x="668" y="2048"/>
                      <a:pt x="551" y="2057"/>
                    </a:cubicBezTo>
                    <a:cubicBezTo>
                      <a:pt x="516" y="2061"/>
                      <a:pt x="474" y="2076"/>
                      <a:pt x="474" y="2113"/>
                    </a:cubicBezTo>
                    <a:cubicBezTo>
                      <a:pt x="474" y="2132"/>
                      <a:pt x="489" y="2147"/>
                      <a:pt x="501" y="2163"/>
                    </a:cubicBezTo>
                    <a:cubicBezTo>
                      <a:pt x="569" y="2225"/>
                      <a:pt x="659" y="2253"/>
                      <a:pt x="748" y="2271"/>
                    </a:cubicBezTo>
                    <a:cubicBezTo>
                      <a:pt x="811" y="2284"/>
                      <a:pt x="873" y="2293"/>
                      <a:pt x="936" y="2296"/>
                    </a:cubicBezTo>
                    <a:cubicBezTo>
                      <a:pt x="966" y="2296"/>
                      <a:pt x="1016" y="2305"/>
                      <a:pt x="1058" y="2302"/>
                    </a:cubicBezTo>
                    <a:cubicBezTo>
                      <a:pt x="1061" y="2312"/>
                      <a:pt x="1064" y="2321"/>
                      <a:pt x="1067" y="2330"/>
                    </a:cubicBezTo>
                    <a:cubicBezTo>
                      <a:pt x="1127" y="2492"/>
                      <a:pt x="1219" y="2643"/>
                      <a:pt x="1353" y="2749"/>
                    </a:cubicBezTo>
                    <a:cubicBezTo>
                      <a:pt x="1368" y="2761"/>
                      <a:pt x="1389" y="2752"/>
                      <a:pt x="1398" y="2737"/>
                    </a:cubicBezTo>
                    <a:cubicBezTo>
                      <a:pt x="1407" y="2721"/>
                      <a:pt x="1401" y="2702"/>
                      <a:pt x="1386" y="2690"/>
                    </a:cubicBezTo>
                    <a:close/>
                  </a:path>
                </a:pathLst>
              </a:custGeom>
              <a:solidFill>
                <a:schemeClr val="accent5"/>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3" name="Google Shape;373;p26"/>
              <p:cNvSpPr/>
              <p:nvPr/>
            </p:nvSpPr>
            <p:spPr>
              <a:xfrm>
                <a:off x="2593440" y="3532680"/>
                <a:ext cx="227160" cy="415440"/>
              </a:xfrm>
              <a:custGeom>
                <a:avLst/>
                <a:gdLst/>
                <a:ahLst/>
                <a:cxnLst/>
                <a:rect l="l" t="t" r="r" b="b"/>
                <a:pathLst>
                  <a:path w="631" h="1154" extrusionOk="0">
                    <a:moveTo>
                      <a:pt x="342" y="723"/>
                    </a:moveTo>
                    <a:lnTo>
                      <a:pt x="342" y="723"/>
                    </a:lnTo>
                    <a:cubicBezTo>
                      <a:pt x="300" y="757"/>
                      <a:pt x="261" y="798"/>
                      <a:pt x="232" y="844"/>
                    </a:cubicBezTo>
                    <a:cubicBezTo>
                      <a:pt x="240" y="643"/>
                      <a:pt x="214" y="441"/>
                      <a:pt x="154" y="249"/>
                    </a:cubicBezTo>
                    <a:cubicBezTo>
                      <a:pt x="127" y="168"/>
                      <a:pt x="97" y="91"/>
                      <a:pt x="59" y="16"/>
                    </a:cubicBezTo>
                    <a:cubicBezTo>
                      <a:pt x="53" y="1"/>
                      <a:pt x="29" y="-5"/>
                      <a:pt x="17" y="4"/>
                    </a:cubicBezTo>
                    <a:cubicBezTo>
                      <a:pt x="-1" y="13"/>
                      <a:pt x="-4" y="35"/>
                      <a:pt x="5" y="50"/>
                    </a:cubicBezTo>
                    <a:cubicBezTo>
                      <a:pt x="130" y="305"/>
                      <a:pt x="184" y="593"/>
                      <a:pt x="166" y="878"/>
                    </a:cubicBezTo>
                    <a:cubicBezTo>
                      <a:pt x="160" y="956"/>
                      <a:pt x="148" y="1037"/>
                      <a:pt x="130" y="1114"/>
                    </a:cubicBezTo>
                    <a:cubicBezTo>
                      <a:pt x="121" y="1154"/>
                      <a:pt x="184" y="1173"/>
                      <a:pt x="193" y="1129"/>
                    </a:cubicBezTo>
                    <a:cubicBezTo>
                      <a:pt x="199" y="1101"/>
                      <a:pt x="205" y="1070"/>
                      <a:pt x="211" y="1039"/>
                    </a:cubicBezTo>
                    <a:lnTo>
                      <a:pt x="211" y="1039"/>
                    </a:lnTo>
                    <a:cubicBezTo>
                      <a:pt x="297" y="1021"/>
                      <a:pt x="369" y="962"/>
                      <a:pt x="434" y="903"/>
                    </a:cubicBezTo>
                    <a:cubicBezTo>
                      <a:pt x="518" y="832"/>
                      <a:pt x="610" y="695"/>
                      <a:pt x="631" y="584"/>
                    </a:cubicBezTo>
                    <a:cubicBezTo>
                      <a:pt x="527" y="612"/>
                      <a:pt x="428" y="655"/>
                      <a:pt x="342" y="723"/>
                    </a:cubicBezTo>
                    <a:close/>
                  </a:path>
                </a:pathLst>
              </a:custGeom>
              <a:solidFill>
                <a:schemeClr val="accent3"/>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4" name="Google Shape;374;p26"/>
              <p:cNvSpPr/>
              <p:nvPr/>
            </p:nvSpPr>
            <p:spPr>
              <a:xfrm>
                <a:off x="1004040" y="3006360"/>
                <a:ext cx="72360" cy="75960"/>
              </a:xfrm>
              <a:custGeom>
                <a:avLst/>
                <a:gdLst/>
                <a:ahLst/>
                <a:cxnLst/>
                <a:rect l="l" t="t" r="r" b="b"/>
                <a:pathLst>
                  <a:path w="201" h="211" extrusionOk="0">
                    <a:moveTo>
                      <a:pt x="28" y="30"/>
                    </a:moveTo>
                    <a:lnTo>
                      <a:pt x="28" y="30"/>
                    </a:lnTo>
                    <a:cubicBezTo>
                      <a:pt x="14" y="49"/>
                      <a:pt x="4" y="74"/>
                      <a:pt x="2" y="95"/>
                    </a:cubicBezTo>
                    <a:cubicBezTo>
                      <a:pt x="-1" y="120"/>
                      <a:pt x="-1" y="145"/>
                      <a:pt x="10" y="167"/>
                    </a:cubicBezTo>
                    <a:cubicBezTo>
                      <a:pt x="25" y="192"/>
                      <a:pt x="55" y="204"/>
                      <a:pt x="85" y="210"/>
                    </a:cubicBezTo>
                    <a:cubicBezTo>
                      <a:pt x="127" y="213"/>
                      <a:pt x="177" y="201"/>
                      <a:pt x="195" y="161"/>
                    </a:cubicBezTo>
                    <a:cubicBezTo>
                      <a:pt x="204" y="142"/>
                      <a:pt x="201" y="120"/>
                      <a:pt x="198" y="98"/>
                    </a:cubicBezTo>
                    <a:cubicBezTo>
                      <a:pt x="192" y="74"/>
                      <a:pt x="183" y="49"/>
                      <a:pt x="165" y="30"/>
                    </a:cubicBezTo>
                    <a:cubicBezTo>
                      <a:pt x="127" y="-7"/>
                      <a:pt x="64" y="-13"/>
                      <a:pt x="28" y="30"/>
                    </a:cubicBezTo>
                    <a:close/>
                  </a:path>
                </a:pathLst>
              </a:custGeom>
              <a:solidFill>
                <a:schemeClr val="lt1"/>
              </a:solidFill>
              <a:ln>
                <a:noFill/>
              </a:ln>
            </p:spPr>
            <p:txBody>
              <a:bodyPr spcFirstLastPara="1" wrap="square" lIns="120000" tIns="41267" rIns="120000" bIns="41267"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5" name="Google Shape;375;p26"/>
              <p:cNvSpPr/>
              <p:nvPr/>
            </p:nvSpPr>
            <p:spPr>
              <a:xfrm>
                <a:off x="1531080" y="2538720"/>
                <a:ext cx="68760" cy="81000"/>
              </a:xfrm>
              <a:custGeom>
                <a:avLst/>
                <a:gdLst/>
                <a:ahLst/>
                <a:cxnLst/>
                <a:rect l="l" t="t" r="r" b="b"/>
                <a:pathLst>
                  <a:path w="191" h="225" extrusionOk="0">
                    <a:moveTo>
                      <a:pt x="1" y="133"/>
                    </a:moveTo>
                    <a:lnTo>
                      <a:pt x="1" y="133"/>
                    </a:lnTo>
                    <a:cubicBezTo>
                      <a:pt x="7" y="177"/>
                      <a:pt x="37" y="214"/>
                      <a:pt x="75" y="223"/>
                    </a:cubicBezTo>
                    <a:cubicBezTo>
                      <a:pt x="117" y="233"/>
                      <a:pt x="162" y="205"/>
                      <a:pt x="183" y="164"/>
                    </a:cubicBezTo>
                    <a:cubicBezTo>
                      <a:pt x="203" y="115"/>
                      <a:pt x="189" y="19"/>
                      <a:pt x="129" y="3"/>
                    </a:cubicBezTo>
                    <a:cubicBezTo>
                      <a:pt x="60" y="-15"/>
                      <a:pt x="-5" y="71"/>
                      <a:pt x="1" y="133"/>
                    </a:cubicBezTo>
                    <a:close/>
                  </a:path>
                </a:pathLst>
              </a:custGeom>
              <a:solidFill>
                <a:schemeClr val="lt1"/>
              </a:solidFill>
              <a:ln>
                <a:noFill/>
              </a:ln>
            </p:spPr>
            <p:txBody>
              <a:bodyPr spcFirstLastPara="1" wrap="square" lIns="120000" tIns="48000" rIns="120000" bIns="48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6" name="Google Shape;376;p26"/>
              <p:cNvSpPr/>
              <p:nvPr/>
            </p:nvSpPr>
            <p:spPr>
              <a:xfrm>
                <a:off x="2200320" y="2377080"/>
                <a:ext cx="68400" cy="81360"/>
              </a:xfrm>
              <a:custGeom>
                <a:avLst/>
                <a:gdLst/>
                <a:ahLst/>
                <a:cxnLst/>
                <a:rect l="l" t="t" r="r" b="b"/>
                <a:pathLst>
                  <a:path w="190" h="226" extrusionOk="0">
                    <a:moveTo>
                      <a:pt x="0" y="136"/>
                    </a:moveTo>
                    <a:lnTo>
                      <a:pt x="0" y="136"/>
                    </a:lnTo>
                    <a:cubicBezTo>
                      <a:pt x="3" y="176"/>
                      <a:pt x="33" y="217"/>
                      <a:pt x="72" y="226"/>
                    </a:cubicBezTo>
                    <a:cubicBezTo>
                      <a:pt x="117" y="232"/>
                      <a:pt x="161" y="207"/>
                      <a:pt x="179" y="167"/>
                    </a:cubicBezTo>
                    <a:cubicBezTo>
                      <a:pt x="203" y="114"/>
                      <a:pt x="185" y="18"/>
                      <a:pt x="125" y="3"/>
                    </a:cubicBezTo>
                    <a:cubicBezTo>
                      <a:pt x="57" y="-16"/>
                      <a:pt x="-6" y="71"/>
                      <a:pt x="0" y="136"/>
                    </a:cubicBezTo>
                    <a:close/>
                  </a:path>
                </a:pathLst>
              </a:custGeom>
              <a:solidFill>
                <a:schemeClr val="lt1"/>
              </a:solidFill>
              <a:ln>
                <a:noFill/>
              </a:ln>
            </p:spPr>
            <p:txBody>
              <a:bodyPr spcFirstLastPara="1" wrap="square" lIns="120000" tIns="48467" rIns="120000" bIns="48467"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7" name="Google Shape;377;p26"/>
              <p:cNvSpPr/>
              <p:nvPr/>
            </p:nvSpPr>
            <p:spPr>
              <a:xfrm>
                <a:off x="1924560" y="3017160"/>
                <a:ext cx="74880" cy="74160"/>
              </a:xfrm>
              <a:custGeom>
                <a:avLst/>
                <a:gdLst/>
                <a:ahLst/>
                <a:cxnLst/>
                <a:rect l="l" t="t" r="r" b="b"/>
                <a:pathLst>
                  <a:path w="208" h="206" extrusionOk="0">
                    <a:moveTo>
                      <a:pt x="28" y="171"/>
                    </a:moveTo>
                    <a:lnTo>
                      <a:pt x="28" y="171"/>
                    </a:lnTo>
                    <a:cubicBezTo>
                      <a:pt x="150" y="304"/>
                      <a:pt x="314" y="16"/>
                      <a:pt x="118" y="0"/>
                    </a:cubicBezTo>
                    <a:cubicBezTo>
                      <a:pt x="28" y="-9"/>
                      <a:pt x="-40" y="99"/>
                      <a:pt x="28" y="171"/>
                    </a:cubicBezTo>
                    <a:close/>
                  </a:path>
                </a:pathLst>
              </a:custGeom>
              <a:solidFill>
                <a:schemeClr val="lt1"/>
              </a:solidFill>
              <a:ln>
                <a:noFill/>
              </a:ln>
            </p:spPr>
            <p:txBody>
              <a:bodyPr spcFirstLastPara="1" wrap="square" lIns="120000" tIns="38867" rIns="120000" bIns="38867"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8" name="Google Shape;378;p26"/>
              <p:cNvSpPr/>
              <p:nvPr/>
            </p:nvSpPr>
            <p:spPr>
              <a:xfrm>
                <a:off x="2548080" y="3485160"/>
                <a:ext cx="90360" cy="92160"/>
              </a:xfrm>
              <a:custGeom>
                <a:avLst/>
                <a:gdLst/>
                <a:ahLst/>
                <a:cxnLst/>
                <a:rect l="l" t="t" r="r" b="b"/>
                <a:pathLst>
                  <a:path w="251" h="256" extrusionOk="0">
                    <a:moveTo>
                      <a:pt x="95" y="254"/>
                    </a:moveTo>
                    <a:lnTo>
                      <a:pt x="95" y="254"/>
                    </a:lnTo>
                    <a:cubicBezTo>
                      <a:pt x="182" y="272"/>
                      <a:pt x="283" y="161"/>
                      <a:pt x="241" y="71"/>
                    </a:cubicBezTo>
                    <a:cubicBezTo>
                      <a:pt x="205" y="-10"/>
                      <a:pt x="59" y="-28"/>
                      <a:pt x="15" y="49"/>
                    </a:cubicBezTo>
                    <a:cubicBezTo>
                      <a:pt x="-27" y="117"/>
                      <a:pt x="21" y="235"/>
                      <a:pt x="95" y="254"/>
                    </a:cubicBezTo>
                    <a:close/>
                  </a:path>
                </a:pathLst>
              </a:custGeom>
              <a:solidFill>
                <a:schemeClr val="lt1"/>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79" name="Google Shape;379;p26"/>
              <p:cNvSpPr/>
              <p:nvPr/>
            </p:nvSpPr>
            <p:spPr>
              <a:xfrm>
                <a:off x="3212640" y="3125520"/>
                <a:ext cx="59040" cy="52560"/>
              </a:xfrm>
              <a:custGeom>
                <a:avLst/>
                <a:gdLst/>
                <a:ahLst/>
                <a:cxnLst/>
                <a:rect l="l" t="t" r="r" b="b"/>
                <a:pathLst>
                  <a:path w="164" h="146" extrusionOk="0">
                    <a:moveTo>
                      <a:pt x="127" y="133"/>
                    </a:moveTo>
                    <a:lnTo>
                      <a:pt x="127" y="133"/>
                    </a:lnTo>
                    <a:cubicBezTo>
                      <a:pt x="189" y="93"/>
                      <a:pt x="168" y="-3"/>
                      <a:pt x="94" y="0"/>
                    </a:cubicBezTo>
                    <a:cubicBezTo>
                      <a:pt x="52" y="0"/>
                      <a:pt x="19" y="22"/>
                      <a:pt x="4" y="62"/>
                    </a:cubicBezTo>
                    <a:cubicBezTo>
                      <a:pt x="-2" y="78"/>
                      <a:pt x="-2" y="93"/>
                      <a:pt x="4" y="109"/>
                    </a:cubicBezTo>
                    <a:cubicBezTo>
                      <a:pt x="14" y="137"/>
                      <a:pt x="46" y="146"/>
                      <a:pt x="76" y="146"/>
                    </a:cubicBezTo>
                    <a:cubicBezTo>
                      <a:pt x="94" y="146"/>
                      <a:pt x="112" y="143"/>
                      <a:pt x="127" y="133"/>
                    </a:cubicBezTo>
                    <a:close/>
                  </a:path>
                </a:pathLst>
              </a:custGeom>
              <a:solidFill>
                <a:schemeClr val="lt1"/>
              </a:solidFill>
              <a:ln>
                <a:noFill/>
              </a:ln>
            </p:spPr>
            <p:txBody>
              <a:bodyPr spcFirstLastPara="1" wrap="square" lIns="120000" tIns="10067" rIns="120000" bIns="10067"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0" name="Google Shape;380;p26"/>
              <p:cNvSpPr/>
              <p:nvPr/>
            </p:nvSpPr>
            <p:spPr>
              <a:xfrm>
                <a:off x="2009880" y="3198240"/>
                <a:ext cx="271080" cy="366120"/>
              </a:xfrm>
              <a:custGeom>
                <a:avLst/>
                <a:gdLst/>
                <a:ahLst/>
                <a:cxnLst/>
                <a:rect l="l" t="t" r="r" b="b"/>
                <a:pathLst>
                  <a:path w="753" h="1017" extrusionOk="0">
                    <a:moveTo>
                      <a:pt x="541" y="1017"/>
                    </a:moveTo>
                    <a:lnTo>
                      <a:pt x="541" y="1017"/>
                    </a:lnTo>
                    <a:cubicBezTo>
                      <a:pt x="565" y="828"/>
                      <a:pt x="699" y="679"/>
                      <a:pt x="753" y="499"/>
                    </a:cubicBezTo>
                    <a:cubicBezTo>
                      <a:pt x="642" y="530"/>
                      <a:pt x="544" y="611"/>
                      <a:pt x="488" y="719"/>
                    </a:cubicBezTo>
                    <a:cubicBezTo>
                      <a:pt x="511" y="477"/>
                      <a:pt x="535" y="238"/>
                      <a:pt x="559" y="0"/>
                    </a:cubicBezTo>
                    <a:cubicBezTo>
                      <a:pt x="509" y="49"/>
                      <a:pt x="470" y="114"/>
                      <a:pt x="437" y="180"/>
                    </a:cubicBezTo>
                    <a:cubicBezTo>
                      <a:pt x="348" y="362"/>
                      <a:pt x="298" y="567"/>
                      <a:pt x="292" y="775"/>
                    </a:cubicBezTo>
                    <a:cubicBezTo>
                      <a:pt x="232" y="629"/>
                      <a:pt x="131" y="508"/>
                      <a:pt x="0" y="430"/>
                    </a:cubicBezTo>
                    <a:cubicBezTo>
                      <a:pt x="83" y="579"/>
                      <a:pt x="137" y="747"/>
                      <a:pt x="158" y="917"/>
                    </a:cubicBezTo>
                    <a:cubicBezTo>
                      <a:pt x="179" y="896"/>
                      <a:pt x="220" y="883"/>
                      <a:pt x="247" y="880"/>
                    </a:cubicBezTo>
                    <a:cubicBezTo>
                      <a:pt x="274" y="874"/>
                      <a:pt x="304" y="880"/>
                      <a:pt x="325" y="899"/>
                    </a:cubicBezTo>
                    <a:cubicBezTo>
                      <a:pt x="354" y="924"/>
                      <a:pt x="354" y="967"/>
                      <a:pt x="357" y="1004"/>
                    </a:cubicBezTo>
                    <a:cubicBezTo>
                      <a:pt x="380" y="986"/>
                      <a:pt x="413" y="970"/>
                      <a:pt x="446" y="976"/>
                    </a:cubicBezTo>
                    <a:cubicBezTo>
                      <a:pt x="479" y="983"/>
                      <a:pt x="547" y="983"/>
                      <a:pt x="541" y="1017"/>
                    </a:cubicBezTo>
                    <a:close/>
                  </a:path>
                </a:pathLst>
              </a:custGeom>
              <a:solidFill>
                <a:schemeClr val="accent3"/>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1" name="Google Shape;381;p26"/>
              <p:cNvSpPr/>
              <p:nvPr/>
            </p:nvSpPr>
            <p:spPr>
              <a:xfrm>
                <a:off x="1364040" y="3358800"/>
                <a:ext cx="302400" cy="265680"/>
              </a:xfrm>
              <a:custGeom>
                <a:avLst/>
                <a:gdLst/>
                <a:ahLst/>
                <a:cxnLst/>
                <a:rect l="l" t="t" r="r" b="b"/>
                <a:pathLst>
                  <a:path w="840" h="738" extrusionOk="0">
                    <a:moveTo>
                      <a:pt x="802" y="571"/>
                    </a:moveTo>
                    <a:lnTo>
                      <a:pt x="802" y="571"/>
                    </a:lnTo>
                    <a:cubicBezTo>
                      <a:pt x="796" y="456"/>
                      <a:pt x="807" y="338"/>
                      <a:pt x="840" y="226"/>
                    </a:cubicBezTo>
                    <a:cubicBezTo>
                      <a:pt x="739" y="270"/>
                      <a:pt x="694" y="385"/>
                      <a:pt x="659" y="490"/>
                    </a:cubicBezTo>
                    <a:cubicBezTo>
                      <a:pt x="635" y="326"/>
                      <a:pt x="602" y="161"/>
                      <a:pt x="566" y="0"/>
                    </a:cubicBezTo>
                    <a:cubicBezTo>
                      <a:pt x="497" y="133"/>
                      <a:pt x="477" y="292"/>
                      <a:pt x="503" y="437"/>
                    </a:cubicBezTo>
                    <a:cubicBezTo>
                      <a:pt x="459" y="288"/>
                      <a:pt x="405" y="140"/>
                      <a:pt x="337" y="0"/>
                    </a:cubicBezTo>
                    <a:cubicBezTo>
                      <a:pt x="316" y="149"/>
                      <a:pt x="316" y="301"/>
                      <a:pt x="334" y="453"/>
                    </a:cubicBezTo>
                    <a:cubicBezTo>
                      <a:pt x="215" y="391"/>
                      <a:pt x="131" y="251"/>
                      <a:pt x="0" y="236"/>
                    </a:cubicBezTo>
                    <a:cubicBezTo>
                      <a:pt x="131" y="357"/>
                      <a:pt x="247" y="496"/>
                      <a:pt x="340" y="651"/>
                    </a:cubicBezTo>
                    <a:cubicBezTo>
                      <a:pt x="369" y="608"/>
                      <a:pt x="450" y="614"/>
                      <a:pt x="497" y="627"/>
                    </a:cubicBezTo>
                    <a:cubicBezTo>
                      <a:pt x="548" y="639"/>
                      <a:pt x="587" y="685"/>
                      <a:pt x="593" y="738"/>
                    </a:cubicBezTo>
                    <a:cubicBezTo>
                      <a:pt x="593" y="704"/>
                      <a:pt x="596" y="667"/>
                      <a:pt x="620" y="642"/>
                    </a:cubicBezTo>
                    <a:cubicBezTo>
                      <a:pt x="644" y="620"/>
                      <a:pt x="691" y="620"/>
                      <a:pt x="703" y="651"/>
                    </a:cubicBezTo>
                    <a:cubicBezTo>
                      <a:pt x="715" y="629"/>
                      <a:pt x="730" y="611"/>
                      <a:pt x="751" y="605"/>
                    </a:cubicBezTo>
                    <a:cubicBezTo>
                      <a:pt x="772" y="596"/>
                      <a:pt x="792" y="552"/>
                      <a:pt x="802" y="571"/>
                    </a:cubicBezTo>
                    <a:close/>
                  </a:path>
                </a:pathLst>
              </a:custGeom>
              <a:solidFill>
                <a:schemeClr val="accent3"/>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2" name="Google Shape;382;p26"/>
              <p:cNvSpPr/>
              <p:nvPr/>
            </p:nvSpPr>
            <p:spPr>
              <a:xfrm>
                <a:off x="2829240" y="2999520"/>
                <a:ext cx="200520" cy="288000"/>
              </a:xfrm>
              <a:custGeom>
                <a:avLst/>
                <a:gdLst/>
                <a:ahLst/>
                <a:cxnLst/>
                <a:rect l="l" t="t" r="r" b="b"/>
                <a:pathLst>
                  <a:path w="557" h="800" extrusionOk="0">
                    <a:moveTo>
                      <a:pt x="336" y="694"/>
                    </a:moveTo>
                    <a:lnTo>
                      <a:pt x="336" y="694"/>
                    </a:lnTo>
                    <a:cubicBezTo>
                      <a:pt x="360" y="657"/>
                      <a:pt x="387" y="626"/>
                      <a:pt x="405" y="601"/>
                    </a:cubicBezTo>
                    <a:cubicBezTo>
                      <a:pt x="459" y="524"/>
                      <a:pt x="506" y="440"/>
                      <a:pt x="557" y="359"/>
                    </a:cubicBezTo>
                    <a:cubicBezTo>
                      <a:pt x="444" y="372"/>
                      <a:pt x="354" y="468"/>
                      <a:pt x="277" y="558"/>
                    </a:cubicBezTo>
                    <a:cubicBezTo>
                      <a:pt x="318" y="390"/>
                      <a:pt x="387" y="229"/>
                      <a:pt x="444" y="68"/>
                    </a:cubicBezTo>
                    <a:cubicBezTo>
                      <a:pt x="381" y="114"/>
                      <a:pt x="328" y="167"/>
                      <a:pt x="283" y="232"/>
                    </a:cubicBezTo>
                    <a:cubicBezTo>
                      <a:pt x="253" y="270"/>
                      <a:pt x="173" y="362"/>
                      <a:pt x="179" y="412"/>
                    </a:cubicBezTo>
                    <a:cubicBezTo>
                      <a:pt x="160" y="276"/>
                      <a:pt x="149" y="136"/>
                      <a:pt x="149" y="0"/>
                    </a:cubicBezTo>
                    <a:cubicBezTo>
                      <a:pt x="140" y="180"/>
                      <a:pt x="89" y="359"/>
                      <a:pt x="0" y="515"/>
                    </a:cubicBezTo>
                    <a:cubicBezTo>
                      <a:pt x="56" y="499"/>
                      <a:pt x="113" y="530"/>
                      <a:pt x="146" y="579"/>
                    </a:cubicBezTo>
                    <a:cubicBezTo>
                      <a:pt x="181" y="629"/>
                      <a:pt x="181" y="697"/>
                      <a:pt x="149" y="747"/>
                    </a:cubicBezTo>
                    <a:cubicBezTo>
                      <a:pt x="199" y="669"/>
                      <a:pt x="289" y="728"/>
                      <a:pt x="307" y="800"/>
                    </a:cubicBezTo>
                    <a:cubicBezTo>
                      <a:pt x="298" y="765"/>
                      <a:pt x="316" y="728"/>
                      <a:pt x="336" y="694"/>
                    </a:cubicBezTo>
                    <a:close/>
                  </a:path>
                </a:pathLst>
              </a:custGeom>
              <a:solidFill>
                <a:schemeClr val="accent3"/>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3" name="Google Shape;383;p26"/>
              <p:cNvSpPr/>
              <p:nvPr/>
            </p:nvSpPr>
            <p:spPr>
              <a:xfrm>
                <a:off x="1434960" y="3559320"/>
                <a:ext cx="230400" cy="86760"/>
              </a:xfrm>
              <a:custGeom>
                <a:avLst/>
                <a:gdLst/>
                <a:ahLst/>
                <a:cxnLst/>
                <a:rect l="l" t="t" r="r" b="b"/>
                <a:pathLst>
                  <a:path w="640" h="241" extrusionOk="0">
                    <a:moveTo>
                      <a:pt x="18" y="172"/>
                    </a:moveTo>
                    <a:lnTo>
                      <a:pt x="18" y="172"/>
                    </a:lnTo>
                    <a:cubicBezTo>
                      <a:pt x="32" y="184"/>
                      <a:pt x="50" y="175"/>
                      <a:pt x="59" y="162"/>
                    </a:cubicBezTo>
                    <a:cubicBezTo>
                      <a:pt x="104" y="100"/>
                      <a:pt x="175" y="63"/>
                      <a:pt x="247" y="70"/>
                    </a:cubicBezTo>
                    <a:cubicBezTo>
                      <a:pt x="319" y="72"/>
                      <a:pt x="336" y="156"/>
                      <a:pt x="348" y="215"/>
                    </a:cubicBezTo>
                    <a:cubicBezTo>
                      <a:pt x="357" y="249"/>
                      <a:pt x="405" y="249"/>
                      <a:pt x="411" y="215"/>
                    </a:cubicBezTo>
                    <a:cubicBezTo>
                      <a:pt x="420" y="178"/>
                      <a:pt x="441" y="144"/>
                      <a:pt x="476" y="131"/>
                    </a:cubicBezTo>
                    <a:cubicBezTo>
                      <a:pt x="512" y="116"/>
                      <a:pt x="557" y="125"/>
                      <a:pt x="584" y="150"/>
                    </a:cubicBezTo>
                    <a:cubicBezTo>
                      <a:pt x="599" y="162"/>
                      <a:pt x="616" y="162"/>
                      <a:pt x="631" y="150"/>
                    </a:cubicBezTo>
                    <a:cubicBezTo>
                      <a:pt x="643" y="138"/>
                      <a:pt x="643" y="116"/>
                      <a:pt x="631" y="103"/>
                    </a:cubicBezTo>
                    <a:cubicBezTo>
                      <a:pt x="584" y="60"/>
                      <a:pt x="518" y="42"/>
                      <a:pt x="458" y="66"/>
                    </a:cubicBezTo>
                    <a:cubicBezTo>
                      <a:pt x="432" y="76"/>
                      <a:pt x="408" y="94"/>
                      <a:pt x="390" y="116"/>
                    </a:cubicBezTo>
                    <a:cubicBezTo>
                      <a:pt x="384" y="103"/>
                      <a:pt x="378" y="88"/>
                      <a:pt x="369" y="76"/>
                    </a:cubicBezTo>
                    <a:cubicBezTo>
                      <a:pt x="342" y="32"/>
                      <a:pt x="304" y="7"/>
                      <a:pt x="253" y="1"/>
                    </a:cubicBezTo>
                    <a:cubicBezTo>
                      <a:pt x="155" y="-8"/>
                      <a:pt x="59" y="48"/>
                      <a:pt x="6" y="128"/>
                    </a:cubicBezTo>
                    <a:cubicBezTo>
                      <a:pt x="-6" y="141"/>
                      <a:pt x="2" y="166"/>
                      <a:pt x="18" y="172"/>
                    </a:cubicBezTo>
                    <a:close/>
                  </a:path>
                </a:pathLst>
              </a:custGeom>
              <a:solidFill>
                <a:schemeClr val="dk1"/>
              </a:solidFill>
              <a:ln>
                <a:noFill/>
              </a:ln>
            </p:spPr>
            <p:txBody>
              <a:bodyPr spcFirstLastPara="1" wrap="square" lIns="120000" tIns="55667" rIns="120000" bIns="55667"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84" name="Google Shape;384;p26"/>
              <p:cNvSpPr/>
              <p:nvPr/>
            </p:nvSpPr>
            <p:spPr>
              <a:xfrm>
                <a:off x="2028600" y="3494160"/>
                <a:ext cx="205920" cy="110880"/>
              </a:xfrm>
              <a:custGeom>
                <a:avLst/>
                <a:gdLst/>
                <a:ahLst/>
                <a:cxnLst/>
                <a:rect l="l" t="t" r="r" b="b"/>
                <a:pathLst>
                  <a:path w="572" h="308" extrusionOk="0">
                    <a:moveTo>
                      <a:pt x="213" y="71"/>
                    </a:moveTo>
                    <a:lnTo>
                      <a:pt x="213" y="71"/>
                    </a:lnTo>
                    <a:cubicBezTo>
                      <a:pt x="267" y="83"/>
                      <a:pt x="252" y="154"/>
                      <a:pt x="240" y="198"/>
                    </a:cubicBezTo>
                    <a:cubicBezTo>
                      <a:pt x="231" y="232"/>
                      <a:pt x="270" y="251"/>
                      <a:pt x="294" y="232"/>
                    </a:cubicBezTo>
                    <a:cubicBezTo>
                      <a:pt x="361" y="170"/>
                      <a:pt x="474" y="198"/>
                      <a:pt x="507" y="284"/>
                    </a:cubicBezTo>
                    <a:cubicBezTo>
                      <a:pt x="513" y="300"/>
                      <a:pt x="528" y="312"/>
                      <a:pt x="546" y="306"/>
                    </a:cubicBezTo>
                    <a:cubicBezTo>
                      <a:pt x="564" y="303"/>
                      <a:pt x="576" y="284"/>
                      <a:pt x="570" y="266"/>
                    </a:cubicBezTo>
                    <a:cubicBezTo>
                      <a:pt x="546" y="204"/>
                      <a:pt x="498" y="154"/>
                      <a:pt x="436" y="136"/>
                    </a:cubicBezTo>
                    <a:cubicBezTo>
                      <a:pt x="394" y="126"/>
                      <a:pt x="352" y="129"/>
                      <a:pt x="316" y="142"/>
                    </a:cubicBezTo>
                    <a:cubicBezTo>
                      <a:pt x="316" y="126"/>
                      <a:pt x="316" y="111"/>
                      <a:pt x="314" y="98"/>
                    </a:cubicBezTo>
                    <a:cubicBezTo>
                      <a:pt x="305" y="55"/>
                      <a:pt x="279" y="21"/>
                      <a:pt x="240" y="9"/>
                    </a:cubicBezTo>
                    <a:cubicBezTo>
                      <a:pt x="159" y="-25"/>
                      <a:pt x="88" y="43"/>
                      <a:pt x="16" y="74"/>
                    </a:cubicBezTo>
                    <a:cubicBezTo>
                      <a:pt x="2" y="83"/>
                      <a:pt x="-4" y="105"/>
                      <a:pt x="4" y="120"/>
                    </a:cubicBezTo>
                    <a:cubicBezTo>
                      <a:pt x="14" y="139"/>
                      <a:pt x="34" y="139"/>
                      <a:pt x="49" y="133"/>
                    </a:cubicBezTo>
                    <a:cubicBezTo>
                      <a:pt x="100" y="111"/>
                      <a:pt x="157" y="55"/>
                      <a:pt x="213" y="71"/>
                    </a:cubicBezTo>
                    <a:close/>
                  </a:path>
                </a:pathLst>
              </a:custGeom>
              <a:solidFill>
                <a:schemeClr val="dk1"/>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85" name="Google Shape;385;p26"/>
              <p:cNvSpPr/>
              <p:nvPr/>
            </p:nvSpPr>
            <p:spPr>
              <a:xfrm>
                <a:off x="2563920" y="2460240"/>
                <a:ext cx="473760" cy="474840"/>
              </a:xfrm>
              <a:custGeom>
                <a:avLst/>
                <a:gdLst/>
                <a:ahLst/>
                <a:cxnLst/>
                <a:rect l="l" t="t" r="r" b="b"/>
                <a:pathLst>
                  <a:path w="1316" h="1319" extrusionOk="0">
                    <a:moveTo>
                      <a:pt x="948" y="841"/>
                    </a:moveTo>
                    <a:lnTo>
                      <a:pt x="948" y="841"/>
                    </a:lnTo>
                    <a:cubicBezTo>
                      <a:pt x="1049" y="897"/>
                      <a:pt x="1109" y="1021"/>
                      <a:pt x="1097" y="1141"/>
                    </a:cubicBezTo>
                    <a:cubicBezTo>
                      <a:pt x="1091" y="1194"/>
                      <a:pt x="1070" y="1250"/>
                      <a:pt x="1029" y="1284"/>
                    </a:cubicBezTo>
                    <a:cubicBezTo>
                      <a:pt x="954" y="1346"/>
                      <a:pt x="838" y="1318"/>
                      <a:pt x="766" y="1250"/>
                    </a:cubicBezTo>
                    <a:cubicBezTo>
                      <a:pt x="695" y="1181"/>
                      <a:pt x="662" y="1082"/>
                      <a:pt x="629" y="990"/>
                    </a:cubicBezTo>
                    <a:cubicBezTo>
                      <a:pt x="605" y="1082"/>
                      <a:pt x="549" y="1172"/>
                      <a:pt x="465" y="1209"/>
                    </a:cubicBezTo>
                    <a:cubicBezTo>
                      <a:pt x="379" y="1250"/>
                      <a:pt x="266" y="1225"/>
                      <a:pt x="218" y="1144"/>
                    </a:cubicBezTo>
                    <a:cubicBezTo>
                      <a:pt x="167" y="1051"/>
                      <a:pt x="206" y="934"/>
                      <a:pt x="266" y="848"/>
                    </a:cubicBezTo>
                    <a:cubicBezTo>
                      <a:pt x="308" y="792"/>
                      <a:pt x="364" y="739"/>
                      <a:pt x="433" y="739"/>
                    </a:cubicBezTo>
                    <a:cubicBezTo>
                      <a:pt x="319" y="736"/>
                      <a:pt x="200" y="733"/>
                      <a:pt x="105" y="668"/>
                    </a:cubicBezTo>
                    <a:cubicBezTo>
                      <a:pt x="12" y="603"/>
                      <a:pt x="-38" y="454"/>
                      <a:pt x="33" y="364"/>
                    </a:cubicBezTo>
                    <a:cubicBezTo>
                      <a:pt x="87" y="302"/>
                      <a:pt x="173" y="292"/>
                      <a:pt x="254" y="299"/>
                    </a:cubicBezTo>
                    <a:cubicBezTo>
                      <a:pt x="364" y="314"/>
                      <a:pt x="474" y="358"/>
                      <a:pt x="564" y="429"/>
                    </a:cubicBezTo>
                    <a:cubicBezTo>
                      <a:pt x="555" y="327"/>
                      <a:pt x="534" y="246"/>
                      <a:pt x="546" y="144"/>
                    </a:cubicBezTo>
                    <a:cubicBezTo>
                      <a:pt x="549" y="100"/>
                      <a:pt x="558" y="54"/>
                      <a:pt x="588" y="26"/>
                    </a:cubicBezTo>
                    <a:cubicBezTo>
                      <a:pt x="615" y="4"/>
                      <a:pt x="650" y="-2"/>
                      <a:pt x="686" y="1"/>
                    </a:cubicBezTo>
                    <a:cubicBezTo>
                      <a:pt x="799" y="10"/>
                      <a:pt x="895" y="106"/>
                      <a:pt x="922" y="221"/>
                    </a:cubicBezTo>
                    <a:cubicBezTo>
                      <a:pt x="948" y="336"/>
                      <a:pt x="910" y="463"/>
                      <a:pt x="832" y="550"/>
                    </a:cubicBezTo>
                    <a:cubicBezTo>
                      <a:pt x="889" y="503"/>
                      <a:pt x="945" y="454"/>
                      <a:pt x="1011" y="426"/>
                    </a:cubicBezTo>
                    <a:cubicBezTo>
                      <a:pt x="1076" y="395"/>
                      <a:pt x="1154" y="386"/>
                      <a:pt x="1216" y="417"/>
                    </a:cubicBezTo>
                    <a:cubicBezTo>
                      <a:pt x="1282" y="448"/>
                      <a:pt x="1330" y="525"/>
                      <a:pt x="1312" y="600"/>
                    </a:cubicBezTo>
                    <a:cubicBezTo>
                      <a:pt x="1297" y="655"/>
                      <a:pt x="1246" y="695"/>
                      <a:pt x="1198" y="727"/>
                    </a:cubicBezTo>
                    <a:cubicBezTo>
                      <a:pt x="1121" y="773"/>
                      <a:pt x="1035" y="823"/>
                      <a:pt x="948" y="841"/>
                    </a:cubicBezTo>
                    <a:close/>
                  </a:path>
                </a:pathLst>
              </a:custGeom>
              <a:solidFill>
                <a:schemeClr val="dk2"/>
              </a:solidFill>
              <a:ln>
                <a:noFill/>
              </a:ln>
            </p:spPr>
            <p:txBody>
              <a:bodyPr spcFirstLastPara="1" wrap="square" lIns="120000" tIns="60000" rIns="120000" bIns="600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6" name="Google Shape;386;p26"/>
              <p:cNvSpPr/>
              <p:nvPr/>
            </p:nvSpPr>
            <p:spPr>
              <a:xfrm>
                <a:off x="2773800" y="2685600"/>
                <a:ext cx="78120" cy="73440"/>
              </a:xfrm>
              <a:custGeom>
                <a:avLst/>
                <a:gdLst/>
                <a:ahLst/>
                <a:cxnLst/>
                <a:rect l="l" t="t" r="r" b="b"/>
                <a:pathLst>
                  <a:path w="217" h="204" extrusionOk="0">
                    <a:moveTo>
                      <a:pt x="216" y="85"/>
                    </a:moveTo>
                    <a:lnTo>
                      <a:pt x="216" y="85"/>
                    </a:lnTo>
                    <a:cubicBezTo>
                      <a:pt x="195" y="-58"/>
                      <a:pt x="-46" y="-5"/>
                      <a:pt x="8" y="138"/>
                    </a:cubicBezTo>
                    <a:cubicBezTo>
                      <a:pt x="22" y="175"/>
                      <a:pt x="64" y="200"/>
                      <a:pt x="103" y="203"/>
                    </a:cubicBezTo>
                    <a:cubicBezTo>
                      <a:pt x="121" y="206"/>
                      <a:pt x="142" y="206"/>
                      <a:pt x="157" y="200"/>
                    </a:cubicBezTo>
                    <a:cubicBezTo>
                      <a:pt x="201" y="184"/>
                      <a:pt x="222" y="132"/>
                      <a:pt x="216" y="85"/>
                    </a:cubicBezTo>
                    <a:close/>
                  </a:path>
                </a:pathLst>
              </a:custGeom>
              <a:solidFill>
                <a:schemeClr val="lt1"/>
              </a:solidFill>
              <a:ln>
                <a:noFill/>
              </a:ln>
            </p:spPr>
            <p:txBody>
              <a:bodyPr spcFirstLastPara="1" wrap="square" lIns="120000" tIns="37900" rIns="120000" bIns="37900" anchor="ctr" anchorCtr="1">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sp>
        <p:nvSpPr>
          <p:cNvPr id="8" name="Freeform 6">
            <a:extLst>
              <a:ext uri="{FF2B5EF4-FFF2-40B4-BE49-F238E27FC236}">
                <a16:creationId xmlns:a16="http://schemas.microsoft.com/office/drawing/2014/main" id="{D28F1996-1115-501C-5B44-E65B68E5E8AF}"/>
              </a:ext>
            </a:extLst>
          </p:cNvPr>
          <p:cNvSpPr/>
          <p:nvPr/>
        </p:nvSpPr>
        <p:spPr>
          <a:xfrm>
            <a:off x="123307" y="0"/>
            <a:ext cx="549047" cy="1878237"/>
          </a:xfrm>
          <a:custGeom>
            <a:avLst/>
            <a:gdLst/>
            <a:ahLst/>
            <a:cxnLst/>
            <a:rect l="l" t="t" r="r" b="b"/>
            <a:pathLst>
              <a:path w="1077964" h="3090936">
                <a:moveTo>
                  <a:pt x="0" y="0"/>
                </a:moveTo>
                <a:lnTo>
                  <a:pt x="1077964" y="0"/>
                </a:lnTo>
                <a:lnTo>
                  <a:pt x="1077964" y="3090936"/>
                </a:lnTo>
                <a:lnTo>
                  <a:pt x="0" y="3090936"/>
                </a:lnTo>
                <a:lnTo>
                  <a:pt x="0" y="0"/>
                </a:lnTo>
                <a:close/>
              </a:path>
            </a:pathLst>
          </a:custGeom>
          <a:blipFill>
            <a:blip r:embed="rId5"/>
            <a:stretch>
              <a:fillRect/>
            </a:stretch>
          </a:blipFill>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0" name="Freeform 6">
            <a:extLst>
              <a:ext uri="{FF2B5EF4-FFF2-40B4-BE49-F238E27FC236}">
                <a16:creationId xmlns:a16="http://schemas.microsoft.com/office/drawing/2014/main" id="{A06AA3B1-8E86-4A1A-40DC-020DB1D3E1F8}"/>
              </a:ext>
            </a:extLst>
          </p:cNvPr>
          <p:cNvSpPr/>
          <p:nvPr/>
        </p:nvSpPr>
        <p:spPr>
          <a:xfrm>
            <a:off x="601925" y="-621553"/>
            <a:ext cx="549047" cy="1878237"/>
          </a:xfrm>
          <a:custGeom>
            <a:avLst/>
            <a:gdLst/>
            <a:ahLst/>
            <a:cxnLst/>
            <a:rect l="l" t="t" r="r" b="b"/>
            <a:pathLst>
              <a:path w="1077964" h="3090936">
                <a:moveTo>
                  <a:pt x="0" y="0"/>
                </a:moveTo>
                <a:lnTo>
                  <a:pt x="1077964" y="0"/>
                </a:lnTo>
                <a:lnTo>
                  <a:pt x="1077964" y="3090936"/>
                </a:lnTo>
                <a:lnTo>
                  <a:pt x="0" y="3090936"/>
                </a:lnTo>
                <a:lnTo>
                  <a:pt x="0" y="0"/>
                </a:lnTo>
                <a:close/>
              </a:path>
            </a:pathLst>
          </a:custGeom>
          <a:blipFill>
            <a:blip r:embed="rId5"/>
            <a:stretch>
              <a:fillRect/>
            </a:stretch>
          </a:blipFill>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Freeform 2">
            <a:extLst>
              <a:ext uri="{FF2B5EF4-FFF2-40B4-BE49-F238E27FC236}">
                <a16:creationId xmlns:a16="http://schemas.microsoft.com/office/drawing/2014/main" id="{437ED899-55EA-5BC7-701E-21F5D69EED1C}"/>
              </a:ext>
            </a:extLst>
          </p:cNvPr>
          <p:cNvSpPr/>
          <p:nvPr/>
        </p:nvSpPr>
        <p:spPr>
          <a:xfrm>
            <a:off x="51886" y="2411406"/>
            <a:ext cx="2822353" cy="4626809"/>
          </a:xfrm>
          <a:custGeom>
            <a:avLst/>
            <a:gdLst/>
            <a:ahLst/>
            <a:cxnLst/>
            <a:rect l="l" t="t" r="r" b="b"/>
            <a:pathLst>
              <a:path w="2116765" h="3470107">
                <a:moveTo>
                  <a:pt x="0" y="0"/>
                </a:moveTo>
                <a:lnTo>
                  <a:pt x="2116765" y="0"/>
                </a:lnTo>
                <a:lnTo>
                  <a:pt x="2116765" y="3470107"/>
                </a:lnTo>
                <a:lnTo>
                  <a:pt x="0" y="3470107"/>
                </a:lnTo>
                <a:lnTo>
                  <a:pt x="0" y="0"/>
                </a:lnTo>
                <a:close/>
              </a:path>
            </a:pathLst>
          </a:custGeom>
          <a:blipFill>
            <a:blip r:embed="rId6"/>
            <a:stretch>
              <a:fillRect/>
            </a:stretch>
          </a:blipFill>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41">
            <a:extLst>
              <a:ext uri="{FF2B5EF4-FFF2-40B4-BE49-F238E27FC236}">
                <a16:creationId xmlns:a16="http://schemas.microsoft.com/office/drawing/2014/main" id="{D5486623-89A5-16F1-F550-DFDA837D824C}"/>
              </a:ext>
            </a:extLst>
          </p:cNvPr>
          <p:cNvSpPr/>
          <p:nvPr/>
        </p:nvSpPr>
        <p:spPr>
          <a:xfrm rot="10800000">
            <a:off x="9790517" y="-95247"/>
            <a:ext cx="9753600" cy="1499616"/>
          </a:xfrm>
          <a:custGeom>
            <a:avLst/>
            <a:gdLst/>
            <a:ahLst/>
            <a:cxnLst/>
            <a:rect l="l" t="t" r="r" b="b"/>
            <a:pathLst>
              <a:path w="7315200" h="1124712">
                <a:moveTo>
                  <a:pt x="0" y="0"/>
                </a:moveTo>
                <a:lnTo>
                  <a:pt x="7315200" y="0"/>
                </a:lnTo>
                <a:lnTo>
                  <a:pt x="7315200" y="1124712"/>
                </a:lnTo>
                <a:lnTo>
                  <a:pt x="0" y="1124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TextBox 14">
            <a:extLst>
              <a:ext uri="{FF2B5EF4-FFF2-40B4-BE49-F238E27FC236}">
                <a16:creationId xmlns:a16="http://schemas.microsoft.com/office/drawing/2014/main" id="{42D12F43-7095-9E85-3387-0DA7FAFB4612}"/>
              </a:ext>
            </a:extLst>
          </p:cNvPr>
          <p:cNvSpPr txBox="1"/>
          <p:nvPr/>
        </p:nvSpPr>
        <p:spPr>
          <a:xfrm>
            <a:off x="3191009" y="3981737"/>
            <a:ext cx="5097977" cy="943848"/>
          </a:xfrm>
          <a:prstGeom prst="rect">
            <a:avLst/>
          </a:prstGeom>
          <a:noFill/>
        </p:spPr>
        <p:txBody>
          <a:bodyPr wrap="none" rtlCol="0">
            <a:prstTxWarp prst="textArchUp">
              <a:avLst/>
            </a:prstTxWarp>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12800" kern="0">
                <a:solidFill>
                  <a:srgbClr val="1DB3B0">
                    <a:lumMod val="75000"/>
                  </a:srgbClr>
                </a:solidFill>
                <a:latin typeface="SVN-Poky's" panose="020B0606040200020203" pitchFamily="34" charset="0"/>
                <a:cs typeface="Arial"/>
                <a:sym typeface="Arial"/>
              </a:rPr>
              <a:t>VẬN DỤNG</a:t>
            </a:r>
            <a:endParaRPr kumimoji="0" lang="vi-VN" sz="12800" b="0" i="0" u="none" strike="noStrike" kern="0" cap="none" spc="0" normalizeH="0" baseline="0" noProof="0" dirty="0">
              <a:ln>
                <a:noFill/>
              </a:ln>
              <a:solidFill>
                <a:srgbClr val="1DB3B0">
                  <a:lumMod val="75000"/>
                </a:srgbClr>
              </a:solidFill>
              <a:effectLst/>
              <a:uLnTx/>
              <a:uFillTx/>
              <a:latin typeface="SVN-Poky's" panose="020B0606040200020203" pitchFamily="34" charset="0"/>
              <a:ea typeface="+mn-ea"/>
              <a:cs typeface="Arial"/>
              <a:sym typeface="Arial"/>
            </a:endParaRPr>
          </a:p>
        </p:txBody>
      </p:sp>
    </p:spTree>
    <p:extLst>
      <p:ext uri="{BB962C8B-B14F-4D97-AF65-F5344CB8AC3E}">
        <p14:creationId xmlns:p14="http://schemas.microsoft.com/office/powerpoint/2010/main" val="39276229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5E5B9D-53FA-4E19-877D-FD83B7405471}"/>
              </a:ext>
            </a:extLst>
          </p:cNvPr>
          <p:cNvPicPr>
            <a:picLocks noChangeAspect="1"/>
          </p:cNvPicPr>
          <p:nvPr/>
        </p:nvPicPr>
        <p:blipFill>
          <a:blip r:embed="rId7"/>
          <a:stretch>
            <a:fillRect/>
          </a:stretch>
        </p:blipFill>
        <p:spPr>
          <a:xfrm>
            <a:off x="0" y="0"/>
            <a:ext cx="12192000" cy="6858000"/>
          </a:xfrm>
          <a:prstGeom prst="rect">
            <a:avLst/>
          </a:prstGeom>
        </p:spPr>
      </p:pic>
      <p:pic>
        <p:nvPicPr>
          <p:cNvPr id="7" name="Am-thanh-tra-loi-sai-www_tiengdong_com">
            <a:hlinkClick r:id="" action="ppaction://media"/>
            <a:extLst>
              <a:ext uri="{FF2B5EF4-FFF2-40B4-BE49-F238E27FC236}">
                <a16:creationId xmlns:a16="http://schemas.microsoft.com/office/drawing/2014/main" id="{4163A70C-DB01-F607-4FC1-C58887BC724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7477" y="632984"/>
            <a:ext cx="487363" cy="487363"/>
          </a:xfrm>
          <a:prstGeom prst="rect">
            <a:avLst/>
          </a:prstGeom>
        </p:spPr>
      </p:pic>
      <p:pic>
        <p:nvPicPr>
          <p:cNvPr id="8" name="Tieng-tinh-tinh-www_nhacchuongvui_com">
            <a:hlinkClick r:id="" action="ppaction://media"/>
            <a:extLst>
              <a:ext uri="{FF2B5EF4-FFF2-40B4-BE49-F238E27FC236}">
                <a16:creationId xmlns:a16="http://schemas.microsoft.com/office/drawing/2014/main" id="{41B5E192-8878-79AD-AA7C-0DB6FFE05061}"/>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10107" y="-242118"/>
            <a:ext cx="487363" cy="487363"/>
          </a:xfrm>
          <a:prstGeom prst="rect">
            <a:avLst/>
          </a:prstGeom>
        </p:spPr>
      </p:pic>
      <p:pic>
        <p:nvPicPr>
          <p:cNvPr id="9" name="Am-thanh-tra-loi-sai-www_tiengdong_com">
            <a:hlinkClick r:id="" action="ppaction://media"/>
            <a:extLst>
              <a:ext uri="{FF2B5EF4-FFF2-40B4-BE49-F238E27FC236}">
                <a16:creationId xmlns:a16="http://schemas.microsoft.com/office/drawing/2014/main" id="{4B0138DD-0368-070C-08C8-8E86EA262EB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7477" y="1407240"/>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ABF6ECE7-CB0E-3FF7-B6BE-CF3DC95D677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7477" y="2181496"/>
            <a:ext cx="487363" cy="487363"/>
          </a:xfrm>
          <a:prstGeom prst="rect">
            <a:avLst/>
          </a:prstGeom>
        </p:spPr>
      </p:pic>
      <p:sp>
        <p:nvSpPr>
          <p:cNvPr id="15" name="Plaque 14">
            <a:extLst>
              <a:ext uri="{FF2B5EF4-FFF2-40B4-BE49-F238E27FC236}">
                <a16:creationId xmlns:a16="http://schemas.microsoft.com/office/drawing/2014/main" id="{FD62DB9F-5EEB-6A95-E6D4-B6F564FF1F5F}"/>
              </a:ext>
            </a:extLst>
          </p:cNvPr>
          <p:cNvSpPr/>
          <p:nvPr/>
        </p:nvSpPr>
        <p:spPr>
          <a:xfrm>
            <a:off x="1538800" y="656327"/>
            <a:ext cx="9180286" cy="1778000"/>
          </a:xfrm>
          <a:prstGeom prst="plaque">
            <a:avLst/>
          </a:prstGeom>
          <a:solidFill>
            <a:srgbClr val="E6FFCD"/>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0070C0"/>
                </a:solidFill>
                <a:effectLst/>
                <a:uLnTx/>
                <a:uFillTx/>
                <a:latin typeface="Calibri" panose="020F0502020204030204"/>
                <a:ea typeface="+mn-ea"/>
                <a:cs typeface="+mn-cs"/>
              </a:rPr>
              <a:t>Bao nhiêu tuổi thì được gọi</a:t>
            </a:r>
            <a:endParaRPr kumimoji="0" lang="en-US" sz="5400" b="1" i="0" u="none" strike="noStrike" kern="1200" cap="none" spc="0" normalizeH="0" baseline="0" noProof="0">
              <a:ln>
                <a:noFill/>
              </a:ln>
              <a:solidFill>
                <a:srgbClr val="0070C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0070C0"/>
                </a:solidFill>
                <a:effectLst/>
                <a:uLnTx/>
                <a:uFillTx/>
                <a:latin typeface="Calibri" panose="020F0502020204030204"/>
                <a:ea typeface="+mn-ea"/>
                <a:cs typeface="+mn-cs"/>
              </a:rPr>
              <a:t> là tuổi vị thành niên ?</a:t>
            </a:r>
          </a:p>
        </p:txBody>
      </p:sp>
      <p:grpSp>
        <p:nvGrpSpPr>
          <p:cNvPr id="19" name="Group 18">
            <a:extLst>
              <a:ext uri="{FF2B5EF4-FFF2-40B4-BE49-F238E27FC236}">
                <a16:creationId xmlns:a16="http://schemas.microsoft.com/office/drawing/2014/main" id="{78336612-F495-ED65-75A8-0F467FCAC213}"/>
              </a:ext>
            </a:extLst>
          </p:cNvPr>
          <p:cNvGrpSpPr/>
          <p:nvPr/>
        </p:nvGrpSpPr>
        <p:grpSpPr>
          <a:xfrm>
            <a:off x="385405" y="2851479"/>
            <a:ext cx="5374969" cy="1559845"/>
            <a:chOff x="319547" y="4292757"/>
            <a:chExt cx="8062453" cy="2339768"/>
          </a:xfrm>
        </p:grpSpPr>
        <p:sp>
          <p:nvSpPr>
            <p:cNvPr id="3" name="a">
              <a:extLst>
                <a:ext uri="{FF2B5EF4-FFF2-40B4-BE49-F238E27FC236}">
                  <a16:creationId xmlns:a16="http://schemas.microsoft.com/office/drawing/2014/main" id="{EF361B2F-4AD3-0677-319F-3460F1CEBEA6}"/>
                </a:ext>
              </a:extLst>
            </p:cNvPr>
            <p:cNvSpPr/>
            <p:nvPr/>
          </p:nvSpPr>
          <p:spPr>
            <a:xfrm>
              <a:off x="1078816" y="4457700"/>
              <a:ext cx="7303184" cy="2071397"/>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lang="en-US" sz="4400" b="1">
                  <a:solidFill>
                    <a:srgbClr val="FF0000"/>
                  </a:solidFill>
                  <a:latin typeface="Calibri" panose="020F0502020204030204"/>
                </a:rPr>
                <a:t>Từ 3 đến </a:t>
              </a:r>
            </a:p>
            <a:p>
              <a:pPr marL="0" marR="0" lvl="0" indent="0" algn="ctr" defTabSz="914446" rtl="0" eaLnBrk="1" fontAlgn="auto" latinLnBrk="0" hangingPunct="1">
                <a:lnSpc>
                  <a:spcPct val="100000"/>
                </a:lnSpc>
                <a:spcBef>
                  <a:spcPts val="0"/>
                </a:spcBef>
                <a:spcAft>
                  <a:spcPts val="0"/>
                </a:spcAft>
                <a:buClrTx/>
                <a:buSzTx/>
                <a:buFontTx/>
                <a:buNone/>
                <a:tabLst/>
                <a:defRPr/>
              </a:pPr>
              <a:r>
                <a:rPr lang="en-US" sz="4400" b="1">
                  <a:solidFill>
                    <a:srgbClr val="FF0000"/>
                  </a:solidFill>
                  <a:latin typeface="Calibri" panose="020F0502020204030204"/>
                </a:rPr>
                <a:t>6 tuổi</a:t>
              </a:r>
              <a:endPar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7" name="Picture 4">
              <a:extLst>
                <a:ext uri="{FF2B5EF4-FFF2-40B4-BE49-F238E27FC236}">
                  <a16:creationId xmlns:a16="http://schemas.microsoft.com/office/drawing/2014/main" id="{3A52F71A-6E1C-29E3-B23E-6E0A0B77027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19547" y="4292756"/>
              <a:ext cx="2111640" cy="2339767"/>
            </a:xfrm>
            <a:prstGeom prst="rect">
              <a:avLst/>
            </a:prstGeom>
          </p:spPr>
        </p:pic>
      </p:grpSp>
      <p:grpSp>
        <p:nvGrpSpPr>
          <p:cNvPr id="20" name="Group 19">
            <a:extLst>
              <a:ext uri="{FF2B5EF4-FFF2-40B4-BE49-F238E27FC236}">
                <a16:creationId xmlns:a16="http://schemas.microsoft.com/office/drawing/2014/main" id="{48A89EED-70B6-F120-465E-37E1ACC821B7}"/>
              </a:ext>
            </a:extLst>
          </p:cNvPr>
          <p:cNvGrpSpPr/>
          <p:nvPr/>
        </p:nvGrpSpPr>
        <p:grpSpPr>
          <a:xfrm>
            <a:off x="6289824" y="2934328"/>
            <a:ext cx="5516771" cy="1459872"/>
            <a:chOff x="9105900" y="4442090"/>
            <a:chExt cx="8275156" cy="2189808"/>
          </a:xfrm>
        </p:grpSpPr>
        <p:sp>
          <p:nvSpPr>
            <p:cNvPr id="4" name="b">
              <a:extLst>
                <a:ext uri="{FF2B5EF4-FFF2-40B4-BE49-F238E27FC236}">
                  <a16:creationId xmlns:a16="http://schemas.microsoft.com/office/drawing/2014/main" id="{58B2C650-1CC2-929E-B9A9-18C31B8740E5}"/>
                </a:ext>
              </a:extLst>
            </p:cNvPr>
            <p:cNvSpPr/>
            <p:nvPr/>
          </p:nvSpPr>
          <p:spPr>
            <a:xfrm>
              <a:off x="9765046" y="4457701"/>
              <a:ext cx="7616010" cy="2071397"/>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Từ 6 đến </a:t>
              </a: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19 tuổi</a:t>
              </a:r>
              <a:endPar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8" name="Picture 11">
              <a:extLst>
                <a:ext uri="{FF2B5EF4-FFF2-40B4-BE49-F238E27FC236}">
                  <a16:creationId xmlns:a16="http://schemas.microsoft.com/office/drawing/2014/main" id="{AA202D36-FE70-E9C4-14E5-EEC7E58ABFE5}"/>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105900" y="4442090"/>
              <a:ext cx="1968090" cy="2189808"/>
            </a:xfrm>
            <a:prstGeom prst="rect">
              <a:avLst/>
            </a:prstGeom>
          </p:spPr>
        </p:pic>
      </p:grpSp>
      <p:grpSp>
        <p:nvGrpSpPr>
          <p:cNvPr id="24" name="Group 23">
            <a:extLst>
              <a:ext uri="{FF2B5EF4-FFF2-40B4-BE49-F238E27FC236}">
                <a16:creationId xmlns:a16="http://schemas.microsoft.com/office/drawing/2014/main" id="{8F3B9162-783E-4BCC-1BC5-A7955DD08F99}"/>
              </a:ext>
            </a:extLst>
          </p:cNvPr>
          <p:cNvGrpSpPr/>
          <p:nvPr/>
        </p:nvGrpSpPr>
        <p:grpSpPr>
          <a:xfrm>
            <a:off x="359600" y="4892040"/>
            <a:ext cx="5400773" cy="1548808"/>
            <a:chOff x="310435" y="7338060"/>
            <a:chExt cx="8101160" cy="2323212"/>
          </a:xfrm>
        </p:grpSpPr>
        <p:sp>
          <p:nvSpPr>
            <p:cNvPr id="11" name="c">
              <a:extLst>
                <a:ext uri="{FF2B5EF4-FFF2-40B4-BE49-F238E27FC236}">
                  <a16:creationId xmlns:a16="http://schemas.microsoft.com/office/drawing/2014/main" id="{7BBF831F-5501-9367-806D-24D63CE6BB82}"/>
                </a:ext>
              </a:extLst>
            </p:cNvPr>
            <p:cNvSpPr/>
            <p:nvPr/>
          </p:nvSpPr>
          <p:spPr>
            <a:xfrm>
              <a:off x="1108411" y="7407652"/>
              <a:ext cx="7303184" cy="2071398"/>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lang="en-US" sz="4400" b="1">
                  <a:solidFill>
                    <a:srgbClr val="FF0000"/>
                  </a:solidFill>
                  <a:latin typeface="Calibri" panose="020F0502020204030204"/>
                </a:rPr>
                <a:t>T</a:t>
              </a: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ừ 10 đến </a:t>
              </a: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19 tuổi</a:t>
              </a:r>
              <a:endParaRPr kumimoji="0" lang="en-US" sz="5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1" name="Picture 12">
              <a:extLst>
                <a:ext uri="{FF2B5EF4-FFF2-40B4-BE49-F238E27FC236}">
                  <a16:creationId xmlns:a16="http://schemas.microsoft.com/office/drawing/2014/main" id="{2EB48C9B-85B6-9CAF-2C1E-56AEF9465E54}"/>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10435" y="7338060"/>
              <a:ext cx="2128643" cy="2323212"/>
            </a:xfrm>
            <a:prstGeom prst="rect">
              <a:avLst/>
            </a:prstGeom>
          </p:spPr>
        </p:pic>
      </p:grpSp>
      <p:grpSp>
        <p:nvGrpSpPr>
          <p:cNvPr id="23" name="Group 22">
            <a:extLst>
              <a:ext uri="{FF2B5EF4-FFF2-40B4-BE49-F238E27FC236}">
                <a16:creationId xmlns:a16="http://schemas.microsoft.com/office/drawing/2014/main" id="{029C2B4B-B39F-A5A3-576D-3D1C1D40D3C2}"/>
              </a:ext>
            </a:extLst>
          </p:cNvPr>
          <p:cNvGrpSpPr/>
          <p:nvPr/>
        </p:nvGrpSpPr>
        <p:grpSpPr>
          <a:xfrm>
            <a:off x="6289825" y="4902200"/>
            <a:ext cx="5733369" cy="1473200"/>
            <a:chOff x="9023498" y="7402261"/>
            <a:chExt cx="8600053" cy="2209800"/>
          </a:xfrm>
        </p:grpSpPr>
        <p:sp>
          <p:nvSpPr>
            <p:cNvPr id="12" name="d">
              <a:extLst>
                <a:ext uri="{FF2B5EF4-FFF2-40B4-BE49-F238E27FC236}">
                  <a16:creationId xmlns:a16="http://schemas.microsoft.com/office/drawing/2014/main" id="{FFC752B8-A2D1-61FB-BBA2-3041CE152CFD}"/>
                </a:ext>
              </a:extLst>
            </p:cNvPr>
            <p:cNvSpPr/>
            <p:nvPr/>
          </p:nvSpPr>
          <p:spPr>
            <a:xfrm>
              <a:off x="10007541" y="7429536"/>
              <a:ext cx="7616010" cy="2071397"/>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46">
                <a:defRPr/>
              </a:pPr>
              <a:r>
                <a:rPr lang="en-US" sz="4400" b="1">
                  <a:solidFill>
                    <a:srgbClr val="FF0000"/>
                  </a:solidFill>
                </a:rPr>
                <a:t>Từ 12 đến </a:t>
              </a:r>
            </a:p>
            <a:p>
              <a:pPr lvl="0" algn="ctr" defTabSz="914446">
                <a:defRPr/>
              </a:pPr>
              <a:r>
                <a:rPr lang="en-US" sz="4400" b="1">
                  <a:solidFill>
                    <a:srgbClr val="FF0000"/>
                  </a:solidFill>
                </a:rPr>
                <a:t>18 tuổi</a:t>
              </a:r>
              <a:endPar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2" name="Picture 13">
              <a:extLst>
                <a:ext uri="{FF2B5EF4-FFF2-40B4-BE49-F238E27FC236}">
                  <a16:creationId xmlns:a16="http://schemas.microsoft.com/office/drawing/2014/main" id="{115DBC70-2450-9BC7-4B24-8339B72C4A3E}"/>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9023498" y="7402261"/>
              <a:ext cx="2010918" cy="2209800"/>
            </a:xfrm>
            <a:prstGeom prst="rect">
              <a:avLst/>
            </a:prstGeom>
          </p:spPr>
        </p:pic>
      </p:grpSp>
      <p:pic>
        <p:nvPicPr>
          <p:cNvPr id="6" name="Đúng">
            <a:extLst>
              <a:ext uri="{FF2B5EF4-FFF2-40B4-BE49-F238E27FC236}">
                <a16:creationId xmlns:a16="http://schemas.microsoft.com/office/drawing/2014/main" id="{D3DA7254-BAEF-E06A-35BB-E86419E540B4}"/>
              </a:ext>
            </a:extLst>
          </p:cNvPr>
          <p:cNvPicPr>
            <a:picLocks noChangeAspect="1"/>
          </p:cNvPicPr>
          <p:nvPr/>
        </p:nvPicPr>
        <p:blipFill>
          <a:blip r:embed="rId17">
            <a:extLst>
              <a:ext uri="{BEBA8EAE-BF5A-486C-A8C5-ECC9F3942E4B}">
                <a14:imgProps xmlns:a14="http://schemas.microsoft.com/office/drawing/2010/main">
                  <a14:imgLayer r:embed="rId18">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410765" y="5012632"/>
            <a:ext cx="1486303" cy="1189041"/>
          </a:xfrm>
          <a:prstGeom prst="rect">
            <a:avLst/>
          </a:prstGeom>
        </p:spPr>
      </p:pic>
      <p:pic>
        <p:nvPicPr>
          <p:cNvPr id="5" name="xoài">
            <a:extLst>
              <a:ext uri="{FF2B5EF4-FFF2-40B4-BE49-F238E27FC236}">
                <a16:creationId xmlns:a16="http://schemas.microsoft.com/office/drawing/2014/main" id="{45095DEA-809B-0D9C-2F1F-EF1D3AAD34C0}"/>
              </a:ext>
            </a:extLst>
          </p:cNvPr>
          <p:cNvPicPr>
            <a:picLocks noChangeAspect="1"/>
          </p:cNvPicPr>
          <p:nvPr/>
        </p:nvPicPr>
        <p:blipFill>
          <a:blip r:embed="rId19" cstate="hq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776800" y="983376"/>
            <a:ext cx="1562076" cy="1222324"/>
          </a:xfrm>
          <a:prstGeom prst="rect">
            <a:avLst/>
          </a:prstGeom>
        </p:spPr>
      </p:pic>
    </p:spTree>
    <p:extLst>
      <p:ext uri="{BB962C8B-B14F-4D97-AF65-F5344CB8AC3E}">
        <p14:creationId xmlns:p14="http://schemas.microsoft.com/office/powerpoint/2010/main" val="2261884380"/>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2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72000">
                                          <p:cBhvr additive="base">
                                            <p:cTn id="7" dur="1000" fill="hold"/>
                                            <p:tgtEl>
                                              <p:spTgt spid="19"/>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2000">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14:bounceEnd="72000">
                                          <p:cBhvr additive="base">
                                            <p:cTn id="11" dur="1000" fill="hold"/>
                                            <p:tgtEl>
                                              <p:spTgt spid="24"/>
                                            </p:tgtEl>
                                            <p:attrNameLst>
                                              <p:attrName>ppt_x</p:attrName>
                                            </p:attrNameLst>
                                          </p:cBhvr>
                                          <p:tavLst>
                                            <p:tav tm="0">
                                              <p:val>
                                                <p:strVal val="#ppt_x"/>
                                              </p:val>
                                            </p:tav>
                                            <p:tav tm="100000">
                                              <p:val>
                                                <p:strVal val="#ppt_x"/>
                                              </p:val>
                                            </p:tav>
                                          </p:tavLst>
                                        </p:anim>
                                        <p:anim calcmode="lin" valueType="num" p14:bounceEnd="72000">
                                          <p:cBhvr additive="base">
                                            <p:cTn id="12" dur="10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2000">
                                      <p:stCondLst>
                                        <p:cond delay="1000"/>
                                      </p:stCondLst>
                                      <p:childTnLst>
                                        <p:set>
                                          <p:cBhvr>
                                            <p:cTn id="14" dur="1" fill="hold">
                                              <p:stCondLst>
                                                <p:cond delay="0"/>
                                              </p:stCondLst>
                                            </p:cTn>
                                            <p:tgtEl>
                                              <p:spTgt spid="20"/>
                                            </p:tgtEl>
                                            <p:attrNameLst>
                                              <p:attrName>style.visibility</p:attrName>
                                            </p:attrNameLst>
                                          </p:cBhvr>
                                          <p:to>
                                            <p:strVal val="visible"/>
                                          </p:to>
                                        </p:set>
                                        <p:anim calcmode="lin" valueType="num" p14:bounceEnd="72000">
                                          <p:cBhvr additive="base">
                                            <p:cTn id="15" dur="1000" fill="hold"/>
                                            <p:tgtEl>
                                              <p:spTgt spid="20"/>
                                            </p:tgtEl>
                                            <p:attrNameLst>
                                              <p:attrName>ppt_x</p:attrName>
                                            </p:attrNameLst>
                                          </p:cBhvr>
                                          <p:tavLst>
                                            <p:tav tm="0">
                                              <p:val>
                                                <p:strVal val="#ppt_x"/>
                                              </p:val>
                                            </p:tav>
                                            <p:tav tm="100000">
                                              <p:val>
                                                <p:strVal val="#ppt_x"/>
                                              </p:val>
                                            </p:tav>
                                          </p:tavLst>
                                        </p:anim>
                                        <p:anim calcmode="lin" valueType="num" p14:bounceEnd="72000">
                                          <p:cBhvr additive="base">
                                            <p:cTn id="16" dur="1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2000">
                                      <p:stCondLst>
                                        <p:cond delay="1500"/>
                                      </p:stCondLst>
                                      <p:childTnLst>
                                        <p:set>
                                          <p:cBhvr>
                                            <p:cTn id="18" dur="1" fill="hold">
                                              <p:stCondLst>
                                                <p:cond delay="0"/>
                                              </p:stCondLst>
                                            </p:cTn>
                                            <p:tgtEl>
                                              <p:spTgt spid="23"/>
                                            </p:tgtEl>
                                            <p:attrNameLst>
                                              <p:attrName>style.visibility</p:attrName>
                                            </p:attrNameLst>
                                          </p:cBhvr>
                                          <p:to>
                                            <p:strVal val="visible"/>
                                          </p:to>
                                        </p:set>
                                        <p:anim calcmode="lin" valueType="num" p14:bounceEnd="72000">
                                          <p:cBhvr additive="base">
                                            <p:cTn id="19" dur="1000" fill="hold"/>
                                            <p:tgtEl>
                                              <p:spTgt spid="23"/>
                                            </p:tgtEl>
                                            <p:attrNameLst>
                                              <p:attrName>ppt_x</p:attrName>
                                            </p:attrNameLst>
                                          </p:cBhvr>
                                          <p:tavLst>
                                            <p:tav tm="0">
                                              <p:val>
                                                <p:strVal val="#ppt_x"/>
                                              </p:val>
                                            </p:tav>
                                            <p:tav tm="100000">
                                              <p:val>
                                                <p:strVal val="#ppt_x"/>
                                              </p:val>
                                            </p:tav>
                                          </p:tavLst>
                                        </p:anim>
                                        <p:anim calcmode="lin" valueType="num" p14:bounceEnd="72000">
                                          <p:cBhvr additive="base">
                                            <p:cTn id="2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8"/>
                    </p:tgtEl>
                  </p:cMediaNode>
                </p:audio>
                <p:audio>
                  <p:cMediaNode vol="80000">
                    <p:cTn id="23" fill="hold" display="0">
                      <p:stCondLst>
                        <p:cond delay="indefinite"/>
                      </p:stCondLst>
                      <p:endCondLst>
                        <p:cond evt="onStopAudio" delay="0">
                          <p:tgtEl>
                            <p:sldTgt/>
                          </p:tgtEl>
                        </p:cond>
                      </p:endCondLst>
                    </p:cTn>
                    <p:tgtEl>
                      <p:spTgt spid="9"/>
                    </p:tgtEl>
                  </p:cMediaNode>
                </p:audio>
                <p:audio>
                  <p:cMediaNode vol="80000">
                    <p:cTn id="24" fill="hold" display="0">
                      <p:stCondLst>
                        <p:cond delay="indefinite"/>
                      </p:stCondLst>
                      <p:endCondLst>
                        <p:cond evt="onStopAudio" delay="0">
                          <p:tgtEl>
                            <p:sldTgt/>
                          </p:tgtEl>
                        </p:cond>
                      </p:endCondLst>
                    </p:cTn>
                    <p:tgtEl>
                      <p:spTgt spid="10"/>
                    </p:tgtEl>
                  </p:cMediaNode>
                </p:audio>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withEffect">
                                      <p:stCondLst>
                                        <p:cond delay="0"/>
                                      </p:stCondLst>
                                      <p:childTnLst>
                                        <p:cmd type="call" cmd="playFrom(0.0)">
                                          <p:cBhvr>
                                            <p:cTn id="29" dur="5120" fill="hold"/>
                                            <p:tgtEl>
                                              <p:spTgt spid="7"/>
                                            </p:tgtEl>
                                          </p:cBhvr>
                                        </p:cmd>
                                      </p:childTnLst>
                                    </p:cTn>
                                  </p:par>
                                  <p:par>
                                    <p:cTn id="30" presetID="26" presetClass="emph" presetSubtype="0" fill="hold" nodeType="withEffect">
                                      <p:stCondLst>
                                        <p:cond delay="0"/>
                                      </p:stCondLst>
                                      <p:childTnLst>
                                        <p:animEffect transition="out" filter="fade">
                                          <p:cBhvr>
                                            <p:cTn id="31" dur="500" tmFilter="0, 0; .2, .5; .8, .5; 1, 0"/>
                                            <p:tgtEl>
                                              <p:spTgt spid="19"/>
                                            </p:tgtEl>
                                          </p:cBhvr>
                                        </p:animEffect>
                                        <p:animScale>
                                          <p:cBhvr>
                                            <p:cTn id="32"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p:stCondLst>
                            <p:cond delay="0"/>
                          </p:stCondLst>
                          <p:childTnLst>
                            <p:par>
                              <p:cTn id="35" fill="hold">
                                <p:stCondLst>
                                  <p:cond delay="0"/>
                                </p:stCondLst>
                                <p:childTnLst>
                                  <p:par>
                                    <p:cTn id="36" presetID="26" presetClass="emph" presetSubtype="0" fill="hold" nodeType="withEffect">
                                      <p:stCondLst>
                                        <p:cond delay="0"/>
                                      </p:stCondLst>
                                      <p:childTnLst>
                                        <p:animEffect transition="out" filter="fade">
                                          <p:cBhvr>
                                            <p:cTn id="37" dur="500" tmFilter="0, 0; .2, .5; .8, .5; 1, 0"/>
                                            <p:tgtEl>
                                              <p:spTgt spid="24"/>
                                            </p:tgtEl>
                                          </p:cBhvr>
                                        </p:animEffect>
                                        <p:animScale>
                                          <p:cBhvr>
                                            <p:cTn id="38" dur="250" autoRev="1" fill="hold"/>
                                            <p:tgtEl>
                                              <p:spTgt spid="24"/>
                                            </p:tgtEl>
                                          </p:cBhvr>
                                          <p:by x="105000" y="105000"/>
                                        </p:animScale>
                                      </p:childTnLst>
                                    </p:cTn>
                                  </p:par>
                                  <p:par>
                                    <p:cTn id="39" presetID="49" presetClass="entr" presetSubtype="0" decel="10000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 calcmode="lin" valueType="num">
                                          <p:cBhvr>
                                            <p:cTn id="43" dur="500" fill="hold"/>
                                            <p:tgtEl>
                                              <p:spTgt spid="6"/>
                                            </p:tgtEl>
                                            <p:attrNameLst>
                                              <p:attrName>style.rotation</p:attrName>
                                            </p:attrNameLst>
                                          </p:cBhvr>
                                          <p:tavLst>
                                            <p:tav tm="0">
                                              <p:val>
                                                <p:fltVal val="360"/>
                                              </p:val>
                                            </p:tav>
                                            <p:tav tm="100000">
                                              <p:val>
                                                <p:fltVal val="0"/>
                                              </p:val>
                                            </p:tav>
                                          </p:tavLst>
                                        </p:anim>
                                        <p:animEffect transition="in" filter="fade">
                                          <p:cBhvr>
                                            <p:cTn id="44" dur="500"/>
                                            <p:tgtEl>
                                              <p:spTgt spid="6"/>
                                            </p:tgtEl>
                                          </p:cBhvr>
                                        </p:animEffect>
                                      </p:childTnLst>
                                    </p:cTn>
                                  </p:par>
                                  <p:par>
                                    <p:cTn id="45" presetID="1" presetClass="mediacall" presetSubtype="0" fill="hold" nodeType="withEffect">
                                      <p:stCondLst>
                                        <p:cond delay="0"/>
                                      </p:stCondLst>
                                      <p:childTnLst>
                                        <p:cmd type="call" cmd="playFrom(0.0)">
                                          <p:cBhvr>
                                            <p:cTn id="46" dur="3448" fill="hold"/>
                                            <p:tgtEl>
                                              <p:spTgt spid="8"/>
                                            </p:tgtEl>
                                          </p:cBhvr>
                                        </p:cmd>
                                      </p:childTnLst>
                                    </p:cTn>
                                  </p:par>
                                  <p:par>
                                    <p:cTn id="47" presetID="32" presetClass="emph" presetSubtype="0" fill="hold" nodeType="withEffect">
                                      <p:stCondLst>
                                        <p:cond delay="200"/>
                                      </p:stCondLst>
                                      <p:childTnLst>
                                        <p:animRot by="120000">
                                          <p:cBhvr>
                                            <p:cTn id="48" dur="100" fill="hold">
                                              <p:stCondLst>
                                                <p:cond delay="0"/>
                                              </p:stCondLst>
                                            </p:cTn>
                                            <p:tgtEl>
                                              <p:spTgt spid="6"/>
                                            </p:tgtEl>
                                            <p:attrNameLst>
                                              <p:attrName>r</p:attrName>
                                            </p:attrNameLst>
                                          </p:cBhvr>
                                        </p:animRot>
                                        <p:animRot by="-240000">
                                          <p:cBhvr>
                                            <p:cTn id="49" dur="200" fill="hold">
                                              <p:stCondLst>
                                                <p:cond delay="200"/>
                                              </p:stCondLst>
                                            </p:cTn>
                                            <p:tgtEl>
                                              <p:spTgt spid="6"/>
                                            </p:tgtEl>
                                            <p:attrNameLst>
                                              <p:attrName>r</p:attrName>
                                            </p:attrNameLst>
                                          </p:cBhvr>
                                        </p:animRot>
                                        <p:animRot by="240000">
                                          <p:cBhvr>
                                            <p:cTn id="50" dur="200" fill="hold">
                                              <p:stCondLst>
                                                <p:cond delay="400"/>
                                              </p:stCondLst>
                                            </p:cTn>
                                            <p:tgtEl>
                                              <p:spTgt spid="6"/>
                                            </p:tgtEl>
                                            <p:attrNameLst>
                                              <p:attrName>r</p:attrName>
                                            </p:attrNameLst>
                                          </p:cBhvr>
                                        </p:animRot>
                                        <p:animRot by="-240000">
                                          <p:cBhvr>
                                            <p:cTn id="51" dur="200" fill="hold">
                                              <p:stCondLst>
                                                <p:cond delay="600"/>
                                              </p:stCondLst>
                                            </p:cTn>
                                            <p:tgtEl>
                                              <p:spTgt spid="6"/>
                                            </p:tgtEl>
                                            <p:attrNameLst>
                                              <p:attrName>r</p:attrName>
                                            </p:attrNameLst>
                                          </p:cBhvr>
                                        </p:animRot>
                                        <p:animRot by="120000">
                                          <p:cBhvr>
                                            <p:cTn id="52" dur="200" fill="hold">
                                              <p:stCondLst>
                                                <p:cond delay="800"/>
                                              </p:stCondLst>
                                            </p:cTn>
                                            <p:tgtEl>
                                              <p:spTgt spid="6"/>
                                            </p:tgtEl>
                                            <p:attrNameLst>
                                              <p:attrName>r</p:attrName>
                                            </p:attrNameLst>
                                          </p:cBhvr>
                                        </p:animRot>
                                      </p:childTnLst>
                                    </p:cTn>
                                  </p:par>
                                  <p:par>
                                    <p:cTn id="53" presetID="31" presetClass="exit" presetSubtype="0" fill="hold" nodeType="withEffect">
                                      <p:stCondLst>
                                        <p:cond delay="200"/>
                                      </p:stCondLst>
                                      <p:childTnLst>
                                        <p:anim calcmode="lin" valueType="num">
                                          <p:cBhvr>
                                            <p:cTn id="54" dur="1000"/>
                                            <p:tgtEl>
                                              <p:spTgt spid="19"/>
                                            </p:tgtEl>
                                            <p:attrNameLst>
                                              <p:attrName>ppt_w</p:attrName>
                                            </p:attrNameLst>
                                          </p:cBhvr>
                                          <p:tavLst>
                                            <p:tav tm="0">
                                              <p:val>
                                                <p:strVal val="ppt_w"/>
                                              </p:val>
                                            </p:tav>
                                            <p:tav tm="100000">
                                              <p:val>
                                                <p:fltVal val="0"/>
                                              </p:val>
                                            </p:tav>
                                          </p:tavLst>
                                        </p:anim>
                                        <p:anim calcmode="lin" valueType="num">
                                          <p:cBhvr>
                                            <p:cTn id="55" dur="1000"/>
                                            <p:tgtEl>
                                              <p:spTgt spid="19"/>
                                            </p:tgtEl>
                                            <p:attrNameLst>
                                              <p:attrName>ppt_h</p:attrName>
                                            </p:attrNameLst>
                                          </p:cBhvr>
                                          <p:tavLst>
                                            <p:tav tm="0">
                                              <p:val>
                                                <p:strVal val="ppt_h"/>
                                              </p:val>
                                            </p:tav>
                                            <p:tav tm="100000">
                                              <p:val>
                                                <p:fltVal val="0"/>
                                              </p:val>
                                            </p:tav>
                                          </p:tavLst>
                                        </p:anim>
                                        <p:anim calcmode="lin" valueType="num">
                                          <p:cBhvr>
                                            <p:cTn id="56" dur="1000"/>
                                            <p:tgtEl>
                                              <p:spTgt spid="19"/>
                                            </p:tgtEl>
                                            <p:attrNameLst>
                                              <p:attrName>style.rotation</p:attrName>
                                            </p:attrNameLst>
                                          </p:cBhvr>
                                          <p:tavLst>
                                            <p:tav tm="0">
                                              <p:val>
                                                <p:fltVal val="0"/>
                                              </p:val>
                                            </p:tav>
                                            <p:tav tm="100000">
                                              <p:val>
                                                <p:fltVal val="90"/>
                                              </p:val>
                                            </p:tav>
                                          </p:tavLst>
                                        </p:anim>
                                        <p:animEffect transition="out" filter="fade">
                                          <p:cBhvr>
                                            <p:cTn id="57" dur="1000"/>
                                            <p:tgtEl>
                                              <p:spTgt spid="19"/>
                                            </p:tgtEl>
                                          </p:cBhvr>
                                        </p:animEffect>
                                        <p:set>
                                          <p:cBhvr>
                                            <p:cTn id="58" dur="1" fill="hold">
                                              <p:stCondLst>
                                                <p:cond delay="999"/>
                                              </p:stCondLst>
                                            </p:cTn>
                                            <p:tgtEl>
                                              <p:spTgt spid="19"/>
                                            </p:tgtEl>
                                            <p:attrNameLst>
                                              <p:attrName>style.visibility</p:attrName>
                                            </p:attrNameLst>
                                          </p:cBhvr>
                                          <p:to>
                                            <p:strVal val="hidden"/>
                                          </p:to>
                                        </p:set>
                                      </p:childTnLst>
                                    </p:cTn>
                                  </p:par>
                                  <p:par>
                                    <p:cTn id="59" presetID="31" presetClass="exit" presetSubtype="0" fill="hold" nodeType="withEffect">
                                      <p:stCondLst>
                                        <p:cond delay="200"/>
                                      </p:stCondLst>
                                      <p:childTnLst>
                                        <p:anim calcmode="lin" valueType="num">
                                          <p:cBhvr>
                                            <p:cTn id="60" dur="1000"/>
                                            <p:tgtEl>
                                              <p:spTgt spid="23"/>
                                            </p:tgtEl>
                                            <p:attrNameLst>
                                              <p:attrName>ppt_w</p:attrName>
                                            </p:attrNameLst>
                                          </p:cBhvr>
                                          <p:tavLst>
                                            <p:tav tm="0">
                                              <p:val>
                                                <p:strVal val="ppt_w"/>
                                              </p:val>
                                            </p:tav>
                                            <p:tav tm="100000">
                                              <p:val>
                                                <p:fltVal val="0"/>
                                              </p:val>
                                            </p:tav>
                                          </p:tavLst>
                                        </p:anim>
                                        <p:anim calcmode="lin" valueType="num">
                                          <p:cBhvr>
                                            <p:cTn id="61" dur="1000"/>
                                            <p:tgtEl>
                                              <p:spTgt spid="23"/>
                                            </p:tgtEl>
                                            <p:attrNameLst>
                                              <p:attrName>ppt_h</p:attrName>
                                            </p:attrNameLst>
                                          </p:cBhvr>
                                          <p:tavLst>
                                            <p:tav tm="0">
                                              <p:val>
                                                <p:strVal val="ppt_h"/>
                                              </p:val>
                                            </p:tav>
                                            <p:tav tm="100000">
                                              <p:val>
                                                <p:fltVal val="0"/>
                                              </p:val>
                                            </p:tav>
                                          </p:tavLst>
                                        </p:anim>
                                        <p:anim calcmode="lin" valueType="num">
                                          <p:cBhvr>
                                            <p:cTn id="62" dur="1000"/>
                                            <p:tgtEl>
                                              <p:spTgt spid="23"/>
                                            </p:tgtEl>
                                            <p:attrNameLst>
                                              <p:attrName>style.rotation</p:attrName>
                                            </p:attrNameLst>
                                          </p:cBhvr>
                                          <p:tavLst>
                                            <p:tav tm="0">
                                              <p:val>
                                                <p:fltVal val="0"/>
                                              </p:val>
                                            </p:tav>
                                            <p:tav tm="100000">
                                              <p:val>
                                                <p:fltVal val="90"/>
                                              </p:val>
                                            </p:tav>
                                          </p:tavLst>
                                        </p:anim>
                                        <p:animEffect transition="out" filter="fade">
                                          <p:cBhvr>
                                            <p:cTn id="63" dur="1000"/>
                                            <p:tgtEl>
                                              <p:spTgt spid="23"/>
                                            </p:tgtEl>
                                          </p:cBhvr>
                                        </p:animEffect>
                                        <p:set>
                                          <p:cBhvr>
                                            <p:cTn id="64" dur="1" fill="hold">
                                              <p:stCondLst>
                                                <p:cond delay="999"/>
                                              </p:stCondLst>
                                            </p:cTn>
                                            <p:tgtEl>
                                              <p:spTgt spid="23"/>
                                            </p:tgtEl>
                                            <p:attrNameLst>
                                              <p:attrName>style.visibility</p:attrName>
                                            </p:attrNameLst>
                                          </p:cBhvr>
                                          <p:to>
                                            <p:strVal val="hidden"/>
                                          </p:to>
                                        </p:set>
                                      </p:childTnLst>
                                    </p:cTn>
                                  </p:par>
                                  <p:par>
                                    <p:cTn id="65" presetID="31" presetClass="exit" presetSubtype="0" fill="hold" nodeType="withEffect">
                                      <p:stCondLst>
                                        <p:cond delay="200"/>
                                      </p:stCondLst>
                                      <p:childTnLst>
                                        <p:anim calcmode="lin" valueType="num">
                                          <p:cBhvr>
                                            <p:cTn id="66" dur="1000"/>
                                            <p:tgtEl>
                                              <p:spTgt spid="20"/>
                                            </p:tgtEl>
                                            <p:attrNameLst>
                                              <p:attrName>ppt_w</p:attrName>
                                            </p:attrNameLst>
                                          </p:cBhvr>
                                          <p:tavLst>
                                            <p:tav tm="0">
                                              <p:val>
                                                <p:strVal val="ppt_w"/>
                                              </p:val>
                                            </p:tav>
                                            <p:tav tm="100000">
                                              <p:val>
                                                <p:fltVal val="0"/>
                                              </p:val>
                                            </p:tav>
                                          </p:tavLst>
                                        </p:anim>
                                        <p:anim calcmode="lin" valueType="num">
                                          <p:cBhvr>
                                            <p:cTn id="67" dur="1000"/>
                                            <p:tgtEl>
                                              <p:spTgt spid="20"/>
                                            </p:tgtEl>
                                            <p:attrNameLst>
                                              <p:attrName>ppt_h</p:attrName>
                                            </p:attrNameLst>
                                          </p:cBhvr>
                                          <p:tavLst>
                                            <p:tav tm="0">
                                              <p:val>
                                                <p:strVal val="ppt_h"/>
                                              </p:val>
                                            </p:tav>
                                            <p:tav tm="100000">
                                              <p:val>
                                                <p:fltVal val="0"/>
                                              </p:val>
                                            </p:tav>
                                          </p:tavLst>
                                        </p:anim>
                                        <p:anim calcmode="lin" valueType="num">
                                          <p:cBhvr>
                                            <p:cTn id="68" dur="1000"/>
                                            <p:tgtEl>
                                              <p:spTgt spid="20"/>
                                            </p:tgtEl>
                                            <p:attrNameLst>
                                              <p:attrName>style.rotation</p:attrName>
                                            </p:attrNameLst>
                                          </p:cBhvr>
                                          <p:tavLst>
                                            <p:tav tm="0">
                                              <p:val>
                                                <p:fltVal val="0"/>
                                              </p:val>
                                            </p:tav>
                                            <p:tav tm="100000">
                                              <p:val>
                                                <p:fltVal val="90"/>
                                              </p:val>
                                            </p:tav>
                                          </p:tavLst>
                                        </p:anim>
                                        <p:animEffect transition="out" filter="fade">
                                          <p:cBhvr>
                                            <p:cTn id="69" dur="1000"/>
                                            <p:tgtEl>
                                              <p:spTgt spid="20"/>
                                            </p:tgtEl>
                                          </p:cBhvr>
                                        </p:animEffect>
                                        <p:set>
                                          <p:cBhvr>
                                            <p:cTn id="70"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1" restart="whenNotActive" fill="hold" evtFilter="cancelBubble" nodeType="interactiveSeq">
                    <p:stCondLst>
                      <p:cond evt="onClick" delay="0">
                        <p:tgtEl>
                          <p:spTgt spid="23"/>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withEffect">
                                      <p:stCondLst>
                                        <p:cond delay="0"/>
                                      </p:stCondLst>
                                      <p:childTnLst>
                                        <p:cmd type="call" cmd="playFrom(0.0)">
                                          <p:cBhvr>
                                            <p:cTn id="75" dur="5120" fill="hold"/>
                                            <p:tgtEl>
                                              <p:spTgt spid="9"/>
                                            </p:tgtEl>
                                          </p:cBhvr>
                                        </p:cmd>
                                      </p:childTnLst>
                                    </p:cTn>
                                  </p:par>
                                  <p:par>
                                    <p:cTn id="76" presetID="26" presetClass="emph" presetSubtype="0" fill="hold" nodeType="withEffect">
                                      <p:stCondLst>
                                        <p:cond delay="0"/>
                                      </p:stCondLst>
                                      <p:childTnLst>
                                        <p:animEffect transition="out" filter="fade">
                                          <p:cBhvr>
                                            <p:cTn id="77" dur="500" tmFilter="0, 0; .2, .5; .8, .5; 1, 0"/>
                                            <p:tgtEl>
                                              <p:spTgt spid="23"/>
                                            </p:tgtEl>
                                          </p:cBhvr>
                                        </p:animEffect>
                                        <p:animScale>
                                          <p:cBhvr>
                                            <p:cTn id="78"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79" restart="whenNotActive" fill="hold" evtFilter="cancelBubble" nodeType="interactiveSeq">
                    <p:stCondLst>
                      <p:cond evt="onClick" delay="0">
                        <p:tgtEl>
                          <p:spTgt spid="20"/>
                        </p:tgtEl>
                      </p:cond>
                    </p:stCondLst>
                    <p:endSync evt="end" delay="0">
                      <p:rtn val="all"/>
                    </p:endSync>
                    <p:childTnLst>
                      <p:par>
                        <p:cTn id="80" fill="hold">
                          <p:stCondLst>
                            <p:cond delay="0"/>
                          </p:stCondLst>
                          <p:childTnLst>
                            <p:par>
                              <p:cTn id="81" fill="hold">
                                <p:stCondLst>
                                  <p:cond delay="0"/>
                                </p:stCondLst>
                                <p:childTnLst>
                                  <p:par>
                                    <p:cTn id="82" presetID="26" presetClass="emph" presetSubtype="0" fill="hold" nodeType="clickEffect">
                                      <p:stCondLst>
                                        <p:cond delay="0"/>
                                      </p:stCondLst>
                                      <p:childTnLst>
                                        <p:animEffect transition="out" filter="fade">
                                          <p:cBhvr>
                                            <p:cTn id="83" dur="500" tmFilter="0, 0; .2, .5; .8, .5; 1, 0"/>
                                            <p:tgtEl>
                                              <p:spTgt spid="20"/>
                                            </p:tgtEl>
                                          </p:cBhvr>
                                        </p:animEffect>
                                        <p:animScale>
                                          <p:cBhvr>
                                            <p:cTn id="84" dur="250" autoRev="1" fill="hold"/>
                                            <p:tgtEl>
                                              <p:spTgt spid="20"/>
                                            </p:tgtEl>
                                          </p:cBhvr>
                                          <p:by x="105000" y="105000"/>
                                        </p:animScale>
                                      </p:childTnLst>
                                    </p:cTn>
                                  </p:par>
                                  <p:par>
                                    <p:cTn id="85" presetID="1" presetClass="mediacall" presetSubtype="0" fill="hold" nodeType="withEffect">
                                      <p:stCondLst>
                                        <p:cond delay="0"/>
                                      </p:stCondLst>
                                      <p:childTnLst>
                                        <p:cmd type="call" cmd="playFrom(0.0)">
                                          <p:cBhvr>
                                            <p:cTn id="86" dur="5120" fill="hold"/>
                                            <p:tgtEl>
                                              <p:spTgt spid="10"/>
                                            </p:tgtEl>
                                          </p:cBhvr>
                                        </p:cmd>
                                      </p:childTnLst>
                                    </p:cTn>
                                  </p:par>
                                </p:childTnLst>
                              </p:cTn>
                            </p:par>
                          </p:childTnLst>
                        </p:cTn>
                      </p:par>
                    </p:childTnLst>
                  </p:cTn>
                  <p:nextCondLst>
                    <p:cond evt="onClick" delay="0">
                      <p:tgtEl>
                        <p:spTgt spid="20"/>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ppt_x"/>
                                              </p:val>
                                            </p:tav>
                                            <p:tav tm="100000">
                                              <p:val>
                                                <p:strVal val="#ppt_x"/>
                                              </p:val>
                                            </p:tav>
                                          </p:tavLst>
                                        </p:anim>
                                        <p:anim calcmode="lin" valueType="num">
                                          <p:cBhvr additive="base">
                                            <p:cTn id="12" dur="10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ppt_x"/>
                                              </p:val>
                                            </p:tav>
                                            <p:tav tm="100000">
                                              <p:val>
                                                <p:strVal val="#ppt_x"/>
                                              </p:val>
                                            </p:tav>
                                          </p:tavLst>
                                        </p:anim>
                                        <p:anim calcmode="lin" valueType="num">
                                          <p:cBhvr additive="base">
                                            <p:cTn id="16" dur="1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5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ppt_x"/>
                                              </p:val>
                                            </p:tav>
                                            <p:tav tm="100000">
                                              <p:val>
                                                <p:strVal val="#ppt_x"/>
                                              </p:val>
                                            </p:tav>
                                          </p:tavLst>
                                        </p:anim>
                                        <p:anim calcmode="lin" valueType="num">
                                          <p:cBhvr additive="base">
                                            <p:cTn id="2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8"/>
                    </p:tgtEl>
                  </p:cMediaNode>
                </p:audio>
                <p:audio>
                  <p:cMediaNode vol="80000">
                    <p:cTn id="23" fill="hold" display="0">
                      <p:stCondLst>
                        <p:cond delay="indefinite"/>
                      </p:stCondLst>
                      <p:endCondLst>
                        <p:cond evt="onStopAudio" delay="0">
                          <p:tgtEl>
                            <p:sldTgt/>
                          </p:tgtEl>
                        </p:cond>
                      </p:endCondLst>
                    </p:cTn>
                    <p:tgtEl>
                      <p:spTgt spid="9"/>
                    </p:tgtEl>
                  </p:cMediaNode>
                </p:audio>
                <p:audio>
                  <p:cMediaNode vol="80000">
                    <p:cTn id="24" fill="hold" display="0">
                      <p:stCondLst>
                        <p:cond delay="indefinite"/>
                      </p:stCondLst>
                      <p:endCondLst>
                        <p:cond evt="onStopAudio" delay="0">
                          <p:tgtEl>
                            <p:sldTgt/>
                          </p:tgtEl>
                        </p:cond>
                      </p:endCondLst>
                    </p:cTn>
                    <p:tgtEl>
                      <p:spTgt spid="10"/>
                    </p:tgtEl>
                  </p:cMediaNode>
                </p:audio>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withEffect">
                                      <p:stCondLst>
                                        <p:cond delay="0"/>
                                      </p:stCondLst>
                                      <p:childTnLst>
                                        <p:cmd type="call" cmd="playFrom(0.0)">
                                          <p:cBhvr>
                                            <p:cTn id="29" dur="5120" fill="hold"/>
                                            <p:tgtEl>
                                              <p:spTgt spid="7"/>
                                            </p:tgtEl>
                                          </p:cBhvr>
                                        </p:cmd>
                                      </p:childTnLst>
                                    </p:cTn>
                                  </p:par>
                                  <p:par>
                                    <p:cTn id="30" presetID="26" presetClass="emph" presetSubtype="0" fill="hold" nodeType="withEffect">
                                      <p:stCondLst>
                                        <p:cond delay="0"/>
                                      </p:stCondLst>
                                      <p:childTnLst>
                                        <p:animEffect transition="out" filter="fade">
                                          <p:cBhvr>
                                            <p:cTn id="31" dur="500" tmFilter="0, 0; .2, .5; .8, .5; 1, 0"/>
                                            <p:tgtEl>
                                              <p:spTgt spid="19"/>
                                            </p:tgtEl>
                                          </p:cBhvr>
                                        </p:animEffect>
                                        <p:animScale>
                                          <p:cBhvr>
                                            <p:cTn id="32"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p:stCondLst>
                            <p:cond delay="0"/>
                          </p:stCondLst>
                          <p:childTnLst>
                            <p:par>
                              <p:cTn id="35" fill="hold">
                                <p:stCondLst>
                                  <p:cond delay="0"/>
                                </p:stCondLst>
                                <p:childTnLst>
                                  <p:par>
                                    <p:cTn id="36" presetID="26" presetClass="emph" presetSubtype="0" fill="hold" nodeType="withEffect">
                                      <p:stCondLst>
                                        <p:cond delay="0"/>
                                      </p:stCondLst>
                                      <p:childTnLst>
                                        <p:animEffect transition="out" filter="fade">
                                          <p:cBhvr>
                                            <p:cTn id="37" dur="500" tmFilter="0, 0; .2, .5; .8, .5; 1, 0"/>
                                            <p:tgtEl>
                                              <p:spTgt spid="24"/>
                                            </p:tgtEl>
                                          </p:cBhvr>
                                        </p:animEffect>
                                        <p:animScale>
                                          <p:cBhvr>
                                            <p:cTn id="38" dur="250" autoRev="1" fill="hold"/>
                                            <p:tgtEl>
                                              <p:spTgt spid="24"/>
                                            </p:tgtEl>
                                          </p:cBhvr>
                                          <p:by x="105000" y="105000"/>
                                        </p:animScale>
                                      </p:childTnLst>
                                    </p:cTn>
                                  </p:par>
                                  <p:par>
                                    <p:cTn id="39" presetID="49" presetClass="entr" presetSubtype="0" decel="10000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 calcmode="lin" valueType="num">
                                          <p:cBhvr>
                                            <p:cTn id="43" dur="500" fill="hold"/>
                                            <p:tgtEl>
                                              <p:spTgt spid="6"/>
                                            </p:tgtEl>
                                            <p:attrNameLst>
                                              <p:attrName>style.rotation</p:attrName>
                                            </p:attrNameLst>
                                          </p:cBhvr>
                                          <p:tavLst>
                                            <p:tav tm="0">
                                              <p:val>
                                                <p:fltVal val="360"/>
                                              </p:val>
                                            </p:tav>
                                            <p:tav tm="100000">
                                              <p:val>
                                                <p:fltVal val="0"/>
                                              </p:val>
                                            </p:tav>
                                          </p:tavLst>
                                        </p:anim>
                                        <p:animEffect transition="in" filter="fade">
                                          <p:cBhvr>
                                            <p:cTn id="44" dur="500"/>
                                            <p:tgtEl>
                                              <p:spTgt spid="6"/>
                                            </p:tgtEl>
                                          </p:cBhvr>
                                        </p:animEffect>
                                      </p:childTnLst>
                                    </p:cTn>
                                  </p:par>
                                  <p:par>
                                    <p:cTn id="45" presetID="1" presetClass="mediacall" presetSubtype="0" fill="hold" nodeType="withEffect">
                                      <p:stCondLst>
                                        <p:cond delay="0"/>
                                      </p:stCondLst>
                                      <p:childTnLst>
                                        <p:cmd type="call" cmd="playFrom(0.0)">
                                          <p:cBhvr>
                                            <p:cTn id="46" dur="3448" fill="hold"/>
                                            <p:tgtEl>
                                              <p:spTgt spid="8"/>
                                            </p:tgtEl>
                                          </p:cBhvr>
                                        </p:cmd>
                                      </p:childTnLst>
                                    </p:cTn>
                                  </p:par>
                                  <p:par>
                                    <p:cTn id="47" presetID="32" presetClass="emph" presetSubtype="0" fill="hold" nodeType="withEffect">
                                      <p:stCondLst>
                                        <p:cond delay="200"/>
                                      </p:stCondLst>
                                      <p:childTnLst>
                                        <p:animRot by="120000">
                                          <p:cBhvr>
                                            <p:cTn id="48" dur="100" fill="hold">
                                              <p:stCondLst>
                                                <p:cond delay="0"/>
                                              </p:stCondLst>
                                            </p:cTn>
                                            <p:tgtEl>
                                              <p:spTgt spid="6"/>
                                            </p:tgtEl>
                                            <p:attrNameLst>
                                              <p:attrName>r</p:attrName>
                                            </p:attrNameLst>
                                          </p:cBhvr>
                                        </p:animRot>
                                        <p:animRot by="-240000">
                                          <p:cBhvr>
                                            <p:cTn id="49" dur="200" fill="hold">
                                              <p:stCondLst>
                                                <p:cond delay="200"/>
                                              </p:stCondLst>
                                            </p:cTn>
                                            <p:tgtEl>
                                              <p:spTgt spid="6"/>
                                            </p:tgtEl>
                                            <p:attrNameLst>
                                              <p:attrName>r</p:attrName>
                                            </p:attrNameLst>
                                          </p:cBhvr>
                                        </p:animRot>
                                        <p:animRot by="240000">
                                          <p:cBhvr>
                                            <p:cTn id="50" dur="200" fill="hold">
                                              <p:stCondLst>
                                                <p:cond delay="400"/>
                                              </p:stCondLst>
                                            </p:cTn>
                                            <p:tgtEl>
                                              <p:spTgt spid="6"/>
                                            </p:tgtEl>
                                            <p:attrNameLst>
                                              <p:attrName>r</p:attrName>
                                            </p:attrNameLst>
                                          </p:cBhvr>
                                        </p:animRot>
                                        <p:animRot by="-240000">
                                          <p:cBhvr>
                                            <p:cTn id="51" dur="200" fill="hold">
                                              <p:stCondLst>
                                                <p:cond delay="600"/>
                                              </p:stCondLst>
                                            </p:cTn>
                                            <p:tgtEl>
                                              <p:spTgt spid="6"/>
                                            </p:tgtEl>
                                            <p:attrNameLst>
                                              <p:attrName>r</p:attrName>
                                            </p:attrNameLst>
                                          </p:cBhvr>
                                        </p:animRot>
                                        <p:animRot by="120000">
                                          <p:cBhvr>
                                            <p:cTn id="52" dur="200" fill="hold">
                                              <p:stCondLst>
                                                <p:cond delay="800"/>
                                              </p:stCondLst>
                                            </p:cTn>
                                            <p:tgtEl>
                                              <p:spTgt spid="6"/>
                                            </p:tgtEl>
                                            <p:attrNameLst>
                                              <p:attrName>r</p:attrName>
                                            </p:attrNameLst>
                                          </p:cBhvr>
                                        </p:animRot>
                                      </p:childTnLst>
                                    </p:cTn>
                                  </p:par>
                                  <p:par>
                                    <p:cTn id="53" presetID="31" presetClass="exit" presetSubtype="0" fill="hold" nodeType="withEffect">
                                      <p:stCondLst>
                                        <p:cond delay="200"/>
                                      </p:stCondLst>
                                      <p:childTnLst>
                                        <p:anim calcmode="lin" valueType="num">
                                          <p:cBhvr>
                                            <p:cTn id="54" dur="1000"/>
                                            <p:tgtEl>
                                              <p:spTgt spid="19"/>
                                            </p:tgtEl>
                                            <p:attrNameLst>
                                              <p:attrName>ppt_w</p:attrName>
                                            </p:attrNameLst>
                                          </p:cBhvr>
                                          <p:tavLst>
                                            <p:tav tm="0">
                                              <p:val>
                                                <p:strVal val="ppt_w"/>
                                              </p:val>
                                            </p:tav>
                                            <p:tav tm="100000">
                                              <p:val>
                                                <p:fltVal val="0"/>
                                              </p:val>
                                            </p:tav>
                                          </p:tavLst>
                                        </p:anim>
                                        <p:anim calcmode="lin" valueType="num">
                                          <p:cBhvr>
                                            <p:cTn id="55" dur="1000"/>
                                            <p:tgtEl>
                                              <p:spTgt spid="19"/>
                                            </p:tgtEl>
                                            <p:attrNameLst>
                                              <p:attrName>ppt_h</p:attrName>
                                            </p:attrNameLst>
                                          </p:cBhvr>
                                          <p:tavLst>
                                            <p:tav tm="0">
                                              <p:val>
                                                <p:strVal val="ppt_h"/>
                                              </p:val>
                                            </p:tav>
                                            <p:tav tm="100000">
                                              <p:val>
                                                <p:fltVal val="0"/>
                                              </p:val>
                                            </p:tav>
                                          </p:tavLst>
                                        </p:anim>
                                        <p:anim calcmode="lin" valueType="num">
                                          <p:cBhvr>
                                            <p:cTn id="56" dur="1000"/>
                                            <p:tgtEl>
                                              <p:spTgt spid="19"/>
                                            </p:tgtEl>
                                            <p:attrNameLst>
                                              <p:attrName>style.rotation</p:attrName>
                                            </p:attrNameLst>
                                          </p:cBhvr>
                                          <p:tavLst>
                                            <p:tav tm="0">
                                              <p:val>
                                                <p:fltVal val="0"/>
                                              </p:val>
                                            </p:tav>
                                            <p:tav tm="100000">
                                              <p:val>
                                                <p:fltVal val="90"/>
                                              </p:val>
                                            </p:tav>
                                          </p:tavLst>
                                        </p:anim>
                                        <p:animEffect transition="out" filter="fade">
                                          <p:cBhvr>
                                            <p:cTn id="57" dur="1000"/>
                                            <p:tgtEl>
                                              <p:spTgt spid="19"/>
                                            </p:tgtEl>
                                          </p:cBhvr>
                                        </p:animEffect>
                                        <p:set>
                                          <p:cBhvr>
                                            <p:cTn id="58" dur="1" fill="hold">
                                              <p:stCondLst>
                                                <p:cond delay="999"/>
                                              </p:stCondLst>
                                            </p:cTn>
                                            <p:tgtEl>
                                              <p:spTgt spid="19"/>
                                            </p:tgtEl>
                                            <p:attrNameLst>
                                              <p:attrName>style.visibility</p:attrName>
                                            </p:attrNameLst>
                                          </p:cBhvr>
                                          <p:to>
                                            <p:strVal val="hidden"/>
                                          </p:to>
                                        </p:set>
                                      </p:childTnLst>
                                    </p:cTn>
                                  </p:par>
                                  <p:par>
                                    <p:cTn id="59" presetID="31" presetClass="exit" presetSubtype="0" fill="hold" nodeType="withEffect">
                                      <p:stCondLst>
                                        <p:cond delay="200"/>
                                      </p:stCondLst>
                                      <p:childTnLst>
                                        <p:anim calcmode="lin" valueType="num">
                                          <p:cBhvr>
                                            <p:cTn id="60" dur="1000"/>
                                            <p:tgtEl>
                                              <p:spTgt spid="23"/>
                                            </p:tgtEl>
                                            <p:attrNameLst>
                                              <p:attrName>ppt_w</p:attrName>
                                            </p:attrNameLst>
                                          </p:cBhvr>
                                          <p:tavLst>
                                            <p:tav tm="0">
                                              <p:val>
                                                <p:strVal val="ppt_w"/>
                                              </p:val>
                                            </p:tav>
                                            <p:tav tm="100000">
                                              <p:val>
                                                <p:fltVal val="0"/>
                                              </p:val>
                                            </p:tav>
                                          </p:tavLst>
                                        </p:anim>
                                        <p:anim calcmode="lin" valueType="num">
                                          <p:cBhvr>
                                            <p:cTn id="61" dur="1000"/>
                                            <p:tgtEl>
                                              <p:spTgt spid="23"/>
                                            </p:tgtEl>
                                            <p:attrNameLst>
                                              <p:attrName>ppt_h</p:attrName>
                                            </p:attrNameLst>
                                          </p:cBhvr>
                                          <p:tavLst>
                                            <p:tav tm="0">
                                              <p:val>
                                                <p:strVal val="ppt_h"/>
                                              </p:val>
                                            </p:tav>
                                            <p:tav tm="100000">
                                              <p:val>
                                                <p:fltVal val="0"/>
                                              </p:val>
                                            </p:tav>
                                          </p:tavLst>
                                        </p:anim>
                                        <p:anim calcmode="lin" valueType="num">
                                          <p:cBhvr>
                                            <p:cTn id="62" dur="1000"/>
                                            <p:tgtEl>
                                              <p:spTgt spid="23"/>
                                            </p:tgtEl>
                                            <p:attrNameLst>
                                              <p:attrName>style.rotation</p:attrName>
                                            </p:attrNameLst>
                                          </p:cBhvr>
                                          <p:tavLst>
                                            <p:tav tm="0">
                                              <p:val>
                                                <p:fltVal val="0"/>
                                              </p:val>
                                            </p:tav>
                                            <p:tav tm="100000">
                                              <p:val>
                                                <p:fltVal val="90"/>
                                              </p:val>
                                            </p:tav>
                                          </p:tavLst>
                                        </p:anim>
                                        <p:animEffect transition="out" filter="fade">
                                          <p:cBhvr>
                                            <p:cTn id="63" dur="1000"/>
                                            <p:tgtEl>
                                              <p:spTgt spid="23"/>
                                            </p:tgtEl>
                                          </p:cBhvr>
                                        </p:animEffect>
                                        <p:set>
                                          <p:cBhvr>
                                            <p:cTn id="64" dur="1" fill="hold">
                                              <p:stCondLst>
                                                <p:cond delay="999"/>
                                              </p:stCondLst>
                                            </p:cTn>
                                            <p:tgtEl>
                                              <p:spTgt spid="23"/>
                                            </p:tgtEl>
                                            <p:attrNameLst>
                                              <p:attrName>style.visibility</p:attrName>
                                            </p:attrNameLst>
                                          </p:cBhvr>
                                          <p:to>
                                            <p:strVal val="hidden"/>
                                          </p:to>
                                        </p:set>
                                      </p:childTnLst>
                                    </p:cTn>
                                  </p:par>
                                  <p:par>
                                    <p:cTn id="65" presetID="31" presetClass="exit" presetSubtype="0" fill="hold" nodeType="withEffect">
                                      <p:stCondLst>
                                        <p:cond delay="200"/>
                                      </p:stCondLst>
                                      <p:childTnLst>
                                        <p:anim calcmode="lin" valueType="num">
                                          <p:cBhvr>
                                            <p:cTn id="66" dur="1000"/>
                                            <p:tgtEl>
                                              <p:spTgt spid="20"/>
                                            </p:tgtEl>
                                            <p:attrNameLst>
                                              <p:attrName>ppt_w</p:attrName>
                                            </p:attrNameLst>
                                          </p:cBhvr>
                                          <p:tavLst>
                                            <p:tav tm="0">
                                              <p:val>
                                                <p:strVal val="ppt_w"/>
                                              </p:val>
                                            </p:tav>
                                            <p:tav tm="100000">
                                              <p:val>
                                                <p:fltVal val="0"/>
                                              </p:val>
                                            </p:tav>
                                          </p:tavLst>
                                        </p:anim>
                                        <p:anim calcmode="lin" valueType="num">
                                          <p:cBhvr>
                                            <p:cTn id="67" dur="1000"/>
                                            <p:tgtEl>
                                              <p:spTgt spid="20"/>
                                            </p:tgtEl>
                                            <p:attrNameLst>
                                              <p:attrName>ppt_h</p:attrName>
                                            </p:attrNameLst>
                                          </p:cBhvr>
                                          <p:tavLst>
                                            <p:tav tm="0">
                                              <p:val>
                                                <p:strVal val="ppt_h"/>
                                              </p:val>
                                            </p:tav>
                                            <p:tav tm="100000">
                                              <p:val>
                                                <p:fltVal val="0"/>
                                              </p:val>
                                            </p:tav>
                                          </p:tavLst>
                                        </p:anim>
                                        <p:anim calcmode="lin" valueType="num">
                                          <p:cBhvr>
                                            <p:cTn id="68" dur="1000"/>
                                            <p:tgtEl>
                                              <p:spTgt spid="20"/>
                                            </p:tgtEl>
                                            <p:attrNameLst>
                                              <p:attrName>style.rotation</p:attrName>
                                            </p:attrNameLst>
                                          </p:cBhvr>
                                          <p:tavLst>
                                            <p:tav tm="0">
                                              <p:val>
                                                <p:fltVal val="0"/>
                                              </p:val>
                                            </p:tav>
                                            <p:tav tm="100000">
                                              <p:val>
                                                <p:fltVal val="90"/>
                                              </p:val>
                                            </p:tav>
                                          </p:tavLst>
                                        </p:anim>
                                        <p:animEffect transition="out" filter="fade">
                                          <p:cBhvr>
                                            <p:cTn id="69" dur="1000"/>
                                            <p:tgtEl>
                                              <p:spTgt spid="20"/>
                                            </p:tgtEl>
                                          </p:cBhvr>
                                        </p:animEffect>
                                        <p:set>
                                          <p:cBhvr>
                                            <p:cTn id="70"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1" restart="whenNotActive" fill="hold" evtFilter="cancelBubble" nodeType="interactiveSeq">
                    <p:stCondLst>
                      <p:cond evt="onClick" delay="0">
                        <p:tgtEl>
                          <p:spTgt spid="23"/>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withEffect">
                                      <p:stCondLst>
                                        <p:cond delay="0"/>
                                      </p:stCondLst>
                                      <p:childTnLst>
                                        <p:cmd type="call" cmd="playFrom(0.0)">
                                          <p:cBhvr>
                                            <p:cTn id="75" dur="5120" fill="hold"/>
                                            <p:tgtEl>
                                              <p:spTgt spid="9"/>
                                            </p:tgtEl>
                                          </p:cBhvr>
                                        </p:cmd>
                                      </p:childTnLst>
                                    </p:cTn>
                                  </p:par>
                                  <p:par>
                                    <p:cTn id="76" presetID="26" presetClass="emph" presetSubtype="0" fill="hold" nodeType="withEffect">
                                      <p:stCondLst>
                                        <p:cond delay="0"/>
                                      </p:stCondLst>
                                      <p:childTnLst>
                                        <p:animEffect transition="out" filter="fade">
                                          <p:cBhvr>
                                            <p:cTn id="77" dur="500" tmFilter="0, 0; .2, .5; .8, .5; 1, 0"/>
                                            <p:tgtEl>
                                              <p:spTgt spid="23"/>
                                            </p:tgtEl>
                                          </p:cBhvr>
                                        </p:animEffect>
                                        <p:animScale>
                                          <p:cBhvr>
                                            <p:cTn id="78"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79" restart="whenNotActive" fill="hold" evtFilter="cancelBubble" nodeType="interactiveSeq">
                    <p:stCondLst>
                      <p:cond evt="onClick" delay="0">
                        <p:tgtEl>
                          <p:spTgt spid="20"/>
                        </p:tgtEl>
                      </p:cond>
                    </p:stCondLst>
                    <p:endSync evt="end" delay="0">
                      <p:rtn val="all"/>
                    </p:endSync>
                    <p:childTnLst>
                      <p:par>
                        <p:cTn id="80" fill="hold">
                          <p:stCondLst>
                            <p:cond delay="0"/>
                          </p:stCondLst>
                          <p:childTnLst>
                            <p:par>
                              <p:cTn id="81" fill="hold">
                                <p:stCondLst>
                                  <p:cond delay="0"/>
                                </p:stCondLst>
                                <p:childTnLst>
                                  <p:par>
                                    <p:cTn id="82" presetID="26" presetClass="emph" presetSubtype="0" fill="hold" nodeType="clickEffect">
                                      <p:stCondLst>
                                        <p:cond delay="0"/>
                                      </p:stCondLst>
                                      <p:childTnLst>
                                        <p:animEffect transition="out" filter="fade">
                                          <p:cBhvr>
                                            <p:cTn id="83" dur="500" tmFilter="0, 0; .2, .5; .8, .5; 1, 0"/>
                                            <p:tgtEl>
                                              <p:spTgt spid="20"/>
                                            </p:tgtEl>
                                          </p:cBhvr>
                                        </p:animEffect>
                                        <p:animScale>
                                          <p:cBhvr>
                                            <p:cTn id="84" dur="250" autoRev="1" fill="hold"/>
                                            <p:tgtEl>
                                              <p:spTgt spid="20"/>
                                            </p:tgtEl>
                                          </p:cBhvr>
                                          <p:by x="105000" y="105000"/>
                                        </p:animScale>
                                      </p:childTnLst>
                                    </p:cTn>
                                  </p:par>
                                  <p:par>
                                    <p:cTn id="85" presetID="1" presetClass="mediacall" presetSubtype="0" fill="hold" nodeType="withEffect">
                                      <p:stCondLst>
                                        <p:cond delay="0"/>
                                      </p:stCondLst>
                                      <p:childTnLst>
                                        <p:cmd type="call" cmd="playFrom(0.0)">
                                          <p:cBhvr>
                                            <p:cTn id="86" dur="5120" fill="hold"/>
                                            <p:tgtEl>
                                              <p:spTgt spid="10"/>
                                            </p:tgtEl>
                                          </p:cBhvr>
                                        </p:cmd>
                                      </p:childTnLst>
                                    </p:cTn>
                                  </p:par>
                                </p:childTnLst>
                              </p:cTn>
                            </p:par>
                          </p:childTnLst>
                        </p:cTn>
                      </p:par>
                    </p:childTnLst>
                  </p:cTn>
                  <p:nextCondLst>
                    <p:cond evt="onClick" delay="0">
                      <p:tgtEl>
                        <p:spTgt spid="20"/>
                      </p:tgtEl>
                    </p:cond>
                  </p:nextCondLst>
                </p:seq>
              </p:childTnLst>
            </p:cTn>
          </p:par>
        </p:tn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72CF47-5882-4FE9-BB0C-85A29E045861}"/>
              </a:ext>
            </a:extLst>
          </p:cNvPr>
          <p:cNvPicPr>
            <a:picLocks noChangeAspect="1"/>
          </p:cNvPicPr>
          <p:nvPr/>
        </p:nvPicPr>
        <p:blipFill>
          <a:blip r:embed="rId7"/>
          <a:stretch>
            <a:fillRect/>
          </a:stretch>
        </p:blipFill>
        <p:spPr>
          <a:xfrm>
            <a:off x="152400" y="152400"/>
            <a:ext cx="12192000" cy="6858000"/>
          </a:xfrm>
          <a:prstGeom prst="rect">
            <a:avLst/>
          </a:prstGeom>
        </p:spPr>
      </p:pic>
      <p:pic>
        <p:nvPicPr>
          <p:cNvPr id="7" name="Am-thanh-tra-loi-sai-www_tiengdong_com">
            <a:hlinkClick r:id="" action="ppaction://media"/>
            <a:extLst>
              <a:ext uri="{FF2B5EF4-FFF2-40B4-BE49-F238E27FC236}">
                <a16:creationId xmlns:a16="http://schemas.microsoft.com/office/drawing/2014/main" id="{4163A70C-DB01-F607-4FC1-C58887BC724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7477" y="632984"/>
            <a:ext cx="487363" cy="487363"/>
          </a:xfrm>
          <a:prstGeom prst="rect">
            <a:avLst/>
          </a:prstGeom>
        </p:spPr>
      </p:pic>
      <p:pic>
        <p:nvPicPr>
          <p:cNvPr id="8" name="Tieng-tinh-tinh-www_nhacchuongvui_com">
            <a:hlinkClick r:id="" action="ppaction://media"/>
            <a:extLst>
              <a:ext uri="{FF2B5EF4-FFF2-40B4-BE49-F238E27FC236}">
                <a16:creationId xmlns:a16="http://schemas.microsoft.com/office/drawing/2014/main" id="{41B5E192-8878-79AD-AA7C-0DB6FFE05061}"/>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10107" y="-242118"/>
            <a:ext cx="487363" cy="487363"/>
          </a:xfrm>
          <a:prstGeom prst="rect">
            <a:avLst/>
          </a:prstGeom>
        </p:spPr>
      </p:pic>
      <p:pic>
        <p:nvPicPr>
          <p:cNvPr id="9" name="Am-thanh-tra-loi-sai-www_tiengdong_com">
            <a:hlinkClick r:id="" action="ppaction://media"/>
            <a:extLst>
              <a:ext uri="{FF2B5EF4-FFF2-40B4-BE49-F238E27FC236}">
                <a16:creationId xmlns:a16="http://schemas.microsoft.com/office/drawing/2014/main" id="{4B0138DD-0368-070C-08C8-8E86EA262EB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7477" y="1407240"/>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ABF6ECE7-CB0E-3FF7-B6BE-CF3DC95D677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7477" y="2181496"/>
            <a:ext cx="487363" cy="487363"/>
          </a:xfrm>
          <a:prstGeom prst="rect">
            <a:avLst/>
          </a:prstGeom>
        </p:spPr>
      </p:pic>
      <p:sp>
        <p:nvSpPr>
          <p:cNvPr id="15" name="Plaque 14">
            <a:extLst>
              <a:ext uri="{FF2B5EF4-FFF2-40B4-BE49-F238E27FC236}">
                <a16:creationId xmlns:a16="http://schemas.microsoft.com/office/drawing/2014/main" id="{FD62DB9F-5EEB-6A95-E6D4-B6F564FF1F5F}"/>
              </a:ext>
            </a:extLst>
          </p:cNvPr>
          <p:cNvSpPr/>
          <p:nvPr/>
        </p:nvSpPr>
        <p:spPr>
          <a:xfrm>
            <a:off x="762000" y="482600"/>
            <a:ext cx="10617200" cy="1778000"/>
          </a:xfrm>
          <a:prstGeom prst="plaque">
            <a:avLst/>
          </a:prstGeom>
          <a:solidFill>
            <a:srgbClr val="E6FFCD"/>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70C0"/>
                </a:solidFill>
                <a:effectLst/>
                <a:uLnTx/>
                <a:uFillTx/>
                <a:latin typeface="Calibri" panose="020F0502020204030204"/>
                <a:ea typeface="+mn-ea"/>
                <a:cs typeface="+mn-cs"/>
              </a:rPr>
              <a:t>Tuổi nào nằm trong giai đoạn đầu của tuổi vị thành niên ?</a:t>
            </a:r>
          </a:p>
        </p:txBody>
      </p:sp>
      <p:grpSp>
        <p:nvGrpSpPr>
          <p:cNvPr id="19" name="Group 18">
            <a:extLst>
              <a:ext uri="{FF2B5EF4-FFF2-40B4-BE49-F238E27FC236}">
                <a16:creationId xmlns:a16="http://schemas.microsoft.com/office/drawing/2014/main" id="{78336612-F495-ED65-75A8-0F467FCAC213}"/>
              </a:ext>
            </a:extLst>
          </p:cNvPr>
          <p:cNvGrpSpPr/>
          <p:nvPr/>
        </p:nvGrpSpPr>
        <p:grpSpPr>
          <a:xfrm>
            <a:off x="111761" y="2836880"/>
            <a:ext cx="5531902" cy="1562690"/>
            <a:chOff x="-6599" y="4298451"/>
            <a:chExt cx="8297852" cy="2344035"/>
          </a:xfrm>
        </p:grpSpPr>
        <p:sp>
          <p:nvSpPr>
            <p:cNvPr id="3" name="a">
              <a:extLst>
                <a:ext uri="{FF2B5EF4-FFF2-40B4-BE49-F238E27FC236}">
                  <a16:creationId xmlns:a16="http://schemas.microsoft.com/office/drawing/2014/main" id="{EF361B2F-4AD3-0677-319F-3460F1CEBEA6}"/>
                </a:ext>
              </a:extLst>
            </p:cNvPr>
            <p:cNvSpPr/>
            <p:nvPr/>
          </p:nvSpPr>
          <p:spPr>
            <a:xfrm>
              <a:off x="1781963" y="4509750"/>
              <a:ext cx="6509290" cy="213273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9999"/>
                  </a:solidFill>
                  <a:effectLst/>
                  <a:uLnTx/>
                  <a:uFillTx/>
                  <a:latin typeface="Calibri" panose="020F0502020204030204"/>
                  <a:ea typeface="+mn-ea"/>
                  <a:cs typeface="+mn-cs"/>
                </a:rPr>
                <a:t>  </a:t>
              </a:r>
              <a:r>
                <a:rPr kumimoji="0" lang="en-US" sz="4400" b="1" i="0" u="none" strike="noStrike" kern="1200" cap="none" spc="0" normalizeH="0" baseline="0" noProof="0">
                  <a:ln>
                    <a:noFill/>
                  </a:ln>
                  <a:solidFill>
                    <a:srgbClr val="C00000"/>
                  </a:solidFill>
                  <a:effectLst/>
                  <a:uLnTx/>
                  <a:uFillTx/>
                  <a:latin typeface="Calibri" panose="020F0502020204030204"/>
                  <a:ea typeface="+mn-ea"/>
                  <a:cs typeface="+mn-cs"/>
                </a:rPr>
                <a:t>Tuổi trưởng thành</a:t>
              </a:r>
              <a:endParaRPr kumimoji="0" lang="en-US" sz="44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7" name="Picture 4">
              <a:extLst>
                <a:ext uri="{FF2B5EF4-FFF2-40B4-BE49-F238E27FC236}">
                  <a16:creationId xmlns:a16="http://schemas.microsoft.com/office/drawing/2014/main" id="{3A52F71A-6E1C-29E3-B23E-6E0A0B77027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599" y="4298451"/>
              <a:ext cx="2111640" cy="2339767"/>
            </a:xfrm>
            <a:prstGeom prst="rect">
              <a:avLst/>
            </a:prstGeom>
          </p:spPr>
        </p:pic>
      </p:grpSp>
      <p:grpSp>
        <p:nvGrpSpPr>
          <p:cNvPr id="20" name="Group 19">
            <a:extLst>
              <a:ext uri="{FF2B5EF4-FFF2-40B4-BE49-F238E27FC236}">
                <a16:creationId xmlns:a16="http://schemas.microsoft.com/office/drawing/2014/main" id="{48A89EED-70B6-F120-465E-37E1ACC821B7}"/>
              </a:ext>
            </a:extLst>
          </p:cNvPr>
          <p:cNvGrpSpPr/>
          <p:nvPr/>
        </p:nvGrpSpPr>
        <p:grpSpPr>
          <a:xfrm>
            <a:off x="6604552" y="2936854"/>
            <a:ext cx="4774648" cy="1459872"/>
            <a:chOff x="9105900" y="4442090"/>
            <a:chExt cx="7161971" cy="2189808"/>
          </a:xfrm>
        </p:grpSpPr>
        <p:sp>
          <p:nvSpPr>
            <p:cNvPr id="4" name="b">
              <a:extLst>
                <a:ext uri="{FF2B5EF4-FFF2-40B4-BE49-F238E27FC236}">
                  <a16:creationId xmlns:a16="http://schemas.microsoft.com/office/drawing/2014/main" id="{58B2C650-1CC2-929E-B9A9-18C31B8740E5}"/>
                </a:ext>
              </a:extLst>
            </p:cNvPr>
            <p:cNvSpPr/>
            <p:nvPr/>
          </p:nvSpPr>
          <p:spPr>
            <a:xfrm>
              <a:off x="9765046" y="4457701"/>
              <a:ext cx="6502825" cy="2071397"/>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46">
                <a:defRPr/>
              </a:pPr>
              <a:r>
                <a:rPr kumimoji="0" lang="en-US" sz="4400" b="1" i="0" u="none" strike="noStrike" kern="1200" cap="none" spc="0" normalizeH="0" baseline="0" noProof="0">
                  <a:ln>
                    <a:noFill/>
                  </a:ln>
                  <a:solidFill>
                    <a:srgbClr val="009999"/>
                  </a:solidFill>
                  <a:effectLst/>
                  <a:uLnTx/>
                  <a:uFillTx/>
                  <a:latin typeface="Calibri" panose="020F0502020204030204"/>
                  <a:ea typeface="+mn-ea"/>
                  <a:cs typeface="+mn-cs"/>
                </a:rPr>
                <a:t> </a:t>
              </a:r>
              <a:r>
                <a:rPr lang="en-US" sz="4400" b="1">
                  <a:solidFill>
                    <a:srgbClr val="C00000"/>
                  </a:solidFill>
                </a:rPr>
                <a:t>Tuổi dậy thì</a:t>
              </a:r>
              <a:endParaRPr kumimoji="0" lang="en-US" sz="44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18" name="Picture 11">
              <a:extLst>
                <a:ext uri="{FF2B5EF4-FFF2-40B4-BE49-F238E27FC236}">
                  <a16:creationId xmlns:a16="http://schemas.microsoft.com/office/drawing/2014/main" id="{AA202D36-FE70-E9C4-14E5-EEC7E58ABFE5}"/>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105900" y="4442090"/>
              <a:ext cx="1968090" cy="2189808"/>
            </a:xfrm>
            <a:prstGeom prst="rect">
              <a:avLst/>
            </a:prstGeom>
          </p:spPr>
        </p:pic>
      </p:grpSp>
      <p:pic>
        <p:nvPicPr>
          <p:cNvPr id="6" name="Đúng">
            <a:extLst>
              <a:ext uri="{FF2B5EF4-FFF2-40B4-BE49-F238E27FC236}">
                <a16:creationId xmlns:a16="http://schemas.microsoft.com/office/drawing/2014/main" id="{D3DA7254-BAEF-E06A-35BB-E86419E540B4}"/>
              </a:ext>
            </a:extLst>
          </p:cNvPr>
          <p:cNvPicPr>
            <a:picLocks noChangeAspect="1"/>
          </p:cNvPicPr>
          <p:nvPr/>
        </p:nvPicPr>
        <p:blipFill>
          <a:blip r:embed="rId13">
            <a:extLst>
              <a:ext uri="{BEBA8EAE-BF5A-486C-A8C5-ECC9F3942E4B}">
                <a14:imgProps xmlns:a14="http://schemas.microsoft.com/office/drawing/2010/main">
                  <a14:imgLayer r:embed="rId14">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6565935" y="2986879"/>
            <a:ext cx="1486303" cy="1189041"/>
          </a:xfrm>
          <a:prstGeom prst="rect">
            <a:avLst/>
          </a:prstGeom>
        </p:spPr>
      </p:pic>
      <p:grpSp>
        <p:nvGrpSpPr>
          <p:cNvPr id="24" name="Group 23">
            <a:extLst>
              <a:ext uri="{FF2B5EF4-FFF2-40B4-BE49-F238E27FC236}">
                <a16:creationId xmlns:a16="http://schemas.microsoft.com/office/drawing/2014/main" id="{8F3B9162-783E-4BCC-1BC5-A7955DD08F99}"/>
              </a:ext>
            </a:extLst>
          </p:cNvPr>
          <p:cNvGrpSpPr/>
          <p:nvPr/>
        </p:nvGrpSpPr>
        <p:grpSpPr>
          <a:xfrm>
            <a:off x="359600" y="4892040"/>
            <a:ext cx="5386388" cy="1548808"/>
            <a:chOff x="310435" y="7338060"/>
            <a:chExt cx="8079583" cy="2323212"/>
          </a:xfrm>
        </p:grpSpPr>
        <p:sp>
          <p:nvSpPr>
            <p:cNvPr id="11" name="c">
              <a:extLst>
                <a:ext uri="{FF2B5EF4-FFF2-40B4-BE49-F238E27FC236}">
                  <a16:creationId xmlns:a16="http://schemas.microsoft.com/office/drawing/2014/main" id="{7BBF831F-5501-9367-806D-24D63CE6BB82}"/>
                </a:ext>
              </a:extLst>
            </p:cNvPr>
            <p:cNvSpPr/>
            <p:nvPr/>
          </p:nvSpPr>
          <p:spPr>
            <a:xfrm>
              <a:off x="1727239" y="7385759"/>
              <a:ext cx="6662779" cy="2034390"/>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9999"/>
                  </a:solidFill>
                  <a:effectLst/>
                  <a:uLnTx/>
                  <a:uFillTx/>
                  <a:latin typeface="Calibri" panose="020F0502020204030204"/>
                  <a:ea typeface="+mn-ea"/>
                  <a:cs typeface="+mn-cs"/>
                </a:rPr>
                <a:t>  </a:t>
              </a:r>
              <a:r>
                <a:rPr lang="en-US" sz="4400" b="1">
                  <a:solidFill>
                    <a:srgbClr val="FF0000"/>
                  </a:solidFill>
                  <a:latin typeface="Calibri" panose="020F0502020204030204"/>
                </a:rPr>
                <a:t>Tuổi thơ ấu</a:t>
              </a:r>
              <a:endPar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1" name="Picture 12">
              <a:extLst>
                <a:ext uri="{FF2B5EF4-FFF2-40B4-BE49-F238E27FC236}">
                  <a16:creationId xmlns:a16="http://schemas.microsoft.com/office/drawing/2014/main" id="{2EB48C9B-85B6-9CAF-2C1E-56AEF9465E54}"/>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10435" y="7338060"/>
              <a:ext cx="2128643" cy="2323212"/>
            </a:xfrm>
            <a:prstGeom prst="rect">
              <a:avLst/>
            </a:prstGeom>
          </p:spPr>
        </p:pic>
      </p:grpSp>
      <p:grpSp>
        <p:nvGrpSpPr>
          <p:cNvPr id="23" name="Group 22">
            <a:extLst>
              <a:ext uri="{FF2B5EF4-FFF2-40B4-BE49-F238E27FC236}">
                <a16:creationId xmlns:a16="http://schemas.microsoft.com/office/drawing/2014/main" id="{029C2B4B-B39F-A5A3-576D-3D1C1D40D3C2}"/>
              </a:ext>
            </a:extLst>
          </p:cNvPr>
          <p:cNvGrpSpPr/>
          <p:nvPr/>
        </p:nvGrpSpPr>
        <p:grpSpPr>
          <a:xfrm>
            <a:off x="6289825" y="4902200"/>
            <a:ext cx="5363154" cy="1473200"/>
            <a:chOff x="9023498" y="7402261"/>
            <a:chExt cx="8044731" cy="2209800"/>
          </a:xfrm>
        </p:grpSpPr>
        <p:sp>
          <p:nvSpPr>
            <p:cNvPr id="12" name="d">
              <a:extLst>
                <a:ext uri="{FF2B5EF4-FFF2-40B4-BE49-F238E27FC236}">
                  <a16:creationId xmlns:a16="http://schemas.microsoft.com/office/drawing/2014/main" id="{FFC752B8-A2D1-61FB-BBA2-3041CE152CFD}"/>
                </a:ext>
              </a:extLst>
            </p:cNvPr>
            <p:cNvSpPr/>
            <p:nvPr/>
          </p:nvSpPr>
          <p:spPr>
            <a:xfrm>
              <a:off x="9765045" y="7429559"/>
              <a:ext cx="7303184" cy="2071397"/>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009999"/>
                  </a:solidFill>
                  <a:effectLst/>
                  <a:uLnTx/>
                  <a:uFillTx/>
                  <a:latin typeface="Calibri" panose="020F0502020204030204"/>
                  <a:ea typeface="+mn-ea"/>
                  <a:cs typeface="+mn-cs"/>
                </a:rPr>
                <a:t>    </a:t>
              </a:r>
              <a:r>
                <a:rPr kumimoji="0" lang="en-US" sz="4400" b="1" i="0" u="none" strike="noStrike" kern="1200" cap="none" spc="0" normalizeH="0" baseline="0" noProof="0">
                  <a:ln>
                    <a:noFill/>
                  </a:ln>
                  <a:solidFill>
                    <a:srgbClr val="C00000"/>
                  </a:solidFill>
                  <a:effectLst/>
                  <a:uLnTx/>
                  <a:uFillTx/>
                  <a:latin typeface="Calibri" panose="020F0502020204030204"/>
                  <a:ea typeface="+mn-ea"/>
                  <a:cs typeface="+mn-cs"/>
                </a:rPr>
                <a:t>Tuổi già</a:t>
              </a:r>
              <a:endParaRPr kumimoji="0" lang="en-US" sz="44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pic>
          <p:nvPicPr>
            <p:cNvPr id="22" name="Picture 13">
              <a:extLst>
                <a:ext uri="{FF2B5EF4-FFF2-40B4-BE49-F238E27FC236}">
                  <a16:creationId xmlns:a16="http://schemas.microsoft.com/office/drawing/2014/main" id="{115DBC70-2450-9BC7-4B24-8339B72C4A3E}"/>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9023498" y="7402261"/>
              <a:ext cx="2010918" cy="2209800"/>
            </a:xfrm>
            <a:prstGeom prst="rect">
              <a:avLst/>
            </a:prstGeom>
          </p:spPr>
        </p:pic>
      </p:grpSp>
      <p:pic>
        <p:nvPicPr>
          <p:cNvPr id="14" name="Picture 13">
            <a:extLst>
              <a:ext uri="{FF2B5EF4-FFF2-40B4-BE49-F238E27FC236}">
                <a16:creationId xmlns:a16="http://schemas.microsoft.com/office/drawing/2014/main" id="{AD12A0BA-3FC8-7895-A0B3-3E1DECB9FEEE}"/>
              </a:ext>
            </a:extLst>
          </p:cNvPr>
          <p:cNvPicPr>
            <a:picLocks noChangeAspect="1"/>
          </p:cNvPicPr>
          <p:nvPr/>
        </p:nvPicPr>
        <p:blipFill>
          <a:blip r:embed="rId19"/>
          <a:stretch>
            <a:fillRect/>
          </a:stretch>
        </p:blipFill>
        <p:spPr>
          <a:xfrm>
            <a:off x="219864" y="653515"/>
            <a:ext cx="1084272" cy="1358047"/>
          </a:xfrm>
          <a:prstGeom prst="rect">
            <a:avLst/>
          </a:prstGeom>
        </p:spPr>
      </p:pic>
    </p:spTree>
    <p:extLst>
      <p:ext uri="{BB962C8B-B14F-4D97-AF65-F5344CB8AC3E}">
        <p14:creationId xmlns:p14="http://schemas.microsoft.com/office/powerpoint/2010/main" val="1896818805"/>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0667">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70667">
                                          <p:cBhvr additive="base">
                                            <p:cTn id="7" dur="1000" fill="hold"/>
                                            <p:tgtEl>
                                              <p:spTgt spid="19"/>
                                            </p:tgtEl>
                                            <p:attrNameLst>
                                              <p:attrName>ppt_x</p:attrName>
                                            </p:attrNameLst>
                                          </p:cBhvr>
                                          <p:tavLst>
                                            <p:tav tm="0">
                                              <p:val>
                                                <p:strVal val="#ppt_x"/>
                                              </p:val>
                                            </p:tav>
                                            <p:tav tm="100000">
                                              <p:val>
                                                <p:strVal val="#ppt_x"/>
                                              </p:val>
                                            </p:tav>
                                          </p:tavLst>
                                        </p:anim>
                                        <p:anim calcmode="lin" valueType="num" p14:bounceEnd="70667">
                                          <p:cBhvr additive="base">
                                            <p:cTn id="8" dur="10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0667">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14:bounceEnd="70667">
                                          <p:cBhvr additive="base">
                                            <p:cTn id="11" dur="1000" fill="hold"/>
                                            <p:tgtEl>
                                              <p:spTgt spid="24"/>
                                            </p:tgtEl>
                                            <p:attrNameLst>
                                              <p:attrName>ppt_x</p:attrName>
                                            </p:attrNameLst>
                                          </p:cBhvr>
                                          <p:tavLst>
                                            <p:tav tm="0">
                                              <p:val>
                                                <p:strVal val="#ppt_x"/>
                                              </p:val>
                                            </p:tav>
                                            <p:tav tm="100000">
                                              <p:val>
                                                <p:strVal val="#ppt_x"/>
                                              </p:val>
                                            </p:tav>
                                          </p:tavLst>
                                        </p:anim>
                                        <p:anim calcmode="lin" valueType="num" p14:bounceEnd="70667">
                                          <p:cBhvr additive="base">
                                            <p:cTn id="12" dur="10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0667">
                                      <p:stCondLst>
                                        <p:cond delay="1000"/>
                                      </p:stCondLst>
                                      <p:childTnLst>
                                        <p:set>
                                          <p:cBhvr>
                                            <p:cTn id="14" dur="1" fill="hold">
                                              <p:stCondLst>
                                                <p:cond delay="0"/>
                                              </p:stCondLst>
                                            </p:cTn>
                                            <p:tgtEl>
                                              <p:spTgt spid="20"/>
                                            </p:tgtEl>
                                            <p:attrNameLst>
                                              <p:attrName>style.visibility</p:attrName>
                                            </p:attrNameLst>
                                          </p:cBhvr>
                                          <p:to>
                                            <p:strVal val="visible"/>
                                          </p:to>
                                        </p:set>
                                        <p:anim calcmode="lin" valueType="num" p14:bounceEnd="70667">
                                          <p:cBhvr additive="base">
                                            <p:cTn id="15" dur="1000" fill="hold"/>
                                            <p:tgtEl>
                                              <p:spTgt spid="20"/>
                                            </p:tgtEl>
                                            <p:attrNameLst>
                                              <p:attrName>ppt_x</p:attrName>
                                            </p:attrNameLst>
                                          </p:cBhvr>
                                          <p:tavLst>
                                            <p:tav tm="0">
                                              <p:val>
                                                <p:strVal val="#ppt_x"/>
                                              </p:val>
                                            </p:tav>
                                            <p:tav tm="100000">
                                              <p:val>
                                                <p:strVal val="#ppt_x"/>
                                              </p:val>
                                            </p:tav>
                                          </p:tavLst>
                                        </p:anim>
                                        <p:anim calcmode="lin" valueType="num" p14:bounceEnd="70667">
                                          <p:cBhvr additive="base">
                                            <p:cTn id="16" dur="1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0667">
                                      <p:stCondLst>
                                        <p:cond delay="1500"/>
                                      </p:stCondLst>
                                      <p:childTnLst>
                                        <p:set>
                                          <p:cBhvr>
                                            <p:cTn id="18" dur="1" fill="hold">
                                              <p:stCondLst>
                                                <p:cond delay="0"/>
                                              </p:stCondLst>
                                            </p:cTn>
                                            <p:tgtEl>
                                              <p:spTgt spid="23"/>
                                            </p:tgtEl>
                                            <p:attrNameLst>
                                              <p:attrName>style.visibility</p:attrName>
                                            </p:attrNameLst>
                                          </p:cBhvr>
                                          <p:to>
                                            <p:strVal val="visible"/>
                                          </p:to>
                                        </p:set>
                                        <p:anim calcmode="lin" valueType="num" p14:bounceEnd="70667">
                                          <p:cBhvr additive="base">
                                            <p:cTn id="19" dur="1000" fill="hold"/>
                                            <p:tgtEl>
                                              <p:spTgt spid="23"/>
                                            </p:tgtEl>
                                            <p:attrNameLst>
                                              <p:attrName>ppt_x</p:attrName>
                                            </p:attrNameLst>
                                          </p:cBhvr>
                                          <p:tavLst>
                                            <p:tav tm="0">
                                              <p:val>
                                                <p:strVal val="#ppt_x"/>
                                              </p:val>
                                            </p:tav>
                                            <p:tav tm="100000">
                                              <p:val>
                                                <p:strVal val="#ppt_x"/>
                                              </p:val>
                                            </p:tav>
                                          </p:tavLst>
                                        </p:anim>
                                        <p:anim calcmode="lin" valueType="num" p14:bounceEnd="70667">
                                          <p:cBhvr additive="base">
                                            <p:cTn id="2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8"/>
                    </p:tgtEl>
                  </p:cMediaNode>
                </p:audio>
                <p:audio>
                  <p:cMediaNode vol="80000">
                    <p:cTn id="23" fill="hold" display="0">
                      <p:stCondLst>
                        <p:cond delay="indefinite"/>
                      </p:stCondLst>
                      <p:endCondLst>
                        <p:cond evt="onStopAudio" delay="0">
                          <p:tgtEl>
                            <p:sldTgt/>
                          </p:tgtEl>
                        </p:cond>
                      </p:endCondLst>
                    </p:cTn>
                    <p:tgtEl>
                      <p:spTgt spid="9"/>
                    </p:tgtEl>
                  </p:cMediaNode>
                </p:audio>
                <p:audio>
                  <p:cMediaNode vol="80000">
                    <p:cTn id="24" fill="hold" display="0">
                      <p:stCondLst>
                        <p:cond delay="indefinite"/>
                      </p:stCondLst>
                      <p:endCondLst>
                        <p:cond evt="onStopAudio" delay="0">
                          <p:tgtEl>
                            <p:sldTgt/>
                          </p:tgtEl>
                        </p:cond>
                      </p:endCondLst>
                    </p:cTn>
                    <p:tgtEl>
                      <p:spTgt spid="10"/>
                    </p:tgtEl>
                  </p:cMediaNode>
                </p:audio>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withEffect">
                                      <p:stCondLst>
                                        <p:cond delay="0"/>
                                      </p:stCondLst>
                                      <p:childTnLst>
                                        <p:cmd type="call" cmd="playFrom(0.0)">
                                          <p:cBhvr>
                                            <p:cTn id="29" dur="5120" fill="hold"/>
                                            <p:tgtEl>
                                              <p:spTgt spid="7"/>
                                            </p:tgtEl>
                                          </p:cBhvr>
                                        </p:cmd>
                                      </p:childTnLst>
                                    </p:cTn>
                                  </p:par>
                                  <p:par>
                                    <p:cTn id="30" presetID="26" presetClass="emph" presetSubtype="0" fill="hold" nodeType="withEffect">
                                      <p:stCondLst>
                                        <p:cond delay="0"/>
                                      </p:stCondLst>
                                      <p:childTnLst>
                                        <p:animEffect transition="out" filter="fade">
                                          <p:cBhvr>
                                            <p:cTn id="31" dur="500" tmFilter="0, 0; .2, .5; .8, .5; 1, 0"/>
                                            <p:tgtEl>
                                              <p:spTgt spid="19"/>
                                            </p:tgtEl>
                                          </p:cBhvr>
                                        </p:animEffect>
                                        <p:animScale>
                                          <p:cBhvr>
                                            <p:cTn id="32"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5120" fill="hold"/>
                                            <p:tgtEl>
                                              <p:spTgt spid="10"/>
                                            </p:tgtEl>
                                          </p:cBhvr>
                                        </p:cmd>
                                      </p:childTnLst>
                                    </p:cTn>
                                  </p:par>
                                  <p:par>
                                    <p:cTn id="38" presetID="26" presetClass="emph" presetSubtype="0" fill="hold" nodeType="withEffect">
                                      <p:stCondLst>
                                        <p:cond delay="0"/>
                                      </p:stCondLst>
                                      <p:childTnLst>
                                        <p:animEffect transition="out" filter="fade">
                                          <p:cBhvr>
                                            <p:cTn id="39" dur="500" tmFilter="0, 0; .2, .5; .8, .5; 1, 0"/>
                                            <p:tgtEl>
                                              <p:spTgt spid="24"/>
                                            </p:tgtEl>
                                          </p:cBhvr>
                                        </p:animEffect>
                                        <p:animScale>
                                          <p:cBhvr>
                                            <p:cTn id="40"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41" restart="whenNotActive" fill="hold" evtFilter="cancelBubble" nodeType="interactiveSeq">
                    <p:stCondLst>
                      <p:cond evt="onClick" delay="0">
                        <p:tgtEl>
                          <p:spTgt spid="23"/>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withEffect">
                                      <p:stCondLst>
                                        <p:cond delay="0"/>
                                      </p:stCondLst>
                                      <p:childTnLst>
                                        <p:cmd type="call" cmd="playFrom(0.0)">
                                          <p:cBhvr>
                                            <p:cTn id="45" dur="5120" fill="hold"/>
                                            <p:tgtEl>
                                              <p:spTgt spid="9"/>
                                            </p:tgtEl>
                                          </p:cBhvr>
                                        </p:cmd>
                                      </p:childTnLst>
                                    </p:cTn>
                                  </p:par>
                                  <p:par>
                                    <p:cTn id="46" presetID="26" presetClass="emph" presetSubtype="0" fill="hold" nodeType="withEffect">
                                      <p:stCondLst>
                                        <p:cond delay="0"/>
                                      </p:stCondLst>
                                      <p:childTnLst>
                                        <p:animEffect transition="out" filter="fade">
                                          <p:cBhvr>
                                            <p:cTn id="47" dur="500" tmFilter="0, 0; .2, .5; .8, .5; 1, 0"/>
                                            <p:tgtEl>
                                              <p:spTgt spid="23"/>
                                            </p:tgtEl>
                                          </p:cBhvr>
                                        </p:animEffect>
                                        <p:animScale>
                                          <p:cBhvr>
                                            <p:cTn id="48"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49" restart="whenNotActive" fill="hold" evtFilter="cancelBubble" nodeType="interactiveSeq">
                    <p:stCondLst>
                      <p:cond evt="onClick" delay="0">
                        <p:tgtEl>
                          <p:spTgt spid="20"/>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20"/>
                                            </p:tgtEl>
                                          </p:cBhvr>
                                        </p:animEffect>
                                        <p:animScale>
                                          <p:cBhvr>
                                            <p:cTn id="54" dur="250" autoRev="1" fill="hold"/>
                                            <p:tgtEl>
                                              <p:spTgt spid="20"/>
                                            </p:tgtEl>
                                          </p:cBhvr>
                                          <p:by x="105000" y="105000"/>
                                        </p:animScale>
                                      </p:childTnLst>
                                    </p:cTn>
                                  </p:par>
                                  <p:par>
                                    <p:cTn id="55" presetID="49" presetClass="entr" presetSubtype="0" decel="10000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 calcmode="lin" valueType="num">
                                          <p:cBhvr>
                                            <p:cTn id="59" dur="500" fill="hold"/>
                                            <p:tgtEl>
                                              <p:spTgt spid="6"/>
                                            </p:tgtEl>
                                            <p:attrNameLst>
                                              <p:attrName>style.rotation</p:attrName>
                                            </p:attrNameLst>
                                          </p:cBhvr>
                                          <p:tavLst>
                                            <p:tav tm="0">
                                              <p:val>
                                                <p:fltVal val="360"/>
                                              </p:val>
                                            </p:tav>
                                            <p:tav tm="100000">
                                              <p:val>
                                                <p:fltVal val="0"/>
                                              </p:val>
                                            </p:tav>
                                          </p:tavLst>
                                        </p:anim>
                                        <p:animEffect transition="in" filter="fade">
                                          <p:cBhvr>
                                            <p:cTn id="60" dur="500"/>
                                            <p:tgtEl>
                                              <p:spTgt spid="6"/>
                                            </p:tgtEl>
                                          </p:cBhvr>
                                        </p:animEffect>
                                      </p:childTnLst>
                                    </p:cTn>
                                  </p:par>
                                  <p:par>
                                    <p:cTn id="61" presetID="1" presetClass="mediacall" presetSubtype="0" fill="hold" nodeType="withEffect">
                                      <p:stCondLst>
                                        <p:cond delay="0"/>
                                      </p:stCondLst>
                                      <p:childTnLst>
                                        <p:cmd type="call" cmd="playFrom(0.0)">
                                          <p:cBhvr>
                                            <p:cTn id="62" dur="3448" fill="hold"/>
                                            <p:tgtEl>
                                              <p:spTgt spid="8"/>
                                            </p:tgtEl>
                                          </p:cBhvr>
                                        </p:cmd>
                                      </p:childTnLst>
                                    </p:cTn>
                                  </p:par>
                                  <p:par>
                                    <p:cTn id="63" presetID="32" presetClass="emph" presetSubtype="0" fill="hold" nodeType="withEffect">
                                      <p:stCondLst>
                                        <p:cond delay="200"/>
                                      </p:stCondLst>
                                      <p:childTnLst>
                                        <p:animRot by="120000">
                                          <p:cBhvr>
                                            <p:cTn id="64" dur="100" fill="hold">
                                              <p:stCondLst>
                                                <p:cond delay="0"/>
                                              </p:stCondLst>
                                            </p:cTn>
                                            <p:tgtEl>
                                              <p:spTgt spid="6"/>
                                            </p:tgtEl>
                                            <p:attrNameLst>
                                              <p:attrName>r</p:attrName>
                                            </p:attrNameLst>
                                          </p:cBhvr>
                                        </p:animRot>
                                        <p:animRot by="-240000">
                                          <p:cBhvr>
                                            <p:cTn id="65" dur="200" fill="hold">
                                              <p:stCondLst>
                                                <p:cond delay="200"/>
                                              </p:stCondLst>
                                            </p:cTn>
                                            <p:tgtEl>
                                              <p:spTgt spid="6"/>
                                            </p:tgtEl>
                                            <p:attrNameLst>
                                              <p:attrName>r</p:attrName>
                                            </p:attrNameLst>
                                          </p:cBhvr>
                                        </p:animRot>
                                        <p:animRot by="240000">
                                          <p:cBhvr>
                                            <p:cTn id="66" dur="200" fill="hold">
                                              <p:stCondLst>
                                                <p:cond delay="400"/>
                                              </p:stCondLst>
                                            </p:cTn>
                                            <p:tgtEl>
                                              <p:spTgt spid="6"/>
                                            </p:tgtEl>
                                            <p:attrNameLst>
                                              <p:attrName>r</p:attrName>
                                            </p:attrNameLst>
                                          </p:cBhvr>
                                        </p:animRot>
                                        <p:animRot by="-240000">
                                          <p:cBhvr>
                                            <p:cTn id="67" dur="200" fill="hold">
                                              <p:stCondLst>
                                                <p:cond delay="600"/>
                                              </p:stCondLst>
                                            </p:cTn>
                                            <p:tgtEl>
                                              <p:spTgt spid="6"/>
                                            </p:tgtEl>
                                            <p:attrNameLst>
                                              <p:attrName>r</p:attrName>
                                            </p:attrNameLst>
                                          </p:cBhvr>
                                        </p:animRot>
                                        <p:animRot by="120000">
                                          <p:cBhvr>
                                            <p:cTn id="68" dur="200" fill="hold">
                                              <p:stCondLst>
                                                <p:cond delay="800"/>
                                              </p:stCondLst>
                                            </p:cTn>
                                            <p:tgtEl>
                                              <p:spTgt spid="6"/>
                                            </p:tgtEl>
                                            <p:attrNameLst>
                                              <p:attrName>r</p:attrName>
                                            </p:attrNameLst>
                                          </p:cBhvr>
                                        </p:animRot>
                                      </p:childTnLst>
                                    </p:cTn>
                                  </p:par>
                                  <p:par>
                                    <p:cTn id="69" presetID="31" presetClass="exit" presetSubtype="0" fill="hold" nodeType="withEffect">
                                      <p:stCondLst>
                                        <p:cond delay="200"/>
                                      </p:stCondLst>
                                      <p:childTnLst>
                                        <p:anim calcmode="lin" valueType="num">
                                          <p:cBhvr>
                                            <p:cTn id="70" dur="1000"/>
                                            <p:tgtEl>
                                              <p:spTgt spid="19"/>
                                            </p:tgtEl>
                                            <p:attrNameLst>
                                              <p:attrName>ppt_w</p:attrName>
                                            </p:attrNameLst>
                                          </p:cBhvr>
                                          <p:tavLst>
                                            <p:tav tm="0">
                                              <p:val>
                                                <p:strVal val="ppt_w"/>
                                              </p:val>
                                            </p:tav>
                                            <p:tav tm="100000">
                                              <p:val>
                                                <p:fltVal val="0"/>
                                              </p:val>
                                            </p:tav>
                                          </p:tavLst>
                                        </p:anim>
                                        <p:anim calcmode="lin" valueType="num">
                                          <p:cBhvr>
                                            <p:cTn id="71" dur="1000"/>
                                            <p:tgtEl>
                                              <p:spTgt spid="19"/>
                                            </p:tgtEl>
                                            <p:attrNameLst>
                                              <p:attrName>ppt_h</p:attrName>
                                            </p:attrNameLst>
                                          </p:cBhvr>
                                          <p:tavLst>
                                            <p:tav tm="0">
                                              <p:val>
                                                <p:strVal val="ppt_h"/>
                                              </p:val>
                                            </p:tav>
                                            <p:tav tm="100000">
                                              <p:val>
                                                <p:fltVal val="0"/>
                                              </p:val>
                                            </p:tav>
                                          </p:tavLst>
                                        </p:anim>
                                        <p:anim calcmode="lin" valueType="num">
                                          <p:cBhvr>
                                            <p:cTn id="72" dur="1000"/>
                                            <p:tgtEl>
                                              <p:spTgt spid="19"/>
                                            </p:tgtEl>
                                            <p:attrNameLst>
                                              <p:attrName>style.rotation</p:attrName>
                                            </p:attrNameLst>
                                          </p:cBhvr>
                                          <p:tavLst>
                                            <p:tav tm="0">
                                              <p:val>
                                                <p:fltVal val="0"/>
                                              </p:val>
                                            </p:tav>
                                            <p:tav tm="100000">
                                              <p:val>
                                                <p:fltVal val="90"/>
                                              </p:val>
                                            </p:tav>
                                          </p:tavLst>
                                        </p:anim>
                                        <p:animEffect transition="out" filter="fade">
                                          <p:cBhvr>
                                            <p:cTn id="73" dur="1000"/>
                                            <p:tgtEl>
                                              <p:spTgt spid="19"/>
                                            </p:tgtEl>
                                          </p:cBhvr>
                                        </p:animEffect>
                                        <p:set>
                                          <p:cBhvr>
                                            <p:cTn id="74" dur="1" fill="hold">
                                              <p:stCondLst>
                                                <p:cond delay="999"/>
                                              </p:stCondLst>
                                            </p:cTn>
                                            <p:tgtEl>
                                              <p:spTgt spid="19"/>
                                            </p:tgtEl>
                                            <p:attrNameLst>
                                              <p:attrName>style.visibility</p:attrName>
                                            </p:attrNameLst>
                                          </p:cBhvr>
                                          <p:to>
                                            <p:strVal val="hidden"/>
                                          </p:to>
                                        </p:set>
                                      </p:childTnLst>
                                    </p:cTn>
                                  </p:par>
                                  <p:par>
                                    <p:cTn id="75" presetID="31" presetClass="exit" presetSubtype="0" fill="hold" nodeType="withEffect">
                                      <p:stCondLst>
                                        <p:cond delay="200"/>
                                      </p:stCondLst>
                                      <p:childTnLst>
                                        <p:anim calcmode="lin" valueType="num">
                                          <p:cBhvr>
                                            <p:cTn id="76" dur="1000"/>
                                            <p:tgtEl>
                                              <p:spTgt spid="24"/>
                                            </p:tgtEl>
                                            <p:attrNameLst>
                                              <p:attrName>ppt_w</p:attrName>
                                            </p:attrNameLst>
                                          </p:cBhvr>
                                          <p:tavLst>
                                            <p:tav tm="0">
                                              <p:val>
                                                <p:strVal val="ppt_w"/>
                                              </p:val>
                                            </p:tav>
                                            <p:tav tm="100000">
                                              <p:val>
                                                <p:fltVal val="0"/>
                                              </p:val>
                                            </p:tav>
                                          </p:tavLst>
                                        </p:anim>
                                        <p:anim calcmode="lin" valueType="num">
                                          <p:cBhvr>
                                            <p:cTn id="77" dur="1000"/>
                                            <p:tgtEl>
                                              <p:spTgt spid="24"/>
                                            </p:tgtEl>
                                            <p:attrNameLst>
                                              <p:attrName>ppt_h</p:attrName>
                                            </p:attrNameLst>
                                          </p:cBhvr>
                                          <p:tavLst>
                                            <p:tav tm="0">
                                              <p:val>
                                                <p:strVal val="ppt_h"/>
                                              </p:val>
                                            </p:tav>
                                            <p:tav tm="100000">
                                              <p:val>
                                                <p:fltVal val="0"/>
                                              </p:val>
                                            </p:tav>
                                          </p:tavLst>
                                        </p:anim>
                                        <p:anim calcmode="lin" valueType="num">
                                          <p:cBhvr>
                                            <p:cTn id="78" dur="1000"/>
                                            <p:tgtEl>
                                              <p:spTgt spid="24"/>
                                            </p:tgtEl>
                                            <p:attrNameLst>
                                              <p:attrName>style.rotation</p:attrName>
                                            </p:attrNameLst>
                                          </p:cBhvr>
                                          <p:tavLst>
                                            <p:tav tm="0">
                                              <p:val>
                                                <p:fltVal val="0"/>
                                              </p:val>
                                            </p:tav>
                                            <p:tav tm="100000">
                                              <p:val>
                                                <p:fltVal val="90"/>
                                              </p:val>
                                            </p:tav>
                                          </p:tavLst>
                                        </p:anim>
                                        <p:animEffect transition="out" filter="fade">
                                          <p:cBhvr>
                                            <p:cTn id="79" dur="1000"/>
                                            <p:tgtEl>
                                              <p:spTgt spid="24"/>
                                            </p:tgtEl>
                                          </p:cBhvr>
                                        </p:animEffect>
                                        <p:set>
                                          <p:cBhvr>
                                            <p:cTn id="80" dur="1" fill="hold">
                                              <p:stCondLst>
                                                <p:cond delay="999"/>
                                              </p:stCondLst>
                                            </p:cTn>
                                            <p:tgtEl>
                                              <p:spTgt spid="24"/>
                                            </p:tgtEl>
                                            <p:attrNameLst>
                                              <p:attrName>style.visibility</p:attrName>
                                            </p:attrNameLst>
                                          </p:cBhvr>
                                          <p:to>
                                            <p:strVal val="hidden"/>
                                          </p:to>
                                        </p:set>
                                      </p:childTnLst>
                                    </p:cTn>
                                  </p:par>
                                  <p:par>
                                    <p:cTn id="81" presetID="31" presetClass="exit" presetSubtype="0" fill="hold" nodeType="withEffect">
                                      <p:stCondLst>
                                        <p:cond delay="200"/>
                                      </p:stCondLst>
                                      <p:childTnLst>
                                        <p:anim calcmode="lin" valueType="num">
                                          <p:cBhvr>
                                            <p:cTn id="82" dur="1000"/>
                                            <p:tgtEl>
                                              <p:spTgt spid="23"/>
                                            </p:tgtEl>
                                            <p:attrNameLst>
                                              <p:attrName>ppt_w</p:attrName>
                                            </p:attrNameLst>
                                          </p:cBhvr>
                                          <p:tavLst>
                                            <p:tav tm="0">
                                              <p:val>
                                                <p:strVal val="ppt_w"/>
                                              </p:val>
                                            </p:tav>
                                            <p:tav tm="100000">
                                              <p:val>
                                                <p:fltVal val="0"/>
                                              </p:val>
                                            </p:tav>
                                          </p:tavLst>
                                        </p:anim>
                                        <p:anim calcmode="lin" valueType="num">
                                          <p:cBhvr>
                                            <p:cTn id="83" dur="1000"/>
                                            <p:tgtEl>
                                              <p:spTgt spid="23"/>
                                            </p:tgtEl>
                                            <p:attrNameLst>
                                              <p:attrName>ppt_h</p:attrName>
                                            </p:attrNameLst>
                                          </p:cBhvr>
                                          <p:tavLst>
                                            <p:tav tm="0">
                                              <p:val>
                                                <p:strVal val="ppt_h"/>
                                              </p:val>
                                            </p:tav>
                                            <p:tav tm="100000">
                                              <p:val>
                                                <p:fltVal val="0"/>
                                              </p:val>
                                            </p:tav>
                                          </p:tavLst>
                                        </p:anim>
                                        <p:anim calcmode="lin" valueType="num">
                                          <p:cBhvr>
                                            <p:cTn id="84" dur="1000"/>
                                            <p:tgtEl>
                                              <p:spTgt spid="23"/>
                                            </p:tgtEl>
                                            <p:attrNameLst>
                                              <p:attrName>style.rotation</p:attrName>
                                            </p:attrNameLst>
                                          </p:cBhvr>
                                          <p:tavLst>
                                            <p:tav tm="0">
                                              <p:val>
                                                <p:fltVal val="0"/>
                                              </p:val>
                                            </p:tav>
                                            <p:tav tm="100000">
                                              <p:val>
                                                <p:fltVal val="90"/>
                                              </p:val>
                                            </p:tav>
                                          </p:tavLst>
                                        </p:anim>
                                        <p:animEffect transition="out" filter="fade">
                                          <p:cBhvr>
                                            <p:cTn id="85" dur="1000"/>
                                            <p:tgtEl>
                                              <p:spTgt spid="23"/>
                                            </p:tgtEl>
                                          </p:cBhvr>
                                        </p:animEffect>
                                        <p:set>
                                          <p:cBhvr>
                                            <p:cTn id="86"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ppt_x"/>
                                              </p:val>
                                            </p:tav>
                                            <p:tav tm="100000">
                                              <p:val>
                                                <p:strVal val="#ppt_x"/>
                                              </p:val>
                                            </p:tav>
                                          </p:tavLst>
                                        </p:anim>
                                        <p:anim calcmode="lin" valueType="num">
                                          <p:cBhvr additive="base">
                                            <p:cTn id="12" dur="10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ppt_x"/>
                                              </p:val>
                                            </p:tav>
                                            <p:tav tm="100000">
                                              <p:val>
                                                <p:strVal val="#ppt_x"/>
                                              </p:val>
                                            </p:tav>
                                          </p:tavLst>
                                        </p:anim>
                                        <p:anim calcmode="lin" valueType="num">
                                          <p:cBhvr additive="base">
                                            <p:cTn id="16" dur="1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5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ppt_x"/>
                                              </p:val>
                                            </p:tav>
                                            <p:tav tm="100000">
                                              <p:val>
                                                <p:strVal val="#ppt_x"/>
                                              </p:val>
                                            </p:tav>
                                          </p:tavLst>
                                        </p:anim>
                                        <p:anim calcmode="lin" valueType="num">
                                          <p:cBhvr additive="base">
                                            <p:cTn id="2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8"/>
                    </p:tgtEl>
                  </p:cMediaNode>
                </p:audio>
                <p:audio>
                  <p:cMediaNode vol="80000">
                    <p:cTn id="23" fill="hold" display="0">
                      <p:stCondLst>
                        <p:cond delay="indefinite"/>
                      </p:stCondLst>
                      <p:endCondLst>
                        <p:cond evt="onStopAudio" delay="0">
                          <p:tgtEl>
                            <p:sldTgt/>
                          </p:tgtEl>
                        </p:cond>
                      </p:endCondLst>
                    </p:cTn>
                    <p:tgtEl>
                      <p:spTgt spid="9"/>
                    </p:tgtEl>
                  </p:cMediaNode>
                </p:audio>
                <p:audio>
                  <p:cMediaNode vol="80000">
                    <p:cTn id="24" fill="hold" display="0">
                      <p:stCondLst>
                        <p:cond delay="indefinite"/>
                      </p:stCondLst>
                      <p:endCondLst>
                        <p:cond evt="onStopAudio" delay="0">
                          <p:tgtEl>
                            <p:sldTgt/>
                          </p:tgtEl>
                        </p:cond>
                      </p:endCondLst>
                    </p:cTn>
                    <p:tgtEl>
                      <p:spTgt spid="10"/>
                    </p:tgtEl>
                  </p:cMediaNode>
                </p:audio>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withEffect">
                                      <p:stCondLst>
                                        <p:cond delay="0"/>
                                      </p:stCondLst>
                                      <p:childTnLst>
                                        <p:cmd type="call" cmd="playFrom(0.0)">
                                          <p:cBhvr>
                                            <p:cTn id="29" dur="5120" fill="hold"/>
                                            <p:tgtEl>
                                              <p:spTgt spid="7"/>
                                            </p:tgtEl>
                                          </p:cBhvr>
                                        </p:cmd>
                                      </p:childTnLst>
                                    </p:cTn>
                                  </p:par>
                                  <p:par>
                                    <p:cTn id="30" presetID="26" presetClass="emph" presetSubtype="0" fill="hold" nodeType="withEffect">
                                      <p:stCondLst>
                                        <p:cond delay="0"/>
                                      </p:stCondLst>
                                      <p:childTnLst>
                                        <p:animEffect transition="out" filter="fade">
                                          <p:cBhvr>
                                            <p:cTn id="31" dur="500" tmFilter="0, 0; .2, .5; .8, .5; 1, 0"/>
                                            <p:tgtEl>
                                              <p:spTgt spid="19"/>
                                            </p:tgtEl>
                                          </p:cBhvr>
                                        </p:animEffect>
                                        <p:animScale>
                                          <p:cBhvr>
                                            <p:cTn id="32"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5120" fill="hold"/>
                                            <p:tgtEl>
                                              <p:spTgt spid="10"/>
                                            </p:tgtEl>
                                          </p:cBhvr>
                                        </p:cmd>
                                      </p:childTnLst>
                                    </p:cTn>
                                  </p:par>
                                  <p:par>
                                    <p:cTn id="38" presetID="26" presetClass="emph" presetSubtype="0" fill="hold" nodeType="withEffect">
                                      <p:stCondLst>
                                        <p:cond delay="0"/>
                                      </p:stCondLst>
                                      <p:childTnLst>
                                        <p:animEffect transition="out" filter="fade">
                                          <p:cBhvr>
                                            <p:cTn id="39" dur="500" tmFilter="0, 0; .2, .5; .8, .5; 1, 0"/>
                                            <p:tgtEl>
                                              <p:spTgt spid="24"/>
                                            </p:tgtEl>
                                          </p:cBhvr>
                                        </p:animEffect>
                                        <p:animScale>
                                          <p:cBhvr>
                                            <p:cTn id="40"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41" restart="whenNotActive" fill="hold" evtFilter="cancelBubble" nodeType="interactiveSeq">
                    <p:stCondLst>
                      <p:cond evt="onClick" delay="0">
                        <p:tgtEl>
                          <p:spTgt spid="23"/>
                        </p:tgtEl>
                      </p:cond>
                    </p:stCondLst>
                    <p:endSync evt="end" delay="0">
                      <p:rtn val="all"/>
                    </p:endSync>
                    <p:childTnLst>
                      <p:par>
                        <p:cTn id="42" fill="hold">
                          <p:stCondLst>
                            <p:cond delay="0"/>
                          </p:stCondLst>
                          <p:childTnLst>
                            <p:par>
                              <p:cTn id="43" fill="hold">
                                <p:stCondLst>
                                  <p:cond delay="0"/>
                                </p:stCondLst>
                                <p:childTnLst>
                                  <p:par>
                                    <p:cTn id="44" presetID="1" presetClass="mediacall" presetSubtype="0" fill="hold" nodeType="withEffect">
                                      <p:stCondLst>
                                        <p:cond delay="0"/>
                                      </p:stCondLst>
                                      <p:childTnLst>
                                        <p:cmd type="call" cmd="playFrom(0.0)">
                                          <p:cBhvr>
                                            <p:cTn id="45" dur="5120" fill="hold"/>
                                            <p:tgtEl>
                                              <p:spTgt spid="9"/>
                                            </p:tgtEl>
                                          </p:cBhvr>
                                        </p:cmd>
                                      </p:childTnLst>
                                    </p:cTn>
                                  </p:par>
                                  <p:par>
                                    <p:cTn id="46" presetID="26" presetClass="emph" presetSubtype="0" fill="hold" nodeType="withEffect">
                                      <p:stCondLst>
                                        <p:cond delay="0"/>
                                      </p:stCondLst>
                                      <p:childTnLst>
                                        <p:animEffect transition="out" filter="fade">
                                          <p:cBhvr>
                                            <p:cTn id="47" dur="500" tmFilter="0, 0; .2, .5; .8, .5; 1, 0"/>
                                            <p:tgtEl>
                                              <p:spTgt spid="23"/>
                                            </p:tgtEl>
                                          </p:cBhvr>
                                        </p:animEffect>
                                        <p:animScale>
                                          <p:cBhvr>
                                            <p:cTn id="48"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49" restart="whenNotActive" fill="hold" evtFilter="cancelBubble" nodeType="interactiveSeq">
                    <p:stCondLst>
                      <p:cond evt="onClick" delay="0">
                        <p:tgtEl>
                          <p:spTgt spid="20"/>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20"/>
                                            </p:tgtEl>
                                          </p:cBhvr>
                                        </p:animEffect>
                                        <p:animScale>
                                          <p:cBhvr>
                                            <p:cTn id="54" dur="250" autoRev="1" fill="hold"/>
                                            <p:tgtEl>
                                              <p:spTgt spid="20"/>
                                            </p:tgtEl>
                                          </p:cBhvr>
                                          <p:by x="105000" y="105000"/>
                                        </p:animScale>
                                      </p:childTnLst>
                                    </p:cTn>
                                  </p:par>
                                  <p:par>
                                    <p:cTn id="55" presetID="49" presetClass="entr" presetSubtype="0" decel="100000" fill="hold" nodeType="with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500" fill="hold"/>
                                            <p:tgtEl>
                                              <p:spTgt spid="6"/>
                                            </p:tgtEl>
                                            <p:attrNameLst>
                                              <p:attrName>ppt_w</p:attrName>
                                            </p:attrNameLst>
                                          </p:cBhvr>
                                          <p:tavLst>
                                            <p:tav tm="0">
                                              <p:val>
                                                <p:fltVal val="0"/>
                                              </p:val>
                                            </p:tav>
                                            <p:tav tm="100000">
                                              <p:val>
                                                <p:strVal val="#ppt_w"/>
                                              </p:val>
                                            </p:tav>
                                          </p:tavLst>
                                        </p:anim>
                                        <p:anim calcmode="lin" valueType="num">
                                          <p:cBhvr>
                                            <p:cTn id="58" dur="500" fill="hold"/>
                                            <p:tgtEl>
                                              <p:spTgt spid="6"/>
                                            </p:tgtEl>
                                            <p:attrNameLst>
                                              <p:attrName>ppt_h</p:attrName>
                                            </p:attrNameLst>
                                          </p:cBhvr>
                                          <p:tavLst>
                                            <p:tav tm="0">
                                              <p:val>
                                                <p:fltVal val="0"/>
                                              </p:val>
                                            </p:tav>
                                            <p:tav tm="100000">
                                              <p:val>
                                                <p:strVal val="#ppt_h"/>
                                              </p:val>
                                            </p:tav>
                                          </p:tavLst>
                                        </p:anim>
                                        <p:anim calcmode="lin" valueType="num">
                                          <p:cBhvr>
                                            <p:cTn id="59" dur="500" fill="hold"/>
                                            <p:tgtEl>
                                              <p:spTgt spid="6"/>
                                            </p:tgtEl>
                                            <p:attrNameLst>
                                              <p:attrName>style.rotation</p:attrName>
                                            </p:attrNameLst>
                                          </p:cBhvr>
                                          <p:tavLst>
                                            <p:tav tm="0">
                                              <p:val>
                                                <p:fltVal val="360"/>
                                              </p:val>
                                            </p:tav>
                                            <p:tav tm="100000">
                                              <p:val>
                                                <p:fltVal val="0"/>
                                              </p:val>
                                            </p:tav>
                                          </p:tavLst>
                                        </p:anim>
                                        <p:animEffect transition="in" filter="fade">
                                          <p:cBhvr>
                                            <p:cTn id="60" dur="500"/>
                                            <p:tgtEl>
                                              <p:spTgt spid="6"/>
                                            </p:tgtEl>
                                          </p:cBhvr>
                                        </p:animEffect>
                                      </p:childTnLst>
                                    </p:cTn>
                                  </p:par>
                                  <p:par>
                                    <p:cTn id="61" presetID="1" presetClass="mediacall" presetSubtype="0" fill="hold" nodeType="withEffect">
                                      <p:stCondLst>
                                        <p:cond delay="0"/>
                                      </p:stCondLst>
                                      <p:childTnLst>
                                        <p:cmd type="call" cmd="playFrom(0.0)">
                                          <p:cBhvr>
                                            <p:cTn id="62" dur="3448" fill="hold"/>
                                            <p:tgtEl>
                                              <p:spTgt spid="8"/>
                                            </p:tgtEl>
                                          </p:cBhvr>
                                        </p:cmd>
                                      </p:childTnLst>
                                    </p:cTn>
                                  </p:par>
                                  <p:par>
                                    <p:cTn id="63" presetID="32" presetClass="emph" presetSubtype="0" fill="hold" nodeType="withEffect">
                                      <p:stCondLst>
                                        <p:cond delay="200"/>
                                      </p:stCondLst>
                                      <p:childTnLst>
                                        <p:animRot by="120000">
                                          <p:cBhvr>
                                            <p:cTn id="64" dur="100" fill="hold">
                                              <p:stCondLst>
                                                <p:cond delay="0"/>
                                              </p:stCondLst>
                                            </p:cTn>
                                            <p:tgtEl>
                                              <p:spTgt spid="6"/>
                                            </p:tgtEl>
                                            <p:attrNameLst>
                                              <p:attrName>r</p:attrName>
                                            </p:attrNameLst>
                                          </p:cBhvr>
                                        </p:animRot>
                                        <p:animRot by="-240000">
                                          <p:cBhvr>
                                            <p:cTn id="65" dur="200" fill="hold">
                                              <p:stCondLst>
                                                <p:cond delay="200"/>
                                              </p:stCondLst>
                                            </p:cTn>
                                            <p:tgtEl>
                                              <p:spTgt spid="6"/>
                                            </p:tgtEl>
                                            <p:attrNameLst>
                                              <p:attrName>r</p:attrName>
                                            </p:attrNameLst>
                                          </p:cBhvr>
                                        </p:animRot>
                                        <p:animRot by="240000">
                                          <p:cBhvr>
                                            <p:cTn id="66" dur="200" fill="hold">
                                              <p:stCondLst>
                                                <p:cond delay="400"/>
                                              </p:stCondLst>
                                            </p:cTn>
                                            <p:tgtEl>
                                              <p:spTgt spid="6"/>
                                            </p:tgtEl>
                                            <p:attrNameLst>
                                              <p:attrName>r</p:attrName>
                                            </p:attrNameLst>
                                          </p:cBhvr>
                                        </p:animRot>
                                        <p:animRot by="-240000">
                                          <p:cBhvr>
                                            <p:cTn id="67" dur="200" fill="hold">
                                              <p:stCondLst>
                                                <p:cond delay="600"/>
                                              </p:stCondLst>
                                            </p:cTn>
                                            <p:tgtEl>
                                              <p:spTgt spid="6"/>
                                            </p:tgtEl>
                                            <p:attrNameLst>
                                              <p:attrName>r</p:attrName>
                                            </p:attrNameLst>
                                          </p:cBhvr>
                                        </p:animRot>
                                        <p:animRot by="120000">
                                          <p:cBhvr>
                                            <p:cTn id="68" dur="200" fill="hold">
                                              <p:stCondLst>
                                                <p:cond delay="800"/>
                                              </p:stCondLst>
                                            </p:cTn>
                                            <p:tgtEl>
                                              <p:spTgt spid="6"/>
                                            </p:tgtEl>
                                            <p:attrNameLst>
                                              <p:attrName>r</p:attrName>
                                            </p:attrNameLst>
                                          </p:cBhvr>
                                        </p:animRot>
                                      </p:childTnLst>
                                    </p:cTn>
                                  </p:par>
                                  <p:par>
                                    <p:cTn id="69" presetID="31" presetClass="exit" presetSubtype="0" fill="hold" nodeType="withEffect">
                                      <p:stCondLst>
                                        <p:cond delay="200"/>
                                      </p:stCondLst>
                                      <p:childTnLst>
                                        <p:anim calcmode="lin" valueType="num">
                                          <p:cBhvr>
                                            <p:cTn id="70" dur="1000"/>
                                            <p:tgtEl>
                                              <p:spTgt spid="19"/>
                                            </p:tgtEl>
                                            <p:attrNameLst>
                                              <p:attrName>ppt_w</p:attrName>
                                            </p:attrNameLst>
                                          </p:cBhvr>
                                          <p:tavLst>
                                            <p:tav tm="0">
                                              <p:val>
                                                <p:strVal val="ppt_w"/>
                                              </p:val>
                                            </p:tav>
                                            <p:tav tm="100000">
                                              <p:val>
                                                <p:fltVal val="0"/>
                                              </p:val>
                                            </p:tav>
                                          </p:tavLst>
                                        </p:anim>
                                        <p:anim calcmode="lin" valueType="num">
                                          <p:cBhvr>
                                            <p:cTn id="71" dur="1000"/>
                                            <p:tgtEl>
                                              <p:spTgt spid="19"/>
                                            </p:tgtEl>
                                            <p:attrNameLst>
                                              <p:attrName>ppt_h</p:attrName>
                                            </p:attrNameLst>
                                          </p:cBhvr>
                                          <p:tavLst>
                                            <p:tav tm="0">
                                              <p:val>
                                                <p:strVal val="ppt_h"/>
                                              </p:val>
                                            </p:tav>
                                            <p:tav tm="100000">
                                              <p:val>
                                                <p:fltVal val="0"/>
                                              </p:val>
                                            </p:tav>
                                          </p:tavLst>
                                        </p:anim>
                                        <p:anim calcmode="lin" valueType="num">
                                          <p:cBhvr>
                                            <p:cTn id="72" dur="1000"/>
                                            <p:tgtEl>
                                              <p:spTgt spid="19"/>
                                            </p:tgtEl>
                                            <p:attrNameLst>
                                              <p:attrName>style.rotation</p:attrName>
                                            </p:attrNameLst>
                                          </p:cBhvr>
                                          <p:tavLst>
                                            <p:tav tm="0">
                                              <p:val>
                                                <p:fltVal val="0"/>
                                              </p:val>
                                            </p:tav>
                                            <p:tav tm="100000">
                                              <p:val>
                                                <p:fltVal val="90"/>
                                              </p:val>
                                            </p:tav>
                                          </p:tavLst>
                                        </p:anim>
                                        <p:animEffect transition="out" filter="fade">
                                          <p:cBhvr>
                                            <p:cTn id="73" dur="1000"/>
                                            <p:tgtEl>
                                              <p:spTgt spid="19"/>
                                            </p:tgtEl>
                                          </p:cBhvr>
                                        </p:animEffect>
                                        <p:set>
                                          <p:cBhvr>
                                            <p:cTn id="74" dur="1" fill="hold">
                                              <p:stCondLst>
                                                <p:cond delay="999"/>
                                              </p:stCondLst>
                                            </p:cTn>
                                            <p:tgtEl>
                                              <p:spTgt spid="19"/>
                                            </p:tgtEl>
                                            <p:attrNameLst>
                                              <p:attrName>style.visibility</p:attrName>
                                            </p:attrNameLst>
                                          </p:cBhvr>
                                          <p:to>
                                            <p:strVal val="hidden"/>
                                          </p:to>
                                        </p:set>
                                      </p:childTnLst>
                                    </p:cTn>
                                  </p:par>
                                  <p:par>
                                    <p:cTn id="75" presetID="31" presetClass="exit" presetSubtype="0" fill="hold" nodeType="withEffect">
                                      <p:stCondLst>
                                        <p:cond delay="200"/>
                                      </p:stCondLst>
                                      <p:childTnLst>
                                        <p:anim calcmode="lin" valueType="num">
                                          <p:cBhvr>
                                            <p:cTn id="76" dur="1000"/>
                                            <p:tgtEl>
                                              <p:spTgt spid="24"/>
                                            </p:tgtEl>
                                            <p:attrNameLst>
                                              <p:attrName>ppt_w</p:attrName>
                                            </p:attrNameLst>
                                          </p:cBhvr>
                                          <p:tavLst>
                                            <p:tav tm="0">
                                              <p:val>
                                                <p:strVal val="ppt_w"/>
                                              </p:val>
                                            </p:tav>
                                            <p:tav tm="100000">
                                              <p:val>
                                                <p:fltVal val="0"/>
                                              </p:val>
                                            </p:tav>
                                          </p:tavLst>
                                        </p:anim>
                                        <p:anim calcmode="lin" valueType="num">
                                          <p:cBhvr>
                                            <p:cTn id="77" dur="1000"/>
                                            <p:tgtEl>
                                              <p:spTgt spid="24"/>
                                            </p:tgtEl>
                                            <p:attrNameLst>
                                              <p:attrName>ppt_h</p:attrName>
                                            </p:attrNameLst>
                                          </p:cBhvr>
                                          <p:tavLst>
                                            <p:tav tm="0">
                                              <p:val>
                                                <p:strVal val="ppt_h"/>
                                              </p:val>
                                            </p:tav>
                                            <p:tav tm="100000">
                                              <p:val>
                                                <p:fltVal val="0"/>
                                              </p:val>
                                            </p:tav>
                                          </p:tavLst>
                                        </p:anim>
                                        <p:anim calcmode="lin" valueType="num">
                                          <p:cBhvr>
                                            <p:cTn id="78" dur="1000"/>
                                            <p:tgtEl>
                                              <p:spTgt spid="24"/>
                                            </p:tgtEl>
                                            <p:attrNameLst>
                                              <p:attrName>style.rotation</p:attrName>
                                            </p:attrNameLst>
                                          </p:cBhvr>
                                          <p:tavLst>
                                            <p:tav tm="0">
                                              <p:val>
                                                <p:fltVal val="0"/>
                                              </p:val>
                                            </p:tav>
                                            <p:tav tm="100000">
                                              <p:val>
                                                <p:fltVal val="90"/>
                                              </p:val>
                                            </p:tav>
                                          </p:tavLst>
                                        </p:anim>
                                        <p:animEffect transition="out" filter="fade">
                                          <p:cBhvr>
                                            <p:cTn id="79" dur="1000"/>
                                            <p:tgtEl>
                                              <p:spTgt spid="24"/>
                                            </p:tgtEl>
                                          </p:cBhvr>
                                        </p:animEffect>
                                        <p:set>
                                          <p:cBhvr>
                                            <p:cTn id="80" dur="1" fill="hold">
                                              <p:stCondLst>
                                                <p:cond delay="999"/>
                                              </p:stCondLst>
                                            </p:cTn>
                                            <p:tgtEl>
                                              <p:spTgt spid="24"/>
                                            </p:tgtEl>
                                            <p:attrNameLst>
                                              <p:attrName>style.visibility</p:attrName>
                                            </p:attrNameLst>
                                          </p:cBhvr>
                                          <p:to>
                                            <p:strVal val="hidden"/>
                                          </p:to>
                                        </p:set>
                                      </p:childTnLst>
                                    </p:cTn>
                                  </p:par>
                                  <p:par>
                                    <p:cTn id="81" presetID="31" presetClass="exit" presetSubtype="0" fill="hold" nodeType="withEffect">
                                      <p:stCondLst>
                                        <p:cond delay="200"/>
                                      </p:stCondLst>
                                      <p:childTnLst>
                                        <p:anim calcmode="lin" valueType="num">
                                          <p:cBhvr>
                                            <p:cTn id="82" dur="1000"/>
                                            <p:tgtEl>
                                              <p:spTgt spid="23"/>
                                            </p:tgtEl>
                                            <p:attrNameLst>
                                              <p:attrName>ppt_w</p:attrName>
                                            </p:attrNameLst>
                                          </p:cBhvr>
                                          <p:tavLst>
                                            <p:tav tm="0">
                                              <p:val>
                                                <p:strVal val="ppt_w"/>
                                              </p:val>
                                            </p:tav>
                                            <p:tav tm="100000">
                                              <p:val>
                                                <p:fltVal val="0"/>
                                              </p:val>
                                            </p:tav>
                                          </p:tavLst>
                                        </p:anim>
                                        <p:anim calcmode="lin" valueType="num">
                                          <p:cBhvr>
                                            <p:cTn id="83" dur="1000"/>
                                            <p:tgtEl>
                                              <p:spTgt spid="23"/>
                                            </p:tgtEl>
                                            <p:attrNameLst>
                                              <p:attrName>ppt_h</p:attrName>
                                            </p:attrNameLst>
                                          </p:cBhvr>
                                          <p:tavLst>
                                            <p:tav tm="0">
                                              <p:val>
                                                <p:strVal val="ppt_h"/>
                                              </p:val>
                                            </p:tav>
                                            <p:tav tm="100000">
                                              <p:val>
                                                <p:fltVal val="0"/>
                                              </p:val>
                                            </p:tav>
                                          </p:tavLst>
                                        </p:anim>
                                        <p:anim calcmode="lin" valueType="num">
                                          <p:cBhvr>
                                            <p:cTn id="84" dur="1000"/>
                                            <p:tgtEl>
                                              <p:spTgt spid="23"/>
                                            </p:tgtEl>
                                            <p:attrNameLst>
                                              <p:attrName>style.rotation</p:attrName>
                                            </p:attrNameLst>
                                          </p:cBhvr>
                                          <p:tavLst>
                                            <p:tav tm="0">
                                              <p:val>
                                                <p:fltVal val="0"/>
                                              </p:val>
                                            </p:tav>
                                            <p:tav tm="100000">
                                              <p:val>
                                                <p:fltVal val="90"/>
                                              </p:val>
                                            </p:tav>
                                          </p:tavLst>
                                        </p:anim>
                                        <p:animEffect transition="out" filter="fade">
                                          <p:cBhvr>
                                            <p:cTn id="85" dur="1000"/>
                                            <p:tgtEl>
                                              <p:spTgt spid="23"/>
                                            </p:tgtEl>
                                          </p:cBhvr>
                                        </p:animEffect>
                                        <p:set>
                                          <p:cBhvr>
                                            <p:cTn id="86"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46F99A1-3094-412D-95BF-4DDC1DB827FB}"/>
              </a:ext>
            </a:extLst>
          </p:cNvPr>
          <p:cNvPicPr>
            <a:picLocks noChangeAspect="1"/>
          </p:cNvPicPr>
          <p:nvPr/>
        </p:nvPicPr>
        <p:blipFill>
          <a:blip r:embed="rId7"/>
          <a:stretch>
            <a:fillRect/>
          </a:stretch>
        </p:blipFill>
        <p:spPr>
          <a:xfrm>
            <a:off x="0" y="0"/>
            <a:ext cx="12192000" cy="6858000"/>
          </a:xfrm>
          <a:prstGeom prst="rect">
            <a:avLst/>
          </a:prstGeom>
        </p:spPr>
      </p:pic>
      <p:pic>
        <p:nvPicPr>
          <p:cNvPr id="7" name="Am-thanh-tra-loi-sai-www_tiengdong_com">
            <a:hlinkClick r:id="" action="ppaction://media"/>
            <a:extLst>
              <a:ext uri="{FF2B5EF4-FFF2-40B4-BE49-F238E27FC236}">
                <a16:creationId xmlns:a16="http://schemas.microsoft.com/office/drawing/2014/main" id="{4163A70C-DB01-F607-4FC1-C58887BC724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7477" y="632984"/>
            <a:ext cx="487363" cy="487363"/>
          </a:xfrm>
          <a:prstGeom prst="rect">
            <a:avLst/>
          </a:prstGeom>
        </p:spPr>
      </p:pic>
      <p:pic>
        <p:nvPicPr>
          <p:cNvPr id="8" name="Tieng-tinh-tinh-www_nhacchuongvui_com">
            <a:hlinkClick r:id="" action="ppaction://media"/>
            <a:extLst>
              <a:ext uri="{FF2B5EF4-FFF2-40B4-BE49-F238E27FC236}">
                <a16:creationId xmlns:a16="http://schemas.microsoft.com/office/drawing/2014/main" id="{41B5E192-8878-79AD-AA7C-0DB6FFE05061}"/>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10107" y="-242118"/>
            <a:ext cx="487363" cy="487363"/>
          </a:xfrm>
          <a:prstGeom prst="rect">
            <a:avLst/>
          </a:prstGeom>
        </p:spPr>
      </p:pic>
      <p:pic>
        <p:nvPicPr>
          <p:cNvPr id="9" name="Am-thanh-tra-loi-sai-www_tiengdong_com">
            <a:hlinkClick r:id="" action="ppaction://media"/>
            <a:extLst>
              <a:ext uri="{FF2B5EF4-FFF2-40B4-BE49-F238E27FC236}">
                <a16:creationId xmlns:a16="http://schemas.microsoft.com/office/drawing/2014/main" id="{4B0138DD-0368-070C-08C8-8E86EA262EB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7477" y="1407240"/>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ABF6ECE7-CB0E-3FF7-B6BE-CF3DC95D677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7477" y="2181496"/>
            <a:ext cx="487363" cy="487363"/>
          </a:xfrm>
          <a:prstGeom prst="rect">
            <a:avLst/>
          </a:prstGeom>
        </p:spPr>
      </p:pic>
      <p:sp>
        <p:nvSpPr>
          <p:cNvPr id="15" name="Plaque 14">
            <a:extLst>
              <a:ext uri="{FF2B5EF4-FFF2-40B4-BE49-F238E27FC236}">
                <a16:creationId xmlns:a16="http://schemas.microsoft.com/office/drawing/2014/main" id="{FD62DB9F-5EEB-6A95-E6D4-B6F564FF1F5F}"/>
              </a:ext>
            </a:extLst>
          </p:cNvPr>
          <p:cNvSpPr/>
          <p:nvPr/>
        </p:nvSpPr>
        <p:spPr>
          <a:xfrm>
            <a:off x="762000" y="482600"/>
            <a:ext cx="10617200" cy="1778000"/>
          </a:xfrm>
          <a:prstGeom prst="plaque">
            <a:avLst/>
          </a:prstGeom>
          <a:solidFill>
            <a:srgbClr val="E6FFCD"/>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70C0"/>
                </a:solidFill>
                <a:effectLst/>
                <a:uLnTx/>
                <a:uFillTx/>
                <a:latin typeface="Calibri" panose="020F0502020204030204"/>
                <a:ea typeface="+mn-ea"/>
                <a:cs typeface="+mn-cs"/>
              </a:rPr>
              <a:t>Tuổi dậy thì ở Nữ là bao nhiêu?</a:t>
            </a:r>
          </a:p>
        </p:txBody>
      </p:sp>
      <p:grpSp>
        <p:nvGrpSpPr>
          <p:cNvPr id="19" name="Group 18">
            <a:extLst>
              <a:ext uri="{FF2B5EF4-FFF2-40B4-BE49-F238E27FC236}">
                <a16:creationId xmlns:a16="http://schemas.microsoft.com/office/drawing/2014/main" id="{78336612-F495-ED65-75A8-0F467FCAC213}"/>
              </a:ext>
            </a:extLst>
          </p:cNvPr>
          <p:cNvGrpSpPr/>
          <p:nvPr/>
        </p:nvGrpSpPr>
        <p:grpSpPr>
          <a:xfrm>
            <a:off x="385405" y="2851480"/>
            <a:ext cx="5374969" cy="1559845"/>
            <a:chOff x="319547" y="4292756"/>
            <a:chExt cx="8062453" cy="2339767"/>
          </a:xfrm>
        </p:grpSpPr>
        <p:sp>
          <p:nvSpPr>
            <p:cNvPr id="3" name="a">
              <a:extLst>
                <a:ext uri="{FF2B5EF4-FFF2-40B4-BE49-F238E27FC236}">
                  <a16:creationId xmlns:a16="http://schemas.microsoft.com/office/drawing/2014/main" id="{EF361B2F-4AD3-0677-319F-3460F1CEBEA6}"/>
                </a:ext>
              </a:extLst>
            </p:cNvPr>
            <p:cNvSpPr/>
            <p:nvPr/>
          </p:nvSpPr>
          <p:spPr>
            <a:xfrm>
              <a:off x="1078816" y="4457700"/>
              <a:ext cx="7303184" cy="2071397"/>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lang="en-US" sz="4400" b="1">
                  <a:solidFill>
                    <a:srgbClr val="FF0000"/>
                  </a:solidFill>
                  <a:latin typeface="Calibri" panose="020F0502020204030204"/>
                </a:rPr>
                <a:t>T</a:t>
              </a: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ừ 8 đến </a:t>
              </a: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15 tuổi</a:t>
              </a:r>
              <a:endPar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7" name="Picture 4">
              <a:extLst>
                <a:ext uri="{FF2B5EF4-FFF2-40B4-BE49-F238E27FC236}">
                  <a16:creationId xmlns:a16="http://schemas.microsoft.com/office/drawing/2014/main" id="{3A52F71A-6E1C-29E3-B23E-6E0A0B77027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19547" y="4292756"/>
              <a:ext cx="2111640" cy="2339767"/>
            </a:xfrm>
            <a:prstGeom prst="rect">
              <a:avLst/>
            </a:prstGeom>
          </p:spPr>
        </p:pic>
      </p:grpSp>
      <p:grpSp>
        <p:nvGrpSpPr>
          <p:cNvPr id="20" name="Group 19">
            <a:extLst>
              <a:ext uri="{FF2B5EF4-FFF2-40B4-BE49-F238E27FC236}">
                <a16:creationId xmlns:a16="http://schemas.microsoft.com/office/drawing/2014/main" id="{48A89EED-70B6-F120-465E-37E1ACC821B7}"/>
              </a:ext>
            </a:extLst>
          </p:cNvPr>
          <p:cNvGrpSpPr/>
          <p:nvPr/>
        </p:nvGrpSpPr>
        <p:grpSpPr>
          <a:xfrm>
            <a:off x="6266553" y="3028199"/>
            <a:ext cx="5308221" cy="1459872"/>
            <a:chOff x="9105900" y="4442090"/>
            <a:chExt cx="7962331" cy="2189808"/>
          </a:xfrm>
        </p:grpSpPr>
        <p:sp>
          <p:nvSpPr>
            <p:cNvPr id="4" name="b">
              <a:extLst>
                <a:ext uri="{FF2B5EF4-FFF2-40B4-BE49-F238E27FC236}">
                  <a16:creationId xmlns:a16="http://schemas.microsoft.com/office/drawing/2014/main" id="{58B2C650-1CC2-929E-B9A9-18C31B8740E5}"/>
                </a:ext>
              </a:extLst>
            </p:cNvPr>
            <p:cNvSpPr/>
            <p:nvPr/>
          </p:nvSpPr>
          <p:spPr>
            <a:xfrm>
              <a:off x="9765047" y="4457700"/>
              <a:ext cx="7303184" cy="2071397"/>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lang="en-US" sz="4400" b="1">
                  <a:solidFill>
                    <a:srgbClr val="FF0000"/>
                  </a:solidFill>
                  <a:latin typeface="Calibri" panose="020F0502020204030204"/>
                </a:rPr>
                <a:t>T</a:t>
              </a: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ừ 10 đến</a:t>
              </a: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 18 tuổi</a:t>
              </a:r>
              <a:endPar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18" name="Picture 11">
              <a:extLst>
                <a:ext uri="{FF2B5EF4-FFF2-40B4-BE49-F238E27FC236}">
                  <a16:creationId xmlns:a16="http://schemas.microsoft.com/office/drawing/2014/main" id="{AA202D36-FE70-E9C4-14E5-EEC7E58ABFE5}"/>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105900" y="4442090"/>
              <a:ext cx="1968090" cy="2189808"/>
            </a:xfrm>
            <a:prstGeom prst="rect">
              <a:avLst/>
            </a:prstGeom>
          </p:spPr>
        </p:pic>
      </p:grpSp>
      <p:grpSp>
        <p:nvGrpSpPr>
          <p:cNvPr id="24" name="Group 23">
            <a:extLst>
              <a:ext uri="{FF2B5EF4-FFF2-40B4-BE49-F238E27FC236}">
                <a16:creationId xmlns:a16="http://schemas.microsoft.com/office/drawing/2014/main" id="{8F3B9162-783E-4BCC-1BC5-A7955DD08F99}"/>
              </a:ext>
            </a:extLst>
          </p:cNvPr>
          <p:cNvGrpSpPr/>
          <p:nvPr/>
        </p:nvGrpSpPr>
        <p:grpSpPr>
          <a:xfrm>
            <a:off x="359600" y="4892040"/>
            <a:ext cx="5381043" cy="1548808"/>
            <a:chOff x="310435" y="7338060"/>
            <a:chExt cx="8071565" cy="2323212"/>
          </a:xfrm>
        </p:grpSpPr>
        <p:sp>
          <p:nvSpPr>
            <p:cNvPr id="11" name="c">
              <a:extLst>
                <a:ext uri="{FF2B5EF4-FFF2-40B4-BE49-F238E27FC236}">
                  <a16:creationId xmlns:a16="http://schemas.microsoft.com/office/drawing/2014/main" id="{7BBF831F-5501-9367-806D-24D63CE6BB82}"/>
                </a:ext>
              </a:extLst>
            </p:cNvPr>
            <p:cNvSpPr/>
            <p:nvPr/>
          </p:nvSpPr>
          <p:spPr>
            <a:xfrm>
              <a:off x="1078816" y="7429560"/>
              <a:ext cx="7303184" cy="2071397"/>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0000"/>
                  </a:solidFill>
                  <a:effectLst/>
                  <a:uLnTx/>
                  <a:uFillTx/>
                  <a:latin typeface="Calibri" panose="020F0502020204030204"/>
                  <a:ea typeface="+mn-ea"/>
                  <a:cs typeface="+mn-cs"/>
                </a:rPr>
                <a:t> </a:t>
              </a:r>
              <a:r>
                <a:rPr lang="en-US" sz="4400" b="1">
                  <a:solidFill>
                    <a:srgbClr val="FF0000"/>
                  </a:solidFill>
                  <a:latin typeface="Calibri" panose="020F0502020204030204"/>
                </a:rPr>
                <a:t>T</a:t>
              </a: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ừ 10 đến </a:t>
              </a: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19 tuổi</a:t>
              </a:r>
              <a:endPar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1" name="Picture 12">
              <a:extLst>
                <a:ext uri="{FF2B5EF4-FFF2-40B4-BE49-F238E27FC236}">
                  <a16:creationId xmlns:a16="http://schemas.microsoft.com/office/drawing/2014/main" id="{2EB48C9B-85B6-9CAF-2C1E-56AEF9465E54}"/>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10435" y="7338060"/>
              <a:ext cx="2128643" cy="2323212"/>
            </a:xfrm>
            <a:prstGeom prst="rect">
              <a:avLst/>
            </a:prstGeom>
          </p:spPr>
        </p:pic>
      </p:grpSp>
      <p:grpSp>
        <p:nvGrpSpPr>
          <p:cNvPr id="23" name="Group 22">
            <a:extLst>
              <a:ext uri="{FF2B5EF4-FFF2-40B4-BE49-F238E27FC236}">
                <a16:creationId xmlns:a16="http://schemas.microsoft.com/office/drawing/2014/main" id="{029C2B4B-B39F-A5A3-576D-3D1C1D40D3C2}"/>
              </a:ext>
            </a:extLst>
          </p:cNvPr>
          <p:cNvGrpSpPr/>
          <p:nvPr/>
        </p:nvGrpSpPr>
        <p:grpSpPr>
          <a:xfrm>
            <a:off x="6289825" y="4902200"/>
            <a:ext cx="5363154" cy="1473200"/>
            <a:chOff x="9023498" y="7402261"/>
            <a:chExt cx="8044731" cy="2209800"/>
          </a:xfrm>
        </p:grpSpPr>
        <p:sp>
          <p:nvSpPr>
            <p:cNvPr id="12" name="d">
              <a:extLst>
                <a:ext uri="{FF2B5EF4-FFF2-40B4-BE49-F238E27FC236}">
                  <a16:creationId xmlns:a16="http://schemas.microsoft.com/office/drawing/2014/main" id="{FFC752B8-A2D1-61FB-BBA2-3041CE152CFD}"/>
                </a:ext>
              </a:extLst>
            </p:cNvPr>
            <p:cNvSpPr/>
            <p:nvPr/>
          </p:nvSpPr>
          <p:spPr>
            <a:xfrm>
              <a:off x="9765045" y="7429559"/>
              <a:ext cx="7303184" cy="2071397"/>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lang="en-US" sz="4400" b="1">
                  <a:solidFill>
                    <a:srgbClr val="FF0000"/>
                  </a:solidFill>
                  <a:latin typeface="Calibri" panose="020F0502020204030204"/>
                </a:rPr>
                <a:t>T</a:t>
              </a: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ừ 10 đến</a:t>
              </a: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 15 tuổi</a:t>
              </a:r>
              <a:endPar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2" name="Picture 13">
              <a:extLst>
                <a:ext uri="{FF2B5EF4-FFF2-40B4-BE49-F238E27FC236}">
                  <a16:creationId xmlns:a16="http://schemas.microsoft.com/office/drawing/2014/main" id="{115DBC70-2450-9BC7-4B24-8339B72C4A3E}"/>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9023498" y="7402261"/>
              <a:ext cx="2010918" cy="2209800"/>
            </a:xfrm>
            <a:prstGeom prst="rect">
              <a:avLst/>
            </a:prstGeom>
          </p:spPr>
        </p:pic>
      </p:grpSp>
      <p:pic>
        <p:nvPicPr>
          <p:cNvPr id="6" name="Đúng">
            <a:extLst>
              <a:ext uri="{FF2B5EF4-FFF2-40B4-BE49-F238E27FC236}">
                <a16:creationId xmlns:a16="http://schemas.microsoft.com/office/drawing/2014/main" id="{D3DA7254-BAEF-E06A-35BB-E86419E540B4}"/>
              </a:ext>
            </a:extLst>
          </p:cNvPr>
          <p:cNvPicPr>
            <a:picLocks noChangeAspect="1"/>
          </p:cNvPicPr>
          <p:nvPr/>
        </p:nvPicPr>
        <p:blipFill>
          <a:blip r:embed="rId17">
            <a:extLst>
              <a:ext uri="{BEBA8EAE-BF5A-486C-A8C5-ECC9F3942E4B}">
                <a14:imgProps xmlns:a14="http://schemas.microsoft.com/office/drawing/2010/main">
                  <a14:imgLayer r:embed="rId18">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6289825" y="4953040"/>
            <a:ext cx="1486303" cy="1189041"/>
          </a:xfrm>
          <a:prstGeom prst="rect">
            <a:avLst/>
          </a:prstGeom>
        </p:spPr>
      </p:pic>
      <p:pic>
        <p:nvPicPr>
          <p:cNvPr id="26" name="Picture 25">
            <a:extLst>
              <a:ext uri="{FF2B5EF4-FFF2-40B4-BE49-F238E27FC236}">
                <a16:creationId xmlns:a16="http://schemas.microsoft.com/office/drawing/2014/main" id="{E1E95F47-6337-5305-9022-B5C20D15A586}"/>
              </a:ext>
            </a:extLst>
          </p:cNvPr>
          <p:cNvPicPr>
            <a:picLocks noChangeAspect="1"/>
          </p:cNvPicPr>
          <p:nvPr/>
        </p:nvPicPr>
        <p:blipFill>
          <a:blip r:embed="rId19"/>
          <a:stretch>
            <a:fillRect/>
          </a:stretch>
        </p:blipFill>
        <p:spPr>
          <a:xfrm>
            <a:off x="359600" y="924875"/>
            <a:ext cx="1176392" cy="1019844"/>
          </a:xfrm>
          <a:prstGeom prst="rect">
            <a:avLst/>
          </a:prstGeom>
        </p:spPr>
      </p:pic>
    </p:spTree>
    <p:extLst>
      <p:ext uri="{BB962C8B-B14F-4D97-AF65-F5344CB8AC3E}">
        <p14:creationId xmlns:p14="http://schemas.microsoft.com/office/powerpoint/2010/main" val="1117310215"/>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2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72000">
                                          <p:cBhvr additive="base">
                                            <p:cTn id="7" dur="1000" fill="hold"/>
                                            <p:tgtEl>
                                              <p:spTgt spid="19"/>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2000">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14:bounceEnd="72000">
                                          <p:cBhvr additive="base">
                                            <p:cTn id="11" dur="1000" fill="hold"/>
                                            <p:tgtEl>
                                              <p:spTgt spid="24"/>
                                            </p:tgtEl>
                                            <p:attrNameLst>
                                              <p:attrName>ppt_x</p:attrName>
                                            </p:attrNameLst>
                                          </p:cBhvr>
                                          <p:tavLst>
                                            <p:tav tm="0">
                                              <p:val>
                                                <p:strVal val="#ppt_x"/>
                                              </p:val>
                                            </p:tav>
                                            <p:tav tm="100000">
                                              <p:val>
                                                <p:strVal val="#ppt_x"/>
                                              </p:val>
                                            </p:tav>
                                          </p:tavLst>
                                        </p:anim>
                                        <p:anim calcmode="lin" valueType="num" p14:bounceEnd="72000">
                                          <p:cBhvr additive="base">
                                            <p:cTn id="12" dur="10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2000">
                                      <p:stCondLst>
                                        <p:cond delay="1000"/>
                                      </p:stCondLst>
                                      <p:childTnLst>
                                        <p:set>
                                          <p:cBhvr>
                                            <p:cTn id="14" dur="1" fill="hold">
                                              <p:stCondLst>
                                                <p:cond delay="0"/>
                                              </p:stCondLst>
                                            </p:cTn>
                                            <p:tgtEl>
                                              <p:spTgt spid="20"/>
                                            </p:tgtEl>
                                            <p:attrNameLst>
                                              <p:attrName>style.visibility</p:attrName>
                                            </p:attrNameLst>
                                          </p:cBhvr>
                                          <p:to>
                                            <p:strVal val="visible"/>
                                          </p:to>
                                        </p:set>
                                        <p:anim calcmode="lin" valueType="num" p14:bounceEnd="72000">
                                          <p:cBhvr additive="base">
                                            <p:cTn id="15" dur="1000" fill="hold"/>
                                            <p:tgtEl>
                                              <p:spTgt spid="20"/>
                                            </p:tgtEl>
                                            <p:attrNameLst>
                                              <p:attrName>ppt_x</p:attrName>
                                            </p:attrNameLst>
                                          </p:cBhvr>
                                          <p:tavLst>
                                            <p:tav tm="0">
                                              <p:val>
                                                <p:strVal val="#ppt_x"/>
                                              </p:val>
                                            </p:tav>
                                            <p:tav tm="100000">
                                              <p:val>
                                                <p:strVal val="#ppt_x"/>
                                              </p:val>
                                            </p:tav>
                                          </p:tavLst>
                                        </p:anim>
                                        <p:anim calcmode="lin" valueType="num" p14:bounceEnd="72000">
                                          <p:cBhvr additive="base">
                                            <p:cTn id="16" dur="1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2000">
                                      <p:stCondLst>
                                        <p:cond delay="1500"/>
                                      </p:stCondLst>
                                      <p:childTnLst>
                                        <p:set>
                                          <p:cBhvr>
                                            <p:cTn id="18" dur="1" fill="hold">
                                              <p:stCondLst>
                                                <p:cond delay="0"/>
                                              </p:stCondLst>
                                            </p:cTn>
                                            <p:tgtEl>
                                              <p:spTgt spid="23"/>
                                            </p:tgtEl>
                                            <p:attrNameLst>
                                              <p:attrName>style.visibility</p:attrName>
                                            </p:attrNameLst>
                                          </p:cBhvr>
                                          <p:to>
                                            <p:strVal val="visible"/>
                                          </p:to>
                                        </p:set>
                                        <p:anim calcmode="lin" valueType="num" p14:bounceEnd="72000">
                                          <p:cBhvr additive="base">
                                            <p:cTn id="19" dur="1000" fill="hold"/>
                                            <p:tgtEl>
                                              <p:spTgt spid="23"/>
                                            </p:tgtEl>
                                            <p:attrNameLst>
                                              <p:attrName>ppt_x</p:attrName>
                                            </p:attrNameLst>
                                          </p:cBhvr>
                                          <p:tavLst>
                                            <p:tav tm="0">
                                              <p:val>
                                                <p:strVal val="#ppt_x"/>
                                              </p:val>
                                            </p:tav>
                                            <p:tav tm="100000">
                                              <p:val>
                                                <p:strVal val="#ppt_x"/>
                                              </p:val>
                                            </p:tav>
                                          </p:tavLst>
                                        </p:anim>
                                        <p:anim calcmode="lin" valueType="num" p14:bounceEnd="72000">
                                          <p:cBhvr additive="base">
                                            <p:cTn id="2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8"/>
                    </p:tgtEl>
                  </p:cMediaNode>
                </p:audio>
                <p:audio>
                  <p:cMediaNode vol="80000">
                    <p:cTn id="23" fill="hold" display="0">
                      <p:stCondLst>
                        <p:cond delay="indefinite"/>
                      </p:stCondLst>
                      <p:endCondLst>
                        <p:cond evt="onStopAudio" delay="0">
                          <p:tgtEl>
                            <p:sldTgt/>
                          </p:tgtEl>
                        </p:cond>
                      </p:endCondLst>
                    </p:cTn>
                    <p:tgtEl>
                      <p:spTgt spid="9"/>
                    </p:tgtEl>
                  </p:cMediaNode>
                </p:audio>
                <p:audio>
                  <p:cMediaNode vol="80000">
                    <p:cTn id="24" fill="hold" display="0">
                      <p:stCondLst>
                        <p:cond delay="indefinite"/>
                      </p:stCondLst>
                      <p:endCondLst>
                        <p:cond evt="onStopAudio" delay="0">
                          <p:tgtEl>
                            <p:sldTgt/>
                          </p:tgtEl>
                        </p:cond>
                      </p:endCondLst>
                    </p:cTn>
                    <p:tgtEl>
                      <p:spTgt spid="10"/>
                    </p:tgtEl>
                  </p:cMediaNode>
                </p:audio>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withEffect">
                                      <p:stCondLst>
                                        <p:cond delay="0"/>
                                      </p:stCondLst>
                                      <p:childTnLst>
                                        <p:cmd type="call" cmd="playFrom(0.0)">
                                          <p:cBhvr>
                                            <p:cTn id="29" dur="5120" fill="hold"/>
                                            <p:tgtEl>
                                              <p:spTgt spid="7"/>
                                            </p:tgtEl>
                                          </p:cBhvr>
                                        </p:cmd>
                                      </p:childTnLst>
                                    </p:cTn>
                                  </p:par>
                                  <p:par>
                                    <p:cTn id="30" presetID="26" presetClass="emph" presetSubtype="0" fill="hold" nodeType="withEffect">
                                      <p:stCondLst>
                                        <p:cond delay="0"/>
                                      </p:stCondLst>
                                      <p:childTnLst>
                                        <p:animEffect transition="out" filter="fade">
                                          <p:cBhvr>
                                            <p:cTn id="31" dur="500" tmFilter="0, 0; .2, .5; .8, .5; 1, 0"/>
                                            <p:tgtEl>
                                              <p:spTgt spid="19"/>
                                            </p:tgtEl>
                                          </p:cBhvr>
                                        </p:animEffect>
                                        <p:animScale>
                                          <p:cBhvr>
                                            <p:cTn id="32"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5120" fill="hold"/>
                                            <p:tgtEl>
                                              <p:spTgt spid="10"/>
                                            </p:tgtEl>
                                          </p:cBhvr>
                                        </p:cmd>
                                      </p:childTnLst>
                                    </p:cTn>
                                  </p:par>
                                  <p:par>
                                    <p:cTn id="38" presetID="26" presetClass="emph" presetSubtype="0" fill="hold" nodeType="withEffect">
                                      <p:stCondLst>
                                        <p:cond delay="0"/>
                                      </p:stCondLst>
                                      <p:childTnLst>
                                        <p:animEffect transition="out" filter="fade">
                                          <p:cBhvr>
                                            <p:cTn id="39" dur="500" tmFilter="0, 0; .2, .5; .8, .5; 1, 0"/>
                                            <p:tgtEl>
                                              <p:spTgt spid="24"/>
                                            </p:tgtEl>
                                          </p:cBhvr>
                                        </p:animEffect>
                                        <p:animScale>
                                          <p:cBhvr>
                                            <p:cTn id="40"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41" restart="whenNotActive" fill="hold" evtFilter="cancelBubble" nodeType="interactiveSeq">
                    <p:stCondLst>
                      <p:cond evt="onClick" delay="0">
                        <p:tgtEl>
                          <p:spTgt spid="23"/>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withEffect">
                                      <p:stCondLst>
                                        <p:cond delay="0"/>
                                      </p:stCondLst>
                                      <p:childTnLst>
                                        <p:animEffect transition="out" filter="fade">
                                          <p:cBhvr>
                                            <p:cTn id="45" dur="500" tmFilter="0, 0; .2, .5; .8, .5; 1, 0"/>
                                            <p:tgtEl>
                                              <p:spTgt spid="23"/>
                                            </p:tgtEl>
                                          </p:cBhvr>
                                        </p:animEffect>
                                        <p:animScale>
                                          <p:cBhvr>
                                            <p:cTn id="46" dur="250" autoRev="1" fill="hold"/>
                                            <p:tgtEl>
                                              <p:spTgt spid="23"/>
                                            </p:tgtEl>
                                          </p:cBhvr>
                                          <p:by x="105000" y="105000"/>
                                        </p:animScale>
                                      </p:childTnLst>
                                    </p:cTn>
                                  </p:par>
                                  <p:par>
                                    <p:cTn id="47" presetID="49" presetClass="entr" presetSubtype="0" decel="10000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 calcmode="lin" valueType="num">
                                          <p:cBhvr>
                                            <p:cTn id="51" dur="500" fill="hold"/>
                                            <p:tgtEl>
                                              <p:spTgt spid="6"/>
                                            </p:tgtEl>
                                            <p:attrNameLst>
                                              <p:attrName>style.rotation</p:attrName>
                                            </p:attrNameLst>
                                          </p:cBhvr>
                                          <p:tavLst>
                                            <p:tav tm="0">
                                              <p:val>
                                                <p:fltVal val="360"/>
                                              </p:val>
                                            </p:tav>
                                            <p:tav tm="100000">
                                              <p:val>
                                                <p:fltVal val="0"/>
                                              </p:val>
                                            </p:tav>
                                          </p:tavLst>
                                        </p:anim>
                                        <p:animEffect transition="in" filter="fade">
                                          <p:cBhvr>
                                            <p:cTn id="52" dur="500"/>
                                            <p:tgtEl>
                                              <p:spTgt spid="6"/>
                                            </p:tgtEl>
                                          </p:cBhvr>
                                        </p:animEffect>
                                      </p:childTnLst>
                                    </p:cTn>
                                  </p:par>
                                  <p:par>
                                    <p:cTn id="53" presetID="1" presetClass="mediacall" presetSubtype="0" fill="hold" nodeType="withEffect">
                                      <p:stCondLst>
                                        <p:cond delay="0"/>
                                      </p:stCondLst>
                                      <p:childTnLst>
                                        <p:cmd type="call" cmd="playFrom(0.0)">
                                          <p:cBhvr>
                                            <p:cTn id="54" dur="3448" fill="hold"/>
                                            <p:tgtEl>
                                              <p:spTgt spid="8"/>
                                            </p:tgtEl>
                                          </p:cBhvr>
                                        </p:cmd>
                                      </p:childTnLst>
                                    </p:cTn>
                                  </p:par>
                                  <p:par>
                                    <p:cTn id="55" presetID="32" presetClass="emph" presetSubtype="0" fill="hold" nodeType="withEffect">
                                      <p:stCondLst>
                                        <p:cond delay="200"/>
                                      </p:stCondLst>
                                      <p:childTnLst>
                                        <p:animRot by="120000">
                                          <p:cBhvr>
                                            <p:cTn id="56" dur="100" fill="hold">
                                              <p:stCondLst>
                                                <p:cond delay="0"/>
                                              </p:stCondLst>
                                            </p:cTn>
                                            <p:tgtEl>
                                              <p:spTgt spid="6"/>
                                            </p:tgtEl>
                                            <p:attrNameLst>
                                              <p:attrName>r</p:attrName>
                                            </p:attrNameLst>
                                          </p:cBhvr>
                                        </p:animRot>
                                        <p:animRot by="-240000">
                                          <p:cBhvr>
                                            <p:cTn id="57" dur="200" fill="hold">
                                              <p:stCondLst>
                                                <p:cond delay="200"/>
                                              </p:stCondLst>
                                            </p:cTn>
                                            <p:tgtEl>
                                              <p:spTgt spid="6"/>
                                            </p:tgtEl>
                                            <p:attrNameLst>
                                              <p:attrName>r</p:attrName>
                                            </p:attrNameLst>
                                          </p:cBhvr>
                                        </p:animRot>
                                        <p:animRot by="240000">
                                          <p:cBhvr>
                                            <p:cTn id="58" dur="200" fill="hold">
                                              <p:stCondLst>
                                                <p:cond delay="400"/>
                                              </p:stCondLst>
                                            </p:cTn>
                                            <p:tgtEl>
                                              <p:spTgt spid="6"/>
                                            </p:tgtEl>
                                            <p:attrNameLst>
                                              <p:attrName>r</p:attrName>
                                            </p:attrNameLst>
                                          </p:cBhvr>
                                        </p:animRot>
                                        <p:animRot by="-240000">
                                          <p:cBhvr>
                                            <p:cTn id="59" dur="200" fill="hold">
                                              <p:stCondLst>
                                                <p:cond delay="600"/>
                                              </p:stCondLst>
                                            </p:cTn>
                                            <p:tgtEl>
                                              <p:spTgt spid="6"/>
                                            </p:tgtEl>
                                            <p:attrNameLst>
                                              <p:attrName>r</p:attrName>
                                            </p:attrNameLst>
                                          </p:cBhvr>
                                        </p:animRot>
                                        <p:animRot by="120000">
                                          <p:cBhvr>
                                            <p:cTn id="60" dur="200" fill="hold">
                                              <p:stCondLst>
                                                <p:cond delay="800"/>
                                              </p:stCondLst>
                                            </p:cTn>
                                            <p:tgtEl>
                                              <p:spTgt spid="6"/>
                                            </p:tgtEl>
                                            <p:attrNameLst>
                                              <p:attrName>r</p:attrName>
                                            </p:attrNameLst>
                                          </p:cBhvr>
                                        </p:animRot>
                                      </p:childTnLst>
                                    </p:cTn>
                                  </p:par>
                                  <p:par>
                                    <p:cTn id="61" presetID="31" presetClass="exit" presetSubtype="0" fill="hold" nodeType="withEffect">
                                      <p:stCondLst>
                                        <p:cond delay="200"/>
                                      </p:stCondLst>
                                      <p:childTnLst>
                                        <p:anim calcmode="lin" valueType="num">
                                          <p:cBhvr>
                                            <p:cTn id="62" dur="1000"/>
                                            <p:tgtEl>
                                              <p:spTgt spid="19"/>
                                            </p:tgtEl>
                                            <p:attrNameLst>
                                              <p:attrName>ppt_w</p:attrName>
                                            </p:attrNameLst>
                                          </p:cBhvr>
                                          <p:tavLst>
                                            <p:tav tm="0">
                                              <p:val>
                                                <p:strVal val="ppt_w"/>
                                              </p:val>
                                            </p:tav>
                                            <p:tav tm="100000">
                                              <p:val>
                                                <p:fltVal val="0"/>
                                              </p:val>
                                            </p:tav>
                                          </p:tavLst>
                                        </p:anim>
                                        <p:anim calcmode="lin" valueType="num">
                                          <p:cBhvr>
                                            <p:cTn id="63" dur="1000"/>
                                            <p:tgtEl>
                                              <p:spTgt spid="19"/>
                                            </p:tgtEl>
                                            <p:attrNameLst>
                                              <p:attrName>ppt_h</p:attrName>
                                            </p:attrNameLst>
                                          </p:cBhvr>
                                          <p:tavLst>
                                            <p:tav tm="0">
                                              <p:val>
                                                <p:strVal val="ppt_h"/>
                                              </p:val>
                                            </p:tav>
                                            <p:tav tm="100000">
                                              <p:val>
                                                <p:fltVal val="0"/>
                                              </p:val>
                                            </p:tav>
                                          </p:tavLst>
                                        </p:anim>
                                        <p:anim calcmode="lin" valueType="num">
                                          <p:cBhvr>
                                            <p:cTn id="64" dur="1000"/>
                                            <p:tgtEl>
                                              <p:spTgt spid="19"/>
                                            </p:tgtEl>
                                            <p:attrNameLst>
                                              <p:attrName>style.rotation</p:attrName>
                                            </p:attrNameLst>
                                          </p:cBhvr>
                                          <p:tavLst>
                                            <p:tav tm="0">
                                              <p:val>
                                                <p:fltVal val="0"/>
                                              </p:val>
                                            </p:tav>
                                            <p:tav tm="100000">
                                              <p:val>
                                                <p:fltVal val="90"/>
                                              </p:val>
                                            </p:tav>
                                          </p:tavLst>
                                        </p:anim>
                                        <p:animEffect transition="out" filter="fade">
                                          <p:cBhvr>
                                            <p:cTn id="65" dur="1000"/>
                                            <p:tgtEl>
                                              <p:spTgt spid="19"/>
                                            </p:tgtEl>
                                          </p:cBhvr>
                                        </p:animEffect>
                                        <p:set>
                                          <p:cBhvr>
                                            <p:cTn id="66" dur="1" fill="hold">
                                              <p:stCondLst>
                                                <p:cond delay="999"/>
                                              </p:stCondLst>
                                            </p:cTn>
                                            <p:tgtEl>
                                              <p:spTgt spid="19"/>
                                            </p:tgtEl>
                                            <p:attrNameLst>
                                              <p:attrName>style.visibility</p:attrName>
                                            </p:attrNameLst>
                                          </p:cBhvr>
                                          <p:to>
                                            <p:strVal val="hidden"/>
                                          </p:to>
                                        </p:set>
                                      </p:childTnLst>
                                    </p:cTn>
                                  </p:par>
                                  <p:par>
                                    <p:cTn id="67" presetID="31" presetClass="exit" presetSubtype="0" fill="hold" nodeType="withEffect">
                                      <p:stCondLst>
                                        <p:cond delay="200"/>
                                      </p:stCondLst>
                                      <p:childTnLst>
                                        <p:anim calcmode="lin" valueType="num">
                                          <p:cBhvr>
                                            <p:cTn id="68" dur="1000"/>
                                            <p:tgtEl>
                                              <p:spTgt spid="24"/>
                                            </p:tgtEl>
                                            <p:attrNameLst>
                                              <p:attrName>ppt_w</p:attrName>
                                            </p:attrNameLst>
                                          </p:cBhvr>
                                          <p:tavLst>
                                            <p:tav tm="0">
                                              <p:val>
                                                <p:strVal val="ppt_w"/>
                                              </p:val>
                                            </p:tav>
                                            <p:tav tm="100000">
                                              <p:val>
                                                <p:fltVal val="0"/>
                                              </p:val>
                                            </p:tav>
                                          </p:tavLst>
                                        </p:anim>
                                        <p:anim calcmode="lin" valueType="num">
                                          <p:cBhvr>
                                            <p:cTn id="69" dur="1000"/>
                                            <p:tgtEl>
                                              <p:spTgt spid="24"/>
                                            </p:tgtEl>
                                            <p:attrNameLst>
                                              <p:attrName>ppt_h</p:attrName>
                                            </p:attrNameLst>
                                          </p:cBhvr>
                                          <p:tavLst>
                                            <p:tav tm="0">
                                              <p:val>
                                                <p:strVal val="ppt_h"/>
                                              </p:val>
                                            </p:tav>
                                            <p:tav tm="100000">
                                              <p:val>
                                                <p:fltVal val="0"/>
                                              </p:val>
                                            </p:tav>
                                          </p:tavLst>
                                        </p:anim>
                                        <p:anim calcmode="lin" valueType="num">
                                          <p:cBhvr>
                                            <p:cTn id="70" dur="1000"/>
                                            <p:tgtEl>
                                              <p:spTgt spid="24"/>
                                            </p:tgtEl>
                                            <p:attrNameLst>
                                              <p:attrName>style.rotation</p:attrName>
                                            </p:attrNameLst>
                                          </p:cBhvr>
                                          <p:tavLst>
                                            <p:tav tm="0">
                                              <p:val>
                                                <p:fltVal val="0"/>
                                              </p:val>
                                            </p:tav>
                                            <p:tav tm="100000">
                                              <p:val>
                                                <p:fltVal val="90"/>
                                              </p:val>
                                            </p:tav>
                                          </p:tavLst>
                                        </p:anim>
                                        <p:animEffect transition="out" filter="fade">
                                          <p:cBhvr>
                                            <p:cTn id="71" dur="1000"/>
                                            <p:tgtEl>
                                              <p:spTgt spid="24"/>
                                            </p:tgtEl>
                                          </p:cBhvr>
                                        </p:animEffect>
                                        <p:set>
                                          <p:cBhvr>
                                            <p:cTn id="72" dur="1" fill="hold">
                                              <p:stCondLst>
                                                <p:cond delay="999"/>
                                              </p:stCondLst>
                                            </p:cTn>
                                            <p:tgtEl>
                                              <p:spTgt spid="24"/>
                                            </p:tgtEl>
                                            <p:attrNameLst>
                                              <p:attrName>style.visibility</p:attrName>
                                            </p:attrNameLst>
                                          </p:cBhvr>
                                          <p:to>
                                            <p:strVal val="hidden"/>
                                          </p:to>
                                        </p:set>
                                      </p:childTnLst>
                                    </p:cTn>
                                  </p:par>
                                  <p:par>
                                    <p:cTn id="73" presetID="31" presetClass="exit" presetSubtype="0" fill="hold" nodeType="withEffect">
                                      <p:stCondLst>
                                        <p:cond delay="200"/>
                                      </p:stCondLst>
                                      <p:childTnLst>
                                        <p:anim calcmode="lin" valueType="num">
                                          <p:cBhvr>
                                            <p:cTn id="74" dur="1000"/>
                                            <p:tgtEl>
                                              <p:spTgt spid="20"/>
                                            </p:tgtEl>
                                            <p:attrNameLst>
                                              <p:attrName>ppt_w</p:attrName>
                                            </p:attrNameLst>
                                          </p:cBhvr>
                                          <p:tavLst>
                                            <p:tav tm="0">
                                              <p:val>
                                                <p:strVal val="ppt_w"/>
                                              </p:val>
                                            </p:tav>
                                            <p:tav tm="100000">
                                              <p:val>
                                                <p:fltVal val="0"/>
                                              </p:val>
                                            </p:tav>
                                          </p:tavLst>
                                        </p:anim>
                                        <p:anim calcmode="lin" valueType="num">
                                          <p:cBhvr>
                                            <p:cTn id="75" dur="1000"/>
                                            <p:tgtEl>
                                              <p:spTgt spid="20"/>
                                            </p:tgtEl>
                                            <p:attrNameLst>
                                              <p:attrName>ppt_h</p:attrName>
                                            </p:attrNameLst>
                                          </p:cBhvr>
                                          <p:tavLst>
                                            <p:tav tm="0">
                                              <p:val>
                                                <p:strVal val="ppt_h"/>
                                              </p:val>
                                            </p:tav>
                                            <p:tav tm="100000">
                                              <p:val>
                                                <p:fltVal val="0"/>
                                              </p:val>
                                            </p:tav>
                                          </p:tavLst>
                                        </p:anim>
                                        <p:anim calcmode="lin" valueType="num">
                                          <p:cBhvr>
                                            <p:cTn id="76" dur="1000"/>
                                            <p:tgtEl>
                                              <p:spTgt spid="20"/>
                                            </p:tgtEl>
                                            <p:attrNameLst>
                                              <p:attrName>style.rotation</p:attrName>
                                            </p:attrNameLst>
                                          </p:cBhvr>
                                          <p:tavLst>
                                            <p:tav tm="0">
                                              <p:val>
                                                <p:fltVal val="0"/>
                                              </p:val>
                                            </p:tav>
                                            <p:tav tm="100000">
                                              <p:val>
                                                <p:fltVal val="90"/>
                                              </p:val>
                                            </p:tav>
                                          </p:tavLst>
                                        </p:anim>
                                        <p:animEffect transition="out" filter="fade">
                                          <p:cBhvr>
                                            <p:cTn id="77" dur="1000"/>
                                            <p:tgtEl>
                                              <p:spTgt spid="20"/>
                                            </p:tgtEl>
                                          </p:cBhvr>
                                        </p:animEffect>
                                        <p:set>
                                          <p:cBhvr>
                                            <p:cTn id="78"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9" restart="whenNotActive" fill="hold" evtFilter="cancelBubble" nodeType="interactiveSeq">
                    <p:stCondLst>
                      <p:cond evt="onClick" delay="0">
                        <p:tgtEl>
                          <p:spTgt spid="20"/>
                        </p:tgtEl>
                      </p:cond>
                    </p:stCondLst>
                    <p:endSync evt="end" delay="0">
                      <p:rtn val="all"/>
                    </p:endSync>
                    <p:childTnLst>
                      <p:par>
                        <p:cTn id="80" fill="hold">
                          <p:stCondLst>
                            <p:cond delay="0"/>
                          </p:stCondLst>
                          <p:childTnLst>
                            <p:par>
                              <p:cTn id="81" fill="hold">
                                <p:stCondLst>
                                  <p:cond delay="0"/>
                                </p:stCondLst>
                                <p:childTnLst>
                                  <p:par>
                                    <p:cTn id="82" presetID="26" presetClass="emph" presetSubtype="0" fill="hold" nodeType="clickEffect">
                                      <p:stCondLst>
                                        <p:cond delay="0"/>
                                      </p:stCondLst>
                                      <p:childTnLst>
                                        <p:animEffect transition="out" filter="fade">
                                          <p:cBhvr>
                                            <p:cTn id="83" dur="500" tmFilter="0, 0; .2, .5; .8, .5; 1, 0"/>
                                            <p:tgtEl>
                                              <p:spTgt spid="20"/>
                                            </p:tgtEl>
                                          </p:cBhvr>
                                        </p:animEffect>
                                        <p:animScale>
                                          <p:cBhvr>
                                            <p:cTn id="84" dur="250" autoRev="1" fill="hold"/>
                                            <p:tgtEl>
                                              <p:spTgt spid="20"/>
                                            </p:tgtEl>
                                          </p:cBhvr>
                                          <p:by x="105000" y="105000"/>
                                        </p:animScale>
                                      </p:childTnLst>
                                    </p:cTn>
                                  </p:par>
                                  <p:par>
                                    <p:cTn id="85" presetID="1" presetClass="mediacall" presetSubtype="0" fill="hold" nodeType="withEffect">
                                      <p:stCondLst>
                                        <p:cond delay="0"/>
                                      </p:stCondLst>
                                      <p:childTnLst>
                                        <p:cmd type="call" cmd="playFrom(0.0)">
                                          <p:cBhvr>
                                            <p:cTn id="86" dur="5120" fill="hold"/>
                                            <p:tgtEl>
                                              <p:spTgt spid="9"/>
                                            </p:tgtEl>
                                          </p:cBhvr>
                                        </p:cmd>
                                      </p:childTnLst>
                                    </p:cTn>
                                  </p:par>
                                </p:childTnLst>
                              </p:cTn>
                            </p:par>
                          </p:childTnLst>
                        </p:cTn>
                      </p:par>
                    </p:childTnLst>
                  </p:cTn>
                  <p:nextCondLst>
                    <p:cond evt="onClick" delay="0">
                      <p:tgtEl>
                        <p:spTgt spid="20"/>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ppt_x"/>
                                              </p:val>
                                            </p:tav>
                                            <p:tav tm="100000">
                                              <p:val>
                                                <p:strVal val="#ppt_x"/>
                                              </p:val>
                                            </p:tav>
                                          </p:tavLst>
                                        </p:anim>
                                        <p:anim calcmode="lin" valueType="num">
                                          <p:cBhvr additive="base">
                                            <p:cTn id="12" dur="10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ppt_x"/>
                                              </p:val>
                                            </p:tav>
                                            <p:tav tm="100000">
                                              <p:val>
                                                <p:strVal val="#ppt_x"/>
                                              </p:val>
                                            </p:tav>
                                          </p:tavLst>
                                        </p:anim>
                                        <p:anim calcmode="lin" valueType="num">
                                          <p:cBhvr additive="base">
                                            <p:cTn id="16" dur="1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5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ppt_x"/>
                                              </p:val>
                                            </p:tav>
                                            <p:tav tm="100000">
                                              <p:val>
                                                <p:strVal val="#ppt_x"/>
                                              </p:val>
                                            </p:tav>
                                          </p:tavLst>
                                        </p:anim>
                                        <p:anim calcmode="lin" valueType="num">
                                          <p:cBhvr additive="base">
                                            <p:cTn id="2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8"/>
                    </p:tgtEl>
                  </p:cMediaNode>
                </p:audio>
                <p:audio>
                  <p:cMediaNode vol="80000">
                    <p:cTn id="23" fill="hold" display="0">
                      <p:stCondLst>
                        <p:cond delay="indefinite"/>
                      </p:stCondLst>
                      <p:endCondLst>
                        <p:cond evt="onStopAudio" delay="0">
                          <p:tgtEl>
                            <p:sldTgt/>
                          </p:tgtEl>
                        </p:cond>
                      </p:endCondLst>
                    </p:cTn>
                    <p:tgtEl>
                      <p:spTgt spid="9"/>
                    </p:tgtEl>
                  </p:cMediaNode>
                </p:audio>
                <p:audio>
                  <p:cMediaNode vol="80000">
                    <p:cTn id="24" fill="hold" display="0">
                      <p:stCondLst>
                        <p:cond delay="indefinite"/>
                      </p:stCondLst>
                      <p:endCondLst>
                        <p:cond evt="onStopAudio" delay="0">
                          <p:tgtEl>
                            <p:sldTgt/>
                          </p:tgtEl>
                        </p:cond>
                      </p:endCondLst>
                    </p:cTn>
                    <p:tgtEl>
                      <p:spTgt spid="10"/>
                    </p:tgtEl>
                  </p:cMediaNode>
                </p:audio>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withEffect">
                                      <p:stCondLst>
                                        <p:cond delay="0"/>
                                      </p:stCondLst>
                                      <p:childTnLst>
                                        <p:cmd type="call" cmd="playFrom(0.0)">
                                          <p:cBhvr>
                                            <p:cTn id="29" dur="5120" fill="hold"/>
                                            <p:tgtEl>
                                              <p:spTgt spid="7"/>
                                            </p:tgtEl>
                                          </p:cBhvr>
                                        </p:cmd>
                                      </p:childTnLst>
                                    </p:cTn>
                                  </p:par>
                                  <p:par>
                                    <p:cTn id="30" presetID="26" presetClass="emph" presetSubtype="0" fill="hold" nodeType="withEffect">
                                      <p:stCondLst>
                                        <p:cond delay="0"/>
                                      </p:stCondLst>
                                      <p:childTnLst>
                                        <p:animEffect transition="out" filter="fade">
                                          <p:cBhvr>
                                            <p:cTn id="31" dur="500" tmFilter="0, 0; .2, .5; .8, .5; 1, 0"/>
                                            <p:tgtEl>
                                              <p:spTgt spid="19"/>
                                            </p:tgtEl>
                                          </p:cBhvr>
                                        </p:animEffect>
                                        <p:animScale>
                                          <p:cBhvr>
                                            <p:cTn id="32"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withEffect">
                                      <p:stCondLst>
                                        <p:cond delay="0"/>
                                      </p:stCondLst>
                                      <p:childTnLst>
                                        <p:cmd type="call" cmd="playFrom(0.0)">
                                          <p:cBhvr>
                                            <p:cTn id="37" dur="5120" fill="hold"/>
                                            <p:tgtEl>
                                              <p:spTgt spid="10"/>
                                            </p:tgtEl>
                                          </p:cBhvr>
                                        </p:cmd>
                                      </p:childTnLst>
                                    </p:cTn>
                                  </p:par>
                                  <p:par>
                                    <p:cTn id="38" presetID="26" presetClass="emph" presetSubtype="0" fill="hold" nodeType="withEffect">
                                      <p:stCondLst>
                                        <p:cond delay="0"/>
                                      </p:stCondLst>
                                      <p:childTnLst>
                                        <p:animEffect transition="out" filter="fade">
                                          <p:cBhvr>
                                            <p:cTn id="39" dur="500" tmFilter="0, 0; .2, .5; .8, .5; 1, 0"/>
                                            <p:tgtEl>
                                              <p:spTgt spid="24"/>
                                            </p:tgtEl>
                                          </p:cBhvr>
                                        </p:animEffect>
                                        <p:animScale>
                                          <p:cBhvr>
                                            <p:cTn id="40" dur="250" autoRev="1" fill="hold"/>
                                            <p:tgtEl>
                                              <p:spTgt spid="24"/>
                                            </p:tgtEl>
                                          </p:cBhvr>
                                          <p:by x="105000" y="105000"/>
                                        </p:animScale>
                                      </p:childTnLst>
                                    </p:cTn>
                                  </p:par>
                                </p:childTnLst>
                              </p:cTn>
                            </p:par>
                          </p:childTnLst>
                        </p:cTn>
                      </p:par>
                    </p:childTnLst>
                  </p:cTn>
                  <p:nextCondLst>
                    <p:cond evt="onClick" delay="0">
                      <p:tgtEl>
                        <p:spTgt spid="24"/>
                      </p:tgtEl>
                    </p:cond>
                  </p:nextCondLst>
                </p:seq>
                <p:seq concurrent="1" nextAc="seek">
                  <p:cTn id="41" restart="whenNotActive" fill="hold" evtFilter="cancelBubble" nodeType="interactiveSeq">
                    <p:stCondLst>
                      <p:cond evt="onClick" delay="0">
                        <p:tgtEl>
                          <p:spTgt spid="23"/>
                        </p:tgtEl>
                      </p:cond>
                    </p:stCondLst>
                    <p:endSync evt="end" delay="0">
                      <p:rtn val="all"/>
                    </p:endSync>
                    <p:childTnLst>
                      <p:par>
                        <p:cTn id="42" fill="hold">
                          <p:stCondLst>
                            <p:cond delay="0"/>
                          </p:stCondLst>
                          <p:childTnLst>
                            <p:par>
                              <p:cTn id="43" fill="hold">
                                <p:stCondLst>
                                  <p:cond delay="0"/>
                                </p:stCondLst>
                                <p:childTnLst>
                                  <p:par>
                                    <p:cTn id="44" presetID="26" presetClass="emph" presetSubtype="0" fill="hold" nodeType="withEffect">
                                      <p:stCondLst>
                                        <p:cond delay="0"/>
                                      </p:stCondLst>
                                      <p:childTnLst>
                                        <p:animEffect transition="out" filter="fade">
                                          <p:cBhvr>
                                            <p:cTn id="45" dur="500" tmFilter="0, 0; .2, .5; .8, .5; 1, 0"/>
                                            <p:tgtEl>
                                              <p:spTgt spid="23"/>
                                            </p:tgtEl>
                                          </p:cBhvr>
                                        </p:animEffect>
                                        <p:animScale>
                                          <p:cBhvr>
                                            <p:cTn id="46" dur="250" autoRev="1" fill="hold"/>
                                            <p:tgtEl>
                                              <p:spTgt spid="23"/>
                                            </p:tgtEl>
                                          </p:cBhvr>
                                          <p:by x="105000" y="105000"/>
                                        </p:animScale>
                                      </p:childTnLst>
                                    </p:cTn>
                                  </p:par>
                                  <p:par>
                                    <p:cTn id="47" presetID="49" presetClass="entr" presetSubtype="0" decel="10000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 calcmode="lin" valueType="num">
                                          <p:cBhvr>
                                            <p:cTn id="51" dur="500" fill="hold"/>
                                            <p:tgtEl>
                                              <p:spTgt spid="6"/>
                                            </p:tgtEl>
                                            <p:attrNameLst>
                                              <p:attrName>style.rotation</p:attrName>
                                            </p:attrNameLst>
                                          </p:cBhvr>
                                          <p:tavLst>
                                            <p:tav tm="0">
                                              <p:val>
                                                <p:fltVal val="360"/>
                                              </p:val>
                                            </p:tav>
                                            <p:tav tm="100000">
                                              <p:val>
                                                <p:fltVal val="0"/>
                                              </p:val>
                                            </p:tav>
                                          </p:tavLst>
                                        </p:anim>
                                        <p:animEffect transition="in" filter="fade">
                                          <p:cBhvr>
                                            <p:cTn id="52" dur="500"/>
                                            <p:tgtEl>
                                              <p:spTgt spid="6"/>
                                            </p:tgtEl>
                                          </p:cBhvr>
                                        </p:animEffect>
                                      </p:childTnLst>
                                    </p:cTn>
                                  </p:par>
                                  <p:par>
                                    <p:cTn id="53" presetID="1" presetClass="mediacall" presetSubtype="0" fill="hold" nodeType="withEffect">
                                      <p:stCondLst>
                                        <p:cond delay="0"/>
                                      </p:stCondLst>
                                      <p:childTnLst>
                                        <p:cmd type="call" cmd="playFrom(0.0)">
                                          <p:cBhvr>
                                            <p:cTn id="54" dur="3448" fill="hold"/>
                                            <p:tgtEl>
                                              <p:spTgt spid="8"/>
                                            </p:tgtEl>
                                          </p:cBhvr>
                                        </p:cmd>
                                      </p:childTnLst>
                                    </p:cTn>
                                  </p:par>
                                  <p:par>
                                    <p:cTn id="55" presetID="32" presetClass="emph" presetSubtype="0" fill="hold" nodeType="withEffect">
                                      <p:stCondLst>
                                        <p:cond delay="200"/>
                                      </p:stCondLst>
                                      <p:childTnLst>
                                        <p:animRot by="120000">
                                          <p:cBhvr>
                                            <p:cTn id="56" dur="100" fill="hold">
                                              <p:stCondLst>
                                                <p:cond delay="0"/>
                                              </p:stCondLst>
                                            </p:cTn>
                                            <p:tgtEl>
                                              <p:spTgt spid="6"/>
                                            </p:tgtEl>
                                            <p:attrNameLst>
                                              <p:attrName>r</p:attrName>
                                            </p:attrNameLst>
                                          </p:cBhvr>
                                        </p:animRot>
                                        <p:animRot by="-240000">
                                          <p:cBhvr>
                                            <p:cTn id="57" dur="200" fill="hold">
                                              <p:stCondLst>
                                                <p:cond delay="200"/>
                                              </p:stCondLst>
                                            </p:cTn>
                                            <p:tgtEl>
                                              <p:spTgt spid="6"/>
                                            </p:tgtEl>
                                            <p:attrNameLst>
                                              <p:attrName>r</p:attrName>
                                            </p:attrNameLst>
                                          </p:cBhvr>
                                        </p:animRot>
                                        <p:animRot by="240000">
                                          <p:cBhvr>
                                            <p:cTn id="58" dur="200" fill="hold">
                                              <p:stCondLst>
                                                <p:cond delay="400"/>
                                              </p:stCondLst>
                                            </p:cTn>
                                            <p:tgtEl>
                                              <p:spTgt spid="6"/>
                                            </p:tgtEl>
                                            <p:attrNameLst>
                                              <p:attrName>r</p:attrName>
                                            </p:attrNameLst>
                                          </p:cBhvr>
                                        </p:animRot>
                                        <p:animRot by="-240000">
                                          <p:cBhvr>
                                            <p:cTn id="59" dur="200" fill="hold">
                                              <p:stCondLst>
                                                <p:cond delay="600"/>
                                              </p:stCondLst>
                                            </p:cTn>
                                            <p:tgtEl>
                                              <p:spTgt spid="6"/>
                                            </p:tgtEl>
                                            <p:attrNameLst>
                                              <p:attrName>r</p:attrName>
                                            </p:attrNameLst>
                                          </p:cBhvr>
                                        </p:animRot>
                                        <p:animRot by="120000">
                                          <p:cBhvr>
                                            <p:cTn id="60" dur="200" fill="hold">
                                              <p:stCondLst>
                                                <p:cond delay="800"/>
                                              </p:stCondLst>
                                            </p:cTn>
                                            <p:tgtEl>
                                              <p:spTgt spid="6"/>
                                            </p:tgtEl>
                                            <p:attrNameLst>
                                              <p:attrName>r</p:attrName>
                                            </p:attrNameLst>
                                          </p:cBhvr>
                                        </p:animRot>
                                      </p:childTnLst>
                                    </p:cTn>
                                  </p:par>
                                  <p:par>
                                    <p:cTn id="61" presetID="31" presetClass="exit" presetSubtype="0" fill="hold" nodeType="withEffect">
                                      <p:stCondLst>
                                        <p:cond delay="200"/>
                                      </p:stCondLst>
                                      <p:childTnLst>
                                        <p:anim calcmode="lin" valueType="num">
                                          <p:cBhvr>
                                            <p:cTn id="62" dur="1000"/>
                                            <p:tgtEl>
                                              <p:spTgt spid="19"/>
                                            </p:tgtEl>
                                            <p:attrNameLst>
                                              <p:attrName>ppt_w</p:attrName>
                                            </p:attrNameLst>
                                          </p:cBhvr>
                                          <p:tavLst>
                                            <p:tav tm="0">
                                              <p:val>
                                                <p:strVal val="ppt_w"/>
                                              </p:val>
                                            </p:tav>
                                            <p:tav tm="100000">
                                              <p:val>
                                                <p:fltVal val="0"/>
                                              </p:val>
                                            </p:tav>
                                          </p:tavLst>
                                        </p:anim>
                                        <p:anim calcmode="lin" valueType="num">
                                          <p:cBhvr>
                                            <p:cTn id="63" dur="1000"/>
                                            <p:tgtEl>
                                              <p:spTgt spid="19"/>
                                            </p:tgtEl>
                                            <p:attrNameLst>
                                              <p:attrName>ppt_h</p:attrName>
                                            </p:attrNameLst>
                                          </p:cBhvr>
                                          <p:tavLst>
                                            <p:tav tm="0">
                                              <p:val>
                                                <p:strVal val="ppt_h"/>
                                              </p:val>
                                            </p:tav>
                                            <p:tav tm="100000">
                                              <p:val>
                                                <p:fltVal val="0"/>
                                              </p:val>
                                            </p:tav>
                                          </p:tavLst>
                                        </p:anim>
                                        <p:anim calcmode="lin" valueType="num">
                                          <p:cBhvr>
                                            <p:cTn id="64" dur="1000"/>
                                            <p:tgtEl>
                                              <p:spTgt spid="19"/>
                                            </p:tgtEl>
                                            <p:attrNameLst>
                                              <p:attrName>style.rotation</p:attrName>
                                            </p:attrNameLst>
                                          </p:cBhvr>
                                          <p:tavLst>
                                            <p:tav tm="0">
                                              <p:val>
                                                <p:fltVal val="0"/>
                                              </p:val>
                                            </p:tav>
                                            <p:tav tm="100000">
                                              <p:val>
                                                <p:fltVal val="90"/>
                                              </p:val>
                                            </p:tav>
                                          </p:tavLst>
                                        </p:anim>
                                        <p:animEffect transition="out" filter="fade">
                                          <p:cBhvr>
                                            <p:cTn id="65" dur="1000"/>
                                            <p:tgtEl>
                                              <p:spTgt spid="19"/>
                                            </p:tgtEl>
                                          </p:cBhvr>
                                        </p:animEffect>
                                        <p:set>
                                          <p:cBhvr>
                                            <p:cTn id="66" dur="1" fill="hold">
                                              <p:stCondLst>
                                                <p:cond delay="999"/>
                                              </p:stCondLst>
                                            </p:cTn>
                                            <p:tgtEl>
                                              <p:spTgt spid="19"/>
                                            </p:tgtEl>
                                            <p:attrNameLst>
                                              <p:attrName>style.visibility</p:attrName>
                                            </p:attrNameLst>
                                          </p:cBhvr>
                                          <p:to>
                                            <p:strVal val="hidden"/>
                                          </p:to>
                                        </p:set>
                                      </p:childTnLst>
                                    </p:cTn>
                                  </p:par>
                                  <p:par>
                                    <p:cTn id="67" presetID="31" presetClass="exit" presetSubtype="0" fill="hold" nodeType="withEffect">
                                      <p:stCondLst>
                                        <p:cond delay="200"/>
                                      </p:stCondLst>
                                      <p:childTnLst>
                                        <p:anim calcmode="lin" valueType="num">
                                          <p:cBhvr>
                                            <p:cTn id="68" dur="1000"/>
                                            <p:tgtEl>
                                              <p:spTgt spid="24"/>
                                            </p:tgtEl>
                                            <p:attrNameLst>
                                              <p:attrName>ppt_w</p:attrName>
                                            </p:attrNameLst>
                                          </p:cBhvr>
                                          <p:tavLst>
                                            <p:tav tm="0">
                                              <p:val>
                                                <p:strVal val="ppt_w"/>
                                              </p:val>
                                            </p:tav>
                                            <p:tav tm="100000">
                                              <p:val>
                                                <p:fltVal val="0"/>
                                              </p:val>
                                            </p:tav>
                                          </p:tavLst>
                                        </p:anim>
                                        <p:anim calcmode="lin" valueType="num">
                                          <p:cBhvr>
                                            <p:cTn id="69" dur="1000"/>
                                            <p:tgtEl>
                                              <p:spTgt spid="24"/>
                                            </p:tgtEl>
                                            <p:attrNameLst>
                                              <p:attrName>ppt_h</p:attrName>
                                            </p:attrNameLst>
                                          </p:cBhvr>
                                          <p:tavLst>
                                            <p:tav tm="0">
                                              <p:val>
                                                <p:strVal val="ppt_h"/>
                                              </p:val>
                                            </p:tav>
                                            <p:tav tm="100000">
                                              <p:val>
                                                <p:fltVal val="0"/>
                                              </p:val>
                                            </p:tav>
                                          </p:tavLst>
                                        </p:anim>
                                        <p:anim calcmode="lin" valueType="num">
                                          <p:cBhvr>
                                            <p:cTn id="70" dur="1000"/>
                                            <p:tgtEl>
                                              <p:spTgt spid="24"/>
                                            </p:tgtEl>
                                            <p:attrNameLst>
                                              <p:attrName>style.rotation</p:attrName>
                                            </p:attrNameLst>
                                          </p:cBhvr>
                                          <p:tavLst>
                                            <p:tav tm="0">
                                              <p:val>
                                                <p:fltVal val="0"/>
                                              </p:val>
                                            </p:tav>
                                            <p:tav tm="100000">
                                              <p:val>
                                                <p:fltVal val="90"/>
                                              </p:val>
                                            </p:tav>
                                          </p:tavLst>
                                        </p:anim>
                                        <p:animEffect transition="out" filter="fade">
                                          <p:cBhvr>
                                            <p:cTn id="71" dur="1000"/>
                                            <p:tgtEl>
                                              <p:spTgt spid="24"/>
                                            </p:tgtEl>
                                          </p:cBhvr>
                                        </p:animEffect>
                                        <p:set>
                                          <p:cBhvr>
                                            <p:cTn id="72" dur="1" fill="hold">
                                              <p:stCondLst>
                                                <p:cond delay="999"/>
                                              </p:stCondLst>
                                            </p:cTn>
                                            <p:tgtEl>
                                              <p:spTgt spid="24"/>
                                            </p:tgtEl>
                                            <p:attrNameLst>
                                              <p:attrName>style.visibility</p:attrName>
                                            </p:attrNameLst>
                                          </p:cBhvr>
                                          <p:to>
                                            <p:strVal val="hidden"/>
                                          </p:to>
                                        </p:set>
                                      </p:childTnLst>
                                    </p:cTn>
                                  </p:par>
                                  <p:par>
                                    <p:cTn id="73" presetID="31" presetClass="exit" presetSubtype="0" fill="hold" nodeType="withEffect">
                                      <p:stCondLst>
                                        <p:cond delay="200"/>
                                      </p:stCondLst>
                                      <p:childTnLst>
                                        <p:anim calcmode="lin" valueType="num">
                                          <p:cBhvr>
                                            <p:cTn id="74" dur="1000"/>
                                            <p:tgtEl>
                                              <p:spTgt spid="20"/>
                                            </p:tgtEl>
                                            <p:attrNameLst>
                                              <p:attrName>ppt_w</p:attrName>
                                            </p:attrNameLst>
                                          </p:cBhvr>
                                          <p:tavLst>
                                            <p:tav tm="0">
                                              <p:val>
                                                <p:strVal val="ppt_w"/>
                                              </p:val>
                                            </p:tav>
                                            <p:tav tm="100000">
                                              <p:val>
                                                <p:fltVal val="0"/>
                                              </p:val>
                                            </p:tav>
                                          </p:tavLst>
                                        </p:anim>
                                        <p:anim calcmode="lin" valueType="num">
                                          <p:cBhvr>
                                            <p:cTn id="75" dur="1000"/>
                                            <p:tgtEl>
                                              <p:spTgt spid="20"/>
                                            </p:tgtEl>
                                            <p:attrNameLst>
                                              <p:attrName>ppt_h</p:attrName>
                                            </p:attrNameLst>
                                          </p:cBhvr>
                                          <p:tavLst>
                                            <p:tav tm="0">
                                              <p:val>
                                                <p:strVal val="ppt_h"/>
                                              </p:val>
                                            </p:tav>
                                            <p:tav tm="100000">
                                              <p:val>
                                                <p:fltVal val="0"/>
                                              </p:val>
                                            </p:tav>
                                          </p:tavLst>
                                        </p:anim>
                                        <p:anim calcmode="lin" valueType="num">
                                          <p:cBhvr>
                                            <p:cTn id="76" dur="1000"/>
                                            <p:tgtEl>
                                              <p:spTgt spid="20"/>
                                            </p:tgtEl>
                                            <p:attrNameLst>
                                              <p:attrName>style.rotation</p:attrName>
                                            </p:attrNameLst>
                                          </p:cBhvr>
                                          <p:tavLst>
                                            <p:tav tm="0">
                                              <p:val>
                                                <p:fltVal val="0"/>
                                              </p:val>
                                            </p:tav>
                                            <p:tav tm="100000">
                                              <p:val>
                                                <p:fltVal val="90"/>
                                              </p:val>
                                            </p:tav>
                                          </p:tavLst>
                                        </p:anim>
                                        <p:animEffect transition="out" filter="fade">
                                          <p:cBhvr>
                                            <p:cTn id="77" dur="1000"/>
                                            <p:tgtEl>
                                              <p:spTgt spid="20"/>
                                            </p:tgtEl>
                                          </p:cBhvr>
                                        </p:animEffect>
                                        <p:set>
                                          <p:cBhvr>
                                            <p:cTn id="78"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9" restart="whenNotActive" fill="hold" evtFilter="cancelBubble" nodeType="interactiveSeq">
                    <p:stCondLst>
                      <p:cond evt="onClick" delay="0">
                        <p:tgtEl>
                          <p:spTgt spid="20"/>
                        </p:tgtEl>
                      </p:cond>
                    </p:stCondLst>
                    <p:endSync evt="end" delay="0">
                      <p:rtn val="all"/>
                    </p:endSync>
                    <p:childTnLst>
                      <p:par>
                        <p:cTn id="80" fill="hold">
                          <p:stCondLst>
                            <p:cond delay="0"/>
                          </p:stCondLst>
                          <p:childTnLst>
                            <p:par>
                              <p:cTn id="81" fill="hold">
                                <p:stCondLst>
                                  <p:cond delay="0"/>
                                </p:stCondLst>
                                <p:childTnLst>
                                  <p:par>
                                    <p:cTn id="82" presetID="26" presetClass="emph" presetSubtype="0" fill="hold" nodeType="clickEffect">
                                      <p:stCondLst>
                                        <p:cond delay="0"/>
                                      </p:stCondLst>
                                      <p:childTnLst>
                                        <p:animEffect transition="out" filter="fade">
                                          <p:cBhvr>
                                            <p:cTn id="83" dur="500" tmFilter="0, 0; .2, .5; .8, .5; 1, 0"/>
                                            <p:tgtEl>
                                              <p:spTgt spid="20"/>
                                            </p:tgtEl>
                                          </p:cBhvr>
                                        </p:animEffect>
                                        <p:animScale>
                                          <p:cBhvr>
                                            <p:cTn id="84" dur="250" autoRev="1" fill="hold"/>
                                            <p:tgtEl>
                                              <p:spTgt spid="20"/>
                                            </p:tgtEl>
                                          </p:cBhvr>
                                          <p:by x="105000" y="105000"/>
                                        </p:animScale>
                                      </p:childTnLst>
                                    </p:cTn>
                                  </p:par>
                                  <p:par>
                                    <p:cTn id="85" presetID="1" presetClass="mediacall" presetSubtype="0" fill="hold" nodeType="withEffect">
                                      <p:stCondLst>
                                        <p:cond delay="0"/>
                                      </p:stCondLst>
                                      <p:childTnLst>
                                        <p:cmd type="call" cmd="playFrom(0.0)">
                                          <p:cBhvr>
                                            <p:cTn id="86" dur="5120" fill="hold"/>
                                            <p:tgtEl>
                                              <p:spTgt spid="9"/>
                                            </p:tgtEl>
                                          </p:cBhvr>
                                        </p:cmd>
                                      </p:childTnLst>
                                    </p:cTn>
                                  </p:par>
                                </p:childTnLst>
                              </p:cTn>
                            </p:par>
                          </p:childTnLst>
                        </p:cTn>
                      </p:par>
                    </p:childTnLst>
                  </p:cTn>
                  <p:nextCondLst>
                    <p:cond evt="onClick" delay="0">
                      <p:tgtEl>
                        <p:spTgt spid="20"/>
                      </p:tgtEl>
                    </p:cond>
                  </p:nextCondLst>
                </p:seq>
              </p:childTnLst>
            </p:cTn>
          </p:par>
        </p:tn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C00D7AD-74BD-4662-9169-11D47A1A3EFE}"/>
              </a:ext>
            </a:extLst>
          </p:cNvPr>
          <p:cNvPicPr>
            <a:picLocks noChangeAspect="1"/>
          </p:cNvPicPr>
          <p:nvPr/>
        </p:nvPicPr>
        <p:blipFill>
          <a:blip r:embed="rId7"/>
          <a:stretch>
            <a:fillRect/>
          </a:stretch>
        </p:blipFill>
        <p:spPr>
          <a:xfrm>
            <a:off x="0" y="0"/>
            <a:ext cx="12192000" cy="6858000"/>
          </a:xfrm>
          <a:prstGeom prst="rect">
            <a:avLst/>
          </a:prstGeom>
        </p:spPr>
      </p:pic>
      <p:pic>
        <p:nvPicPr>
          <p:cNvPr id="7" name="Am-thanh-tra-loi-sai-www_tiengdong_com">
            <a:hlinkClick r:id="" action="ppaction://media"/>
            <a:extLst>
              <a:ext uri="{FF2B5EF4-FFF2-40B4-BE49-F238E27FC236}">
                <a16:creationId xmlns:a16="http://schemas.microsoft.com/office/drawing/2014/main" id="{4163A70C-DB01-F607-4FC1-C58887BC724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7477" y="632984"/>
            <a:ext cx="487363" cy="487363"/>
          </a:xfrm>
          <a:prstGeom prst="rect">
            <a:avLst/>
          </a:prstGeom>
        </p:spPr>
      </p:pic>
      <p:pic>
        <p:nvPicPr>
          <p:cNvPr id="8" name="Tieng-tinh-tinh-www_nhacchuongvui_com">
            <a:hlinkClick r:id="" action="ppaction://media"/>
            <a:extLst>
              <a:ext uri="{FF2B5EF4-FFF2-40B4-BE49-F238E27FC236}">
                <a16:creationId xmlns:a16="http://schemas.microsoft.com/office/drawing/2014/main" id="{41B5E192-8878-79AD-AA7C-0DB6FFE05061}"/>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110107" y="-242118"/>
            <a:ext cx="487363" cy="487363"/>
          </a:xfrm>
          <a:prstGeom prst="rect">
            <a:avLst/>
          </a:prstGeom>
        </p:spPr>
      </p:pic>
      <p:pic>
        <p:nvPicPr>
          <p:cNvPr id="9" name="Am-thanh-tra-loi-sai-www_tiengdong_com">
            <a:hlinkClick r:id="" action="ppaction://media"/>
            <a:extLst>
              <a:ext uri="{FF2B5EF4-FFF2-40B4-BE49-F238E27FC236}">
                <a16:creationId xmlns:a16="http://schemas.microsoft.com/office/drawing/2014/main" id="{4B0138DD-0368-070C-08C8-8E86EA262EB7}"/>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7477" y="1407240"/>
            <a:ext cx="487363" cy="487363"/>
          </a:xfrm>
          <a:prstGeom prst="rect">
            <a:avLst/>
          </a:prstGeom>
        </p:spPr>
      </p:pic>
      <p:pic>
        <p:nvPicPr>
          <p:cNvPr id="10" name="Am-thanh-tra-loi-sai-www_tiengdong_com">
            <a:hlinkClick r:id="" action="ppaction://media"/>
            <a:extLst>
              <a:ext uri="{FF2B5EF4-FFF2-40B4-BE49-F238E27FC236}">
                <a16:creationId xmlns:a16="http://schemas.microsoft.com/office/drawing/2014/main" id="{ABF6ECE7-CB0E-3FF7-B6BE-CF3DC95D677B}"/>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7477" y="2181496"/>
            <a:ext cx="487363" cy="487363"/>
          </a:xfrm>
          <a:prstGeom prst="rect">
            <a:avLst/>
          </a:prstGeom>
        </p:spPr>
      </p:pic>
      <p:sp>
        <p:nvSpPr>
          <p:cNvPr id="15" name="Plaque 14">
            <a:extLst>
              <a:ext uri="{FF2B5EF4-FFF2-40B4-BE49-F238E27FC236}">
                <a16:creationId xmlns:a16="http://schemas.microsoft.com/office/drawing/2014/main" id="{FD62DB9F-5EEB-6A95-E6D4-B6F564FF1F5F}"/>
              </a:ext>
            </a:extLst>
          </p:cNvPr>
          <p:cNvSpPr/>
          <p:nvPr/>
        </p:nvSpPr>
        <p:spPr>
          <a:xfrm>
            <a:off x="762000" y="482600"/>
            <a:ext cx="10617200" cy="1778000"/>
          </a:xfrm>
          <a:prstGeom prst="plaque">
            <a:avLst/>
          </a:prstGeom>
          <a:solidFill>
            <a:srgbClr val="E6FFCD"/>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1" i="0" u="none" strike="noStrike" kern="1200" cap="none" spc="0" normalizeH="0" baseline="0" noProof="0">
                <a:ln>
                  <a:noFill/>
                </a:ln>
                <a:solidFill>
                  <a:srgbClr val="0070C0"/>
                </a:solidFill>
                <a:effectLst/>
                <a:uLnTx/>
                <a:uFillTx/>
                <a:latin typeface="Calibri" panose="020F0502020204030204"/>
                <a:ea typeface="+mn-ea"/>
                <a:cs typeface="+mn-cs"/>
              </a:rPr>
              <a:t>Tuổi dậy thì ở N</a:t>
            </a:r>
            <a:r>
              <a:rPr lang="en-US" sz="5400" b="1">
                <a:solidFill>
                  <a:srgbClr val="0070C0"/>
                </a:solidFill>
                <a:latin typeface="Calibri" panose="020F0502020204030204"/>
              </a:rPr>
              <a:t>am</a:t>
            </a:r>
            <a:r>
              <a:rPr kumimoji="0" lang="vi-VN" sz="5400" b="1" i="0" u="none" strike="noStrike" kern="1200" cap="none" spc="0" normalizeH="0" baseline="0" noProof="0">
                <a:ln>
                  <a:noFill/>
                </a:ln>
                <a:solidFill>
                  <a:srgbClr val="0070C0"/>
                </a:solidFill>
                <a:effectLst/>
                <a:uLnTx/>
                <a:uFillTx/>
                <a:latin typeface="Calibri" panose="020F0502020204030204"/>
                <a:ea typeface="+mn-ea"/>
                <a:cs typeface="+mn-cs"/>
              </a:rPr>
              <a:t> là bao nhiêu?</a:t>
            </a:r>
          </a:p>
        </p:txBody>
      </p:sp>
      <p:grpSp>
        <p:nvGrpSpPr>
          <p:cNvPr id="19" name="Group 18">
            <a:extLst>
              <a:ext uri="{FF2B5EF4-FFF2-40B4-BE49-F238E27FC236}">
                <a16:creationId xmlns:a16="http://schemas.microsoft.com/office/drawing/2014/main" id="{78336612-F495-ED65-75A8-0F467FCAC213}"/>
              </a:ext>
            </a:extLst>
          </p:cNvPr>
          <p:cNvGrpSpPr/>
          <p:nvPr/>
        </p:nvGrpSpPr>
        <p:grpSpPr>
          <a:xfrm>
            <a:off x="285094" y="2961443"/>
            <a:ext cx="5475280" cy="1380932"/>
            <a:chOff x="169081" y="4457700"/>
            <a:chExt cx="8212919" cy="2071397"/>
          </a:xfrm>
        </p:grpSpPr>
        <p:sp>
          <p:nvSpPr>
            <p:cNvPr id="3" name="a">
              <a:extLst>
                <a:ext uri="{FF2B5EF4-FFF2-40B4-BE49-F238E27FC236}">
                  <a16:creationId xmlns:a16="http://schemas.microsoft.com/office/drawing/2014/main" id="{EF361B2F-4AD3-0677-319F-3460F1CEBEA6}"/>
                </a:ext>
              </a:extLst>
            </p:cNvPr>
            <p:cNvSpPr/>
            <p:nvPr/>
          </p:nvSpPr>
          <p:spPr>
            <a:xfrm>
              <a:off x="1078816" y="4457700"/>
              <a:ext cx="7303184" cy="2071397"/>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lang="en-US" sz="4400" b="1">
                  <a:solidFill>
                    <a:srgbClr val="FF0000"/>
                  </a:solidFill>
                  <a:latin typeface="Calibri" panose="020F0502020204030204"/>
                </a:rPr>
                <a:t>T</a:t>
              </a: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ừ 15 đến </a:t>
              </a: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17 tuổi</a:t>
              </a:r>
            </a:p>
          </p:txBody>
        </p:sp>
        <p:pic>
          <p:nvPicPr>
            <p:cNvPr id="17" name="Picture 4">
              <a:extLst>
                <a:ext uri="{FF2B5EF4-FFF2-40B4-BE49-F238E27FC236}">
                  <a16:creationId xmlns:a16="http://schemas.microsoft.com/office/drawing/2014/main" id="{3A52F71A-6E1C-29E3-B23E-6E0A0B770275}"/>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9081" y="4541838"/>
              <a:ext cx="1672324" cy="1852993"/>
            </a:xfrm>
            <a:prstGeom prst="rect">
              <a:avLst/>
            </a:prstGeom>
          </p:spPr>
        </p:pic>
      </p:grpSp>
      <p:grpSp>
        <p:nvGrpSpPr>
          <p:cNvPr id="20" name="Group 19">
            <a:extLst>
              <a:ext uri="{FF2B5EF4-FFF2-40B4-BE49-F238E27FC236}">
                <a16:creationId xmlns:a16="http://schemas.microsoft.com/office/drawing/2014/main" id="{48A89EED-70B6-F120-465E-37E1ACC821B7}"/>
              </a:ext>
            </a:extLst>
          </p:cNvPr>
          <p:cNvGrpSpPr/>
          <p:nvPr/>
        </p:nvGrpSpPr>
        <p:grpSpPr>
          <a:xfrm>
            <a:off x="6392815" y="2944734"/>
            <a:ext cx="5447845" cy="1380931"/>
            <a:chOff x="8896469" y="4457700"/>
            <a:chExt cx="8171762" cy="2071397"/>
          </a:xfrm>
        </p:grpSpPr>
        <p:sp>
          <p:nvSpPr>
            <p:cNvPr id="4" name="b">
              <a:extLst>
                <a:ext uri="{FF2B5EF4-FFF2-40B4-BE49-F238E27FC236}">
                  <a16:creationId xmlns:a16="http://schemas.microsoft.com/office/drawing/2014/main" id="{58B2C650-1CC2-929E-B9A9-18C31B8740E5}"/>
                </a:ext>
              </a:extLst>
            </p:cNvPr>
            <p:cNvSpPr/>
            <p:nvPr/>
          </p:nvSpPr>
          <p:spPr>
            <a:xfrm>
              <a:off x="9765047" y="4457700"/>
              <a:ext cx="7303184" cy="2071397"/>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lang="en-US" sz="4400" b="1">
                  <a:solidFill>
                    <a:srgbClr val="FF0000"/>
                  </a:solidFill>
                  <a:latin typeface="Calibri" panose="020F0502020204030204"/>
                </a:rPr>
                <a:t>T</a:t>
              </a: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ừ 13 đến </a:t>
              </a: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19 tuổi</a:t>
              </a:r>
            </a:p>
          </p:txBody>
        </p:sp>
        <p:pic>
          <p:nvPicPr>
            <p:cNvPr id="18" name="Picture 11">
              <a:extLst>
                <a:ext uri="{FF2B5EF4-FFF2-40B4-BE49-F238E27FC236}">
                  <a16:creationId xmlns:a16="http://schemas.microsoft.com/office/drawing/2014/main" id="{AA202D36-FE70-E9C4-14E5-EEC7E58ABFE5}"/>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896469" y="4616075"/>
              <a:ext cx="1622039" cy="1804773"/>
            </a:xfrm>
            <a:prstGeom prst="rect">
              <a:avLst/>
            </a:prstGeom>
          </p:spPr>
        </p:pic>
      </p:grpSp>
      <p:grpSp>
        <p:nvGrpSpPr>
          <p:cNvPr id="24" name="Group 23">
            <a:extLst>
              <a:ext uri="{FF2B5EF4-FFF2-40B4-BE49-F238E27FC236}">
                <a16:creationId xmlns:a16="http://schemas.microsoft.com/office/drawing/2014/main" id="{8F3B9162-783E-4BCC-1BC5-A7955DD08F99}"/>
              </a:ext>
            </a:extLst>
          </p:cNvPr>
          <p:cNvGrpSpPr/>
          <p:nvPr/>
        </p:nvGrpSpPr>
        <p:grpSpPr>
          <a:xfrm>
            <a:off x="359600" y="4953039"/>
            <a:ext cx="5381043" cy="1380931"/>
            <a:chOff x="310435" y="7429560"/>
            <a:chExt cx="8071565" cy="2071397"/>
          </a:xfrm>
        </p:grpSpPr>
        <p:sp>
          <p:nvSpPr>
            <p:cNvPr id="11" name="c">
              <a:extLst>
                <a:ext uri="{FF2B5EF4-FFF2-40B4-BE49-F238E27FC236}">
                  <a16:creationId xmlns:a16="http://schemas.microsoft.com/office/drawing/2014/main" id="{7BBF831F-5501-9367-806D-24D63CE6BB82}"/>
                </a:ext>
              </a:extLst>
            </p:cNvPr>
            <p:cNvSpPr/>
            <p:nvPr/>
          </p:nvSpPr>
          <p:spPr>
            <a:xfrm>
              <a:off x="1078816" y="7429560"/>
              <a:ext cx="7303184" cy="2071397"/>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Từ 13 đến</a:t>
              </a: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 17 tuổi</a:t>
              </a:r>
              <a:endPar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21" name="Picture 12">
              <a:extLst>
                <a:ext uri="{FF2B5EF4-FFF2-40B4-BE49-F238E27FC236}">
                  <a16:creationId xmlns:a16="http://schemas.microsoft.com/office/drawing/2014/main" id="{2EB48C9B-85B6-9CAF-2C1E-56AEF9465E54}"/>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310435" y="7563827"/>
              <a:ext cx="1634189" cy="1783562"/>
            </a:xfrm>
            <a:prstGeom prst="rect">
              <a:avLst/>
            </a:prstGeom>
          </p:spPr>
        </p:pic>
      </p:grpSp>
      <p:grpSp>
        <p:nvGrpSpPr>
          <p:cNvPr id="23" name="Group 22">
            <a:extLst>
              <a:ext uri="{FF2B5EF4-FFF2-40B4-BE49-F238E27FC236}">
                <a16:creationId xmlns:a16="http://schemas.microsoft.com/office/drawing/2014/main" id="{029C2B4B-B39F-A5A3-576D-3D1C1D40D3C2}"/>
              </a:ext>
            </a:extLst>
          </p:cNvPr>
          <p:cNvGrpSpPr/>
          <p:nvPr/>
        </p:nvGrpSpPr>
        <p:grpSpPr>
          <a:xfrm>
            <a:off x="6521250" y="4920397"/>
            <a:ext cx="5374333" cy="1380931"/>
            <a:chOff x="9006729" y="7429559"/>
            <a:chExt cx="8061500" cy="2071397"/>
          </a:xfrm>
        </p:grpSpPr>
        <p:sp>
          <p:nvSpPr>
            <p:cNvPr id="12" name="d">
              <a:extLst>
                <a:ext uri="{FF2B5EF4-FFF2-40B4-BE49-F238E27FC236}">
                  <a16:creationId xmlns:a16="http://schemas.microsoft.com/office/drawing/2014/main" id="{FFC752B8-A2D1-61FB-BBA2-3041CE152CFD}"/>
                </a:ext>
              </a:extLst>
            </p:cNvPr>
            <p:cNvSpPr/>
            <p:nvPr/>
          </p:nvSpPr>
          <p:spPr>
            <a:xfrm>
              <a:off x="9765045" y="7429559"/>
              <a:ext cx="7303184" cy="2071397"/>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lang="en-US" sz="4400" b="1">
                  <a:solidFill>
                    <a:srgbClr val="FF0000"/>
                  </a:solidFill>
                  <a:latin typeface="Calibri" panose="020F0502020204030204"/>
                </a:rPr>
                <a:t>T</a:t>
              </a: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ừ 1O đến </a:t>
              </a:r>
            </a:p>
            <a:p>
              <a:pPr marL="0" marR="0" lvl="0" indent="0" algn="ctr" defTabSz="914446"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a:ln>
                    <a:noFill/>
                  </a:ln>
                  <a:solidFill>
                    <a:srgbClr val="FF0000"/>
                  </a:solidFill>
                  <a:effectLst/>
                  <a:uLnTx/>
                  <a:uFillTx/>
                  <a:latin typeface="Calibri" panose="020F0502020204030204"/>
                  <a:ea typeface="+mn-ea"/>
                  <a:cs typeface="+mn-cs"/>
                </a:rPr>
                <a:t>18 tuổi</a:t>
              </a:r>
            </a:p>
          </p:txBody>
        </p:sp>
        <p:pic>
          <p:nvPicPr>
            <p:cNvPr id="22" name="Picture 13">
              <a:extLst>
                <a:ext uri="{FF2B5EF4-FFF2-40B4-BE49-F238E27FC236}">
                  <a16:creationId xmlns:a16="http://schemas.microsoft.com/office/drawing/2014/main" id="{115DBC70-2450-9BC7-4B24-8339B72C4A3E}"/>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9006729" y="7624598"/>
              <a:ext cx="1516632" cy="1666628"/>
            </a:xfrm>
            <a:prstGeom prst="rect">
              <a:avLst/>
            </a:prstGeom>
          </p:spPr>
        </p:pic>
      </p:grpSp>
      <p:pic>
        <p:nvPicPr>
          <p:cNvPr id="6" name="Đúng">
            <a:extLst>
              <a:ext uri="{FF2B5EF4-FFF2-40B4-BE49-F238E27FC236}">
                <a16:creationId xmlns:a16="http://schemas.microsoft.com/office/drawing/2014/main" id="{D3DA7254-BAEF-E06A-35BB-E86419E540B4}"/>
              </a:ext>
            </a:extLst>
          </p:cNvPr>
          <p:cNvPicPr>
            <a:picLocks noChangeAspect="1"/>
          </p:cNvPicPr>
          <p:nvPr/>
        </p:nvPicPr>
        <p:blipFill>
          <a:blip r:embed="rId17">
            <a:extLst>
              <a:ext uri="{BEBA8EAE-BF5A-486C-A8C5-ECC9F3942E4B}">
                <a14:imgProps xmlns:a14="http://schemas.microsoft.com/office/drawing/2010/main">
                  <a14:imgLayer r:embed="rId18">
                    <a14:imgEffect>
                      <a14:sharpenSoften amount="25000"/>
                    </a14:imgEffect>
                    <a14:imgEffect>
                      <a14:brightnessContrast bright="-30000" contrast="71000"/>
                    </a14:imgEffect>
                  </a14:imgLayer>
                </a14:imgProps>
              </a:ext>
              <a:ext uri="{28A0092B-C50C-407E-A947-70E740481C1C}">
                <a14:useLocalDpi xmlns:a14="http://schemas.microsoft.com/office/drawing/2010/main" val="0"/>
              </a:ext>
            </a:extLst>
          </a:blip>
          <a:stretch>
            <a:fillRect/>
          </a:stretch>
        </p:blipFill>
        <p:spPr>
          <a:xfrm>
            <a:off x="241959" y="5050423"/>
            <a:ext cx="1486303" cy="1189041"/>
          </a:xfrm>
          <a:prstGeom prst="rect">
            <a:avLst/>
          </a:prstGeom>
        </p:spPr>
      </p:pic>
      <p:pic>
        <p:nvPicPr>
          <p:cNvPr id="27" name="Picture 26">
            <a:extLst>
              <a:ext uri="{FF2B5EF4-FFF2-40B4-BE49-F238E27FC236}">
                <a16:creationId xmlns:a16="http://schemas.microsoft.com/office/drawing/2014/main" id="{A12834C1-57E8-592F-63F7-C7E91C7CCE7C}"/>
              </a:ext>
            </a:extLst>
          </p:cNvPr>
          <p:cNvPicPr>
            <a:picLocks noChangeAspect="1"/>
          </p:cNvPicPr>
          <p:nvPr/>
        </p:nvPicPr>
        <p:blipFill rotWithShape="1">
          <a:blip r:embed="rId19" cstate="hqprint">
            <a:extLst>
              <a:ext uri="{28A0092B-C50C-407E-A947-70E740481C1C}">
                <a14:useLocalDpi xmlns:a14="http://schemas.microsoft.com/office/drawing/2010/main" val="0"/>
              </a:ext>
            </a:extLst>
          </a:blip>
          <a:srcRect l="27368" t="4551" r="22903" b="6196"/>
          <a:stretch/>
        </p:blipFill>
        <p:spPr>
          <a:xfrm>
            <a:off x="241959" y="771821"/>
            <a:ext cx="1386709" cy="1399936"/>
          </a:xfrm>
          <a:prstGeom prst="rect">
            <a:avLst/>
          </a:prstGeom>
        </p:spPr>
      </p:pic>
    </p:spTree>
    <p:extLst>
      <p:ext uri="{BB962C8B-B14F-4D97-AF65-F5344CB8AC3E}">
        <p14:creationId xmlns:p14="http://schemas.microsoft.com/office/powerpoint/2010/main" val="1207753191"/>
      </p:ext>
    </p:extLst>
  </p:cSld>
  <p:clrMapOvr>
    <a:masterClrMapping/>
  </p:clrMapOvr>
  <p:transition spd="slow">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2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72000">
                                          <p:cBhvr additive="base">
                                            <p:cTn id="7" dur="1000" fill="hold"/>
                                            <p:tgtEl>
                                              <p:spTgt spid="19"/>
                                            </p:tgtEl>
                                            <p:attrNameLst>
                                              <p:attrName>ppt_x</p:attrName>
                                            </p:attrNameLst>
                                          </p:cBhvr>
                                          <p:tavLst>
                                            <p:tav tm="0">
                                              <p:val>
                                                <p:strVal val="#ppt_x"/>
                                              </p:val>
                                            </p:tav>
                                            <p:tav tm="100000">
                                              <p:val>
                                                <p:strVal val="#ppt_x"/>
                                              </p:val>
                                            </p:tav>
                                          </p:tavLst>
                                        </p:anim>
                                        <p:anim calcmode="lin" valueType="num" p14:bounceEnd="72000">
                                          <p:cBhvr additive="base">
                                            <p:cTn id="8" dur="10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72000">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14:bounceEnd="72000">
                                          <p:cBhvr additive="base">
                                            <p:cTn id="11" dur="1000" fill="hold"/>
                                            <p:tgtEl>
                                              <p:spTgt spid="24"/>
                                            </p:tgtEl>
                                            <p:attrNameLst>
                                              <p:attrName>ppt_x</p:attrName>
                                            </p:attrNameLst>
                                          </p:cBhvr>
                                          <p:tavLst>
                                            <p:tav tm="0">
                                              <p:val>
                                                <p:strVal val="#ppt_x"/>
                                              </p:val>
                                            </p:tav>
                                            <p:tav tm="100000">
                                              <p:val>
                                                <p:strVal val="#ppt_x"/>
                                              </p:val>
                                            </p:tav>
                                          </p:tavLst>
                                        </p:anim>
                                        <p:anim calcmode="lin" valueType="num" p14:bounceEnd="72000">
                                          <p:cBhvr additive="base">
                                            <p:cTn id="12" dur="10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72000">
                                      <p:stCondLst>
                                        <p:cond delay="1000"/>
                                      </p:stCondLst>
                                      <p:childTnLst>
                                        <p:set>
                                          <p:cBhvr>
                                            <p:cTn id="14" dur="1" fill="hold">
                                              <p:stCondLst>
                                                <p:cond delay="0"/>
                                              </p:stCondLst>
                                            </p:cTn>
                                            <p:tgtEl>
                                              <p:spTgt spid="20"/>
                                            </p:tgtEl>
                                            <p:attrNameLst>
                                              <p:attrName>style.visibility</p:attrName>
                                            </p:attrNameLst>
                                          </p:cBhvr>
                                          <p:to>
                                            <p:strVal val="visible"/>
                                          </p:to>
                                        </p:set>
                                        <p:anim calcmode="lin" valueType="num" p14:bounceEnd="72000">
                                          <p:cBhvr additive="base">
                                            <p:cTn id="15" dur="1000" fill="hold"/>
                                            <p:tgtEl>
                                              <p:spTgt spid="20"/>
                                            </p:tgtEl>
                                            <p:attrNameLst>
                                              <p:attrName>ppt_x</p:attrName>
                                            </p:attrNameLst>
                                          </p:cBhvr>
                                          <p:tavLst>
                                            <p:tav tm="0">
                                              <p:val>
                                                <p:strVal val="#ppt_x"/>
                                              </p:val>
                                            </p:tav>
                                            <p:tav tm="100000">
                                              <p:val>
                                                <p:strVal val="#ppt_x"/>
                                              </p:val>
                                            </p:tav>
                                          </p:tavLst>
                                        </p:anim>
                                        <p:anim calcmode="lin" valueType="num" p14:bounceEnd="72000">
                                          <p:cBhvr additive="base">
                                            <p:cTn id="16" dur="1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72000">
                                      <p:stCondLst>
                                        <p:cond delay="1500"/>
                                      </p:stCondLst>
                                      <p:childTnLst>
                                        <p:set>
                                          <p:cBhvr>
                                            <p:cTn id="18" dur="1" fill="hold">
                                              <p:stCondLst>
                                                <p:cond delay="0"/>
                                              </p:stCondLst>
                                            </p:cTn>
                                            <p:tgtEl>
                                              <p:spTgt spid="23"/>
                                            </p:tgtEl>
                                            <p:attrNameLst>
                                              <p:attrName>style.visibility</p:attrName>
                                            </p:attrNameLst>
                                          </p:cBhvr>
                                          <p:to>
                                            <p:strVal val="visible"/>
                                          </p:to>
                                        </p:set>
                                        <p:anim calcmode="lin" valueType="num" p14:bounceEnd="72000">
                                          <p:cBhvr additive="base">
                                            <p:cTn id="19" dur="1000" fill="hold"/>
                                            <p:tgtEl>
                                              <p:spTgt spid="23"/>
                                            </p:tgtEl>
                                            <p:attrNameLst>
                                              <p:attrName>ppt_x</p:attrName>
                                            </p:attrNameLst>
                                          </p:cBhvr>
                                          <p:tavLst>
                                            <p:tav tm="0">
                                              <p:val>
                                                <p:strVal val="#ppt_x"/>
                                              </p:val>
                                            </p:tav>
                                            <p:tav tm="100000">
                                              <p:val>
                                                <p:strVal val="#ppt_x"/>
                                              </p:val>
                                            </p:tav>
                                          </p:tavLst>
                                        </p:anim>
                                        <p:anim calcmode="lin" valueType="num" p14:bounceEnd="72000">
                                          <p:cBhvr additive="base">
                                            <p:cTn id="2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8"/>
                    </p:tgtEl>
                  </p:cMediaNode>
                </p:audio>
                <p:audio>
                  <p:cMediaNode vol="80000">
                    <p:cTn id="23" fill="hold" display="0">
                      <p:stCondLst>
                        <p:cond delay="indefinite"/>
                      </p:stCondLst>
                      <p:endCondLst>
                        <p:cond evt="onStopAudio" delay="0">
                          <p:tgtEl>
                            <p:sldTgt/>
                          </p:tgtEl>
                        </p:cond>
                      </p:endCondLst>
                    </p:cTn>
                    <p:tgtEl>
                      <p:spTgt spid="9"/>
                    </p:tgtEl>
                  </p:cMediaNode>
                </p:audio>
                <p:audio>
                  <p:cMediaNode vol="80000">
                    <p:cTn id="24" fill="hold" display="0">
                      <p:stCondLst>
                        <p:cond delay="indefinite"/>
                      </p:stCondLst>
                      <p:endCondLst>
                        <p:cond evt="onStopAudio" delay="0">
                          <p:tgtEl>
                            <p:sldTgt/>
                          </p:tgtEl>
                        </p:cond>
                      </p:endCondLst>
                    </p:cTn>
                    <p:tgtEl>
                      <p:spTgt spid="10"/>
                    </p:tgtEl>
                  </p:cMediaNode>
                </p:audio>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withEffect">
                                      <p:stCondLst>
                                        <p:cond delay="0"/>
                                      </p:stCondLst>
                                      <p:childTnLst>
                                        <p:cmd type="call" cmd="playFrom(0.0)">
                                          <p:cBhvr>
                                            <p:cTn id="29" dur="5120" fill="hold"/>
                                            <p:tgtEl>
                                              <p:spTgt spid="7"/>
                                            </p:tgtEl>
                                          </p:cBhvr>
                                        </p:cmd>
                                      </p:childTnLst>
                                    </p:cTn>
                                  </p:par>
                                  <p:par>
                                    <p:cTn id="30" presetID="26" presetClass="emph" presetSubtype="0" fill="hold" nodeType="withEffect">
                                      <p:stCondLst>
                                        <p:cond delay="0"/>
                                      </p:stCondLst>
                                      <p:childTnLst>
                                        <p:animEffect transition="out" filter="fade">
                                          <p:cBhvr>
                                            <p:cTn id="31" dur="500" tmFilter="0, 0; .2, .5; .8, .5; 1, 0"/>
                                            <p:tgtEl>
                                              <p:spTgt spid="19"/>
                                            </p:tgtEl>
                                          </p:cBhvr>
                                        </p:animEffect>
                                        <p:animScale>
                                          <p:cBhvr>
                                            <p:cTn id="32"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p:stCondLst>
                            <p:cond delay="0"/>
                          </p:stCondLst>
                          <p:childTnLst>
                            <p:par>
                              <p:cTn id="35" fill="hold">
                                <p:stCondLst>
                                  <p:cond delay="0"/>
                                </p:stCondLst>
                                <p:childTnLst>
                                  <p:par>
                                    <p:cTn id="36" presetID="26" presetClass="emph" presetSubtype="0" fill="hold" nodeType="withEffect">
                                      <p:stCondLst>
                                        <p:cond delay="0"/>
                                      </p:stCondLst>
                                      <p:childTnLst>
                                        <p:animEffect transition="out" filter="fade">
                                          <p:cBhvr>
                                            <p:cTn id="37" dur="500" tmFilter="0, 0; .2, .5; .8, .5; 1, 0"/>
                                            <p:tgtEl>
                                              <p:spTgt spid="24"/>
                                            </p:tgtEl>
                                          </p:cBhvr>
                                        </p:animEffect>
                                        <p:animScale>
                                          <p:cBhvr>
                                            <p:cTn id="38" dur="250" autoRev="1" fill="hold"/>
                                            <p:tgtEl>
                                              <p:spTgt spid="24"/>
                                            </p:tgtEl>
                                          </p:cBhvr>
                                          <p:by x="105000" y="105000"/>
                                        </p:animScale>
                                      </p:childTnLst>
                                    </p:cTn>
                                  </p:par>
                                  <p:par>
                                    <p:cTn id="39" presetID="49" presetClass="entr" presetSubtype="0" decel="10000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 calcmode="lin" valueType="num">
                                          <p:cBhvr>
                                            <p:cTn id="43" dur="500" fill="hold"/>
                                            <p:tgtEl>
                                              <p:spTgt spid="6"/>
                                            </p:tgtEl>
                                            <p:attrNameLst>
                                              <p:attrName>style.rotation</p:attrName>
                                            </p:attrNameLst>
                                          </p:cBhvr>
                                          <p:tavLst>
                                            <p:tav tm="0">
                                              <p:val>
                                                <p:fltVal val="360"/>
                                              </p:val>
                                            </p:tav>
                                            <p:tav tm="100000">
                                              <p:val>
                                                <p:fltVal val="0"/>
                                              </p:val>
                                            </p:tav>
                                          </p:tavLst>
                                        </p:anim>
                                        <p:animEffect transition="in" filter="fade">
                                          <p:cBhvr>
                                            <p:cTn id="44" dur="500"/>
                                            <p:tgtEl>
                                              <p:spTgt spid="6"/>
                                            </p:tgtEl>
                                          </p:cBhvr>
                                        </p:animEffect>
                                      </p:childTnLst>
                                    </p:cTn>
                                  </p:par>
                                  <p:par>
                                    <p:cTn id="45" presetID="1" presetClass="mediacall" presetSubtype="0" fill="hold" nodeType="withEffect">
                                      <p:stCondLst>
                                        <p:cond delay="0"/>
                                      </p:stCondLst>
                                      <p:childTnLst>
                                        <p:cmd type="call" cmd="playFrom(0.0)">
                                          <p:cBhvr>
                                            <p:cTn id="46" dur="3448" fill="hold"/>
                                            <p:tgtEl>
                                              <p:spTgt spid="8"/>
                                            </p:tgtEl>
                                          </p:cBhvr>
                                        </p:cmd>
                                      </p:childTnLst>
                                    </p:cTn>
                                  </p:par>
                                  <p:par>
                                    <p:cTn id="47" presetID="32" presetClass="emph" presetSubtype="0" fill="hold" nodeType="withEffect">
                                      <p:stCondLst>
                                        <p:cond delay="200"/>
                                      </p:stCondLst>
                                      <p:childTnLst>
                                        <p:animRot by="120000">
                                          <p:cBhvr>
                                            <p:cTn id="48" dur="100" fill="hold">
                                              <p:stCondLst>
                                                <p:cond delay="0"/>
                                              </p:stCondLst>
                                            </p:cTn>
                                            <p:tgtEl>
                                              <p:spTgt spid="6"/>
                                            </p:tgtEl>
                                            <p:attrNameLst>
                                              <p:attrName>r</p:attrName>
                                            </p:attrNameLst>
                                          </p:cBhvr>
                                        </p:animRot>
                                        <p:animRot by="-240000">
                                          <p:cBhvr>
                                            <p:cTn id="49" dur="200" fill="hold">
                                              <p:stCondLst>
                                                <p:cond delay="200"/>
                                              </p:stCondLst>
                                            </p:cTn>
                                            <p:tgtEl>
                                              <p:spTgt spid="6"/>
                                            </p:tgtEl>
                                            <p:attrNameLst>
                                              <p:attrName>r</p:attrName>
                                            </p:attrNameLst>
                                          </p:cBhvr>
                                        </p:animRot>
                                        <p:animRot by="240000">
                                          <p:cBhvr>
                                            <p:cTn id="50" dur="200" fill="hold">
                                              <p:stCondLst>
                                                <p:cond delay="400"/>
                                              </p:stCondLst>
                                            </p:cTn>
                                            <p:tgtEl>
                                              <p:spTgt spid="6"/>
                                            </p:tgtEl>
                                            <p:attrNameLst>
                                              <p:attrName>r</p:attrName>
                                            </p:attrNameLst>
                                          </p:cBhvr>
                                        </p:animRot>
                                        <p:animRot by="-240000">
                                          <p:cBhvr>
                                            <p:cTn id="51" dur="200" fill="hold">
                                              <p:stCondLst>
                                                <p:cond delay="600"/>
                                              </p:stCondLst>
                                            </p:cTn>
                                            <p:tgtEl>
                                              <p:spTgt spid="6"/>
                                            </p:tgtEl>
                                            <p:attrNameLst>
                                              <p:attrName>r</p:attrName>
                                            </p:attrNameLst>
                                          </p:cBhvr>
                                        </p:animRot>
                                        <p:animRot by="120000">
                                          <p:cBhvr>
                                            <p:cTn id="52" dur="200" fill="hold">
                                              <p:stCondLst>
                                                <p:cond delay="800"/>
                                              </p:stCondLst>
                                            </p:cTn>
                                            <p:tgtEl>
                                              <p:spTgt spid="6"/>
                                            </p:tgtEl>
                                            <p:attrNameLst>
                                              <p:attrName>r</p:attrName>
                                            </p:attrNameLst>
                                          </p:cBhvr>
                                        </p:animRot>
                                      </p:childTnLst>
                                    </p:cTn>
                                  </p:par>
                                  <p:par>
                                    <p:cTn id="53" presetID="31" presetClass="exit" presetSubtype="0" fill="hold" nodeType="withEffect">
                                      <p:stCondLst>
                                        <p:cond delay="200"/>
                                      </p:stCondLst>
                                      <p:childTnLst>
                                        <p:anim calcmode="lin" valueType="num">
                                          <p:cBhvr>
                                            <p:cTn id="54" dur="1000"/>
                                            <p:tgtEl>
                                              <p:spTgt spid="19"/>
                                            </p:tgtEl>
                                            <p:attrNameLst>
                                              <p:attrName>ppt_w</p:attrName>
                                            </p:attrNameLst>
                                          </p:cBhvr>
                                          <p:tavLst>
                                            <p:tav tm="0">
                                              <p:val>
                                                <p:strVal val="ppt_w"/>
                                              </p:val>
                                            </p:tav>
                                            <p:tav tm="100000">
                                              <p:val>
                                                <p:fltVal val="0"/>
                                              </p:val>
                                            </p:tav>
                                          </p:tavLst>
                                        </p:anim>
                                        <p:anim calcmode="lin" valueType="num">
                                          <p:cBhvr>
                                            <p:cTn id="55" dur="1000"/>
                                            <p:tgtEl>
                                              <p:spTgt spid="19"/>
                                            </p:tgtEl>
                                            <p:attrNameLst>
                                              <p:attrName>ppt_h</p:attrName>
                                            </p:attrNameLst>
                                          </p:cBhvr>
                                          <p:tavLst>
                                            <p:tav tm="0">
                                              <p:val>
                                                <p:strVal val="ppt_h"/>
                                              </p:val>
                                            </p:tav>
                                            <p:tav tm="100000">
                                              <p:val>
                                                <p:fltVal val="0"/>
                                              </p:val>
                                            </p:tav>
                                          </p:tavLst>
                                        </p:anim>
                                        <p:anim calcmode="lin" valueType="num">
                                          <p:cBhvr>
                                            <p:cTn id="56" dur="1000"/>
                                            <p:tgtEl>
                                              <p:spTgt spid="19"/>
                                            </p:tgtEl>
                                            <p:attrNameLst>
                                              <p:attrName>style.rotation</p:attrName>
                                            </p:attrNameLst>
                                          </p:cBhvr>
                                          <p:tavLst>
                                            <p:tav tm="0">
                                              <p:val>
                                                <p:fltVal val="0"/>
                                              </p:val>
                                            </p:tav>
                                            <p:tav tm="100000">
                                              <p:val>
                                                <p:fltVal val="90"/>
                                              </p:val>
                                            </p:tav>
                                          </p:tavLst>
                                        </p:anim>
                                        <p:animEffect transition="out" filter="fade">
                                          <p:cBhvr>
                                            <p:cTn id="57" dur="1000"/>
                                            <p:tgtEl>
                                              <p:spTgt spid="19"/>
                                            </p:tgtEl>
                                          </p:cBhvr>
                                        </p:animEffect>
                                        <p:set>
                                          <p:cBhvr>
                                            <p:cTn id="58" dur="1" fill="hold">
                                              <p:stCondLst>
                                                <p:cond delay="999"/>
                                              </p:stCondLst>
                                            </p:cTn>
                                            <p:tgtEl>
                                              <p:spTgt spid="19"/>
                                            </p:tgtEl>
                                            <p:attrNameLst>
                                              <p:attrName>style.visibility</p:attrName>
                                            </p:attrNameLst>
                                          </p:cBhvr>
                                          <p:to>
                                            <p:strVal val="hidden"/>
                                          </p:to>
                                        </p:set>
                                      </p:childTnLst>
                                    </p:cTn>
                                  </p:par>
                                  <p:par>
                                    <p:cTn id="59" presetID="31" presetClass="exit" presetSubtype="0" fill="hold" nodeType="withEffect">
                                      <p:stCondLst>
                                        <p:cond delay="200"/>
                                      </p:stCondLst>
                                      <p:childTnLst>
                                        <p:anim calcmode="lin" valueType="num">
                                          <p:cBhvr>
                                            <p:cTn id="60" dur="1000"/>
                                            <p:tgtEl>
                                              <p:spTgt spid="23"/>
                                            </p:tgtEl>
                                            <p:attrNameLst>
                                              <p:attrName>ppt_w</p:attrName>
                                            </p:attrNameLst>
                                          </p:cBhvr>
                                          <p:tavLst>
                                            <p:tav tm="0">
                                              <p:val>
                                                <p:strVal val="ppt_w"/>
                                              </p:val>
                                            </p:tav>
                                            <p:tav tm="100000">
                                              <p:val>
                                                <p:fltVal val="0"/>
                                              </p:val>
                                            </p:tav>
                                          </p:tavLst>
                                        </p:anim>
                                        <p:anim calcmode="lin" valueType="num">
                                          <p:cBhvr>
                                            <p:cTn id="61" dur="1000"/>
                                            <p:tgtEl>
                                              <p:spTgt spid="23"/>
                                            </p:tgtEl>
                                            <p:attrNameLst>
                                              <p:attrName>ppt_h</p:attrName>
                                            </p:attrNameLst>
                                          </p:cBhvr>
                                          <p:tavLst>
                                            <p:tav tm="0">
                                              <p:val>
                                                <p:strVal val="ppt_h"/>
                                              </p:val>
                                            </p:tav>
                                            <p:tav tm="100000">
                                              <p:val>
                                                <p:fltVal val="0"/>
                                              </p:val>
                                            </p:tav>
                                          </p:tavLst>
                                        </p:anim>
                                        <p:anim calcmode="lin" valueType="num">
                                          <p:cBhvr>
                                            <p:cTn id="62" dur="1000"/>
                                            <p:tgtEl>
                                              <p:spTgt spid="23"/>
                                            </p:tgtEl>
                                            <p:attrNameLst>
                                              <p:attrName>style.rotation</p:attrName>
                                            </p:attrNameLst>
                                          </p:cBhvr>
                                          <p:tavLst>
                                            <p:tav tm="0">
                                              <p:val>
                                                <p:fltVal val="0"/>
                                              </p:val>
                                            </p:tav>
                                            <p:tav tm="100000">
                                              <p:val>
                                                <p:fltVal val="90"/>
                                              </p:val>
                                            </p:tav>
                                          </p:tavLst>
                                        </p:anim>
                                        <p:animEffect transition="out" filter="fade">
                                          <p:cBhvr>
                                            <p:cTn id="63" dur="1000"/>
                                            <p:tgtEl>
                                              <p:spTgt spid="23"/>
                                            </p:tgtEl>
                                          </p:cBhvr>
                                        </p:animEffect>
                                        <p:set>
                                          <p:cBhvr>
                                            <p:cTn id="64" dur="1" fill="hold">
                                              <p:stCondLst>
                                                <p:cond delay="999"/>
                                              </p:stCondLst>
                                            </p:cTn>
                                            <p:tgtEl>
                                              <p:spTgt spid="23"/>
                                            </p:tgtEl>
                                            <p:attrNameLst>
                                              <p:attrName>style.visibility</p:attrName>
                                            </p:attrNameLst>
                                          </p:cBhvr>
                                          <p:to>
                                            <p:strVal val="hidden"/>
                                          </p:to>
                                        </p:set>
                                      </p:childTnLst>
                                    </p:cTn>
                                  </p:par>
                                  <p:par>
                                    <p:cTn id="65" presetID="31" presetClass="exit" presetSubtype="0" fill="hold" nodeType="withEffect">
                                      <p:stCondLst>
                                        <p:cond delay="200"/>
                                      </p:stCondLst>
                                      <p:childTnLst>
                                        <p:anim calcmode="lin" valueType="num">
                                          <p:cBhvr>
                                            <p:cTn id="66" dur="1000"/>
                                            <p:tgtEl>
                                              <p:spTgt spid="20"/>
                                            </p:tgtEl>
                                            <p:attrNameLst>
                                              <p:attrName>ppt_w</p:attrName>
                                            </p:attrNameLst>
                                          </p:cBhvr>
                                          <p:tavLst>
                                            <p:tav tm="0">
                                              <p:val>
                                                <p:strVal val="ppt_w"/>
                                              </p:val>
                                            </p:tav>
                                            <p:tav tm="100000">
                                              <p:val>
                                                <p:fltVal val="0"/>
                                              </p:val>
                                            </p:tav>
                                          </p:tavLst>
                                        </p:anim>
                                        <p:anim calcmode="lin" valueType="num">
                                          <p:cBhvr>
                                            <p:cTn id="67" dur="1000"/>
                                            <p:tgtEl>
                                              <p:spTgt spid="20"/>
                                            </p:tgtEl>
                                            <p:attrNameLst>
                                              <p:attrName>ppt_h</p:attrName>
                                            </p:attrNameLst>
                                          </p:cBhvr>
                                          <p:tavLst>
                                            <p:tav tm="0">
                                              <p:val>
                                                <p:strVal val="ppt_h"/>
                                              </p:val>
                                            </p:tav>
                                            <p:tav tm="100000">
                                              <p:val>
                                                <p:fltVal val="0"/>
                                              </p:val>
                                            </p:tav>
                                          </p:tavLst>
                                        </p:anim>
                                        <p:anim calcmode="lin" valueType="num">
                                          <p:cBhvr>
                                            <p:cTn id="68" dur="1000"/>
                                            <p:tgtEl>
                                              <p:spTgt spid="20"/>
                                            </p:tgtEl>
                                            <p:attrNameLst>
                                              <p:attrName>style.rotation</p:attrName>
                                            </p:attrNameLst>
                                          </p:cBhvr>
                                          <p:tavLst>
                                            <p:tav tm="0">
                                              <p:val>
                                                <p:fltVal val="0"/>
                                              </p:val>
                                            </p:tav>
                                            <p:tav tm="100000">
                                              <p:val>
                                                <p:fltVal val="90"/>
                                              </p:val>
                                            </p:tav>
                                          </p:tavLst>
                                        </p:anim>
                                        <p:animEffect transition="out" filter="fade">
                                          <p:cBhvr>
                                            <p:cTn id="69" dur="1000"/>
                                            <p:tgtEl>
                                              <p:spTgt spid="20"/>
                                            </p:tgtEl>
                                          </p:cBhvr>
                                        </p:animEffect>
                                        <p:set>
                                          <p:cBhvr>
                                            <p:cTn id="70"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1" restart="whenNotActive" fill="hold" evtFilter="cancelBubble" nodeType="interactiveSeq">
                    <p:stCondLst>
                      <p:cond evt="onClick" delay="0">
                        <p:tgtEl>
                          <p:spTgt spid="23"/>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withEffect">
                                      <p:stCondLst>
                                        <p:cond delay="0"/>
                                      </p:stCondLst>
                                      <p:childTnLst>
                                        <p:cmd type="call" cmd="playFrom(0.0)">
                                          <p:cBhvr>
                                            <p:cTn id="75" dur="5120" fill="hold"/>
                                            <p:tgtEl>
                                              <p:spTgt spid="9"/>
                                            </p:tgtEl>
                                          </p:cBhvr>
                                        </p:cmd>
                                      </p:childTnLst>
                                    </p:cTn>
                                  </p:par>
                                  <p:par>
                                    <p:cTn id="76" presetID="26" presetClass="emph" presetSubtype="0" fill="hold" nodeType="withEffect">
                                      <p:stCondLst>
                                        <p:cond delay="0"/>
                                      </p:stCondLst>
                                      <p:childTnLst>
                                        <p:animEffect transition="out" filter="fade">
                                          <p:cBhvr>
                                            <p:cTn id="77" dur="500" tmFilter="0, 0; .2, .5; .8, .5; 1, 0"/>
                                            <p:tgtEl>
                                              <p:spTgt spid="23"/>
                                            </p:tgtEl>
                                          </p:cBhvr>
                                        </p:animEffect>
                                        <p:animScale>
                                          <p:cBhvr>
                                            <p:cTn id="78"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79" restart="whenNotActive" fill="hold" evtFilter="cancelBubble" nodeType="interactiveSeq">
                    <p:stCondLst>
                      <p:cond evt="onClick" delay="0">
                        <p:tgtEl>
                          <p:spTgt spid="20"/>
                        </p:tgtEl>
                      </p:cond>
                    </p:stCondLst>
                    <p:endSync evt="end" delay="0">
                      <p:rtn val="all"/>
                    </p:endSync>
                    <p:childTnLst>
                      <p:par>
                        <p:cTn id="80" fill="hold">
                          <p:stCondLst>
                            <p:cond delay="0"/>
                          </p:stCondLst>
                          <p:childTnLst>
                            <p:par>
                              <p:cTn id="81" fill="hold">
                                <p:stCondLst>
                                  <p:cond delay="0"/>
                                </p:stCondLst>
                                <p:childTnLst>
                                  <p:par>
                                    <p:cTn id="82" presetID="26" presetClass="emph" presetSubtype="0" fill="hold" nodeType="clickEffect">
                                      <p:stCondLst>
                                        <p:cond delay="0"/>
                                      </p:stCondLst>
                                      <p:childTnLst>
                                        <p:animEffect transition="out" filter="fade">
                                          <p:cBhvr>
                                            <p:cTn id="83" dur="500" tmFilter="0, 0; .2, .5; .8, .5; 1, 0"/>
                                            <p:tgtEl>
                                              <p:spTgt spid="20"/>
                                            </p:tgtEl>
                                          </p:cBhvr>
                                        </p:animEffect>
                                        <p:animScale>
                                          <p:cBhvr>
                                            <p:cTn id="84" dur="250" autoRev="1" fill="hold"/>
                                            <p:tgtEl>
                                              <p:spTgt spid="20"/>
                                            </p:tgtEl>
                                          </p:cBhvr>
                                          <p:by x="105000" y="105000"/>
                                        </p:animScale>
                                      </p:childTnLst>
                                    </p:cTn>
                                  </p:par>
                                  <p:par>
                                    <p:cTn id="85" presetID="1" presetClass="mediacall" presetSubtype="0" fill="hold" nodeType="withEffect">
                                      <p:stCondLst>
                                        <p:cond delay="0"/>
                                      </p:stCondLst>
                                      <p:childTnLst>
                                        <p:cmd type="call" cmd="playFrom(0.0)">
                                          <p:cBhvr>
                                            <p:cTn id="86" dur="5120" fill="hold"/>
                                            <p:tgtEl>
                                              <p:spTgt spid="10"/>
                                            </p:tgtEl>
                                          </p:cBhvr>
                                        </p:cmd>
                                      </p:childTnLst>
                                    </p:cTn>
                                  </p:par>
                                </p:childTnLst>
                              </p:cTn>
                            </p:par>
                          </p:childTnLst>
                        </p:cTn>
                      </p:par>
                    </p:childTnLst>
                  </p:cTn>
                  <p:nextCondLst>
                    <p:cond evt="onClick" delay="0">
                      <p:tgtEl>
                        <p:spTgt spid="20"/>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ppt_x"/>
                                              </p:val>
                                            </p:tav>
                                            <p:tav tm="100000">
                                              <p:val>
                                                <p:strVal val="#ppt_x"/>
                                              </p:val>
                                            </p:tav>
                                          </p:tavLst>
                                        </p:anim>
                                        <p:anim calcmode="lin" valueType="num">
                                          <p:cBhvr additive="base">
                                            <p:cTn id="12" dur="1000" fill="hold"/>
                                            <p:tgtEl>
                                              <p:spTgt spid="2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ppt_x"/>
                                              </p:val>
                                            </p:tav>
                                            <p:tav tm="100000">
                                              <p:val>
                                                <p:strVal val="#ppt_x"/>
                                              </p:val>
                                            </p:tav>
                                          </p:tavLst>
                                        </p:anim>
                                        <p:anim calcmode="lin" valueType="num">
                                          <p:cBhvr additive="base">
                                            <p:cTn id="16" dur="1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15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ppt_x"/>
                                              </p:val>
                                            </p:tav>
                                            <p:tav tm="100000">
                                              <p:val>
                                                <p:strVal val="#ppt_x"/>
                                              </p:val>
                                            </p:tav>
                                          </p:tavLst>
                                        </p:anim>
                                        <p:anim calcmode="lin" valueType="num">
                                          <p:cBhvr additive="base">
                                            <p:cTn id="20" dur="10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7"/>
                    </p:tgtEl>
                  </p:cMediaNode>
                </p:audio>
                <p:audio>
                  <p:cMediaNode vol="80000">
                    <p:cTn id="22" fill="hold" display="0">
                      <p:stCondLst>
                        <p:cond delay="indefinite"/>
                      </p:stCondLst>
                      <p:endCondLst>
                        <p:cond evt="onStopAudio" delay="0">
                          <p:tgtEl>
                            <p:sldTgt/>
                          </p:tgtEl>
                        </p:cond>
                      </p:endCondLst>
                    </p:cTn>
                    <p:tgtEl>
                      <p:spTgt spid="8"/>
                    </p:tgtEl>
                  </p:cMediaNode>
                </p:audio>
                <p:audio>
                  <p:cMediaNode vol="80000">
                    <p:cTn id="23" fill="hold" display="0">
                      <p:stCondLst>
                        <p:cond delay="indefinite"/>
                      </p:stCondLst>
                      <p:endCondLst>
                        <p:cond evt="onStopAudio" delay="0">
                          <p:tgtEl>
                            <p:sldTgt/>
                          </p:tgtEl>
                        </p:cond>
                      </p:endCondLst>
                    </p:cTn>
                    <p:tgtEl>
                      <p:spTgt spid="9"/>
                    </p:tgtEl>
                  </p:cMediaNode>
                </p:audio>
                <p:audio>
                  <p:cMediaNode vol="80000">
                    <p:cTn id="24" fill="hold" display="0">
                      <p:stCondLst>
                        <p:cond delay="indefinite"/>
                      </p:stCondLst>
                      <p:endCondLst>
                        <p:cond evt="onStopAudio" delay="0">
                          <p:tgtEl>
                            <p:sldTgt/>
                          </p:tgtEl>
                        </p:cond>
                      </p:endCondLst>
                    </p:cTn>
                    <p:tgtEl>
                      <p:spTgt spid="10"/>
                    </p:tgtEl>
                  </p:cMediaNode>
                </p:audio>
                <p:seq concurrent="1" nextAc="seek">
                  <p:cTn id="25" restart="whenNotActive" fill="hold" evtFilter="cancelBubble" nodeType="interactiveSeq">
                    <p:stCondLst>
                      <p:cond evt="onClick" delay="0">
                        <p:tgtEl>
                          <p:spTgt spid="19"/>
                        </p:tgtEl>
                      </p:cond>
                    </p:stCondLst>
                    <p:endSync evt="end" delay="0">
                      <p:rtn val="all"/>
                    </p:endSync>
                    <p:childTnLst>
                      <p:par>
                        <p:cTn id="26" fill="hold">
                          <p:stCondLst>
                            <p:cond delay="0"/>
                          </p:stCondLst>
                          <p:childTnLst>
                            <p:par>
                              <p:cTn id="27" fill="hold">
                                <p:stCondLst>
                                  <p:cond delay="0"/>
                                </p:stCondLst>
                                <p:childTnLst>
                                  <p:par>
                                    <p:cTn id="28" presetID="1" presetClass="mediacall" presetSubtype="0" fill="hold" nodeType="withEffect">
                                      <p:stCondLst>
                                        <p:cond delay="0"/>
                                      </p:stCondLst>
                                      <p:childTnLst>
                                        <p:cmd type="call" cmd="playFrom(0.0)">
                                          <p:cBhvr>
                                            <p:cTn id="29" dur="5120" fill="hold"/>
                                            <p:tgtEl>
                                              <p:spTgt spid="7"/>
                                            </p:tgtEl>
                                          </p:cBhvr>
                                        </p:cmd>
                                      </p:childTnLst>
                                    </p:cTn>
                                  </p:par>
                                  <p:par>
                                    <p:cTn id="30" presetID="26" presetClass="emph" presetSubtype="0" fill="hold" nodeType="withEffect">
                                      <p:stCondLst>
                                        <p:cond delay="0"/>
                                      </p:stCondLst>
                                      <p:childTnLst>
                                        <p:animEffect transition="out" filter="fade">
                                          <p:cBhvr>
                                            <p:cTn id="31" dur="500" tmFilter="0, 0; .2, .5; .8, .5; 1, 0"/>
                                            <p:tgtEl>
                                              <p:spTgt spid="19"/>
                                            </p:tgtEl>
                                          </p:cBhvr>
                                        </p:animEffect>
                                        <p:animScale>
                                          <p:cBhvr>
                                            <p:cTn id="32"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p:stCondLst>
                            <p:cond delay="0"/>
                          </p:stCondLst>
                          <p:childTnLst>
                            <p:par>
                              <p:cTn id="35" fill="hold">
                                <p:stCondLst>
                                  <p:cond delay="0"/>
                                </p:stCondLst>
                                <p:childTnLst>
                                  <p:par>
                                    <p:cTn id="36" presetID="26" presetClass="emph" presetSubtype="0" fill="hold" nodeType="withEffect">
                                      <p:stCondLst>
                                        <p:cond delay="0"/>
                                      </p:stCondLst>
                                      <p:childTnLst>
                                        <p:animEffect transition="out" filter="fade">
                                          <p:cBhvr>
                                            <p:cTn id="37" dur="500" tmFilter="0, 0; .2, .5; .8, .5; 1, 0"/>
                                            <p:tgtEl>
                                              <p:spTgt spid="24"/>
                                            </p:tgtEl>
                                          </p:cBhvr>
                                        </p:animEffect>
                                        <p:animScale>
                                          <p:cBhvr>
                                            <p:cTn id="38" dur="250" autoRev="1" fill="hold"/>
                                            <p:tgtEl>
                                              <p:spTgt spid="24"/>
                                            </p:tgtEl>
                                          </p:cBhvr>
                                          <p:by x="105000" y="105000"/>
                                        </p:animScale>
                                      </p:childTnLst>
                                    </p:cTn>
                                  </p:par>
                                  <p:par>
                                    <p:cTn id="39" presetID="49" presetClass="entr" presetSubtype="0" decel="10000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 calcmode="lin" valueType="num">
                                          <p:cBhvr>
                                            <p:cTn id="43" dur="500" fill="hold"/>
                                            <p:tgtEl>
                                              <p:spTgt spid="6"/>
                                            </p:tgtEl>
                                            <p:attrNameLst>
                                              <p:attrName>style.rotation</p:attrName>
                                            </p:attrNameLst>
                                          </p:cBhvr>
                                          <p:tavLst>
                                            <p:tav tm="0">
                                              <p:val>
                                                <p:fltVal val="360"/>
                                              </p:val>
                                            </p:tav>
                                            <p:tav tm="100000">
                                              <p:val>
                                                <p:fltVal val="0"/>
                                              </p:val>
                                            </p:tav>
                                          </p:tavLst>
                                        </p:anim>
                                        <p:animEffect transition="in" filter="fade">
                                          <p:cBhvr>
                                            <p:cTn id="44" dur="500"/>
                                            <p:tgtEl>
                                              <p:spTgt spid="6"/>
                                            </p:tgtEl>
                                          </p:cBhvr>
                                        </p:animEffect>
                                      </p:childTnLst>
                                    </p:cTn>
                                  </p:par>
                                  <p:par>
                                    <p:cTn id="45" presetID="1" presetClass="mediacall" presetSubtype="0" fill="hold" nodeType="withEffect">
                                      <p:stCondLst>
                                        <p:cond delay="0"/>
                                      </p:stCondLst>
                                      <p:childTnLst>
                                        <p:cmd type="call" cmd="playFrom(0.0)">
                                          <p:cBhvr>
                                            <p:cTn id="46" dur="3448" fill="hold"/>
                                            <p:tgtEl>
                                              <p:spTgt spid="8"/>
                                            </p:tgtEl>
                                          </p:cBhvr>
                                        </p:cmd>
                                      </p:childTnLst>
                                    </p:cTn>
                                  </p:par>
                                  <p:par>
                                    <p:cTn id="47" presetID="32" presetClass="emph" presetSubtype="0" fill="hold" nodeType="withEffect">
                                      <p:stCondLst>
                                        <p:cond delay="200"/>
                                      </p:stCondLst>
                                      <p:childTnLst>
                                        <p:animRot by="120000">
                                          <p:cBhvr>
                                            <p:cTn id="48" dur="100" fill="hold">
                                              <p:stCondLst>
                                                <p:cond delay="0"/>
                                              </p:stCondLst>
                                            </p:cTn>
                                            <p:tgtEl>
                                              <p:spTgt spid="6"/>
                                            </p:tgtEl>
                                            <p:attrNameLst>
                                              <p:attrName>r</p:attrName>
                                            </p:attrNameLst>
                                          </p:cBhvr>
                                        </p:animRot>
                                        <p:animRot by="-240000">
                                          <p:cBhvr>
                                            <p:cTn id="49" dur="200" fill="hold">
                                              <p:stCondLst>
                                                <p:cond delay="200"/>
                                              </p:stCondLst>
                                            </p:cTn>
                                            <p:tgtEl>
                                              <p:spTgt spid="6"/>
                                            </p:tgtEl>
                                            <p:attrNameLst>
                                              <p:attrName>r</p:attrName>
                                            </p:attrNameLst>
                                          </p:cBhvr>
                                        </p:animRot>
                                        <p:animRot by="240000">
                                          <p:cBhvr>
                                            <p:cTn id="50" dur="200" fill="hold">
                                              <p:stCondLst>
                                                <p:cond delay="400"/>
                                              </p:stCondLst>
                                            </p:cTn>
                                            <p:tgtEl>
                                              <p:spTgt spid="6"/>
                                            </p:tgtEl>
                                            <p:attrNameLst>
                                              <p:attrName>r</p:attrName>
                                            </p:attrNameLst>
                                          </p:cBhvr>
                                        </p:animRot>
                                        <p:animRot by="-240000">
                                          <p:cBhvr>
                                            <p:cTn id="51" dur="200" fill="hold">
                                              <p:stCondLst>
                                                <p:cond delay="600"/>
                                              </p:stCondLst>
                                            </p:cTn>
                                            <p:tgtEl>
                                              <p:spTgt spid="6"/>
                                            </p:tgtEl>
                                            <p:attrNameLst>
                                              <p:attrName>r</p:attrName>
                                            </p:attrNameLst>
                                          </p:cBhvr>
                                        </p:animRot>
                                        <p:animRot by="120000">
                                          <p:cBhvr>
                                            <p:cTn id="52" dur="200" fill="hold">
                                              <p:stCondLst>
                                                <p:cond delay="800"/>
                                              </p:stCondLst>
                                            </p:cTn>
                                            <p:tgtEl>
                                              <p:spTgt spid="6"/>
                                            </p:tgtEl>
                                            <p:attrNameLst>
                                              <p:attrName>r</p:attrName>
                                            </p:attrNameLst>
                                          </p:cBhvr>
                                        </p:animRot>
                                      </p:childTnLst>
                                    </p:cTn>
                                  </p:par>
                                  <p:par>
                                    <p:cTn id="53" presetID="31" presetClass="exit" presetSubtype="0" fill="hold" nodeType="withEffect">
                                      <p:stCondLst>
                                        <p:cond delay="200"/>
                                      </p:stCondLst>
                                      <p:childTnLst>
                                        <p:anim calcmode="lin" valueType="num">
                                          <p:cBhvr>
                                            <p:cTn id="54" dur="1000"/>
                                            <p:tgtEl>
                                              <p:spTgt spid="19"/>
                                            </p:tgtEl>
                                            <p:attrNameLst>
                                              <p:attrName>ppt_w</p:attrName>
                                            </p:attrNameLst>
                                          </p:cBhvr>
                                          <p:tavLst>
                                            <p:tav tm="0">
                                              <p:val>
                                                <p:strVal val="ppt_w"/>
                                              </p:val>
                                            </p:tav>
                                            <p:tav tm="100000">
                                              <p:val>
                                                <p:fltVal val="0"/>
                                              </p:val>
                                            </p:tav>
                                          </p:tavLst>
                                        </p:anim>
                                        <p:anim calcmode="lin" valueType="num">
                                          <p:cBhvr>
                                            <p:cTn id="55" dur="1000"/>
                                            <p:tgtEl>
                                              <p:spTgt spid="19"/>
                                            </p:tgtEl>
                                            <p:attrNameLst>
                                              <p:attrName>ppt_h</p:attrName>
                                            </p:attrNameLst>
                                          </p:cBhvr>
                                          <p:tavLst>
                                            <p:tav tm="0">
                                              <p:val>
                                                <p:strVal val="ppt_h"/>
                                              </p:val>
                                            </p:tav>
                                            <p:tav tm="100000">
                                              <p:val>
                                                <p:fltVal val="0"/>
                                              </p:val>
                                            </p:tav>
                                          </p:tavLst>
                                        </p:anim>
                                        <p:anim calcmode="lin" valueType="num">
                                          <p:cBhvr>
                                            <p:cTn id="56" dur="1000"/>
                                            <p:tgtEl>
                                              <p:spTgt spid="19"/>
                                            </p:tgtEl>
                                            <p:attrNameLst>
                                              <p:attrName>style.rotation</p:attrName>
                                            </p:attrNameLst>
                                          </p:cBhvr>
                                          <p:tavLst>
                                            <p:tav tm="0">
                                              <p:val>
                                                <p:fltVal val="0"/>
                                              </p:val>
                                            </p:tav>
                                            <p:tav tm="100000">
                                              <p:val>
                                                <p:fltVal val="90"/>
                                              </p:val>
                                            </p:tav>
                                          </p:tavLst>
                                        </p:anim>
                                        <p:animEffect transition="out" filter="fade">
                                          <p:cBhvr>
                                            <p:cTn id="57" dur="1000"/>
                                            <p:tgtEl>
                                              <p:spTgt spid="19"/>
                                            </p:tgtEl>
                                          </p:cBhvr>
                                        </p:animEffect>
                                        <p:set>
                                          <p:cBhvr>
                                            <p:cTn id="58" dur="1" fill="hold">
                                              <p:stCondLst>
                                                <p:cond delay="999"/>
                                              </p:stCondLst>
                                            </p:cTn>
                                            <p:tgtEl>
                                              <p:spTgt spid="19"/>
                                            </p:tgtEl>
                                            <p:attrNameLst>
                                              <p:attrName>style.visibility</p:attrName>
                                            </p:attrNameLst>
                                          </p:cBhvr>
                                          <p:to>
                                            <p:strVal val="hidden"/>
                                          </p:to>
                                        </p:set>
                                      </p:childTnLst>
                                    </p:cTn>
                                  </p:par>
                                  <p:par>
                                    <p:cTn id="59" presetID="31" presetClass="exit" presetSubtype="0" fill="hold" nodeType="withEffect">
                                      <p:stCondLst>
                                        <p:cond delay="200"/>
                                      </p:stCondLst>
                                      <p:childTnLst>
                                        <p:anim calcmode="lin" valueType="num">
                                          <p:cBhvr>
                                            <p:cTn id="60" dur="1000"/>
                                            <p:tgtEl>
                                              <p:spTgt spid="23"/>
                                            </p:tgtEl>
                                            <p:attrNameLst>
                                              <p:attrName>ppt_w</p:attrName>
                                            </p:attrNameLst>
                                          </p:cBhvr>
                                          <p:tavLst>
                                            <p:tav tm="0">
                                              <p:val>
                                                <p:strVal val="ppt_w"/>
                                              </p:val>
                                            </p:tav>
                                            <p:tav tm="100000">
                                              <p:val>
                                                <p:fltVal val="0"/>
                                              </p:val>
                                            </p:tav>
                                          </p:tavLst>
                                        </p:anim>
                                        <p:anim calcmode="lin" valueType="num">
                                          <p:cBhvr>
                                            <p:cTn id="61" dur="1000"/>
                                            <p:tgtEl>
                                              <p:spTgt spid="23"/>
                                            </p:tgtEl>
                                            <p:attrNameLst>
                                              <p:attrName>ppt_h</p:attrName>
                                            </p:attrNameLst>
                                          </p:cBhvr>
                                          <p:tavLst>
                                            <p:tav tm="0">
                                              <p:val>
                                                <p:strVal val="ppt_h"/>
                                              </p:val>
                                            </p:tav>
                                            <p:tav tm="100000">
                                              <p:val>
                                                <p:fltVal val="0"/>
                                              </p:val>
                                            </p:tav>
                                          </p:tavLst>
                                        </p:anim>
                                        <p:anim calcmode="lin" valueType="num">
                                          <p:cBhvr>
                                            <p:cTn id="62" dur="1000"/>
                                            <p:tgtEl>
                                              <p:spTgt spid="23"/>
                                            </p:tgtEl>
                                            <p:attrNameLst>
                                              <p:attrName>style.rotation</p:attrName>
                                            </p:attrNameLst>
                                          </p:cBhvr>
                                          <p:tavLst>
                                            <p:tav tm="0">
                                              <p:val>
                                                <p:fltVal val="0"/>
                                              </p:val>
                                            </p:tav>
                                            <p:tav tm="100000">
                                              <p:val>
                                                <p:fltVal val="90"/>
                                              </p:val>
                                            </p:tav>
                                          </p:tavLst>
                                        </p:anim>
                                        <p:animEffect transition="out" filter="fade">
                                          <p:cBhvr>
                                            <p:cTn id="63" dur="1000"/>
                                            <p:tgtEl>
                                              <p:spTgt spid="23"/>
                                            </p:tgtEl>
                                          </p:cBhvr>
                                        </p:animEffect>
                                        <p:set>
                                          <p:cBhvr>
                                            <p:cTn id="64" dur="1" fill="hold">
                                              <p:stCondLst>
                                                <p:cond delay="999"/>
                                              </p:stCondLst>
                                            </p:cTn>
                                            <p:tgtEl>
                                              <p:spTgt spid="23"/>
                                            </p:tgtEl>
                                            <p:attrNameLst>
                                              <p:attrName>style.visibility</p:attrName>
                                            </p:attrNameLst>
                                          </p:cBhvr>
                                          <p:to>
                                            <p:strVal val="hidden"/>
                                          </p:to>
                                        </p:set>
                                      </p:childTnLst>
                                    </p:cTn>
                                  </p:par>
                                  <p:par>
                                    <p:cTn id="65" presetID="31" presetClass="exit" presetSubtype="0" fill="hold" nodeType="withEffect">
                                      <p:stCondLst>
                                        <p:cond delay="200"/>
                                      </p:stCondLst>
                                      <p:childTnLst>
                                        <p:anim calcmode="lin" valueType="num">
                                          <p:cBhvr>
                                            <p:cTn id="66" dur="1000"/>
                                            <p:tgtEl>
                                              <p:spTgt spid="20"/>
                                            </p:tgtEl>
                                            <p:attrNameLst>
                                              <p:attrName>ppt_w</p:attrName>
                                            </p:attrNameLst>
                                          </p:cBhvr>
                                          <p:tavLst>
                                            <p:tav tm="0">
                                              <p:val>
                                                <p:strVal val="ppt_w"/>
                                              </p:val>
                                            </p:tav>
                                            <p:tav tm="100000">
                                              <p:val>
                                                <p:fltVal val="0"/>
                                              </p:val>
                                            </p:tav>
                                          </p:tavLst>
                                        </p:anim>
                                        <p:anim calcmode="lin" valueType="num">
                                          <p:cBhvr>
                                            <p:cTn id="67" dur="1000"/>
                                            <p:tgtEl>
                                              <p:spTgt spid="20"/>
                                            </p:tgtEl>
                                            <p:attrNameLst>
                                              <p:attrName>ppt_h</p:attrName>
                                            </p:attrNameLst>
                                          </p:cBhvr>
                                          <p:tavLst>
                                            <p:tav tm="0">
                                              <p:val>
                                                <p:strVal val="ppt_h"/>
                                              </p:val>
                                            </p:tav>
                                            <p:tav tm="100000">
                                              <p:val>
                                                <p:fltVal val="0"/>
                                              </p:val>
                                            </p:tav>
                                          </p:tavLst>
                                        </p:anim>
                                        <p:anim calcmode="lin" valueType="num">
                                          <p:cBhvr>
                                            <p:cTn id="68" dur="1000"/>
                                            <p:tgtEl>
                                              <p:spTgt spid="20"/>
                                            </p:tgtEl>
                                            <p:attrNameLst>
                                              <p:attrName>style.rotation</p:attrName>
                                            </p:attrNameLst>
                                          </p:cBhvr>
                                          <p:tavLst>
                                            <p:tav tm="0">
                                              <p:val>
                                                <p:fltVal val="0"/>
                                              </p:val>
                                            </p:tav>
                                            <p:tav tm="100000">
                                              <p:val>
                                                <p:fltVal val="90"/>
                                              </p:val>
                                            </p:tav>
                                          </p:tavLst>
                                        </p:anim>
                                        <p:animEffect transition="out" filter="fade">
                                          <p:cBhvr>
                                            <p:cTn id="69" dur="1000"/>
                                            <p:tgtEl>
                                              <p:spTgt spid="20"/>
                                            </p:tgtEl>
                                          </p:cBhvr>
                                        </p:animEffect>
                                        <p:set>
                                          <p:cBhvr>
                                            <p:cTn id="70"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1" restart="whenNotActive" fill="hold" evtFilter="cancelBubble" nodeType="interactiveSeq">
                    <p:stCondLst>
                      <p:cond evt="onClick" delay="0">
                        <p:tgtEl>
                          <p:spTgt spid="23"/>
                        </p:tgtEl>
                      </p:cond>
                    </p:stCondLst>
                    <p:endSync evt="end" delay="0">
                      <p:rtn val="all"/>
                    </p:endSync>
                    <p:childTnLst>
                      <p:par>
                        <p:cTn id="72" fill="hold">
                          <p:stCondLst>
                            <p:cond delay="0"/>
                          </p:stCondLst>
                          <p:childTnLst>
                            <p:par>
                              <p:cTn id="73" fill="hold">
                                <p:stCondLst>
                                  <p:cond delay="0"/>
                                </p:stCondLst>
                                <p:childTnLst>
                                  <p:par>
                                    <p:cTn id="74" presetID="1" presetClass="mediacall" presetSubtype="0" fill="hold" nodeType="withEffect">
                                      <p:stCondLst>
                                        <p:cond delay="0"/>
                                      </p:stCondLst>
                                      <p:childTnLst>
                                        <p:cmd type="call" cmd="playFrom(0.0)">
                                          <p:cBhvr>
                                            <p:cTn id="75" dur="5120" fill="hold"/>
                                            <p:tgtEl>
                                              <p:spTgt spid="9"/>
                                            </p:tgtEl>
                                          </p:cBhvr>
                                        </p:cmd>
                                      </p:childTnLst>
                                    </p:cTn>
                                  </p:par>
                                  <p:par>
                                    <p:cTn id="76" presetID="26" presetClass="emph" presetSubtype="0" fill="hold" nodeType="withEffect">
                                      <p:stCondLst>
                                        <p:cond delay="0"/>
                                      </p:stCondLst>
                                      <p:childTnLst>
                                        <p:animEffect transition="out" filter="fade">
                                          <p:cBhvr>
                                            <p:cTn id="77" dur="500" tmFilter="0, 0; .2, .5; .8, .5; 1, 0"/>
                                            <p:tgtEl>
                                              <p:spTgt spid="23"/>
                                            </p:tgtEl>
                                          </p:cBhvr>
                                        </p:animEffect>
                                        <p:animScale>
                                          <p:cBhvr>
                                            <p:cTn id="78" dur="250" autoRev="1" fill="hold"/>
                                            <p:tgtEl>
                                              <p:spTgt spid="23"/>
                                            </p:tgtEl>
                                          </p:cBhvr>
                                          <p:by x="105000" y="105000"/>
                                        </p:animScale>
                                      </p:childTnLst>
                                    </p:cTn>
                                  </p:par>
                                </p:childTnLst>
                              </p:cTn>
                            </p:par>
                          </p:childTnLst>
                        </p:cTn>
                      </p:par>
                    </p:childTnLst>
                  </p:cTn>
                  <p:nextCondLst>
                    <p:cond evt="onClick" delay="0">
                      <p:tgtEl>
                        <p:spTgt spid="23"/>
                      </p:tgtEl>
                    </p:cond>
                  </p:nextCondLst>
                </p:seq>
                <p:seq concurrent="1" nextAc="seek">
                  <p:cTn id="79" restart="whenNotActive" fill="hold" evtFilter="cancelBubble" nodeType="interactiveSeq">
                    <p:stCondLst>
                      <p:cond evt="onClick" delay="0">
                        <p:tgtEl>
                          <p:spTgt spid="20"/>
                        </p:tgtEl>
                      </p:cond>
                    </p:stCondLst>
                    <p:endSync evt="end" delay="0">
                      <p:rtn val="all"/>
                    </p:endSync>
                    <p:childTnLst>
                      <p:par>
                        <p:cTn id="80" fill="hold">
                          <p:stCondLst>
                            <p:cond delay="0"/>
                          </p:stCondLst>
                          <p:childTnLst>
                            <p:par>
                              <p:cTn id="81" fill="hold">
                                <p:stCondLst>
                                  <p:cond delay="0"/>
                                </p:stCondLst>
                                <p:childTnLst>
                                  <p:par>
                                    <p:cTn id="82" presetID="26" presetClass="emph" presetSubtype="0" fill="hold" nodeType="clickEffect">
                                      <p:stCondLst>
                                        <p:cond delay="0"/>
                                      </p:stCondLst>
                                      <p:childTnLst>
                                        <p:animEffect transition="out" filter="fade">
                                          <p:cBhvr>
                                            <p:cTn id="83" dur="500" tmFilter="0, 0; .2, .5; .8, .5; 1, 0"/>
                                            <p:tgtEl>
                                              <p:spTgt spid="20"/>
                                            </p:tgtEl>
                                          </p:cBhvr>
                                        </p:animEffect>
                                        <p:animScale>
                                          <p:cBhvr>
                                            <p:cTn id="84" dur="250" autoRev="1" fill="hold"/>
                                            <p:tgtEl>
                                              <p:spTgt spid="20"/>
                                            </p:tgtEl>
                                          </p:cBhvr>
                                          <p:by x="105000" y="105000"/>
                                        </p:animScale>
                                      </p:childTnLst>
                                    </p:cTn>
                                  </p:par>
                                  <p:par>
                                    <p:cTn id="85" presetID="1" presetClass="mediacall" presetSubtype="0" fill="hold" nodeType="withEffect">
                                      <p:stCondLst>
                                        <p:cond delay="0"/>
                                      </p:stCondLst>
                                      <p:childTnLst>
                                        <p:cmd type="call" cmd="playFrom(0.0)">
                                          <p:cBhvr>
                                            <p:cTn id="86" dur="5120" fill="hold"/>
                                            <p:tgtEl>
                                              <p:spTgt spid="10"/>
                                            </p:tgtEl>
                                          </p:cBhvr>
                                        </p:cmd>
                                      </p:childTnLst>
                                    </p:cTn>
                                  </p:par>
                                </p:childTnLst>
                              </p:cTn>
                            </p:par>
                          </p:childTnLst>
                        </p:cTn>
                      </p:par>
                    </p:childTnLst>
                  </p:cTn>
                  <p:nextCondLst>
                    <p:cond evt="onClick" delay="0">
                      <p:tgtEl>
                        <p:spTgt spid="20"/>
                      </p:tgtEl>
                    </p:cond>
                  </p:nextCondLst>
                </p:seq>
              </p:childTnLst>
            </p:cTn>
          </p:par>
        </p:tn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12" name="Freeform 41">
            <a:extLst>
              <a:ext uri="{FF2B5EF4-FFF2-40B4-BE49-F238E27FC236}">
                <a16:creationId xmlns:a16="http://schemas.microsoft.com/office/drawing/2014/main" id="{7D1ECFF9-3577-8BE7-580E-82124B5E1CF6}"/>
              </a:ext>
            </a:extLst>
          </p:cNvPr>
          <p:cNvSpPr/>
          <p:nvPr/>
        </p:nvSpPr>
        <p:spPr>
          <a:xfrm rot="10800000">
            <a:off x="26399" y="-77365"/>
            <a:ext cx="9753600" cy="1499616"/>
          </a:xfrm>
          <a:custGeom>
            <a:avLst/>
            <a:gdLst/>
            <a:ahLst/>
            <a:cxnLst/>
            <a:rect l="l" t="t" r="r" b="b"/>
            <a:pathLst>
              <a:path w="7315200" h="1124712">
                <a:moveTo>
                  <a:pt x="0" y="0"/>
                </a:moveTo>
                <a:lnTo>
                  <a:pt x="7315200" y="0"/>
                </a:lnTo>
                <a:lnTo>
                  <a:pt x="7315200" y="1124712"/>
                </a:lnTo>
                <a:lnTo>
                  <a:pt x="0" y="1124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219170">
              <a:buClr>
                <a:srgbClr val="000000"/>
              </a:buClr>
              <a:defRPr/>
            </a:pPr>
            <a:endParaRPr lang="en-US" sz="1867" kern="0">
              <a:solidFill>
                <a:srgbClr val="000000"/>
              </a:solidFill>
              <a:latin typeface="Arial"/>
              <a:cs typeface="Arial"/>
              <a:sym typeface="Arial"/>
            </a:endParaRPr>
          </a:p>
        </p:txBody>
      </p:sp>
      <p:grpSp>
        <p:nvGrpSpPr>
          <p:cNvPr id="310" name="Google Shape;310;p26"/>
          <p:cNvGrpSpPr/>
          <p:nvPr/>
        </p:nvGrpSpPr>
        <p:grpSpPr>
          <a:xfrm>
            <a:off x="6970144" y="1878238"/>
            <a:ext cx="4988953" cy="6785529"/>
            <a:chOff x="5422770" y="880112"/>
            <a:chExt cx="2716557" cy="4091476"/>
          </a:xfrm>
        </p:grpSpPr>
        <p:sp>
          <p:nvSpPr>
            <p:cNvPr id="311" name="Google Shape;311;p26"/>
            <p:cNvSpPr/>
            <p:nvPr/>
          </p:nvSpPr>
          <p:spPr>
            <a:xfrm>
              <a:off x="5866653" y="880112"/>
              <a:ext cx="1442855" cy="755253"/>
            </a:xfrm>
            <a:custGeom>
              <a:avLst/>
              <a:gdLst/>
              <a:ahLst/>
              <a:cxnLst/>
              <a:rect l="l" t="t" r="r" b="b"/>
              <a:pathLst>
                <a:path w="3922" h="2053" extrusionOk="0">
                  <a:moveTo>
                    <a:pt x="3256" y="2016"/>
                  </a:moveTo>
                  <a:lnTo>
                    <a:pt x="3256" y="2016"/>
                  </a:lnTo>
                  <a:cubicBezTo>
                    <a:pt x="3384" y="2052"/>
                    <a:pt x="3539" y="2056"/>
                    <a:pt x="3663" y="2036"/>
                  </a:cubicBezTo>
                  <a:cubicBezTo>
                    <a:pt x="4139" y="1955"/>
                    <a:pt x="3895" y="1250"/>
                    <a:pt x="3461" y="1371"/>
                  </a:cubicBezTo>
                  <a:cubicBezTo>
                    <a:pt x="3582" y="1261"/>
                    <a:pt x="3613" y="1061"/>
                    <a:pt x="3505" y="931"/>
                  </a:cubicBezTo>
                  <a:cubicBezTo>
                    <a:pt x="3398" y="802"/>
                    <a:pt x="3180" y="786"/>
                    <a:pt x="3058" y="898"/>
                  </a:cubicBezTo>
                  <a:cubicBezTo>
                    <a:pt x="3105" y="753"/>
                    <a:pt x="2982" y="592"/>
                    <a:pt x="2833" y="558"/>
                  </a:cubicBezTo>
                  <a:cubicBezTo>
                    <a:pt x="2685" y="524"/>
                    <a:pt x="2528" y="588"/>
                    <a:pt x="2408" y="683"/>
                  </a:cubicBezTo>
                  <a:cubicBezTo>
                    <a:pt x="2470" y="461"/>
                    <a:pt x="2512" y="218"/>
                    <a:pt x="2315" y="101"/>
                  </a:cubicBezTo>
                  <a:cubicBezTo>
                    <a:pt x="2105" y="-21"/>
                    <a:pt x="1829" y="-41"/>
                    <a:pt x="1624" y="88"/>
                  </a:cubicBezTo>
                  <a:cubicBezTo>
                    <a:pt x="1419" y="216"/>
                    <a:pt x="1319" y="505"/>
                    <a:pt x="1433" y="719"/>
                  </a:cubicBezTo>
                  <a:cubicBezTo>
                    <a:pt x="1345" y="629"/>
                    <a:pt x="1180" y="632"/>
                    <a:pt x="1094" y="725"/>
                  </a:cubicBezTo>
                  <a:cubicBezTo>
                    <a:pt x="1007" y="819"/>
                    <a:pt x="1017" y="982"/>
                    <a:pt x="1114" y="1065"/>
                  </a:cubicBezTo>
                  <a:cubicBezTo>
                    <a:pt x="973" y="965"/>
                    <a:pt x="768" y="967"/>
                    <a:pt x="629" y="1069"/>
                  </a:cubicBezTo>
                  <a:cubicBezTo>
                    <a:pt x="533" y="1140"/>
                    <a:pt x="485" y="1313"/>
                    <a:pt x="590" y="1367"/>
                  </a:cubicBezTo>
                  <a:cubicBezTo>
                    <a:pt x="456" y="1330"/>
                    <a:pt x="310" y="1293"/>
                    <a:pt x="179" y="1340"/>
                  </a:cubicBezTo>
                  <a:cubicBezTo>
                    <a:pt x="46" y="1387"/>
                    <a:pt x="-50" y="1556"/>
                    <a:pt x="29" y="1671"/>
                  </a:cubicBezTo>
                  <a:cubicBezTo>
                    <a:pt x="62" y="1718"/>
                    <a:pt x="116" y="1747"/>
                    <a:pt x="172" y="1760"/>
                  </a:cubicBezTo>
                  <a:cubicBezTo>
                    <a:pt x="296" y="1790"/>
                    <a:pt x="435" y="1747"/>
                    <a:pt x="522" y="1652"/>
                  </a:cubicBezTo>
                  <a:cubicBezTo>
                    <a:pt x="499" y="1809"/>
                    <a:pt x="641" y="1948"/>
                    <a:pt x="790" y="2006"/>
                  </a:cubicBezTo>
                  <a:cubicBezTo>
                    <a:pt x="1094" y="2125"/>
                    <a:pt x="1473" y="2013"/>
                    <a:pt x="1661" y="1747"/>
                  </a:cubicBezTo>
                  <a:cubicBezTo>
                    <a:pt x="1746" y="1861"/>
                    <a:pt x="1892" y="1926"/>
                    <a:pt x="2033" y="1916"/>
                  </a:cubicBezTo>
                  <a:cubicBezTo>
                    <a:pt x="2174" y="1906"/>
                    <a:pt x="2307" y="1821"/>
                    <a:pt x="2376" y="1696"/>
                  </a:cubicBezTo>
                  <a:cubicBezTo>
                    <a:pt x="2349" y="1745"/>
                    <a:pt x="2646" y="1839"/>
                    <a:pt x="2678" y="1842"/>
                  </a:cubicBezTo>
                  <a:cubicBezTo>
                    <a:pt x="2807" y="1859"/>
                    <a:pt x="2927" y="1822"/>
                    <a:pt x="3036" y="1758"/>
                  </a:cubicBezTo>
                  <a:cubicBezTo>
                    <a:pt x="2908" y="1834"/>
                    <a:pt x="3155" y="1980"/>
                    <a:pt x="3197" y="1996"/>
                  </a:cubicBezTo>
                  <a:cubicBezTo>
                    <a:pt x="3216" y="2003"/>
                    <a:pt x="3236" y="2010"/>
                    <a:pt x="3256" y="2016"/>
                  </a:cubicBezTo>
                  <a:close/>
                </a:path>
              </a:pathLst>
            </a:custGeom>
            <a:solidFill>
              <a:schemeClr val="accent1"/>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grpSp>
          <p:nvGrpSpPr>
            <p:cNvPr id="312" name="Google Shape;312;p26"/>
            <p:cNvGrpSpPr/>
            <p:nvPr/>
          </p:nvGrpSpPr>
          <p:grpSpPr>
            <a:xfrm>
              <a:off x="5422770" y="1226310"/>
              <a:ext cx="2716557" cy="3745278"/>
              <a:chOff x="539640" y="628920"/>
              <a:chExt cx="3198960" cy="4410360"/>
            </a:xfrm>
          </p:grpSpPr>
          <p:sp>
            <p:nvSpPr>
              <p:cNvPr id="313" name="Google Shape;313;p26"/>
              <p:cNvSpPr/>
              <p:nvPr/>
            </p:nvSpPr>
            <p:spPr>
              <a:xfrm>
                <a:off x="1866240" y="1146960"/>
                <a:ext cx="330120" cy="506520"/>
              </a:xfrm>
              <a:custGeom>
                <a:avLst/>
                <a:gdLst/>
                <a:ahLst/>
                <a:cxnLst/>
                <a:rect l="l" t="t" r="r" b="b"/>
                <a:pathLst>
                  <a:path w="917" h="1407" extrusionOk="0">
                    <a:moveTo>
                      <a:pt x="782" y="983"/>
                    </a:moveTo>
                    <a:lnTo>
                      <a:pt x="782" y="983"/>
                    </a:lnTo>
                    <a:cubicBezTo>
                      <a:pt x="596" y="1091"/>
                      <a:pt x="259" y="1271"/>
                      <a:pt x="95" y="1355"/>
                    </a:cubicBezTo>
                    <a:cubicBezTo>
                      <a:pt x="35" y="1386"/>
                      <a:pt x="0" y="1407"/>
                      <a:pt x="0" y="1407"/>
                    </a:cubicBezTo>
                    <a:cubicBezTo>
                      <a:pt x="322" y="0"/>
                      <a:pt x="322" y="0"/>
                      <a:pt x="322" y="0"/>
                    </a:cubicBezTo>
                    <a:cubicBezTo>
                      <a:pt x="322" y="0"/>
                      <a:pt x="354" y="52"/>
                      <a:pt x="405" y="130"/>
                    </a:cubicBezTo>
                    <a:lnTo>
                      <a:pt x="405" y="130"/>
                    </a:lnTo>
                    <a:cubicBezTo>
                      <a:pt x="500" y="272"/>
                      <a:pt x="652" y="505"/>
                      <a:pt x="765" y="676"/>
                    </a:cubicBezTo>
                    <a:cubicBezTo>
                      <a:pt x="845" y="796"/>
                      <a:pt x="908" y="886"/>
                      <a:pt x="916" y="893"/>
                    </a:cubicBezTo>
                    <a:cubicBezTo>
                      <a:pt x="925" y="896"/>
                      <a:pt x="869" y="930"/>
                      <a:pt x="782" y="983"/>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14" name="Google Shape;314;p26"/>
              <p:cNvSpPr/>
              <p:nvPr/>
            </p:nvSpPr>
            <p:spPr>
              <a:xfrm>
                <a:off x="2125800" y="628920"/>
                <a:ext cx="1481040" cy="1296000"/>
              </a:xfrm>
              <a:custGeom>
                <a:avLst/>
                <a:gdLst/>
                <a:ahLst/>
                <a:cxnLst/>
                <a:rect l="l" t="t" r="r" b="b"/>
                <a:pathLst>
                  <a:path w="4114" h="3600" extrusionOk="0">
                    <a:moveTo>
                      <a:pt x="3071" y="0"/>
                    </a:moveTo>
                    <a:lnTo>
                      <a:pt x="4114" y="2611"/>
                    </a:lnTo>
                    <a:lnTo>
                      <a:pt x="1828" y="3600"/>
                    </a:lnTo>
                    <a:lnTo>
                      <a:pt x="40" y="2406"/>
                    </a:lnTo>
                    <a:lnTo>
                      <a:pt x="0" y="2090"/>
                    </a:lnTo>
                    <a:lnTo>
                      <a:pt x="1674" y="3070"/>
                    </a:lnTo>
                    <a:lnTo>
                      <a:pt x="833" y="970"/>
                    </a:lnTo>
                    <a:lnTo>
                      <a:pt x="3071" y="0"/>
                    </a:ln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15" name="Google Shape;315;p26"/>
              <p:cNvSpPr/>
              <p:nvPr/>
            </p:nvSpPr>
            <p:spPr>
              <a:xfrm>
                <a:off x="2744280" y="1029240"/>
                <a:ext cx="478800" cy="468000"/>
              </a:xfrm>
              <a:custGeom>
                <a:avLst/>
                <a:gdLst/>
                <a:ahLst/>
                <a:cxnLst/>
                <a:rect l="l" t="t" r="r" b="b"/>
                <a:pathLst>
                  <a:path w="1330" h="1300" extrusionOk="0">
                    <a:moveTo>
                      <a:pt x="1207" y="1300"/>
                    </a:moveTo>
                    <a:lnTo>
                      <a:pt x="1207" y="1300"/>
                    </a:lnTo>
                    <a:cubicBezTo>
                      <a:pt x="930" y="1272"/>
                      <a:pt x="650" y="1241"/>
                      <a:pt x="385" y="1151"/>
                    </a:cubicBezTo>
                    <a:cubicBezTo>
                      <a:pt x="280" y="1117"/>
                      <a:pt x="173" y="1071"/>
                      <a:pt x="96" y="987"/>
                    </a:cubicBezTo>
                    <a:cubicBezTo>
                      <a:pt x="21" y="906"/>
                      <a:pt x="-24" y="782"/>
                      <a:pt x="12" y="674"/>
                    </a:cubicBezTo>
                    <a:cubicBezTo>
                      <a:pt x="48" y="565"/>
                      <a:pt x="149" y="497"/>
                      <a:pt x="253" y="466"/>
                    </a:cubicBezTo>
                    <a:cubicBezTo>
                      <a:pt x="376" y="429"/>
                      <a:pt x="510" y="432"/>
                      <a:pt x="632" y="475"/>
                    </a:cubicBezTo>
                    <a:cubicBezTo>
                      <a:pt x="668" y="364"/>
                      <a:pt x="697" y="227"/>
                      <a:pt x="769" y="134"/>
                    </a:cubicBezTo>
                    <a:cubicBezTo>
                      <a:pt x="840" y="41"/>
                      <a:pt x="960" y="-21"/>
                      <a:pt x="1070" y="7"/>
                    </a:cubicBezTo>
                    <a:cubicBezTo>
                      <a:pt x="1189" y="38"/>
                      <a:pt x="1264" y="159"/>
                      <a:pt x="1297" y="280"/>
                    </a:cubicBezTo>
                    <a:cubicBezTo>
                      <a:pt x="1380" y="568"/>
                      <a:pt x="1291" y="1012"/>
                      <a:pt x="1207" y="1300"/>
                    </a:cubicBezTo>
                    <a:close/>
                  </a:path>
                </a:pathLst>
              </a:custGeom>
              <a:solidFill>
                <a:schemeClr val="accent1"/>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16" name="Google Shape;316;p26"/>
              <p:cNvSpPr/>
              <p:nvPr/>
            </p:nvSpPr>
            <p:spPr>
              <a:xfrm>
                <a:off x="3264840" y="841320"/>
                <a:ext cx="384840" cy="526320"/>
              </a:xfrm>
              <a:custGeom>
                <a:avLst/>
                <a:gdLst/>
                <a:ahLst/>
                <a:cxnLst/>
                <a:rect l="l" t="t" r="r" b="b"/>
                <a:pathLst>
                  <a:path w="1069" h="1462" extrusionOk="0">
                    <a:moveTo>
                      <a:pt x="542" y="1462"/>
                    </a:moveTo>
                    <a:lnTo>
                      <a:pt x="542" y="1462"/>
                    </a:lnTo>
                    <a:cubicBezTo>
                      <a:pt x="452" y="1236"/>
                      <a:pt x="452" y="1236"/>
                      <a:pt x="452" y="1236"/>
                    </a:cubicBezTo>
                    <a:cubicBezTo>
                      <a:pt x="852" y="1062"/>
                      <a:pt x="911" y="932"/>
                      <a:pt x="765" y="566"/>
                    </a:cubicBezTo>
                    <a:cubicBezTo>
                      <a:pt x="700" y="399"/>
                      <a:pt x="634" y="309"/>
                      <a:pt x="551" y="269"/>
                    </a:cubicBezTo>
                    <a:cubicBezTo>
                      <a:pt x="450" y="219"/>
                      <a:pt x="298" y="241"/>
                      <a:pt x="89" y="331"/>
                    </a:cubicBezTo>
                    <a:cubicBezTo>
                      <a:pt x="0" y="104"/>
                      <a:pt x="0" y="104"/>
                      <a:pt x="0" y="104"/>
                    </a:cubicBezTo>
                    <a:cubicBezTo>
                      <a:pt x="277" y="-13"/>
                      <a:pt x="482" y="-32"/>
                      <a:pt x="652" y="49"/>
                    </a:cubicBezTo>
                    <a:cubicBezTo>
                      <a:pt x="828" y="135"/>
                      <a:pt x="920" y="321"/>
                      <a:pt x="983" y="473"/>
                    </a:cubicBezTo>
                    <a:cubicBezTo>
                      <a:pt x="1087" y="737"/>
                      <a:pt x="1096" y="935"/>
                      <a:pt x="1013" y="1097"/>
                    </a:cubicBezTo>
                    <a:cubicBezTo>
                      <a:pt x="920" y="1276"/>
                      <a:pt x="724" y="1382"/>
                      <a:pt x="542" y="1462"/>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17" name="Google Shape;317;p26"/>
              <p:cNvSpPr/>
              <p:nvPr/>
            </p:nvSpPr>
            <p:spPr>
              <a:xfrm>
                <a:off x="1866240" y="1146960"/>
                <a:ext cx="149760" cy="506520"/>
              </a:xfrm>
              <a:custGeom>
                <a:avLst/>
                <a:gdLst/>
                <a:ahLst/>
                <a:cxnLst/>
                <a:rect l="l" t="t" r="r" b="b"/>
                <a:pathLst>
                  <a:path w="416" h="1407" extrusionOk="0">
                    <a:moveTo>
                      <a:pt x="405" y="130"/>
                    </a:moveTo>
                    <a:lnTo>
                      <a:pt x="405" y="130"/>
                    </a:lnTo>
                    <a:lnTo>
                      <a:pt x="405" y="130"/>
                    </a:lnTo>
                    <a:cubicBezTo>
                      <a:pt x="432" y="341"/>
                      <a:pt x="408" y="561"/>
                      <a:pt x="348" y="766"/>
                    </a:cubicBezTo>
                    <a:cubicBezTo>
                      <a:pt x="306" y="908"/>
                      <a:pt x="253" y="1044"/>
                      <a:pt x="184" y="1175"/>
                    </a:cubicBezTo>
                    <a:cubicBezTo>
                      <a:pt x="160" y="1224"/>
                      <a:pt x="131" y="1292"/>
                      <a:pt x="95" y="1355"/>
                    </a:cubicBezTo>
                    <a:cubicBezTo>
                      <a:pt x="35" y="1386"/>
                      <a:pt x="0" y="1407"/>
                      <a:pt x="0" y="1407"/>
                    </a:cubicBezTo>
                    <a:cubicBezTo>
                      <a:pt x="322" y="0"/>
                      <a:pt x="322" y="0"/>
                      <a:pt x="322" y="0"/>
                    </a:cubicBezTo>
                    <a:cubicBezTo>
                      <a:pt x="322" y="0"/>
                      <a:pt x="354" y="52"/>
                      <a:pt x="405" y="130"/>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18" name="Google Shape;318;p26"/>
              <p:cNvSpPr/>
              <p:nvPr/>
            </p:nvSpPr>
            <p:spPr>
              <a:xfrm>
                <a:off x="2425680" y="628920"/>
                <a:ext cx="816480" cy="359280"/>
              </a:xfrm>
              <a:custGeom>
                <a:avLst/>
                <a:gdLst/>
                <a:ahLst/>
                <a:cxnLst/>
                <a:rect l="l" t="t" r="r" b="b"/>
                <a:pathLst>
                  <a:path w="2268" h="998" extrusionOk="0">
                    <a:moveTo>
                      <a:pt x="2238" y="0"/>
                    </a:moveTo>
                    <a:lnTo>
                      <a:pt x="2238" y="0"/>
                    </a:lnTo>
                    <a:cubicBezTo>
                      <a:pt x="2268" y="74"/>
                      <a:pt x="2268" y="74"/>
                      <a:pt x="2268" y="74"/>
                    </a:cubicBezTo>
                    <a:cubicBezTo>
                      <a:pt x="1651" y="636"/>
                      <a:pt x="835" y="952"/>
                      <a:pt x="12" y="998"/>
                    </a:cubicBezTo>
                    <a:cubicBezTo>
                      <a:pt x="0" y="970"/>
                      <a:pt x="0" y="970"/>
                      <a:pt x="0" y="970"/>
                    </a:cubicBezTo>
                    <a:lnTo>
                      <a:pt x="2238" y="0"/>
                    </a:ln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19" name="Google Shape;319;p26"/>
              <p:cNvSpPr/>
              <p:nvPr/>
            </p:nvSpPr>
            <p:spPr>
              <a:xfrm>
                <a:off x="2497320" y="1169640"/>
                <a:ext cx="195480" cy="460080"/>
              </a:xfrm>
              <a:custGeom>
                <a:avLst/>
                <a:gdLst/>
                <a:ahLst/>
                <a:cxnLst/>
                <a:rect l="l" t="t" r="r" b="b"/>
                <a:pathLst>
                  <a:path w="543" h="1278" extrusionOk="0">
                    <a:moveTo>
                      <a:pt x="1" y="42"/>
                    </a:moveTo>
                    <a:lnTo>
                      <a:pt x="1" y="42"/>
                    </a:lnTo>
                    <a:cubicBezTo>
                      <a:pt x="114" y="364"/>
                      <a:pt x="236" y="684"/>
                      <a:pt x="370" y="997"/>
                    </a:cubicBezTo>
                    <a:cubicBezTo>
                      <a:pt x="406" y="1087"/>
                      <a:pt x="445" y="1174"/>
                      <a:pt x="483" y="1261"/>
                    </a:cubicBezTo>
                    <a:cubicBezTo>
                      <a:pt x="489" y="1279"/>
                      <a:pt x="513" y="1282"/>
                      <a:pt x="528" y="1273"/>
                    </a:cubicBezTo>
                    <a:cubicBezTo>
                      <a:pt x="543" y="1264"/>
                      <a:pt x="546" y="1245"/>
                      <a:pt x="540" y="1226"/>
                    </a:cubicBezTo>
                    <a:cubicBezTo>
                      <a:pt x="403" y="920"/>
                      <a:pt x="278" y="609"/>
                      <a:pt x="162" y="293"/>
                    </a:cubicBezTo>
                    <a:cubicBezTo>
                      <a:pt x="126" y="203"/>
                      <a:pt x="93" y="113"/>
                      <a:pt x="63" y="23"/>
                    </a:cubicBezTo>
                    <a:cubicBezTo>
                      <a:pt x="57" y="8"/>
                      <a:pt x="39" y="-4"/>
                      <a:pt x="22" y="2"/>
                    </a:cubicBezTo>
                    <a:cubicBezTo>
                      <a:pt x="7" y="5"/>
                      <a:pt x="-5" y="27"/>
                      <a:pt x="1" y="42"/>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20" name="Google Shape;320;p26"/>
              <p:cNvSpPr/>
              <p:nvPr/>
            </p:nvSpPr>
            <p:spPr>
              <a:xfrm>
                <a:off x="3375000" y="994320"/>
                <a:ext cx="219240" cy="550440"/>
              </a:xfrm>
              <a:custGeom>
                <a:avLst/>
                <a:gdLst/>
                <a:ahLst/>
                <a:cxnLst/>
                <a:rect l="l" t="t" r="r" b="b"/>
                <a:pathLst>
                  <a:path w="609" h="1529" extrusionOk="0">
                    <a:moveTo>
                      <a:pt x="3" y="48"/>
                    </a:moveTo>
                    <a:lnTo>
                      <a:pt x="3" y="48"/>
                    </a:lnTo>
                    <a:cubicBezTo>
                      <a:pt x="78" y="234"/>
                      <a:pt x="152" y="424"/>
                      <a:pt x="224" y="610"/>
                    </a:cubicBezTo>
                    <a:cubicBezTo>
                      <a:pt x="295" y="799"/>
                      <a:pt x="364" y="988"/>
                      <a:pt x="433" y="1180"/>
                    </a:cubicBezTo>
                    <a:cubicBezTo>
                      <a:pt x="471" y="1289"/>
                      <a:pt x="507" y="1397"/>
                      <a:pt x="546" y="1506"/>
                    </a:cubicBezTo>
                    <a:cubicBezTo>
                      <a:pt x="552" y="1521"/>
                      <a:pt x="567" y="1534"/>
                      <a:pt x="584" y="1527"/>
                    </a:cubicBezTo>
                    <a:cubicBezTo>
                      <a:pt x="600" y="1524"/>
                      <a:pt x="614" y="1506"/>
                      <a:pt x="608" y="1487"/>
                    </a:cubicBezTo>
                    <a:cubicBezTo>
                      <a:pt x="543" y="1295"/>
                      <a:pt x="474" y="1100"/>
                      <a:pt x="403" y="910"/>
                    </a:cubicBezTo>
                    <a:cubicBezTo>
                      <a:pt x="334" y="718"/>
                      <a:pt x="263" y="529"/>
                      <a:pt x="188" y="340"/>
                    </a:cubicBezTo>
                    <a:cubicBezTo>
                      <a:pt x="146" y="231"/>
                      <a:pt x="102" y="123"/>
                      <a:pt x="60" y="14"/>
                    </a:cubicBezTo>
                    <a:cubicBezTo>
                      <a:pt x="51" y="-1"/>
                      <a:pt x="27" y="-4"/>
                      <a:pt x="15" y="5"/>
                    </a:cubicBezTo>
                    <a:cubicBezTo>
                      <a:pt x="-3" y="14"/>
                      <a:pt x="-3" y="33"/>
                      <a:pt x="3" y="48"/>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21" name="Google Shape;321;p26"/>
              <p:cNvSpPr/>
              <p:nvPr/>
            </p:nvSpPr>
            <p:spPr>
              <a:xfrm>
                <a:off x="2945880" y="1209600"/>
                <a:ext cx="179280" cy="352080"/>
              </a:xfrm>
              <a:custGeom>
                <a:avLst/>
                <a:gdLst/>
                <a:ahLst/>
                <a:cxnLst/>
                <a:rect l="l" t="t" r="r" b="b"/>
                <a:pathLst>
                  <a:path w="498" h="978" extrusionOk="0">
                    <a:moveTo>
                      <a:pt x="438" y="15"/>
                    </a:moveTo>
                    <a:lnTo>
                      <a:pt x="438" y="15"/>
                    </a:lnTo>
                    <a:cubicBezTo>
                      <a:pt x="334" y="257"/>
                      <a:pt x="224" y="495"/>
                      <a:pt x="105" y="731"/>
                    </a:cubicBezTo>
                    <a:cubicBezTo>
                      <a:pt x="72" y="796"/>
                      <a:pt x="39" y="861"/>
                      <a:pt x="4" y="926"/>
                    </a:cubicBezTo>
                    <a:cubicBezTo>
                      <a:pt x="-17" y="967"/>
                      <a:pt x="39" y="1001"/>
                      <a:pt x="60" y="960"/>
                    </a:cubicBezTo>
                    <a:cubicBezTo>
                      <a:pt x="182" y="731"/>
                      <a:pt x="295" y="492"/>
                      <a:pt x="406" y="253"/>
                    </a:cubicBezTo>
                    <a:cubicBezTo>
                      <a:pt x="436" y="185"/>
                      <a:pt x="465" y="117"/>
                      <a:pt x="495" y="49"/>
                    </a:cubicBezTo>
                    <a:cubicBezTo>
                      <a:pt x="501" y="33"/>
                      <a:pt x="498" y="15"/>
                      <a:pt x="483" y="5"/>
                    </a:cubicBezTo>
                    <a:cubicBezTo>
                      <a:pt x="468" y="-4"/>
                      <a:pt x="448" y="-1"/>
                      <a:pt x="438" y="15"/>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22" name="Google Shape;322;p26"/>
              <p:cNvSpPr/>
              <p:nvPr/>
            </p:nvSpPr>
            <p:spPr>
              <a:xfrm>
                <a:off x="3035880" y="1383120"/>
                <a:ext cx="83520" cy="141120"/>
              </a:xfrm>
              <a:custGeom>
                <a:avLst/>
                <a:gdLst/>
                <a:ahLst/>
                <a:cxnLst/>
                <a:rect l="l" t="t" r="r" b="b"/>
                <a:pathLst>
                  <a:path w="232" h="392" extrusionOk="0">
                    <a:moveTo>
                      <a:pt x="174" y="16"/>
                    </a:moveTo>
                    <a:lnTo>
                      <a:pt x="174" y="16"/>
                    </a:lnTo>
                    <a:cubicBezTo>
                      <a:pt x="117" y="125"/>
                      <a:pt x="60" y="233"/>
                      <a:pt x="4" y="342"/>
                    </a:cubicBezTo>
                    <a:cubicBezTo>
                      <a:pt x="-17" y="379"/>
                      <a:pt x="40" y="413"/>
                      <a:pt x="60" y="376"/>
                    </a:cubicBezTo>
                    <a:cubicBezTo>
                      <a:pt x="117" y="268"/>
                      <a:pt x="171" y="159"/>
                      <a:pt x="227" y="51"/>
                    </a:cubicBezTo>
                    <a:cubicBezTo>
                      <a:pt x="248" y="13"/>
                      <a:pt x="192" y="-21"/>
                      <a:pt x="174" y="16"/>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23" name="Google Shape;323;p26"/>
              <p:cNvSpPr/>
              <p:nvPr/>
            </p:nvSpPr>
            <p:spPr>
              <a:xfrm>
                <a:off x="1943640" y="1309680"/>
                <a:ext cx="22680" cy="23400"/>
              </a:xfrm>
              <a:custGeom>
                <a:avLst/>
                <a:gdLst/>
                <a:ahLst/>
                <a:cxnLst/>
                <a:rect l="l" t="t" r="r" b="b"/>
                <a:pathLst>
                  <a:path w="63" h="65" extrusionOk="0">
                    <a:moveTo>
                      <a:pt x="32" y="65"/>
                    </a:moveTo>
                    <a:lnTo>
                      <a:pt x="32" y="65"/>
                    </a:lnTo>
                    <a:cubicBezTo>
                      <a:pt x="74" y="65"/>
                      <a:pt x="74" y="0"/>
                      <a:pt x="32" y="0"/>
                    </a:cubicBezTo>
                    <a:cubicBezTo>
                      <a:pt x="-10" y="0"/>
                      <a:pt x="-10" y="65"/>
                      <a:pt x="32" y="65"/>
                    </a:cubicBezTo>
                    <a:close/>
                  </a:path>
                </a:pathLst>
              </a:custGeom>
              <a:solidFill>
                <a:schemeClr val="dk1"/>
              </a:solidFill>
              <a:ln>
                <a:noFill/>
              </a:ln>
            </p:spPr>
            <p:txBody>
              <a:bodyPr spcFirstLastPara="1" wrap="square" lIns="120000" tIns="0" rIns="120000" bIns="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24" name="Google Shape;324;p26"/>
              <p:cNvSpPr/>
              <p:nvPr/>
            </p:nvSpPr>
            <p:spPr>
              <a:xfrm>
                <a:off x="1967400" y="1244880"/>
                <a:ext cx="22320" cy="23400"/>
              </a:xfrm>
              <a:custGeom>
                <a:avLst/>
                <a:gdLst/>
                <a:ahLst/>
                <a:cxnLst/>
                <a:rect l="l" t="t" r="r" b="b"/>
                <a:pathLst>
                  <a:path w="62" h="65" extrusionOk="0">
                    <a:moveTo>
                      <a:pt x="31" y="65"/>
                    </a:moveTo>
                    <a:lnTo>
                      <a:pt x="31" y="65"/>
                    </a:lnTo>
                    <a:cubicBezTo>
                      <a:pt x="73" y="65"/>
                      <a:pt x="73" y="0"/>
                      <a:pt x="31" y="0"/>
                    </a:cubicBezTo>
                    <a:cubicBezTo>
                      <a:pt x="-10" y="0"/>
                      <a:pt x="-10" y="65"/>
                      <a:pt x="31" y="65"/>
                    </a:cubicBezTo>
                    <a:close/>
                  </a:path>
                </a:pathLst>
              </a:custGeom>
              <a:solidFill>
                <a:schemeClr val="dk1"/>
              </a:solidFill>
              <a:ln>
                <a:noFill/>
              </a:ln>
            </p:spPr>
            <p:txBody>
              <a:bodyPr spcFirstLastPara="1" wrap="square" lIns="120000" tIns="0" rIns="120000" bIns="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25" name="Google Shape;325;p26"/>
              <p:cNvSpPr/>
              <p:nvPr/>
            </p:nvSpPr>
            <p:spPr>
              <a:xfrm>
                <a:off x="1959840" y="1375560"/>
                <a:ext cx="22320" cy="24480"/>
              </a:xfrm>
              <a:custGeom>
                <a:avLst/>
                <a:gdLst/>
                <a:ahLst/>
                <a:cxnLst/>
                <a:rect l="l" t="t" r="r" b="b"/>
                <a:pathLst>
                  <a:path w="62" h="68" extrusionOk="0">
                    <a:moveTo>
                      <a:pt x="31" y="68"/>
                    </a:moveTo>
                    <a:lnTo>
                      <a:pt x="31" y="68"/>
                    </a:lnTo>
                    <a:cubicBezTo>
                      <a:pt x="73" y="68"/>
                      <a:pt x="73" y="0"/>
                      <a:pt x="31" y="0"/>
                    </a:cubicBezTo>
                    <a:cubicBezTo>
                      <a:pt x="-10" y="0"/>
                      <a:pt x="-10" y="68"/>
                      <a:pt x="31" y="68"/>
                    </a:cubicBezTo>
                    <a:close/>
                  </a:path>
                </a:pathLst>
              </a:custGeom>
              <a:solidFill>
                <a:schemeClr val="dk1"/>
              </a:solidFill>
              <a:ln>
                <a:noFill/>
              </a:ln>
            </p:spPr>
            <p:txBody>
              <a:bodyPr spcFirstLastPara="1" wrap="square" lIns="120000" tIns="0" rIns="120000" bIns="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26" name="Google Shape;326;p26"/>
              <p:cNvSpPr/>
              <p:nvPr/>
            </p:nvSpPr>
            <p:spPr>
              <a:xfrm>
                <a:off x="1919160" y="1472760"/>
                <a:ext cx="22320" cy="23400"/>
              </a:xfrm>
              <a:custGeom>
                <a:avLst/>
                <a:gdLst/>
                <a:ahLst/>
                <a:cxnLst/>
                <a:rect l="l" t="t" r="r" b="b"/>
                <a:pathLst>
                  <a:path w="62" h="65" extrusionOk="0">
                    <a:moveTo>
                      <a:pt x="31" y="65"/>
                    </a:moveTo>
                    <a:lnTo>
                      <a:pt x="31" y="65"/>
                    </a:lnTo>
                    <a:cubicBezTo>
                      <a:pt x="73" y="65"/>
                      <a:pt x="73" y="0"/>
                      <a:pt x="31" y="0"/>
                    </a:cubicBezTo>
                    <a:cubicBezTo>
                      <a:pt x="-10" y="0"/>
                      <a:pt x="-10" y="65"/>
                      <a:pt x="31" y="65"/>
                    </a:cubicBezTo>
                    <a:close/>
                  </a:path>
                </a:pathLst>
              </a:custGeom>
              <a:solidFill>
                <a:schemeClr val="dk1"/>
              </a:solidFill>
              <a:ln>
                <a:noFill/>
              </a:ln>
            </p:spPr>
            <p:txBody>
              <a:bodyPr spcFirstLastPara="1" wrap="square" lIns="120000" tIns="0" rIns="120000" bIns="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27" name="Google Shape;327;p26"/>
              <p:cNvSpPr/>
              <p:nvPr/>
            </p:nvSpPr>
            <p:spPr>
              <a:xfrm>
                <a:off x="1915920" y="1392480"/>
                <a:ext cx="22320" cy="24480"/>
              </a:xfrm>
              <a:custGeom>
                <a:avLst/>
                <a:gdLst/>
                <a:ahLst/>
                <a:cxnLst/>
                <a:rect l="l" t="t" r="r" b="b"/>
                <a:pathLst>
                  <a:path w="62" h="68" extrusionOk="0">
                    <a:moveTo>
                      <a:pt x="31" y="68"/>
                    </a:moveTo>
                    <a:lnTo>
                      <a:pt x="31" y="68"/>
                    </a:lnTo>
                    <a:cubicBezTo>
                      <a:pt x="73" y="68"/>
                      <a:pt x="73" y="0"/>
                      <a:pt x="31" y="0"/>
                    </a:cubicBezTo>
                    <a:cubicBezTo>
                      <a:pt x="-10" y="0"/>
                      <a:pt x="-10" y="68"/>
                      <a:pt x="31" y="68"/>
                    </a:cubicBezTo>
                    <a:close/>
                  </a:path>
                </a:pathLst>
              </a:custGeom>
              <a:solidFill>
                <a:schemeClr val="dk1"/>
              </a:solidFill>
              <a:ln>
                <a:noFill/>
              </a:ln>
            </p:spPr>
            <p:txBody>
              <a:bodyPr spcFirstLastPara="1" wrap="square" lIns="120000" tIns="0" rIns="120000" bIns="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28" name="Google Shape;328;p26"/>
              <p:cNvSpPr/>
              <p:nvPr/>
            </p:nvSpPr>
            <p:spPr>
              <a:xfrm>
                <a:off x="2149920" y="1398960"/>
                <a:ext cx="29160" cy="130680"/>
              </a:xfrm>
              <a:custGeom>
                <a:avLst/>
                <a:gdLst/>
                <a:ahLst/>
                <a:cxnLst/>
                <a:rect l="l" t="t" r="r" b="b"/>
                <a:pathLst>
                  <a:path w="81" h="363" extrusionOk="0">
                    <a:moveTo>
                      <a:pt x="15" y="34"/>
                    </a:moveTo>
                    <a:lnTo>
                      <a:pt x="15" y="34"/>
                    </a:lnTo>
                    <a:cubicBezTo>
                      <a:pt x="9" y="130"/>
                      <a:pt x="6" y="230"/>
                      <a:pt x="0" y="329"/>
                    </a:cubicBezTo>
                    <a:cubicBezTo>
                      <a:pt x="-3" y="348"/>
                      <a:pt x="15" y="363"/>
                      <a:pt x="33" y="363"/>
                    </a:cubicBezTo>
                    <a:cubicBezTo>
                      <a:pt x="51" y="363"/>
                      <a:pt x="63" y="348"/>
                      <a:pt x="66" y="329"/>
                    </a:cubicBezTo>
                    <a:cubicBezTo>
                      <a:pt x="69" y="230"/>
                      <a:pt x="75" y="130"/>
                      <a:pt x="81" y="34"/>
                    </a:cubicBezTo>
                    <a:cubicBezTo>
                      <a:pt x="81" y="16"/>
                      <a:pt x="66" y="0"/>
                      <a:pt x="48" y="0"/>
                    </a:cubicBezTo>
                    <a:cubicBezTo>
                      <a:pt x="30" y="0"/>
                      <a:pt x="18" y="16"/>
                      <a:pt x="15" y="34"/>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29" name="Google Shape;329;p26"/>
              <p:cNvSpPr/>
              <p:nvPr/>
            </p:nvSpPr>
            <p:spPr>
              <a:xfrm>
                <a:off x="2198160" y="1435320"/>
                <a:ext cx="38520" cy="106560"/>
              </a:xfrm>
              <a:custGeom>
                <a:avLst/>
                <a:gdLst/>
                <a:ahLst/>
                <a:cxnLst/>
                <a:rect l="l" t="t" r="r" b="b"/>
                <a:pathLst>
                  <a:path w="107" h="296" extrusionOk="0">
                    <a:moveTo>
                      <a:pt x="42" y="26"/>
                    </a:moveTo>
                    <a:lnTo>
                      <a:pt x="42" y="26"/>
                    </a:lnTo>
                    <a:cubicBezTo>
                      <a:pt x="15" y="101"/>
                      <a:pt x="0" y="182"/>
                      <a:pt x="0" y="262"/>
                    </a:cubicBezTo>
                    <a:cubicBezTo>
                      <a:pt x="0" y="281"/>
                      <a:pt x="15" y="296"/>
                      <a:pt x="33" y="296"/>
                    </a:cubicBezTo>
                    <a:cubicBezTo>
                      <a:pt x="51" y="296"/>
                      <a:pt x="66" y="281"/>
                      <a:pt x="66" y="262"/>
                    </a:cubicBezTo>
                    <a:cubicBezTo>
                      <a:pt x="66" y="188"/>
                      <a:pt x="78" y="113"/>
                      <a:pt x="105" y="42"/>
                    </a:cubicBezTo>
                    <a:cubicBezTo>
                      <a:pt x="111" y="26"/>
                      <a:pt x="96" y="8"/>
                      <a:pt x="81" y="2"/>
                    </a:cubicBezTo>
                    <a:cubicBezTo>
                      <a:pt x="63" y="-5"/>
                      <a:pt x="48" y="8"/>
                      <a:pt x="42" y="26"/>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30" name="Google Shape;330;p26"/>
              <p:cNvSpPr/>
              <p:nvPr/>
            </p:nvSpPr>
            <p:spPr>
              <a:xfrm>
                <a:off x="2232360" y="1452960"/>
                <a:ext cx="53640" cy="111600"/>
              </a:xfrm>
              <a:custGeom>
                <a:avLst/>
                <a:gdLst/>
                <a:ahLst/>
                <a:cxnLst/>
                <a:rect l="l" t="t" r="r" b="b"/>
                <a:pathLst>
                  <a:path w="149" h="310" extrusionOk="0">
                    <a:moveTo>
                      <a:pt x="84" y="27"/>
                    </a:moveTo>
                    <a:lnTo>
                      <a:pt x="84" y="27"/>
                    </a:lnTo>
                    <a:cubicBezTo>
                      <a:pt x="57" y="108"/>
                      <a:pt x="28" y="188"/>
                      <a:pt x="1" y="269"/>
                    </a:cubicBezTo>
                    <a:cubicBezTo>
                      <a:pt x="-5" y="284"/>
                      <a:pt x="7" y="306"/>
                      <a:pt x="24" y="309"/>
                    </a:cubicBezTo>
                    <a:cubicBezTo>
                      <a:pt x="42" y="315"/>
                      <a:pt x="57" y="303"/>
                      <a:pt x="63" y="288"/>
                    </a:cubicBezTo>
                    <a:cubicBezTo>
                      <a:pt x="90" y="207"/>
                      <a:pt x="120" y="123"/>
                      <a:pt x="147" y="43"/>
                    </a:cubicBezTo>
                    <a:cubicBezTo>
                      <a:pt x="153" y="27"/>
                      <a:pt x="141" y="8"/>
                      <a:pt x="123" y="2"/>
                    </a:cubicBezTo>
                    <a:cubicBezTo>
                      <a:pt x="105" y="-4"/>
                      <a:pt x="90" y="8"/>
                      <a:pt x="84" y="27"/>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31" name="Google Shape;331;p26"/>
              <p:cNvSpPr/>
              <p:nvPr/>
            </p:nvSpPr>
            <p:spPr>
              <a:xfrm>
                <a:off x="1419120" y="1942560"/>
                <a:ext cx="73800" cy="190440"/>
              </a:xfrm>
              <a:custGeom>
                <a:avLst/>
                <a:gdLst/>
                <a:ahLst/>
                <a:cxnLst/>
                <a:rect l="l" t="t" r="r" b="b"/>
                <a:pathLst>
                  <a:path w="205" h="529" extrusionOk="0">
                    <a:moveTo>
                      <a:pt x="157" y="515"/>
                    </a:moveTo>
                    <a:lnTo>
                      <a:pt x="157" y="515"/>
                    </a:lnTo>
                    <a:cubicBezTo>
                      <a:pt x="133" y="534"/>
                      <a:pt x="97" y="537"/>
                      <a:pt x="58" y="506"/>
                    </a:cubicBezTo>
                    <a:cubicBezTo>
                      <a:pt x="35" y="487"/>
                      <a:pt x="14" y="462"/>
                      <a:pt x="5" y="431"/>
                    </a:cubicBezTo>
                    <a:cubicBezTo>
                      <a:pt x="-7" y="391"/>
                      <a:pt x="5" y="351"/>
                      <a:pt x="20" y="314"/>
                    </a:cubicBezTo>
                    <a:cubicBezTo>
                      <a:pt x="67" y="205"/>
                      <a:pt x="115" y="100"/>
                      <a:pt x="181" y="0"/>
                    </a:cubicBezTo>
                    <a:cubicBezTo>
                      <a:pt x="175" y="127"/>
                      <a:pt x="193" y="248"/>
                      <a:pt x="205" y="372"/>
                    </a:cubicBezTo>
                    <a:cubicBezTo>
                      <a:pt x="207" y="422"/>
                      <a:pt x="189" y="484"/>
                      <a:pt x="157" y="515"/>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32" name="Google Shape;332;p26"/>
              <p:cNvSpPr/>
              <p:nvPr/>
            </p:nvSpPr>
            <p:spPr>
              <a:xfrm>
                <a:off x="1618560" y="2251800"/>
                <a:ext cx="73080" cy="190080"/>
              </a:xfrm>
              <a:custGeom>
                <a:avLst/>
                <a:gdLst/>
                <a:ahLst/>
                <a:cxnLst/>
                <a:rect l="l" t="t" r="r" b="b"/>
                <a:pathLst>
                  <a:path w="203" h="528" extrusionOk="0">
                    <a:moveTo>
                      <a:pt x="157" y="512"/>
                    </a:moveTo>
                    <a:lnTo>
                      <a:pt x="157" y="512"/>
                    </a:lnTo>
                    <a:cubicBezTo>
                      <a:pt x="130" y="534"/>
                      <a:pt x="97" y="537"/>
                      <a:pt x="56" y="506"/>
                    </a:cubicBezTo>
                    <a:cubicBezTo>
                      <a:pt x="32" y="484"/>
                      <a:pt x="11" y="459"/>
                      <a:pt x="5" y="428"/>
                    </a:cubicBezTo>
                    <a:cubicBezTo>
                      <a:pt x="-7" y="391"/>
                      <a:pt x="5" y="348"/>
                      <a:pt x="20" y="310"/>
                    </a:cubicBezTo>
                    <a:cubicBezTo>
                      <a:pt x="65" y="202"/>
                      <a:pt x="115" y="100"/>
                      <a:pt x="178" y="0"/>
                    </a:cubicBezTo>
                    <a:cubicBezTo>
                      <a:pt x="175" y="124"/>
                      <a:pt x="193" y="245"/>
                      <a:pt x="202" y="369"/>
                    </a:cubicBezTo>
                    <a:cubicBezTo>
                      <a:pt x="208" y="422"/>
                      <a:pt x="190" y="484"/>
                      <a:pt x="157" y="512"/>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33" name="Google Shape;333;p26"/>
              <p:cNvSpPr/>
              <p:nvPr/>
            </p:nvSpPr>
            <p:spPr>
              <a:xfrm>
                <a:off x="1318320" y="2447280"/>
                <a:ext cx="72720" cy="189720"/>
              </a:xfrm>
              <a:custGeom>
                <a:avLst/>
                <a:gdLst/>
                <a:ahLst/>
                <a:cxnLst/>
                <a:rect l="l" t="t" r="r" b="b"/>
                <a:pathLst>
                  <a:path w="202" h="527" extrusionOk="0">
                    <a:moveTo>
                      <a:pt x="157" y="511"/>
                    </a:moveTo>
                    <a:lnTo>
                      <a:pt x="157" y="511"/>
                    </a:lnTo>
                    <a:cubicBezTo>
                      <a:pt x="130" y="533"/>
                      <a:pt x="97" y="536"/>
                      <a:pt x="58" y="505"/>
                    </a:cubicBezTo>
                    <a:cubicBezTo>
                      <a:pt x="31" y="487"/>
                      <a:pt x="14" y="459"/>
                      <a:pt x="5" y="431"/>
                    </a:cubicBezTo>
                    <a:cubicBezTo>
                      <a:pt x="-7" y="391"/>
                      <a:pt x="5" y="350"/>
                      <a:pt x="20" y="313"/>
                    </a:cubicBezTo>
                    <a:cubicBezTo>
                      <a:pt x="64" y="201"/>
                      <a:pt x="115" y="99"/>
                      <a:pt x="178" y="0"/>
                    </a:cubicBezTo>
                    <a:cubicBezTo>
                      <a:pt x="174" y="124"/>
                      <a:pt x="192" y="245"/>
                      <a:pt x="201" y="372"/>
                    </a:cubicBezTo>
                    <a:cubicBezTo>
                      <a:pt x="207" y="422"/>
                      <a:pt x="189" y="484"/>
                      <a:pt x="157" y="511"/>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34" name="Google Shape;334;p26"/>
              <p:cNvSpPr/>
              <p:nvPr/>
            </p:nvSpPr>
            <p:spPr>
              <a:xfrm>
                <a:off x="1760760" y="1847880"/>
                <a:ext cx="73440" cy="190080"/>
              </a:xfrm>
              <a:custGeom>
                <a:avLst/>
                <a:gdLst/>
                <a:ahLst/>
                <a:cxnLst/>
                <a:rect l="l" t="t" r="r" b="b"/>
                <a:pathLst>
                  <a:path w="204" h="528" extrusionOk="0">
                    <a:moveTo>
                      <a:pt x="155" y="511"/>
                    </a:moveTo>
                    <a:lnTo>
                      <a:pt x="155" y="511"/>
                    </a:lnTo>
                    <a:cubicBezTo>
                      <a:pt x="132" y="533"/>
                      <a:pt x="99" y="536"/>
                      <a:pt x="57" y="505"/>
                    </a:cubicBezTo>
                    <a:cubicBezTo>
                      <a:pt x="33" y="487"/>
                      <a:pt x="12" y="459"/>
                      <a:pt x="3" y="431"/>
                    </a:cubicBezTo>
                    <a:cubicBezTo>
                      <a:pt x="-5" y="390"/>
                      <a:pt x="3" y="350"/>
                      <a:pt x="21" y="313"/>
                    </a:cubicBezTo>
                    <a:cubicBezTo>
                      <a:pt x="66" y="201"/>
                      <a:pt x="117" y="99"/>
                      <a:pt x="179" y="0"/>
                    </a:cubicBezTo>
                    <a:cubicBezTo>
                      <a:pt x="176" y="124"/>
                      <a:pt x="194" y="245"/>
                      <a:pt x="203" y="372"/>
                    </a:cubicBezTo>
                    <a:cubicBezTo>
                      <a:pt x="209" y="421"/>
                      <a:pt x="191" y="483"/>
                      <a:pt x="155" y="511"/>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35" name="Google Shape;335;p26"/>
              <p:cNvSpPr/>
              <p:nvPr/>
            </p:nvSpPr>
            <p:spPr>
              <a:xfrm>
                <a:off x="1933200" y="2063160"/>
                <a:ext cx="73440" cy="190440"/>
              </a:xfrm>
              <a:custGeom>
                <a:avLst/>
                <a:gdLst/>
                <a:ahLst/>
                <a:cxnLst/>
                <a:rect l="l" t="t" r="r" b="b"/>
                <a:pathLst>
                  <a:path w="204" h="529" extrusionOk="0">
                    <a:moveTo>
                      <a:pt x="156" y="515"/>
                    </a:moveTo>
                    <a:lnTo>
                      <a:pt x="156" y="515"/>
                    </a:lnTo>
                    <a:cubicBezTo>
                      <a:pt x="132" y="533"/>
                      <a:pt x="100" y="537"/>
                      <a:pt x="58" y="506"/>
                    </a:cubicBezTo>
                    <a:cubicBezTo>
                      <a:pt x="34" y="487"/>
                      <a:pt x="13" y="462"/>
                      <a:pt x="4" y="431"/>
                    </a:cubicBezTo>
                    <a:cubicBezTo>
                      <a:pt x="-5" y="391"/>
                      <a:pt x="4" y="351"/>
                      <a:pt x="22" y="313"/>
                    </a:cubicBezTo>
                    <a:cubicBezTo>
                      <a:pt x="67" y="205"/>
                      <a:pt x="117" y="99"/>
                      <a:pt x="180" y="0"/>
                    </a:cubicBezTo>
                    <a:cubicBezTo>
                      <a:pt x="177" y="127"/>
                      <a:pt x="195" y="248"/>
                      <a:pt x="204" y="372"/>
                    </a:cubicBezTo>
                    <a:cubicBezTo>
                      <a:pt x="207" y="422"/>
                      <a:pt x="192" y="484"/>
                      <a:pt x="156" y="515"/>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36" name="Google Shape;336;p26"/>
              <p:cNvSpPr/>
              <p:nvPr/>
            </p:nvSpPr>
            <p:spPr>
              <a:xfrm>
                <a:off x="1873800" y="2504160"/>
                <a:ext cx="73080" cy="190080"/>
              </a:xfrm>
              <a:custGeom>
                <a:avLst/>
                <a:gdLst/>
                <a:ahLst/>
                <a:cxnLst/>
                <a:rect l="l" t="t" r="r" b="b"/>
                <a:pathLst>
                  <a:path w="203" h="528" extrusionOk="0">
                    <a:moveTo>
                      <a:pt x="154" y="515"/>
                    </a:moveTo>
                    <a:lnTo>
                      <a:pt x="154" y="515"/>
                    </a:lnTo>
                    <a:cubicBezTo>
                      <a:pt x="131" y="533"/>
                      <a:pt x="98" y="536"/>
                      <a:pt x="56" y="505"/>
                    </a:cubicBezTo>
                    <a:cubicBezTo>
                      <a:pt x="32" y="487"/>
                      <a:pt x="11" y="462"/>
                      <a:pt x="5" y="431"/>
                    </a:cubicBezTo>
                    <a:cubicBezTo>
                      <a:pt x="-6" y="391"/>
                      <a:pt x="5" y="350"/>
                      <a:pt x="20" y="313"/>
                    </a:cubicBezTo>
                    <a:cubicBezTo>
                      <a:pt x="65" y="205"/>
                      <a:pt x="116" y="99"/>
                      <a:pt x="178" y="0"/>
                    </a:cubicBezTo>
                    <a:cubicBezTo>
                      <a:pt x="175" y="127"/>
                      <a:pt x="193" y="248"/>
                      <a:pt x="202" y="372"/>
                    </a:cubicBezTo>
                    <a:cubicBezTo>
                      <a:pt x="208" y="422"/>
                      <a:pt x="190" y="484"/>
                      <a:pt x="154" y="515"/>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37" name="Google Shape;337;p26"/>
              <p:cNvSpPr/>
              <p:nvPr/>
            </p:nvSpPr>
            <p:spPr>
              <a:xfrm>
                <a:off x="1634760" y="1512720"/>
                <a:ext cx="73080" cy="190080"/>
              </a:xfrm>
              <a:custGeom>
                <a:avLst/>
                <a:gdLst/>
                <a:ahLst/>
                <a:cxnLst/>
                <a:rect l="l" t="t" r="r" b="b"/>
                <a:pathLst>
                  <a:path w="203" h="528" extrusionOk="0">
                    <a:moveTo>
                      <a:pt x="157" y="512"/>
                    </a:moveTo>
                    <a:lnTo>
                      <a:pt x="157" y="512"/>
                    </a:lnTo>
                    <a:cubicBezTo>
                      <a:pt x="130" y="534"/>
                      <a:pt x="97" y="537"/>
                      <a:pt x="55" y="503"/>
                    </a:cubicBezTo>
                    <a:cubicBezTo>
                      <a:pt x="32" y="484"/>
                      <a:pt x="11" y="459"/>
                      <a:pt x="5" y="429"/>
                    </a:cubicBezTo>
                    <a:cubicBezTo>
                      <a:pt x="-7" y="391"/>
                      <a:pt x="5" y="348"/>
                      <a:pt x="20" y="311"/>
                    </a:cubicBezTo>
                    <a:cubicBezTo>
                      <a:pt x="64" y="202"/>
                      <a:pt x="115" y="100"/>
                      <a:pt x="178" y="0"/>
                    </a:cubicBezTo>
                    <a:cubicBezTo>
                      <a:pt x="175" y="125"/>
                      <a:pt x="193" y="245"/>
                      <a:pt x="202" y="370"/>
                    </a:cubicBezTo>
                    <a:cubicBezTo>
                      <a:pt x="208" y="422"/>
                      <a:pt x="189" y="484"/>
                      <a:pt x="157" y="512"/>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38" name="Google Shape;338;p26"/>
              <p:cNvSpPr/>
              <p:nvPr/>
            </p:nvSpPr>
            <p:spPr>
              <a:xfrm>
                <a:off x="2434320" y="3996360"/>
                <a:ext cx="883080" cy="1042920"/>
              </a:xfrm>
              <a:custGeom>
                <a:avLst/>
                <a:gdLst/>
                <a:ahLst/>
                <a:cxnLst/>
                <a:rect l="l" t="t" r="r" b="b"/>
                <a:pathLst>
                  <a:path w="2453" h="2897" extrusionOk="0">
                    <a:moveTo>
                      <a:pt x="54" y="2083"/>
                    </a:moveTo>
                    <a:lnTo>
                      <a:pt x="54" y="2083"/>
                    </a:lnTo>
                    <a:cubicBezTo>
                      <a:pt x="334" y="2344"/>
                      <a:pt x="760" y="2400"/>
                      <a:pt x="1019" y="2685"/>
                    </a:cubicBezTo>
                    <a:cubicBezTo>
                      <a:pt x="1088" y="2759"/>
                      <a:pt x="1147" y="2852"/>
                      <a:pt x="1240" y="2883"/>
                    </a:cubicBezTo>
                    <a:cubicBezTo>
                      <a:pt x="1314" y="2911"/>
                      <a:pt x="1398" y="2892"/>
                      <a:pt x="1472" y="2864"/>
                    </a:cubicBezTo>
                    <a:cubicBezTo>
                      <a:pt x="1678" y="2787"/>
                      <a:pt x="1859" y="2638"/>
                      <a:pt x="1979" y="2446"/>
                    </a:cubicBezTo>
                    <a:cubicBezTo>
                      <a:pt x="2083" y="2272"/>
                      <a:pt x="2140" y="2071"/>
                      <a:pt x="2190" y="1876"/>
                    </a:cubicBezTo>
                    <a:cubicBezTo>
                      <a:pt x="2348" y="1296"/>
                      <a:pt x="2491" y="744"/>
                      <a:pt x="2444" y="136"/>
                    </a:cubicBezTo>
                    <a:cubicBezTo>
                      <a:pt x="2441" y="102"/>
                      <a:pt x="2438" y="71"/>
                      <a:pt x="2417" y="43"/>
                    </a:cubicBezTo>
                    <a:cubicBezTo>
                      <a:pt x="2381" y="-10"/>
                      <a:pt x="2303" y="-4"/>
                      <a:pt x="2244" y="6"/>
                    </a:cubicBezTo>
                    <a:cubicBezTo>
                      <a:pt x="1386" y="170"/>
                      <a:pt x="608" y="725"/>
                      <a:pt x="152" y="1497"/>
                    </a:cubicBezTo>
                    <a:cubicBezTo>
                      <a:pt x="75" y="1627"/>
                      <a:pt x="3" y="1770"/>
                      <a:pt x="0" y="1922"/>
                    </a:cubicBezTo>
                    <a:lnTo>
                      <a:pt x="54" y="2083"/>
                    </a:lnTo>
                    <a:close/>
                  </a:path>
                </a:pathLst>
              </a:custGeom>
              <a:solidFill>
                <a:schemeClr val="accent1"/>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39" name="Google Shape;339;p26"/>
              <p:cNvSpPr/>
              <p:nvPr/>
            </p:nvSpPr>
            <p:spPr>
              <a:xfrm>
                <a:off x="2613240" y="4454640"/>
                <a:ext cx="649080" cy="357480"/>
              </a:xfrm>
              <a:custGeom>
                <a:avLst/>
                <a:gdLst/>
                <a:ahLst/>
                <a:cxnLst/>
                <a:rect l="l" t="t" r="r" b="b"/>
                <a:pathLst>
                  <a:path w="1803" h="993" extrusionOk="0">
                    <a:moveTo>
                      <a:pt x="30" y="993"/>
                    </a:moveTo>
                    <a:lnTo>
                      <a:pt x="30" y="993"/>
                    </a:lnTo>
                    <a:cubicBezTo>
                      <a:pt x="308" y="984"/>
                      <a:pt x="564" y="860"/>
                      <a:pt x="811" y="739"/>
                    </a:cubicBezTo>
                    <a:cubicBezTo>
                      <a:pt x="1041" y="624"/>
                      <a:pt x="1267" y="506"/>
                      <a:pt x="1473" y="354"/>
                    </a:cubicBezTo>
                    <a:cubicBezTo>
                      <a:pt x="1589" y="268"/>
                      <a:pt x="1699" y="168"/>
                      <a:pt x="1795" y="57"/>
                    </a:cubicBezTo>
                    <a:cubicBezTo>
                      <a:pt x="1822" y="26"/>
                      <a:pt x="1777" y="-21"/>
                      <a:pt x="1750" y="10"/>
                    </a:cubicBezTo>
                    <a:cubicBezTo>
                      <a:pt x="1583" y="203"/>
                      <a:pt x="1377" y="351"/>
                      <a:pt x="1160" y="479"/>
                    </a:cubicBezTo>
                    <a:cubicBezTo>
                      <a:pt x="1053" y="540"/>
                      <a:pt x="939" y="599"/>
                      <a:pt x="826" y="655"/>
                    </a:cubicBezTo>
                    <a:cubicBezTo>
                      <a:pt x="707" y="714"/>
                      <a:pt x="591" y="776"/>
                      <a:pt x="466" y="823"/>
                    </a:cubicBezTo>
                    <a:cubicBezTo>
                      <a:pt x="325" y="879"/>
                      <a:pt x="179" y="922"/>
                      <a:pt x="30" y="925"/>
                    </a:cubicBezTo>
                    <a:cubicBezTo>
                      <a:pt x="-11" y="928"/>
                      <a:pt x="-11" y="993"/>
                      <a:pt x="30" y="993"/>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40" name="Google Shape;340;p26"/>
              <p:cNvSpPr/>
              <p:nvPr/>
            </p:nvSpPr>
            <p:spPr>
              <a:xfrm>
                <a:off x="2731320" y="4630320"/>
                <a:ext cx="479880" cy="231120"/>
              </a:xfrm>
              <a:custGeom>
                <a:avLst/>
                <a:gdLst/>
                <a:ahLst/>
                <a:cxnLst/>
                <a:rect l="l" t="t" r="r" b="b"/>
                <a:pathLst>
                  <a:path w="1333" h="642" extrusionOk="0">
                    <a:moveTo>
                      <a:pt x="42" y="641"/>
                    </a:moveTo>
                    <a:lnTo>
                      <a:pt x="42" y="641"/>
                    </a:lnTo>
                    <a:cubicBezTo>
                      <a:pt x="221" y="604"/>
                      <a:pt x="394" y="552"/>
                      <a:pt x="564" y="483"/>
                    </a:cubicBezTo>
                    <a:cubicBezTo>
                      <a:pt x="737" y="415"/>
                      <a:pt x="901" y="335"/>
                      <a:pt x="1058" y="238"/>
                    </a:cubicBezTo>
                    <a:cubicBezTo>
                      <a:pt x="1148" y="183"/>
                      <a:pt x="1234" y="124"/>
                      <a:pt x="1318" y="62"/>
                    </a:cubicBezTo>
                    <a:cubicBezTo>
                      <a:pt x="1330" y="52"/>
                      <a:pt x="1339" y="34"/>
                      <a:pt x="1327" y="15"/>
                    </a:cubicBezTo>
                    <a:cubicBezTo>
                      <a:pt x="1321" y="3"/>
                      <a:pt x="1297" y="-7"/>
                      <a:pt x="1285" y="6"/>
                    </a:cubicBezTo>
                    <a:cubicBezTo>
                      <a:pt x="1139" y="115"/>
                      <a:pt x="984" y="210"/>
                      <a:pt x="820" y="294"/>
                    </a:cubicBezTo>
                    <a:cubicBezTo>
                      <a:pt x="659" y="378"/>
                      <a:pt x="492" y="446"/>
                      <a:pt x="322" y="499"/>
                    </a:cubicBezTo>
                    <a:cubicBezTo>
                      <a:pt x="224" y="530"/>
                      <a:pt x="126" y="555"/>
                      <a:pt x="24" y="577"/>
                    </a:cubicBezTo>
                    <a:cubicBezTo>
                      <a:pt x="7" y="580"/>
                      <a:pt x="-3" y="601"/>
                      <a:pt x="0" y="617"/>
                    </a:cubicBezTo>
                    <a:cubicBezTo>
                      <a:pt x="7" y="636"/>
                      <a:pt x="24" y="645"/>
                      <a:pt x="42" y="641"/>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41" name="Google Shape;341;p26"/>
              <p:cNvSpPr/>
              <p:nvPr/>
            </p:nvSpPr>
            <p:spPr>
              <a:xfrm>
                <a:off x="2771280" y="4755600"/>
                <a:ext cx="387000" cy="185400"/>
              </a:xfrm>
              <a:custGeom>
                <a:avLst/>
                <a:gdLst/>
                <a:ahLst/>
                <a:cxnLst/>
                <a:rect l="l" t="t" r="r" b="b"/>
                <a:pathLst>
                  <a:path w="1075" h="515" extrusionOk="0">
                    <a:moveTo>
                      <a:pt x="41" y="514"/>
                    </a:moveTo>
                    <a:lnTo>
                      <a:pt x="41" y="514"/>
                    </a:lnTo>
                    <a:cubicBezTo>
                      <a:pt x="325" y="455"/>
                      <a:pt x="602" y="349"/>
                      <a:pt x="852" y="201"/>
                    </a:cubicBezTo>
                    <a:cubicBezTo>
                      <a:pt x="923" y="157"/>
                      <a:pt x="992" y="111"/>
                      <a:pt x="1061" y="64"/>
                    </a:cubicBezTo>
                    <a:cubicBezTo>
                      <a:pt x="1072" y="52"/>
                      <a:pt x="1081" y="33"/>
                      <a:pt x="1070" y="18"/>
                    </a:cubicBezTo>
                    <a:cubicBezTo>
                      <a:pt x="1064" y="2"/>
                      <a:pt x="1040" y="-7"/>
                      <a:pt x="1028" y="5"/>
                    </a:cubicBezTo>
                    <a:cubicBezTo>
                      <a:pt x="792" y="176"/>
                      <a:pt x="533" y="306"/>
                      <a:pt x="259" y="390"/>
                    </a:cubicBezTo>
                    <a:cubicBezTo>
                      <a:pt x="182" y="411"/>
                      <a:pt x="104" y="433"/>
                      <a:pt x="24" y="449"/>
                    </a:cubicBezTo>
                    <a:cubicBezTo>
                      <a:pt x="6" y="452"/>
                      <a:pt x="-3" y="474"/>
                      <a:pt x="0" y="489"/>
                    </a:cubicBezTo>
                    <a:cubicBezTo>
                      <a:pt x="6" y="508"/>
                      <a:pt x="24" y="517"/>
                      <a:pt x="41" y="514"/>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42" name="Google Shape;342;p26"/>
              <p:cNvSpPr/>
              <p:nvPr/>
            </p:nvSpPr>
            <p:spPr>
              <a:xfrm>
                <a:off x="746640" y="2883600"/>
                <a:ext cx="2634120" cy="1910880"/>
              </a:xfrm>
              <a:custGeom>
                <a:avLst/>
                <a:gdLst/>
                <a:ahLst/>
                <a:cxnLst/>
                <a:rect l="l" t="t" r="r" b="b"/>
                <a:pathLst>
                  <a:path w="7317" h="5308" extrusionOk="0">
                    <a:moveTo>
                      <a:pt x="6542" y="4291"/>
                    </a:moveTo>
                    <a:lnTo>
                      <a:pt x="6542" y="4291"/>
                    </a:lnTo>
                    <a:cubicBezTo>
                      <a:pt x="6592" y="4256"/>
                      <a:pt x="6658" y="4300"/>
                      <a:pt x="6708" y="4300"/>
                    </a:cubicBezTo>
                    <a:cubicBezTo>
                      <a:pt x="6780" y="4297"/>
                      <a:pt x="6837" y="4272"/>
                      <a:pt x="6902" y="4235"/>
                    </a:cubicBezTo>
                    <a:cubicBezTo>
                      <a:pt x="6944" y="4210"/>
                      <a:pt x="6986" y="4185"/>
                      <a:pt x="7012" y="4145"/>
                    </a:cubicBezTo>
                    <a:cubicBezTo>
                      <a:pt x="7042" y="4092"/>
                      <a:pt x="7042" y="4027"/>
                      <a:pt x="7042" y="3965"/>
                    </a:cubicBezTo>
                    <a:cubicBezTo>
                      <a:pt x="7039" y="3891"/>
                      <a:pt x="7039" y="3813"/>
                      <a:pt x="7021" y="3739"/>
                    </a:cubicBezTo>
                    <a:cubicBezTo>
                      <a:pt x="7003" y="3667"/>
                      <a:pt x="6965" y="3596"/>
                      <a:pt x="6905" y="3553"/>
                    </a:cubicBezTo>
                    <a:cubicBezTo>
                      <a:pt x="7129" y="3457"/>
                      <a:pt x="7287" y="3196"/>
                      <a:pt x="7313" y="2954"/>
                    </a:cubicBezTo>
                    <a:cubicBezTo>
                      <a:pt x="7340" y="2715"/>
                      <a:pt x="7233" y="2439"/>
                      <a:pt x="7063" y="2278"/>
                    </a:cubicBezTo>
                    <a:cubicBezTo>
                      <a:pt x="7087" y="2058"/>
                      <a:pt x="7060" y="1829"/>
                      <a:pt x="6983" y="1621"/>
                    </a:cubicBezTo>
                    <a:cubicBezTo>
                      <a:pt x="6920" y="1453"/>
                      <a:pt x="6825" y="1295"/>
                      <a:pt x="6688" y="1187"/>
                    </a:cubicBezTo>
                    <a:cubicBezTo>
                      <a:pt x="6551" y="1078"/>
                      <a:pt x="6369" y="1023"/>
                      <a:pt x="6199" y="1066"/>
                    </a:cubicBezTo>
                    <a:cubicBezTo>
                      <a:pt x="6238" y="837"/>
                      <a:pt x="6080" y="601"/>
                      <a:pt x="5868" y="520"/>
                    </a:cubicBezTo>
                    <a:cubicBezTo>
                      <a:pt x="5659" y="443"/>
                      <a:pt x="5415" y="502"/>
                      <a:pt x="5233" y="641"/>
                    </a:cubicBezTo>
                    <a:cubicBezTo>
                      <a:pt x="5305" y="585"/>
                      <a:pt x="4950" y="204"/>
                      <a:pt x="4906" y="167"/>
                    </a:cubicBezTo>
                    <a:cubicBezTo>
                      <a:pt x="4798" y="77"/>
                      <a:pt x="4661" y="30"/>
                      <a:pt x="4524" y="12"/>
                    </a:cubicBezTo>
                    <a:cubicBezTo>
                      <a:pt x="4259" y="-29"/>
                      <a:pt x="3892" y="24"/>
                      <a:pt x="3741" y="288"/>
                    </a:cubicBezTo>
                    <a:cubicBezTo>
                      <a:pt x="3637" y="213"/>
                      <a:pt x="3509" y="179"/>
                      <a:pt x="3381" y="167"/>
                    </a:cubicBezTo>
                    <a:cubicBezTo>
                      <a:pt x="3214" y="151"/>
                      <a:pt x="3038" y="179"/>
                      <a:pt x="2886" y="263"/>
                    </a:cubicBezTo>
                    <a:cubicBezTo>
                      <a:pt x="2737" y="347"/>
                      <a:pt x="2615" y="492"/>
                      <a:pt x="2576" y="666"/>
                    </a:cubicBezTo>
                    <a:cubicBezTo>
                      <a:pt x="2475" y="647"/>
                      <a:pt x="2397" y="567"/>
                      <a:pt x="2299" y="542"/>
                    </a:cubicBezTo>
                    <a:cubicBezTo>
                      <a:pt x="2177" y="511"/>
                      <a:pt x="2046" y="573"/>
                      <a:pt x="1962" y="675"/>
                    </a:cubicBezTo>
                    <a:cubicBezTo>
                      <a:pt x="1882" y="774"/>
                      <a:pt x="1840" y="905"/>
                      <a:pt x="1819" y="1032"/>
                    </a:cubicBezTo>
                    <a:cubicBezTo>
                      <a:pt x="1640" y="960"/>
                      <a:pt x="1417" y="1128"/>
                      <a:pt x="1423" y="1326"/>
                    </a:cubicBezTo>
                    <a:cubicBezTo>
                      <a:pt x="1056" y="1249"/>
                      <a:pt x="651" y="1453"/>
                      <a:pt x="484" y="1804"/>
                    </a:cubicBezTo>
                    <a:cubicBezTo>
                      <a:pt x="377" y="2024"/>
                      <a:pt x="395" y="2235"/>
                      <a:pt x="398" y="2477"/>
                    </a:cubicBezTo>
                    <a:cubicBezTo>
                      <a:pt x="398" y="2495"/>
                      <a:pt x="398" y="2514"/>
                      <a:pt x="389" y="2529"/>
                    </a:cubicBezTo>
                    <a:cubicBezTo>
                      <a:pt x="377" y="2551"/>
                      <a:pt x="353" y="2564"/>
                      <a:pt x="332" y="2573"/>
                    </a:cubicBezTo>
                    <a:cubicBezTo>
                      <a:pt x="153" y="2660"/>
                      <a:pt x="16" y="2842"/>
                      <a:pt x="1" y="3047"/>
                    </a:cubicBezTo>
                    <a:cubicBezTo>
                      <a:pt x="-14" y="3252"/>
                      <a:pt x="106" y="3466"/>
                      <a:pt x="293" y="3531"/>
                    </a:cubicBezTo>
                    <a:cubicBezTo>
                      <a:pt x="273" y="3739"/>
                      <a:pt x="287" y="4033"/>
                      <a:pt x="392" y="4213"/>
                    </a:cubicBezTo>
                    <a:cubicBezTo>
                      <a:pt x="478" y="4365"/>
                      <a:pt x="639" y="4455"/>
                      <a:pt x="788" y="4536"/>
                    </a:cubicBezTo>
                    <a:cubicBezTo>
                      <a:pt x="892" y="4591"/>
                      <a:pt x="1018" y="4650"/>
                      <a:pt x="1125" y="4604"/>
                    </a:cubicBezTo>
                    <a:cubicBezTo>
                      <a:pt x="1107" y="4762"/>
                      <a:pt x="1268" y="4876"/>
                      <a:pt x="1414" y="4923"/>
                    </a:cubicBezTo>
                    <a:cubicBezTo>
                      <a:pt x="1613" y="4985"/>
                      <a:pt x="1825" y="4998"/>
                      <a:pt x="2028" y="4960"/>
                    </a:cubicBezTo>
                    <a:cubicBezTo>
                      <a:pt x="2198" y="5270"/>
                      <a:pt x="2636" y="5376"/>
                      <a:pt x="2919" y="5177"/>
                    </a:cubicBezTo>
                    <a:cubicBezTo>
                      <a:pt x="3258" y="5401"/>
                      <a:pt x="3741" y="5329"/>
                      <a:pt x="4018" y="5029"/>
                    </a:cubicBezTo>
                    <a:cubicBezTo>
                      <a:pt x="4163" y="5162"/>
                      <a:pt x="4342" y="5276"/>
                      <a:pt x="4536" y="5286"/>
                    </a:cubicBezTo>
                    <a:cubicBezTo>
                      <a:pt x="4733" y="5292"/>
                      <a:pt x="4941" y="5162"/>
                      <a:pt x="4974" y="4960"/>
                    </a:cubicBezTo>
                    <a:cubicBezTo>
                      <a:pt x="4977" y="4932"/>
                      <a:pt x="4980" y="4895"/>
                      <a:pt x="5004" y="4880"/>
                    </a:cubicBezTo>
                    <a:cubicBezTo>
                      <a:pt x="5025" y="4867"/>
                      <a:pt x="5049" y="4870"/>
                      <a:pt x="5069" y="4873"/>
                    </a:cubicBezTo>
                    <a:cubicBezTo>
                      <a:pt x="5245" y="4901"/>
                      <a:pt x="5421" y="4935"/>
                      <a:pt x="5597" y="4917"/>
                    </a:cubicBezTo>
                    <a:cubicBezTo>
                      <a:pt x="5770" y="4895"/>
                      <a:pt x="5949" y="4808"/>
                      <a:pt x="6035" y="4650"/>
                    </a:cubicBezTo>
                    <a:cubicBezTo>
                      <a:pt x="6103" y="4647"/>
                      <a:pt x="6184" y="4659"/>
                      <a:pt x="6252" y="4653"/>
                    </a:cubicBezTo>
                    <a:cubicBezTo>
                      <a:pt x="6324" y="4647"/>
                      <a:pt x="6396" y="4622"/>
                      <a:pt x="6437" y="4567"/>
                    </a:cubicBezTo>
                    <a:cubicBezTo>
                      <a:pt x="6494" y="4495"/>
                      <a:pt x="6467" y="4340"/>
                      <a:pt x="6542" y="4291"/>
                    </a:cubicBezTo>
                    <a:close/>
                  </a:path>
                </a:pathLst>
              </a:custGeom>
              <a:solidFill>
                <a:schemeClr val="accent2"/>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43" name="Google Shape;343;p26"/>
              <p:cNvSpPr/>
              <p:nvPr/>
            </p:nvSpPr>
            <p:spPr>
              <a:xfrm>
                <a:off x="1720080" y="4044240"/>
                <a:ext cx="41400" cy="56880"/>
              </a:xfrm>
              <a:custGeom>
                <a:avLst/>
                <a:gdLst/>
                <a:ahLst/>
                <a:cxnLst/>
                <a:rect l="l" t="t" r="r" b="b"/>
                <a:pathLst>
                  <a:path w="115" h="158" extrusionOk="0">
                    <a:moveTo>
                      <a:pt x="9" y="56"/>
                    </a:moveTo>
                    <a:lnTo>
                      <a:pt x="9" y="56"/>
                    </a:lnTo>
                    <a:cubicBezTo>
                      <a:pt x="12" y="62"/>
                      <a:pt x="18" y="68"/>
                      <a:pt x="21" y="71"/>
                    </a:cubicBezTo>
                    <a:cubicBezTo>
                      <a:pt x="18" y="71"/>
                      <a:pt x="18" y="68"/>
                      <a:pt x="15" y="65"/>
                    </a:cubicBezTo>
                    <a:cubicBezTo>
                      <a:pt x="30" y="84"/>
                      <a:pt x="39" y="102"/>
                      <a:pt x="48" y="121"/>
                    </a:cubicBezTo>
                    <a:cubicBezTo>
                      <a:pt x="48" y="121"/>
                      <a:pt x="45" y="118"/>
                      <a:pt x="45" y="115"/>
                    </a:cubicBezTo>
                    <a:cubicBezTo>
                      <a:pt x="48" y="121"/>
                      <a:pt x="48" y="127"/>
                      <a:pt x="51" y="133"/>
                    </a:cubicBezTo>
                    <a:cubicBezTo>
                      <a:pt x="54" y="143"/>
                      <a:pt x="60" y="149"/>
                      <a:pt x="66" y="152"/>
                    </a:cubicBezTo>
                    <a:cubicBezTo>
                      <a:pt x="72" y="158"/>
                      <a:pt x="84" y="158"/>
                      <a:pt x="93" y="158"/>
                    </a:cubicBezTo>
                    <a:cubicBezTo>
                      <a:pt x="108" y="152"/>
                      <a:pt x="120" y="133"/>
                      <a:pt x="114" y="115"/>
                    </a:cubicBezTo>
                    <a:cubicBezTo>
                      <a:pt x="102" y="74"/>
                      <a:pt x="81" y="40"/>
                      <a:pt x="54" y="9"/>
                    </a:cubicBezTo>
                    <a:cubicBezTo>
                      <a:pt x="42" y="-3"/>
                      <a:pt x="21" y="-3"/>
                      <a:pt x="9" y="9"/>
                    </a:cubicBezTo>
                    <a:cubicBezTo>
                      <a:pt x="-3" y="22"/>
                      <a:pt x="-3" y="43"/>
                      <a:pt x="9" y="56"/>
                    </a:cubicBezTo>
                    <a:close/>
                  </a:path>
                </a:pathLst>
              </a:custGeom>
              <a:solidFill>
                <a:schemeClr val="dk1"/>
              </a:solidFill>
              <a:ln>
                <a:noFill/>
              </a:ln>
            </p:spPr>
            <p:txBody>
              <a:bodyPr spcFirstLastPara="1" wrap="square" lIns="120000" tIns="15833" rIns="120000" bIns="15833"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44" name="Google Shape;344;p26"/>
              <p:cNvSpPr/>
              <p:nvPr/>
            </p:nvSpPr>
            <p:spPr>
              <a:xfrm>
                <a:off x="1639440" y="3272040"/>
                <a:ext cx="313560" cy="95400"/>
              </a:xfrm>
              <a:custGeom>
                <a:avLst/>
                <a:gdLst/>
                <a:ahLst/>
                <a:cxnLst/>
                <a:rect l="l" t="t" r="r" b="b"/>
                <a:pathLst>
                  <a:path w="871" h="265" extrusionOk="0">
                    <a:moveTo>
                      <a:pt x="674" y="49"/>
                    </a:moveTo>
                    <a:lnTo>
                      <a:pt x="674" y="49"/>
                    </a:lnTo>
                    <a:cubicBezTo>
                      <a:pt x="603" y="43"/>
                      <a:pt x="531" y="83"/>
                      <a:pt x="489" y="142"/>
                    </a:cubicBezTo>
                    <a:cubicBezTo>
                      <a:pt x="460" y="95"/>
                      <a:pt x="418" y="55"/>
                      <a:pt x="364" y="30"/>
                    </a:cubicBezTo>
                    <a:cubicBezTo>
                      <a:pt x="290" y="-7"/>
                      <a:pt x="206" y="-10"/>
                      <a:pt x="129" y="18"/>
                    </a:cubicBezTo>
                    <a:cubicBezTo>
                      <a:pt x="84" y="36"/>
                      <a:pt x="42" y="61"/>
                      <a:pt x="10" y="95"/>
                    </a:cubicBezTo>
                    <a:cubicBezTo>
                      <a:pt x="-20" y="126"/>
                      <a:pt x="27" y="176"/>
                      <a:pt x="57" y="145"/>
                    </a:cubicBezTo>
                    <a:cubicBezTo>
                      <a:pt x="114" y="83"/>
                      <a:pt x="203" y="52"/>
                      <a:pt x="284" y="71"/>
                    </a:cubicBezTo>
                    <a:cubicBezTo>
                      <a:pt x="361" y="89"/>
                      <a:pt x="430" y="145"/>
                      <a:pt x="460" y="222"/>
                    </a:cubicBezTo>
                    <a:cubicBezTo>
                      <a:pt x="466" y="235"/>
                      <a:pt x="475" y="247"/>
                      <a:pt x="492" y="247"/>
                    </a:cubicBezTo>
                    <a:cubicBezTo>
                      <a:pt x="507" y="247"/>
                      <a:pt x="519" y="238"/>
                      <a:pt x="522" y="222"/>
                    </a:cubicBezTo>
                    <a:cubicBezTo>
                      <a:pt x="543" y="157"/>
                      <a:pt x="609" y="111"/>
                      <a:pt x="674" y="117"/>
                    </a:cubicBezTo>
                    <a:cubicBezTo>
                      <a:pt x="740" y="120"/>
                      <a:pt x="793" y="176"/>
                      <a:pt x="808" y="241"/>
                    </a:cubicBezTo>
                    <a:cubicBezTo>
                      <a:pt x="817" y="281"/>
                      <a:pt x="880" y="266"/>
                      <a:pt x="871" y="222"/>
                    </a:cubicBezTo>
                    <a:cubicBezTo>
                      <a:pt x="850" y="126"/>
                      <a:pt x="767" y="55"/>
                      <a:pt x="674" y="49"/>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45" name="Google Shape;345;p26"/>
              <p:cNvSpPr/>
              <p:nvPr/>
            </p:nvSpPr>
            <p:spPr>
              <a:xfrm>
                <a:off x="1175760" y="3885840"/>
                <a:ext cx="243360" cy="67320"/>
              </a:xfrm>
              <a:custGeom>
                <a:avLst/>
                <a:gdLst/>
                <a:ahLst/>
                <a:cxnLst/>
                <a:rect l="l" t="t" r="r" b="b"/>
                <a:pathLst>
                  <a:path w="676" h="187" extrusionOk="0">
                    <a:moveTo>
                      <a:pt x="666" y="62"/>
                    </a:moveTo>
                    <a:lnTo>
                      <a:pt x="666" y="62"/>
                    </a:lnTo>
                    <a:cubicBezTo>
                      <a:pt x="681" y="49"/>
                      <a:pt x="678" y="25"/>
                      <a:pt x="666" y="12"/>
                    </a:cubicBezTo>
                    <a:cubicBezTo>
                      <a:pt x="654" y="0"/>
                      <a:pt x="633" y="0"/>
                      <a:pt x="621" y="12"/>
                    </a:cubicBezTo>
                    <a:cubicBezTo>
                      <a:pt x="496" y="124"/>
                      <a:pt x="320" y="152"/>
                      <a:pt x="171" y="83"/>
                    </a:cubicBezTo>
                    <a:cubicBezTo>
                      <a:pt x="130" y="68"/>
                      <a:pt x="91" y="40"/>
                      <a:pt x="55" y="9"/>
                    </a:cubicBezTo>
                    <a:cubicBezTo>
                      <a:pt x="43" y="-3"/>
                      <a:pt x="22" y="-3"/>
                      <a:pt x="10" y="9"/>
                    </a:cubicBezTo>
                    <a:cubicBezTo>
                      <a:pt x="-2" y="21"/>
                      <a:pt x="-5" y="46"/>
                      <a:pt x="10" y="58"/>
                    </a:cubicBezTo>
                    <a:cubicBezTo>
                      <a:pt x="153" y="186"/>
                      <a:pt x="356" y="223"/>
                      <a:pt x="529" y="148"/>
                    </a:cubicBezTo>
                    <a:cubicBezTo>
                      <a:pt x="579" y="127"/>
                      <a:pt x="624" y="96"/>
                      <a:pt x="666" y="62"/>
                    </a:cubicBezTo>
                    <a:close/>
                  </a:path>
                </a:pathLst>
              </a:custGeom>
              <a:solidFill>
                <a:schemeClr val="dk1"/>
              </a:solidFill>
              <a:ln>
                <a:noFill/>
              </a:ln>
            </p:spPr>
            <p:txBody>
              <a:bodyPr spcFirstLastPara="1" wrap="square" lIns="120000" tIns="29733" rIns="120000" bIns="29733"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46" name="Google Shape;346;p26"/>
              <p:cNvSpPr/>
              <p:nvPr/>
            </p:nvSpPr>
            <p:spPr>
              <a:xfrm>
                <a:off x="1677600" y="3885840"/>
                <a:ext cx="243360" cy="67320"/>
              </a:xfrm>
              <a:custGeom>
                <a:avLst/>
                <a:gdLst/>
                <a:ahLst/>
                <a:cxnLst/>
                <a:rect l="l" t="t" r="r" b="b"/>
                <a:pathLst>
                  <a:path w="676" h="187" extrusionOk="0">
                    <a:moveTo>
                      <a:pt x="622" y="12"/>
                    </a:moveTo>
                    <a:lnTo>
                      <a:pt x="622" y="12"/>
                    </a:lnTo>
                    <a:cubicBezTo>
                      <a:pt x="497" y="124"/>
                      <a:pt x="321" y="152"/>
                      <a:pt x="172" y="83"/>
                    </a:cubicBezTo>
                    <a:cubicBezTo>
                      <a:pt x="130" y="68"/>
                      <a:pt x="91" y="40"/>
                      <a:pt x="56" y="9"/>
                    </a:cubicBezTo>
                    <a:cubicBezTo>
                      <a:pt x="44" y="-3"/>
                      <a:pt x="23" y="-3"/>
                      <a:pt x="11" y="9"/>
                    </a:cubicBezTo>
                    <a:cubicBezTo>
                      <a:pt x="-1" y="21"/>
                      <a:pt x="-4" y="46"/>
                      <a:pt x="11" y="58"/>
                    </a:cubicBezTo>
                    <a:cubicBezTo>
                      <a:pt x="154" y="186"/>
                      <a:pt x="357" y="223"/>
                      <a:pt x="529" y="148"/>
                    </a:cubicBezTo>
                    <a:cubicBezTo>
                      <a:pt x="580" y="127"/>
                      <a:pt x="625" y="96"/>
                      <a:pt x="667" y="62"/>
                    </a:cubicBezTo>
                    <a:cubicBezTo>
                      <a:pt x="682" y="49"/>
                      <a:pt x="678" y="25"/>
                      <a:pt x="667" y="12"/>
                    </a:cubicBezTo>
                    <a:cubicBezTo>
                      <a:pt x="655" y="0"/>
                      <a:pt x="634" y="0"/>
                      <a:pt x="622" y="12"/>
                    </a:cubicBezTo>
                    <a:close/>
                  </a:path>
                </a:pathLst>
              </a:custGeom>
              <a:solidFill>
                <a:schemeClr val="dk1"/>
              </a:solidFill>
              <a:ln>
                <a:noFill/>
              </a:ln>
            </p:spPr>
            <p:txBody>
              <a:bodyPr spcFirstLastPara="1" wrap="square" lIns="120000" tIns="29733" rIns="120000" bIns="29733"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47" name="Google Shape;347;p26"/>
              <p:cNvSpPr/>
              <p:nvPr/>
            </p:nvSpPr>
            <p:spPr>
              <a:xfrm>
                <a:off x="1319040" y="4064760"/>
                <a:ext cx="435240" cy="101880"/>
              </a:xfrm>
              <a:custGeom>
                <a:avLst/>
                <a:gdLst/>
                <a:ahLst/>
                <a:cxnLst/>
                <a:rect l="l" t="t" r="r" b="b"/>
                <a:pathLst>
                  <a:path w="1209" h="283" extrusionOk="0">
                    <a:moveTo>
                      <a:pt x="956" y="207"/>
                    </a:moveTo>
                    <a:lnTo>
                      <a:pt x="956" y="207"/>
                    </a:lnTo>
                    <a:cubicBezTo>
                      <a:pt x="1046" y="169"/>
                      <a:pt x="1126" y="120"/>
                      <a:pt x="1201" y="58"/>
                    </a:cubicBezTo>
                    <a:cubicBezTo>
                      <a:pt x="1213" y="45"/>
                      <a:pt x="1210" y="20"/>
                      <a:pt x="1201" y="8"/>
                    </a:cubicBezTo>
                    <a:cubicBezTo>
                      <a:pt x="1186" y="-5"/>
                      <a:pt x="1168" y="-1"/>
                      <a:pt x="1153" y="8"/>
                    </a:cubicBezTo>
                    <a:cubicBezTo>
                      <a:pt x="1034" y="110"/>
                      <a:pt x="888" y="176"/>
                      <a:pt x="733" y="203"/>
                    </a:cubicBezTo>
                    <a:cubicBezTo>
                      <a:pt x="581" y="228"/>
                      <a:pt x="423" y="210"/>
                      <a:pt x="280" y="154"/>
                    </a:cubicBezTo>
                    <a:cubicBezTo>
                      <a:pt x="197" y="123"/>
                      <a:pt x="119" y="76"/>
                      <a:pt x="47" y="20"/>
                    </a:cubicBezTo>
                    <a:cubicBezTo>
                      <a:pt x="35" y="11"/>
                      <a:pt x="12" y="20"/>
                      <a:pt x="6" y="33"/>
                    </a:cubicBezTo>
                    <a:cubicBezTo>
                      <a:pt x="-6" y="51"/>
                      <a:pt x="3" y="70"/>
                      <a:pt x="15" y="79"/>
                    </a:cubicBezTo>
                    <a:cubicBezTo>
                      <a:pt x="149" y="185"/>
                      <a:pt x="310" y="253"/>
                      <a:pt x="477" y="275"/>
                    </a:cubicBezTo>
                    <a:cubicBezTo>
                      <a:pt x="637" y="296"/>
                      <a:pt x="807" y="272"/>
                      <a:pt x="956" y="207"/>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48" name="Google Shape;348;p26"/>
              <p:cNvSpPr/>
              <p:nvPr/>
            </p:nvSpPr>
            <p:spPr>
              <a:xfrm>
                <a:off x="2041560" y="4142520"/>
                <a:ext cx="549720" cy="242280"/>
              </a:xfrm>
              <a:custGeom>
                <a:avLst/>
                <a:gdLst/>
                <a:ahLst/>
                <a:cxnLst/>
                <a:rect l="l" t="t" r="r" b="b"/>
                <a:pathLst>
                  <a:path w="1527" h="673" extrusionOk="0">
                    <a:moveTo>
                      <a:pt x="1371" y="189"/>
                    </a:moveTo>
                    <a:lnTo>
                      <a:pt x="1371" y="189"/>
                    </a:lnTo>
                    <a:cubicBezTo>
                      <a:pt x="1320" y="180"/>
                      <a:pt x="1270" y="192"/>
                      <a:pt x="1228" y="217"/>
                    </a:cubicBezTo>
                    <a:cubicBezTo>
                      <a:pt x="1222" y="177"/>
                      <a:pt x="1210" y="136"/>
                      <a:pt x="1189" y="102"/>
                    </a:cubicBezTo>
                    <a:cubicBezTo>
                      <a:pt x="1160" y="56"/>
                      <a:pt x="1115" y="15"/>
                      <a:pt x="1061" y="3"/>
                    </a:cubicBezTo>
                    <a:cubicBezTo>
                      <a:pt x="948" y="-19"/>
                      <a:pt x="850" y="80"/>
                      <a:pt x="814" y="186"/>
                    </a:cubicBezTo>
                    <a:cubicBezTo>
                      <a:pt x="805" y="217"/>
                      <a:pt x="799" y="251"/>
                      <a:pt x="802" y="288"/>
                    </a:cubicBezTo>
                    <a:cubicBezTo>
                      <a:pt x="742" y="266"/>
                      <a:pt x="677" y="273"/>
                      <a:pt x="623" y="304"/>
                    </a:cubicBezTo>
                    <a:cubicBezTo>
                      <a:pt x="572" y="332"/>
                      <a:pt x="537" y="381"/>
                      <a:pt x="519" y="437"/>
                    </a:cubicBezTo>
                    <a:cubicBezTo>
                      <a:pt x="462" y="387"/>
                      <a:pt x="388" y="359"/>
                      <a:pt x="313" y="359"/>
                    </a:cubicBezTo>
                    <a:cubicBezTo>
                      <a:pt x="222" y="359"/>
                      <a:pt x="129" y="406"/>
                      <a:pt x="70" y="480"/>
                    </a:cubicBezTo>
                    <a:cubicBezTo>
                      <a:pt x="37" y="524"/>
                      <a:pt x="13" y="577"/>
                      <a:pt x="1" y="632"/>
                    </a:cubicBezTo>
                    <a:cubicBezTo>
                      <a:pt x="-2" y="648"/>
                      <a:pt x="7" y="667"/>
                      <a:pt x="25" y="672"/>
                    </a:cubicBezTo>
                    <a:cubicBezTo>
                      <a:pt x="40" y="676"/>
                      <a:pt x="61" y="667"/>
                      <a:pt x="64" y="648"/>
                    </a:cubicBezTo>
                    <a:cubicBezTo>
                      <a:pt x="79" y="570"/>
                      <a:pt x="126" y="499"/>
                      <a:pt x="192" y="459"/>
                    </a:cubicBezTo>
                    <a:cubicBezTo>
                      <a:pt x="260" y="418"/>
                      <a:pt x="340" y="418"/>
                      <a:pt x="411" y="446"/>
                    </a:cubicBezTo>
                    <a:cubicBezTo>
                      <a:pt x="453" y="465"/>
                      <a:pt x="489" y="496"/>
                      <a:pt x="516" y="533"/>
                    </a:cubicBezTo>
                    <a:cubicBezTo>
                      <a:pt x="537" y="555"/>
                      <a:pt x="572" y="536"/>
                      <a:pt x="572" y="508"/>
                    </a:cubicBezTo>
                    <a:cubicBezTo>
                      <a:pt x="572" y="449"/>
                      <a:pt x="605" y="391"/>
                      <a:pt x="656" y="363"/>
                    </a:cubicBezTo>
                    <a:cubicBezTo>
                      <a:pt x="709" y="332"/>
                      <a:pt x="778" y="338"/>
                      <a:pt x="826" y="375"/>
                    </a:cubicBezTo>
                    <a:cubicBezTo>
                      <a:pt x="850" y="394"/>
                      <a:pt x="882" y="366"/>
                      <a:pt x="873" y="338"/>
                    </a:cubicBezTo>
                    <a:cubicBezTo>
                      <a:pt x="853" y="263"/>
                      <a:pt x="871" y="180"/>
                      <a:pt x="924" y="124"/>
                    </a:cubicBezTo>
                    <a:cubicBezTo>
                      <a:pt x="951" y="93"/>
                      <a:pt x="990" y="68"/>
                      <a:pt x="1031" y="68"/>
                    </a:cubicBezTo>
                    <a:cubicBezTo>
                      <a:pt x="1070" y="68"/>
                      <a:pt x="1103" y="93"/>
                      <a:pt x="1124" y="124"/>
                    </a:cubicBezTo>
                    <a:cubicBezTo>
                      <a:pt x="1157" y="170"/>
                      <a:pt x="1166" y="229"/>
                      <a:pt x="1174" y="282"/>
                    </a:cubicBezTo>
                    <a:cubicBezTo>
                      <a:pt x="1174" y="294"/>
                      <a:pt x="1180" y="307"/>
                      <a:pt x="1192" y="313"/>
                    </a:cubicBezTo>
                    <a:cubicBezTo>
                      <a:pt x="1204" y="319"/>
                      <a:pt x="1219" y="316"/>
                      <a:pt x="1228" y="307"/>
                    </a:cubicBezTo>
                    <a:cubicBezTo>
                      <a:pt x="1261" y="266"/>
                      <a:pt x="1309" y="245"/>
                      <a:pt x="1359" y="254"/>
                    </a:cubicBezTo>
                    <a:cubicBezTo>
                      <a:pt x="1407" y="263"/>
                      <a:pt x="1448" y="297"/>
                      <a:pt x="1466" y="344"/>
                    </a:cubicBezTo>
                    <a:cubicBezTo>
                      <a:pt x="1475" y="363"/>
                      <a:pt x="1496" y="366"/>
                      <a:pt x="1511" y="356"/>
                    </a:cubicBezTo>
                    <a:cubicBezTo>
                      <a:pt x="1529" y="347"/>
                      <a:pt x="1529" y="328"/>
                      <a:pt x="1523" y="310"/>
                    </a:cubicBezTo>
                    <a:cubicBezTo>
                      <a:pt x="1496" y="248"/>
                      <a:pt x="1437" y="198"/>
                      <a:pt x="1371" y="189"/>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49" name="Google Shape;349;p26"/>
              <p:cNvSpPr/>
              <p:nvPr/>
            </p:nvSpPr>
            <p:spPr>
              <a:xfrm>
                <a:off x="869760" y="4026240"/>
                <a:ext cx="263520" cy="147600"/>
              </a:xfrm>
              <a:custGeom>
                <a:avLst/>
                <a:gdLst/>
                <a:ahLst/>
                <a:cxnLst/>
                <a:rect l="l" t="t" r="r" b="b"/>
                <a:pathLst>
                  <a:path w="732" h="410" extrusionOk="0">
                    <a:moveTo>
                      <a:pt x="592" y="193"/>
                    </a:moveTo>
                    <a:lnTo>
                      <a:pt x="592" y="193"/>
                    </a:lnTo>
                    <a:cubicBezTo>
                      <a:pt x="538" y="174"/>
                      <a:pt x="479" y="180"/>
                      <a:pt x="428" y="208"/>
                    </a:cubicBezTo>
                    <a:cubicBezTo>
                      <a:pt x="413" y="143"/>
                      <a:pt x="372" y="84"/>
                      <a:pt x="315" y="47"/>
                    </a:cubicBezTo>
                    <a:cubicBezTo>
                      <a:pt x="249" y="3"/>
                      <a:pt x="163" y="-15"/>
                      <a:pt x="88" y="13"/>
                    </a:cubicBezTo>
                    <a:cubicBezTo>
                      <a:pt x="50" y="28"/>
                      <a:pt x="17" y="59"/>
                      <a:pt x="2" y="100"/>
                    </a:cubicBezTo>
                    <a:cubicBezTo>
                      <a:pt x="-4" y="118"/>
                      <a:pt x="8" y="137"/>
                      <a:pt x="23" y="143"/>
                    </a:cubicBezTo>
                    <a:cubicBezTo>
                      <a:pt x="44" y="146"/>
                      <a:pt x="59" y="137"/>
                      <a:pt x="65" y="118"/>
                    </a:cubicBezTo>
                    <a:cubicBezTo>
                      <a:pt x="68" y="109"/>
                      <a:pt x="80" y="97"/>
                      <a:pt x="86" y="90"/>
                    </a:cubicBezTo>
                    <a:cubicBezTo>
                      <a:pt x="100" y="81"/>
                      <a:pt x="112" y="75"/>
                      <a:pt x="130" y="72"/>
                    </a:cubicBezTo>
                    <a:cubicBezTo>
                      <a:pt x="163" y="62"/>
                      <a:pt x="199" y="69"/>
                      <a:pt x="234" y="81"/>
                    </a:cubicBezTo>
                    <a:cubicBezTo>
                      <a:pt x="315" y="109"/>
                      <a:pt x="377" y="183"/>
                      <a:pt x="366" y="276"/>
                    </a:cubicBezTo>
                    <a:cubicBezTo>
                      <a:pt x="363" y="304"/>
                      <a:pt x="404" y="320"/>
                      <a:pt x="422" y="301"/>
                    </a:cubicBezTo>
                    <a:cubicBezTo>
                      <a:pt x="458" y="258"/>
                      <a:pt x="518" y="239"/>
                      <a:pt x="571" y="255"/>
                    </a:cubicBezTo>
                    <a:cubicBezTo>
                      <a:pt x="622" y="273"/>
                      <a:pt x="661" y="323"/>
                      <a:pt x="667" y="375"/>
                    </a:cubicBezTo>
                    <a:cubicBezTo>
                      <a:pt x="669" y="394"/>
                      <a:pt x="682" y="410"/>
                      <a:pt x="699" y="410"/>
                    </a:cubicBezTo>
                    <a:cubicBezTo>
                      <a:pt x="717" y="410"/>
                      <a:pt x="735" y="394"/>
                      <a:pt x="732" y="375"/>
                    </a:cubicBezTo>
                    <a:cubicBezTo>
                      <a:pt x="723" y="292"/>
                      <a:pt x="669" y="220"/>
                      <a:pt x="592" y="193"/>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50" name="Google Shape;350;p26"/>
              <p:cNvSpPr/>
              <p:nvPr/>
            </p:nvSpPr>
            <p:spPr>
              <a:xfrm>
                <a:off x="2313720" y="3186360"/>
                <a:ext cx="311400" cy="103320"/>
              </a:xfrm>
              <a:custGeom>
                <a:avLst/>
                <a:gdLst/>
                <a:ahLst/>
                <a:cxnLst/>
                <a:rect l="l" t="t" r="r" b="b"/>
                <a:pathLst>
                  <a:path w="865" h="287" extrusionOk="0">
                    <a:moveTo>
                      <a:pt x="725" y="1"/>
                    </a:moveTo>
                    <a:lnTo>
                      <a:pt x="725" y="1"/>
                    </a:lnTo>
                    <a:cubicBezTo>
                      <a:pt x="692" y="-4"/>
                      <a:pt x="660" y="1"/>
                      <a:pt x="633" y="23"/>
                    </a:cubicBezTo>
                    <a:cubicBezTo>
                      <a:pt x="621" y="33"/>
                      <a:pt x="609" y="45"/>
                      <a:pt x="600" y="60"/>
                    </a:cubicBezTo>
                    <a:cubicBezTo>
                      <a:pt x="594" y="67"/>
                      <a:pt x="588" y="73"/>
                      <a:pt x="585" y="79"/>
                    </a:cubicBezTo>
                    <a:lnTo>
                      <a:pt x="582" y="82"/>
                    </a:lnTo>
                    <a:cubicBezTo>
                      <a:pt x="579" y="79"/>
                      <a:pt x="573" y="76"/>
                      <a:pt x="567" y="73"/>
                    </a:cubicBezTo>
                    <a:cubicBezTo>
                      <a:pt x="553" y="67"/>
                      <a:pt x="538" y="64"/>
                      <a:pt x="523" y="60"/>
                    </a:cubicBezTo>
                    <a:cubicBezTo>
                      <a:pt x="496" y="60"/>
                      <a:pt x="466" y="70"/>
                      <a:pt x="442" y="85"/>
                    </a:cubicBezTo>
                    <a:cubicBezTo>
                      <a:pt x="401" y="110"/>
                      <a:pt x="374" y="154"/>
                      <a:pt x="356" y="200"/>
                    </a:cubicBezTo>
                    <a:cubicBezTo>
                      <a:pt x="248" y="141"/>
                      <a:pt x="111" y="150"/>
                      <a:pt x="16" y="222"/>
                    </a:cubicBezTo>
                    <a:cubicBezTo>
                      <a:pt x="1" y="234"/>
                      <a:pt x="-5" y="253"/>
                      <a:pt x="4" y="268"/>
                    </a:cubicBezTo>
                    <a:cubicBezTo>
                      <a:pt x="13" y="284"/>
                      <a:pt x="34" y="293"/>
                      <a:pt x="49" y="281"/>
                    </a:cubicBezTo>
                    <a:cubicBezTo>
                      <a:pt x="138" y="215"/>
                      <a:pt x="260" y="213"/>
                      <a:pt x="353" y="277"/>
                    </a:cubicBezTo>
                    <a:cubicBezTo>
                      <a:pt x="374" y="290"/>
                      <a:pt x="395" y="274"/>
                      <a:pt x="401" y="256"/>
                    </a:cubicBezTo>
                    <a:cubicBezTo>
                      <a:pt x="416" y="219"/>
                      <a:pt x="433" y="178"/>
                      <a:pt x="463" y="154"/>
                    </a:cubicBezTo>
                    <a:cubicBezTo>
                      <a:pt x="484" y="132"/>
                      <a:pt x="517" y="119"/>
                      <a:pt x="544" y="135"/>
                    </a:cubicBezTo>
                    <a:cubicBezTo>
                      <a:pt x="549" y="141"/>
                      <a:pt x="555" y="147"/>
                      <a:pt x="564" y="150"/>
                    </a:cubicBezTo>
                    <a:cubicBezTo>
                      <a:pt x="576" y="157"/>
                      <a:pt x="591" y="160"/>
                      <a:pt x="603" y="154"/>
                    </a:cubicBezTo>
                    <a:cubicBezTo>
                      <a:pt x="627" y="144"/>
                      <a:pt x="636" y="123"/>
                      <a:pt x="648" y="104"/>
                    </a:cubicBezTo>
                    <a:cubicBezTo>
                      <a:pt x="666" y="76"/>
                      <a:pt x="696" y="57"/>
                      <a:pt x="725" y="70"/>
                    </a:cubicBezTo>
                    <a:cubicBezTo>
                      <a:pt x="758" y="85"/>
                      <a:pt x="785" y="123"/>
                      <a:pt x="803" y="157"/>
                    </a:cubicBezTo>
                    <a:cubicBezTo>
                      <a:pt x="824" y="191"/>
                      <a:pt x="880" y="160"/>
                      <a:pt x="860" y="123"/>
                    </a:cubicBezTo>
                    <a:cubicBezTo>
                      <a:pt x="830" y="70"/>
                      <a:pt x="788" y="11"/>
                      <a:pt x="725" y="1"/>
                    </a:cubicBezTo>
                    <a:moveTo>
                      <a:pt x="591" y="88"/>
                    </a:moveTo>
                    <a:cubicBezTo>
                      <a:pt x="591" y="88"/>
                      <a:pt x="594" y="91"/>
                      <a:pt x="591" y="88"/>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51" name="Google Shape;351;p26"/>
              <p:cNvSpPr/>
              <p:nvPr/>
            </p:nvSpPr>
            <p:spPr>
              <a:xfrm>
                <a:off x="2854440" y="3928320"/>
                <a:ext cx="415440" cy="122760"/>
              </a:xfrm>
              <a:custGeom>
                <a:avLst/>
                <a:gdLst/>
                <a:ahLst/>
                <a:cxnLst/>
                <a:rect l="l" t="t" r="r" b="b"/>
                <a:pathLst>
                  <a:path w="1154" h="341" extrusionOk="0">
                    <a:moveTo>
                      <a:pt x="952" y="9"/>
                    </a:moveTo>
                    <a:lnTo>
                      <a:pt x="952" y="9"/>
                    </a:lnTo>
                    <a:cubicBezTo>
                      <a:pt x="901" y="30"/>
                      <a:pt x="859" y="65"/>
                      <a:pt x="818" y="102"/>
                    </a:cubicBezTo>
                    <a:cubicBezTo>
                      <a:pt x="803" y="114"/>
                      <a:pt x="785" y="139"/>
                      <a:pt x="764" y="133"/>
                    </a:cubicBezTo>
                    <a:cubicBezTo>
                      <a:pt x="734" y="127"/>
                      <a:pt x="710" y="124"/>
                      <a:pt x="684" y="130"/>
                    </a:cubicBezTo>
                    <a:cubicBezTo>
                      <a:pt x="654" y="139"/>
                      <a:pt x="624" y="157"/>
                      <a:pt x="606" y="182"/>
                    </a:cubicBezTo>
                    <a:cubicBezTo>
                      <a:pt x="555" y="120"/>
                      <a:pt x="472" y="89"/>
                      <a:pt x="395" y="83"/>
                    </a:cubicBezTo>
                    <a:cubicBezTo>
                      <a:pt x="296" y="74"/>
                      <a:pt x="195" y="105"/>
                      <a:pt x="117" y="164"/>
                    </a:cubicBezTo>
                    <a:cubicBezTo>
                      <a:pt x="73" y="198"/>
                      <a:pt x="34" y="241"/>
                      <a:pt x="4" y="291"/>
                    </a:cubicBezTo>
                    <a:cubicBezTo>
                      <a:pt x="-17" y="328"/>
                      <a:pt x="40" y="362"/>
                      <a:pt x="61" y="325"/>
                    </a:cubicBezTo>
                    <a:cubicBezTo>
                      <a:pt x="141" y="179"/>
                      <a:pt x="332" y="105"/>
                      <a:pt x="484" y="173"/>
                    </a:cubicBezTo>
                    <a:cubicBezTo>
                      <a:pt x="523" y="188"/>
                      <a:pt x="561" y="220"/>
                      <a:pt x="576" y="266"/>
                    </a:cubicBezTo>
                    <a:cubicBezTo>
                      <a:pt x="579" y="279"/>
                      <a:pt x="591" y="291"/>
                      <a:pt x="606" y="291"/>
                    </a:cubicBezTo>
                    <a:cubicBezTo>
                      <a:pt x="621" y="291"/>
                      <a:pt x="636" y="279"/>
                      <a:pt x="639" y="266"/>
                    </a:cubicBezTo>
                    <a:cubicBezTo>
                      <a:pt x="645" y="232"/>
                      <a:pt x="666" y="204"/>
                      <a:pt x="698" y="195"/>
                    </a:cubicBezTo>
                    <a:cubicBezTo>
                      <a:pt x="716" y="192"/>
                      <a:pt x="731" y="195"/>
                      <a:pt x="752" y="201"/>
                    </a:cubicBezTo>
                    <a:cubicBezTo>
                      <a:pt x="779" y="204"/>
                      <a:pt x="806" y="198"/>
                      <a:pt x="827" y="179"/>
                    </a:cubicBezTo>
                    <a:cubicBezTo>
                      <a:pt x="862" y="151"/>
                      <a:pt x="895" y="117"/>
                      <a:pt x="934" y="93"/>
                    </a:cubicBezTo>
                    <a:cubicBezTo>
                      <a:pt x="952" y="83"/>
                      <a:pt x="970" y="74"/>
                      <a:pt x="991" y="68"/>
                    </a:cubicBezTo>
                    <a:cubicBezTo>
                      <a:pt x="997" y="68"/>
                      <a:pt x="993" y="68"/>
                      <a:pt x="999" y="68"/>
                    </a:cubicBezTo>
                    <a:cubicBezTo>
                      <a:pt x="1003" y="68"/>
                      <a:pt x="1009" y="68"/>
                      <a:pt x="1011" y="68"/>
                    </a:cubicBezTo>
                    <a:cubicBezTo>
                      <a:pt x="1020" y="68"/>
                      <a:pt x="1023" y="68"/>
                      <a:pt x="1032" y="71"/>
                    </a:cubicBezTo>
                    <a:cubicBezTo>
                      <a:pt x="1050" y="74"/>
                      <a:pt x="1065" y="80"/>
                      <a:pt x="1074" y="93"/>
                    </a:cubicBezTo>
                    <a:cubicBezTo>
                      <a:pt x="1080" y="99"/>
                      <a:pt x="1080" y="99"/>
                      <a:pt x="1080" y="102"/>
                    </a:cubicBezTo>
                    <a:cubicBezTo>
                      <a:pt x="1083" y="105"/>
                      <a:pt x="1086" y="108"/>
                      <a:pt x="1086" y="111"/>
                    </a:cubicBezTo>
                    <a:cubicBezTo>
                      <a:pt x="1086" y="111"/>
                      <a:pt x="1089" y="114"/>
                      <a:pt x="1089" y="120"/>
                    </a:cubicBezTo>
                    <a:lnTo>
                      <a:pt x="1089" y="120"/>
                    </a:lnTo>
                    <a:cubicBezTo>
                      <a:pt x="1089" y="124"/>
                      <a:pt x="1089" y="127"/>
                      <a:pt x="1089" y="130"/>
                    </a:cubicBezTo>
                    <a:cubicBezTo>
                      <a:pt x="1089" y="173"/>
                      <a:pt x="1154" y="173"/>
                      <a:pt x="1154" y="130"/>
                    </a:cubicBezTo>
                    <a:cubicBezTo>
                      <a:pt x="1157" y="24"/>
                      <a:pt x="1032" y="-22"/>
                      <a:pt x="952" y="9"/>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52" name="Google Shape;352;p26"/>
              <p:cNvSpPr/>
              <p:nvPr/>
            </p:nvSpPr>
            <p:spPr>
              <a:xfrm>
                <a:off x="1357560" y="4398120"/>
                <a:ext cx="538560" cy="144360"/>
              </a:xfrm>
              <a:custGeom>
                <a:avLst/>
                <a:gdLst/>
                <a:ahLst/>
                <a:cxnLst/>
                <a:rect l="l" t="t" r="r" b="b"/>
                <a:pathLst>
                  <a:path w="1496" h="401" extrusionOk="0">
                    <a:moveTo>
                      <a:pt x="1076" y="260"/>
                    </a:moveTo>
                    <a:lnTo>
                      <a:pt x="1076" y="260"/>
                    </a:lnTo>
                    <a:cubicBezTo>
                      <a:pt x="1052" y="276"/>
                      <a:pt x="1028" y="291"/>
                      <a:pt x="1010" y="313"/>
                    </a:cubicBezTo>
                    <a:cubicBezTo>
                      <a:pt x="972" y="263"/>
                      <a:pt x="927" y="220"/>
                      <a:pt x="867" y="211"/>
                    </a:cubicBezTo>
                    <a:cubicBezTo>
                      <a:pt x="825" y="204"/>
                      <a:pt x="775" y="220"/>
                      <a:pt x="745" y="254"/>
                    </a:cubicBezTo>
                    <a:cubicBezTo>
                      <a:pt x="614" y="93"/>
                      <a:pt x="411" y="-3"/>
                      <a:pt x="206" y="0"/>
                    </a:cubicBezTo>
                    <a:cubicBezTo>
                      <a:pt x="143" y="3"/>
                      <a:pt x="80" y="12"/>
                      <a:pt x="24" y="31"/>
                    </a:cubicBezTo>
                    <a:cubicBezTo>
                      <a:pt x="-18" y="43"/>
                      <a:pt x="0" y="108"/>
                      <a:pt x="39" y="96"/>
                    </a:cubicBezTo>
                    <a:cubicBezTo>
                      <a:pt x="229" y="34"/>
                      <a:pt x="447" y="77"/>
                      <a:pt x="608" y="207"/>
                    </a:cubicBezTo>
                    <a:cubicBezTo>
                      <a:pt x="653" y="242"/>
                      <a:pt x="691" y="285"/>
                      <a:pt x="724" y="335"/>
                    </a:cubicBezTo>
                    <a:cubicBezTo>
                      <a:pt x="733" y="344"/>
                      <a:pt x="742" y="353"/>
                      <a:pt x="757" y="350"/>
                    </a:cubicBezTo>
                    <a:cubicBezTo>
                      <a:pt x="769" y="347"/>
                      <a:pt x="781" y="338"/>
                      <a:pt x="784" y="325"/>
                    </a:cubicBezTo>
                    <a:cubicBezTo>
                      <a:pt x="787" y="304"/>
                      <a:pt x="793" y="297"/>
                      <a:pt x="810" y="285"/>
                    </a:cubicBezTo>
                    <a:cubicBezTo>
                      <a:pt x="825" y="279"/>
                      <a:pt x="849" y="276"/>
                      <a:pt x="864" y="279"/>
                    </a:cubicBezTo>
                    <a:cubicBezTo>
                      <a:pt x="915" y="291"/>
                      <a:pt x="951" y="341"/>
                      <a:pt x="978" y="384"/>
                    </a:cubicBezTo>
                    <a:cubicBezTo>
                      <a:pt x="989" y="400"/>
                      <a:pt x="1016" y="409"/>
                      <a:pt x="1031" y="391"/>
                    </a:cubicBezTo>
                    <a:cubicBezTo>
                      <a:pt x="1127" y="263"/>
                      <a:pt x="1326" y="242"/>
                      <a:pt x="1442" y="353"/>
                    </a:cubicBezTo>
                    <a:cubicBezTo>
                      <a:pt x="1472" y="384"/>
                      <a:pt x="1517" y="335"/>
                      <a:pt x="1487" y="307"/>
                    </a:cubicBezTo>
                    <a:cubicBezTo>
                      <a:pt x="1377" y="202"/>
                      <a:pt x="1207" y="186"/>
                      <a:pt x="1076" y="260"/>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53" name="Google Shape;353;p26"/>
              <p:cNvSpPr/>
              <p:nvPr/>
            </p:nvSpPr>
            <p:spPr>
              <a:xfrm>
                <a:off x="2244600" y="3825000"/>
                <a:ext cx="233280" cy="177840"/>
              </a:xfrm>
              <a:custGeom>
                <a:avLst/>
                <a:gdLst/>
                <a:ahLst/>
                <a:cxnLst/>
                <a:rect l="l" t="t" r="r" b="b"/>
                <a:pathLst>
                  <a:path w="648" h="494" extrusionOk="0">
                    <a:moveTo>
                      <a:pt x="38" y="76"/>
                    </a:moveTo>
                    <a:lnTo>
                      <a:pt x="38" y="76"/>
                    </a:lnTo>
                    <a:cubicBezTo>
                      <a:pt x="113" y="54"/>
                      <a:pt x="199" y="76"/>
                      <a:pt x="253" y="135"/>
                    </a:cubicBezTo>
                    <a:cubicBezTo>
                      <a:pt x="307" y="190"/>
                      <a:pt x="327" y="277"/>
                      <a:pt x="307" y="355"/>
                    </a:cubicBezTo>
                    <a:cubicBezTo>
                      <a:pt x="301" y="383"/>
                      <a:pt x="330" y="411"/>
                      <a:pt x="354" y="395"/>
                    </a:cubicBezTo>
                    <a:cubicBezTo>
                      <a:pt x="396" y="364"/>
                      <a:pt x="450" y="355"/>
                      <a:pt x="497" y="373"/>
                    </a:cubicBezTo>
                    <a:cubicBezTo>
                      <a:pt x="536" y="389"/>
                      <a:pt x="569" y="426"/>
                      <a:pt x="583" y="469"/>
                    </a:cubicBezTo>
                    <a:cubicBezTo>
                      <a:pt x="596" y="513"/>
                      <a:pt x="658" y="494"/>
                      <a:pt x="646" y="454"/>
                    </a:cubicBezTo>
                    <a:cubicBezTo>
                      <a:pt x="625" y="386"/>
                      <a:pt x="577" y="336"/>
                      <a:pt x="518" y="308"/>
                    </a:cubicBezTo>
                    <a:cubicBezTo>
                      <a:pt x="473" y="293"/>
                      <a:pt x="426" y="293"/>
                      <a:pt x="381" y="305"/>
                    </a:cubicBezTo>
                    <a:cubicBezTo>
                      <a:pt x="384" y="225"/>
                      <a:pt x="354" y="144"/>
                      <a:pt x="297" y="85"/>
                    </a:cubicBezTo>
                    <a:cubicBezTo>
                      <a:pt x="229" y="10"/>
                      <a:pt x="119" y="-17"/>
                      <a:pt x="23" y="10"/>
                    </a:cubicBezTo>
                    <a:cubicBezTo>
                      <a:pt x="-18" y="23"/>
                      <a:pt x="0" y="88"/>
                      <a:pt x="38" y="76"/>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54" name="Google Shape;354;p26"/>
              <p:cNvSpPr/>
              <p:nvPr/>
            </p:nvSpPr>
            <p:spPr>
              <a:xfrm>
                <a:off x="1163880" y="3579840"/>
                <a:ext cx="174240" cy="105480"/>
              </a:xfrm>
              <a:custGeom>
                <a:avLst/>
                <a:gdLst/>
                <a:ahLst/>
                <a:cxnLst/>
                <a:rect l="l" t="t" r="r" b="b"/>
                <a:pathLst>
                  <a:path w="484" h="293" extrusionOk="0">
                    <a:moveTo>
                      <a:pt x="61" y="276"/>
                    </a:moveTo>
                    <a:lnTo>
                      <a:pt x="61" y="276"/>
                    </a:lnTo>
                    <a:cubicBezTo>
                      <a:pt x="118" y="189"/>
                      <a:pt x="228" y="155"/>
                      <a:pt x="321" y="186"/>
                    </a:cubicBezTo>
                    <a:cubicBezTo>
                      <a:pt x="338" y="192"/>
                      <a:pt x="365" y="174"/>
                      <a:pt x="362" y="152"/>
                    </a:cubicBezTo>
                    <a:cubicBezTo>
                      <a:pt x="356" y="102"/>
                      <a:pt x="395" y="59"/>
                      <a:pt x="443" y="68"/>
                    </a:cubicBezTo>
                    <a:cubicBezTo>
                      <a:pt x="460" y="74"/>
                      <a:pt x="478" y="65"/>
                      <a:pt x="484" y="46"/>
                    </a:cubicBezTo>
                    <a:cubicBezTo>
                      <a:pt x="487" y="28"/>
                      <a:pt x="478" y="9"/>
                      <a:pt x="460" y="3"/>
                    </a:cubicBezTo>
                    <a:cubicBezTo>
                      <a:pt x="419" y="-6"/>
                      <a:pt x="371" y="6"/>
                      <a:pt x="338" y="37"/>
                    </a:cubicBezTo>
                    <a:cubicBezTo>
                      <a:pt x="317" y="56"/>
                      <a:pt x="306" y="84"/>
                      <a:pt x="300" y="112"/>
                    </a:cubicBezTo>
                    <a:cubicBezTo>
                      <a:pt x="186" y="93"/>
                      <a:pt x="70" y="146"/>
                      <a:pt x="4" y="242"/>
                    </a:cubicBezTo>
                    <a:cubicBezTo>
                      <a:pt x="-4" y="257"/>
                      <a:pt x="2" y="279"/>
                      <a:pt x="16" y="288"/>
                    </a:cubicBezTo>
                    <a:cubicBezTo>
                      <a:pt x="34" y="298"/>
                      <a:pt x="52" y="291"/>
                      <a:pt x="61" y="276"/>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55" name="Google Shape;355;p26"/>
              <p:cNvSpPr/>
              <p:nvPr/>
            </p:nvSpPr>
            <p:spPr>
              <a:xfrm>
                <a:off x="2863800" y="3488400"/>
                <a:ext cx="242280" cy="66600"/>
              </a:xfrm>
              <a:custGeom>
                <a:avLst/>
                <a:gdLst/>
                <a:ahLst/>
                <a:cxnLst/>
                <a:rect l="l" t="t" r="r" b="b"/>
                <a:pathLst>
                  <a:path w="673" h="185" extrusionOk="0">
                    <a:moveTo>
                      <a:pt x="56" y="145"/>
                    </a:moveTo>
                    <a:lnTo>
                      <a:pt x="56" y="145"/>
                    </a:lnTo>
                    <a:cubicBezTo>
                      <a:pt x="97" y="99"/>
                      <a:pt x="154" y="65"/>
                      <a:pt x="216" y="68"/>
                    </a:cubicBezTo>
                    <a:cubicBezTo>
                      <a:pt x="264" y="71"/>
                      <a:pt x="315" y="105"/>
                      <a:pt x="327" y="155"/>
                    </a:cubicBezTo>
                    <a:cubicBezTo>
                      <a:pt x="336" y="183"/>
                      <a:pt x="371" y="186"/>
                      <a:pt x="386" y="161"/>
                    </a:cubicBezTo>
                    <a:cubicBezTo>
                      <a:pt x="410" y="118"/>
                      <a:pt x="455" y="90"/>
                      <a:pt x="502" y="93"/>
                    </a:cubicBezTo>
                    <a:cubicBezTo>
                      <a:pt x="550" y="96"/>
                      <a:pt x="592" y="127"/>
                      <a:pt x="613" y="170"/>
                    </a:cubicBezTo>
                    <a:cubicBezTo>
                      <a:pt x="619" y="186"/>
                      <a:pt x="643" y="189"/>
                      <a:pt x="658" y="180"/>
                    </a:cubicBezTo>
                    <a:cubicBezTo>
                      <a:pt x="672" y="170"/>
                      <a:pt x="676" y="152"/>
                      <a:pt x="670" y="136"/>
                    </a:cubicBezTo>
                    <a:cubicBezTo>
                      <a:pt x="637" y="71"/>
                      <a:pt x="571" y="28"/>
                      <a:pt x="502" y="25"/>
                    </a:cubicBezTo>
                    <a:cubicBezTo>
                      <a:pt x="452" y="25"/>
                      <a:pt x="401" y="46"/>
                      <a:pt x="365" y="83"/>
                    </a:cubicBezTo>
                    <a:cubicBezTo>
                      <a:pt x="333" y="37"/>
                      <a:pt x="279" y="6"/>
                      <a:pt x="222" y="0"/>
                    </a:cubicBezTo>
                    <a:cubicBezTo>
                      <a:pt x="142" y="-6"/>
                      <a:pt x="64" y="37"/>
                      <a:pt x="8" y="96"/>
                    </a:cubicBezTo>
                    <a:cubicBezTo>
                      <a:pt x="-19" y="127"/>
                      <a:pt x="26" y="177"/>
                      <a:pt x="56" y="145"/>
                    </a:cubicBezTo>
                    <a:close/>
                  </a:path>
                </a:pathLst>
              </a:custGeom>
              <a:solidFill>
                <a:schemeClr val="dk1"/>
              </a:solidFill>
              <a:ln>
                <a:noFill/>
              </a:ln>
            </p:spPr>
            <p:txBody>
              <a:bodyPr spcFirstLastPara="1" wrap="square" lIns="120000" tIns="28800" rIns="120000" bIns="2880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56" name="Google Shape;356;p26"/>
              <p:cNvSpPr/>
              <p:nvPr/>
            </p:nvSpPr>
            <p:spPr>
              <a:xfrm>
                <a:off x="2553120" y="4403880"/>
                <a:ext cx="572400" cy="264240"/>
              </a:xfrm>
              <a:custGeom>
                <a:avLst/>
                <a:gdLst/>
                <a:ahLst/>
                <a:cxnLst/>
                <a:rect l="l" t="t" r="r" b="b"/>
                <a:pathLst>
                  <a:path w="1590" h="734" extrusionOk="0">
                    <a:moveTo>
                      <a:pt x="25" y="675"/>
                    </a:moveTo>
                    <a:lnTo>
                      <a:pt x="25" y="675"/>
                    </a:lnTo>
                    <a:cubicBezTo>
                      <a:pt x="293" y="775"/>
                      <a:pt x="597" y="744"/>
                      <a:pt x="847" y="604"/>
                    </a:cubicBezTo>
                    <a:cubicBezTo>
                      <a:pt x="919" y="567"/>
                      <a:pt x="984" y="517"/>
                      <a:pt x="1044" y="461"/>
                    </a:cubicBezTo>
                    <a:cubicBezTo>
                      <a:pt x="1032" y="464"/>
                      <a:pt x="1023" y="467"/>
                      <a:pt x="1011" y="471"/>
                    </a:cubicBezTo>
                    <a:cubicBezTo>
                      <a:pt x="1118" y="489"/>
                      <a:pt x="1226" y="471"/>
                      <a:pt x="1324" y="421"/>
                    </a:cubicBezTo>
                    <a:cubicBezTo>
                      <a:pt x="1413" y="375"/>
                      <a:pt x="1488" y="297"/>
                      <a:pt x="1535" y="207"/>
                    </a:cubicBezTo>
                    <a:cubicBezTo>
                      <a:pt x="1562" y="154"/>
                      <a:pt x="1580" y="99"/>
                      <a:pt x="1589" y="43"/>
                    </a:cubicBezTo>
                    <a:cubicBezTo>
                      <a:pt x="1592" y="24"/>
                      <a:pt x="1586" y="5"/>
                      <a:pt x="1565" y="2"/>
                    </a:cubicBezTo>
                    <a:cubicBezTo>
                      <a:pt x="1550" y="-4"/>
                      <a:pt x="1529" y="5"/>
                      <a:pt x="1527" y="24"/>
                    </a:cubicBezTo>
                    <a:cubicBezTo>
                      <a:pt x="1509" y="139"/>
                      <a:pt x="1449" y="244"/>
                      <a:pt x="1360" y="316"/>
                    </a:cubicBezTo>
                    <a:cubicBezTo>
                      <a:pt x="1267" y="390"/>
                      <a:pt x="1145" y="424"/>
                      <a:pt x="1029" y="405"/>
                    </a:cubicBezTo>
                    <a:cubicBezTo>
                      <a:pt x="1005" y="403"/>
                      <a:pt x="996" y="415"/>
                      <a:pt x="981" y="430"/>
                    </a:cubicBezTo>
                    <a:cubicBezTo>
                      <a:pt x="969" y="440"/>
                      <a:pt x="960" y="449"/>
                      <a:pt x="948" y="458"/>
                    </a:cubicBezTo>
                    <a:cubicBezTo>
                      <a:pt x="927" y="474"/>
                      <a:pt x="904" y="492"/>
                      <a:pt x="880" y="505"/>
                    </a:cubicBezTo>
                    <a:cubicBezTo>
                      <a:pt x="835" y="536"/>
                      <a:pt x="784" y="564"/>
                      <a:pt x="734" y="585"/>
                    </a:cubicBezTo>
                    <a:cubicBezTo>
                      <a:pt x="633" y="629"/>
                      <a:pt x="522" y="657"/>
                      <a:pt x="412" y="663"/>
                    </a:cubicBezTo>
                    <a:cubicBezTo>
                      <a:pt x="287" y="672"/>
                      <a:pt x="159" y="653"/>
                      <a:pt x="39" y="610"/>
                    </a:cubicBezTo>
                    <a:cubicBezTo>
                      <a:pt x="25" y="604"/>
                      <a:pt x="7" y="616"/>
                      <a:pt x="1" y="635"/>
                    </a:cubicBezTo>
                    <a:cubicBezTo>
                      <a:pt x="-5" y="653"/>
                      <a:pt x="7" y="669"/>
                      <a:pt x="25" y="675"/>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57" name="Google Shape;357;p26"/>
              <p:cNvSpPr/>
              <p:nvPr/>
            </p:nvSpPr>
            <p:spPr>
              <a:xfrm>
                <a:off x="1519920" y="2580480"/>
                <a:ext cx="133200" cy="697680"/>
              </a:xfrm>
              <a:custGeom>
                <a:avLst/>
                <a:gdLst/>
                <a:ahLst/>
                <a:cxnLst/>
                <a:rect l="l" t="t" r="r" b="b"/>
                <a:pathLst>
                  <a:path w="370" h="1938" extrusionOk="0">
                    <a:moveTo>
                      <a:pt x="354" y="1164"/>
                    </a:moveTo>
                    <a:lnTo>
                      <a:pt x="354" y="1164"/>
                    </a:lnTo>
                    <a:cubicBezTo>
                      <a:pt x="336" y="916"/>
                      <a:pt x="303" y="675"/>
                      <a:pt x="258" y="433"/>
                    </a:cubicBezTo>
                    <a:cubicBezTo>
                      <a:pt x="231" y="297"/>
                      <a:pt x="202" y="160"/>
                      <a:pt x="169" y="24"/>
                    </a:cubicBezTo>
                    <a:cubicBezTo>
                      <a:pt x="157" y="-17"/>
                      <a:pt x="94" y="-1"/>
                      <a:pt x="106" y="42"/>
                    </a:cubicBezTo>
                    <a:cubicBezTo>
                      <a:pt x="166" y="278"/>
                      <a:pt x="214" y="520"/>
                      <a:pt x="246" y="761"/>
                    </a:cubicBezTo>
                    <a:cubicBezTo>
                      <a:pt x="279" y="1003"/>
                      <a:pt x="297" y="1248"/>
                      <a:pt x="303" y="1492"/>
                    </a:cubicBezTo>
                    <a:cubicBezTo>
                      <a:pt x="303" y="1539"/>
                      <a:pt x="306" y="1585"/>
                      <a:pt x="306" y="1635"/>
                    </a:cubicBezTo>
                    <a:cubicBezTo>
                      <a:pt x="252" y="1446"/>
                      <a:pt x="151" y="1272"/>
                      <a:pt x="11" y="1139"/>
                    </a:cubicBezTo>
                    <a:cubicBezTo>
                      <a:pt x="17" y="1250"/>
                      <a:pt x="-10" y="1359"/>
                      <a:pt x="5" y="1471"/>
                    </a:cubicBezTo>
                    <a:cubicBezTo>
                      <a:pt x="20" y="1570"/>
                      <a:pt x="77" y="1657"/>
                      <a:pt x="145" y="1728"/>
                    </a:cubicBezTo>
                    <a:cubicBezTo>
                      <a:pt x="199" y="1784"/>
                      <a:pt x="240" y="1840"/>
                      <a:pt x="300" y="1883"/>
                    </a:cubicBezTo>
                    <a:cubicBezTo>
                      <a:pt x="300" y="1892"/>
                      <a:pt x="300" y="1898"/>
                      <a:pt x="300" y="1905"/>
                    </a:cubicBezTo>
                    <a:cubicBezTo>
                      <a:pt x="297" y="1948"/>
                      <a:pt x="363" y="1948"/>
                      <a:pt x="365" y="1905"/>
                    </a:cubicBezTo>
                    <a:cubicBezTo>
                      <a:pt x="374" y="1657"/>
                      <a:pt x="371" y="1409"/>
                      <a:pt x="354" y="1164"/>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58" name="Google Shape;358;p26"/>
              <p:cNvSpPr/>
              <p:nvPr/>
            </p:nvSpPr>
            <p:spPr>
              <a:xfrm>
                <a:off x="2190600" y="2454840"/>
                <a:ext cx="273600" cy="761040"/>
              </a:xfrm>
              <a:custGeom>
                <a:avLst/>
                <a:gdLst/>
                <a:ahLst/>
                <a:cxnLst/>
                <a:rect l="l" t="t" r="r" b="b"/>
                <a:pathLst>
                  <a:path w="760" h="2114" extrusionOk="0">
                    <a:moveTo>
                      <a:pt x="346" y="863"/>
                    </a:moveTo>
                    <a:lnTo>
                      <a:pt x="346" y="863"/>
                    </a:lnTo>
                    <a:cubicBezTo>
                      <a:pt x="298" y="937"/>
                      <a:pt x="263" y="1014"/>
                      <a:pt x="239" y="1097"/>
                    </a:cubicBezTo>
                    <a:cubicBezTo>
                      <a:pt x="224" y="887"/>
                      <a:pt x="197" y="677"/>
                      <a:pt x="158" y="469"/>
                    </a:cubicBezTo>
                    <a:cubicBezTo>
                      <a:pt x="132" y="320"/>
                      <a:pt x="99" y="171"/>
                      <a:pt x="63" y="25"/>
                    </a:cubicBezTo>
                    <a:cubicBezTo>
                      <a:pt x="51" y="-18"/>
                      <a:pt x="-11" y="1"/>
                      <a:pt x="1" y="44"/>
                    </a:cubicBezTo>
                    <a:cubicBezTo>
                      <a:pt x="66" y="301"/>
                      <a:pt x="117" y="565"/>
                      <a:pt x="150" y="828"/>
                    </a:cubicBezTo>
                    <a:cubicBezTo>
                      <a:pt x="179" y="1094"/>
                      <a:pt x="191" y="1361"/>
                      <a:pt x="188" y="1627"/>
                    </a:cubicBezTo>
                    <a:cubicBezTo>
                      <a:pt x="185" y="1779"/>
                      <a:pt x="176" y="1928"/>
                      <a:pt x="161" y="2080"/>
                    </a:cubicBezTo>
                    <a:cubicBezTo>
                      <a:pt x="161" y="2099"/>
                      <a:pt x="179" y="2114"/>
                      <a:pt x="194" y="2114"/>
                    </a:cubicBezTo>
                    <a:cubicBezTo>
                      <a:pt x="215" y="2114"/>
                      <a:pt x="224" y="2099"/>
                      <a:pt x="227" y="2080"/>
                    </a:cubicBezTo>
                    <a:cubicBezTo>
                      <a:pt x="251" y="1844"/>
                      <a:pt x="257" y="1606"/>
                      <a:pt x="251" y="1370"/>
                    </a:cubicBezTo>
                    <a:cubicBezTo>
                      <a:pt x="287" y="1352"/>
                      <a:pt x="322" y="1324"/>
                      <a:pt x="343" y="1302"/>
                    </a:cubicBezTo>
                    <a:cubicBezTo>
                      <a:pt x="555" y="1107"/>
                      <a:pt x="701" y="822"/>
                      <a:pt x="760" y="534"/>
                    </a:cubicBezTo>
                    <a:cubicBezTo>
                      <a:pt x="594" y="596"/>
                      <a:pt x="447" y="710"/>
                      <a:pt x="346" y="863"/>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59" name="Google Shape;359;p26"/>
              <p:cNvSpPr/>
              <p:nvPr/>
            </p:nvSpPr>
            <p:spPr>
              <a:xfrm>
                <a:off x="972360" y="3070440"/>
                <a:ext cx="318960" cy="550080"/>
              </a:xfrm>
              <a:custGeom>
                <a:avLst/>
                <a:gdLst/>
                <a:ahLst/>
                <a:cxnLst/>
                <a:rect l="l" t="t" r="r" b="b"/>
                <a:pathLst>
                  <a:path w="886" h="1528" extrusionOk="0">
                    <a:moveTo>
                      <a:pt x="885" y="1486"/>
                    </a:moveTo>
                    <a:lnTo>
                      <a:pt x="885" y="1486"/>
                    </a:lnTo>
                    <a:cubicBezTo>
                      <a:pt x="822" y="1282"/>
                      <a:pt x="760" y="1077"/>
                      <a:pt x="689" y="879"/>
                    </a:cubicBezTo>
                    <a:cubicBezTo>
                      <a:pt x="614" y="677"/>
                      <a:pt x="528" y="482"/>
                      <a:pt x="420" y="302"/>
                    </a:cubicBezTo>
                    <a:cubicBezTo>
                      <a:pt x="361" y="200"/>
                      <a:pt x="292" y="100"/>
                      <a:pt x="215" y="10"/>
                    </a:cubicBezTo>
                    <a:cubicBezTo>
                      <a:pt x="203" y="-5"/>
                      <a:pt x="182" y="-2"/>
                      <a:pt x="170" y="10"/>
                    </a:cubicBezTo>
                    <a:cubicBezTo>
                      <a:pt x="155" y="23"/>
                      <a:pt x="158" y="45"/>
                      <a:pt x="170" y="57"/>
                    </a:cubicBezTo>
                    <a:cubicBezTo>
                      <a:pt x="301" y="215"/>
                      <a:pt x="405" y="392"/>
                      <a:pt x="495" y="578"/>
                    </a:cubicBezTo>
                    <a:cubicBezTo>
                      <a:pt x="563" y="727"/>
                      <a:pt x="620" y="876"/>
                      <a:pt x="674" y="1030"/>
                    </a:cubicBezTo>
                    <a:cubicBezTo>
                      <a:pt x="593" y="969"/>
                      <a:pt x="501" y="922"/>
                      <a:pt x="405" y="903"/>
                    </a:cubicBezTo>
                    <a:cubicBezTo>
                      <a:pt x="271" y="872"/>
                      <a:pt x="125" y="891"/>
                      <a:pt x="0" y="950"/>
                    </a:cubicBezTo>
                    <a:cubicBezTo>
                      <a:pt x="15" y="984"/>
                      <a:pt x="69" y="1015"/>
                      <a:pt x="98" y="1030"/>
                    </a:cubicBezTo>
                    <a:cubicBezTo>
                      <a:pt x="283" y="1124"/>
                      <a:pt x="501" y="1152"/>
                      <a:pt x="703" y="1124"/>
                    </a:cubicBezTo>
                    <a:cubicBezTo>
                      <a:pt x="706" y="1136"/>
                      <a:pt x="712" y="1148"/>
                      <a:pt x="715" y="1164"/>
                    </a:cubicBezTo>
                    <a:cubicBezTo>
                      <a:pt x="754" y="1275"/>
                      <a:pt x="787" y="1390"/>
                      <a:pt x="822" y="1505"/>
                    </a:cubicBezTo>
                    <a:cubicBezTo>
                      <a:pt x="835" y="1545"/>
                      <a:pt x="897" y="1527"/>
                      <a:pt x="885" y="1486"/>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60" name="Google Shape;360;p26"/>
              <p:cNvSpPr/>
              <p:nvPr/>
            </p:nvSpPr>
            <p:spPr>
              <a:xfrm>
                <a:off x="2979360" y="2687040"/>
                <a:ext cx="759240" cy="1005480"/>
              </a:xfrm>
              <a:custGeom>
                <a:avLst/>
                <a:gdLst/>
                <a:ahLst/>
                <a:cxnLst/>
                <a:rect l="l" t="t" r="r" b="b"/>
                <a:pathLst>
                  <a:path w="2109" h="2793" extrusionOk="0">
                    <a:moveTo>
                      <a:pt x="2089" y="7"/>
                    </a:moveTo>
                    <a:lnTo>
                      <a:pt x="2089" y="7"/>
                    </a:lnTo>
                    <a:cubicBezTo>
                      <a:pt x="2071" y="-3"/>
                      <a:pt x="2053" y="1"/>
                      <a:pt x="2035" y="7"/>
                    </a:cubicBezTo>
                    <a:cubicBezTo>
                      <a:pt x="1946" y="35"/>
                      <a:pt x="1877" y="100"/>
                      <a:pt x="1815" y="171"/>
                    </a:cubicBezTo>
                    <a:cubicBezTo>
                      <a:pt x="1773" y="221"/>
                      <a:pt x="1734" y="270"/>
                      <a:pt x="1699" y="326"/>
                    </a:cubicBezTo>
                    <a:cubicBezTo>
                      <a:pt x="1689" y="342"/>
                      <a:pt x="1672" y="363"/>
                      <a:pt x="1657" y="385"/>
                    </a:cubicBezTo>
                    <a:cubicBezTo>
                      <a:pt x="1550" y="434"/>
                      <a:pt x="1463" y="520"/>
                      <a:pt x="1397" y="623"/>
                    </a:cubicBezTo>
                    <a:cubicBezTo>
                      <a:pt x="1409" y="570"/>
                      <a:pt x="1418" y="520"/>
                      <a:pt x="1430" y="468"/>
                    </a:cubicBezTo>
                    <a:cubicBezTo>
                      <a:pt x="1460" y="348"/>
                      <a:pt x="1475" y="221"/>
                      <a:pt x="1433" y="103"/>
                    </a:cubicBezTo>
                    <a:cubicBezTo>
                      <a:pt x="1421" y="69"/>
                      <a:pt x="1392" y="32"/>
                      <a:pt x="1359" y="44"/>
                    </a:cubicBezTo>
                    <a:cubicBezTo>
                      <a:pt x="1341" y="50"/>
                      <a:pt x="1332" y="65"/>
                      <a:pt x="1323" y="84"/>
                    </a:cubicBezTo>
                    <a:cubicBezTo>
                      <a:pt x="1284" y="168"/>
                      <a:pt x="1281" y="267"/>
                      <a:pt x="1290" y="363"/>
                    </a:cubicBezTo>
                    <a:cubicBezTo>
                      <a:pt x="1296" y="427"/>
                      <a:pt x="1308" y="493"/>
                      <a:pt x="1323" y="554"/>
                    </a:cubicBezTo>
                    <a:cubicBezTo>
                      <a:pt x="1329" y="592"/>
                      <a:pt x="1338" y="654"/>
                      <a:pt x="1356" y="694"/>
                    </a:cubicBezTo>
                    <a:cubicBezTo>
                      <a:pt x="1341" y="722"/>
                      <a:pt x="1329" y="753"/>
                      <a:pt x="1317" y="784"/>
                    </a:cubicBezTo>
                    <a:cubicBezTo>
                      <a:pt x="1293" y="843"/>
                      <a:pt x="1272" y="908"/>
                      <a:pt x="1257" y="973"/>
                    </a:cubicBezTo>
                    <a:cubicBezTo>
                      <a:pt x="1257" y="957"/>
                      <a:pt x="1260" y="942"/>
                      <a:pt x="1260" y="927"/>
                    </a:cubicBezTo>
                    <a:cubicBezTo>
                      <a:pt x="1263" y="803"/>
                      <a:pt x="1251" y="672"/>
                      <a:pt x="1189" y="570"/>
                    </a:cubicBezTo>
                    <a:cubicBezTo>
                      <a:pt x="1171" y="539"/>
                      <a:pt x="1135" y="508"/>
                      <a:pt x="1102" y="527"/>
                    </a:cubicBezTo>
                    <a:cubicBezTo>
                      <a:pt x="1088" y="536"/>
                      <a:pt x="1082" y="554"/>
                      <a:pt x="1076" y="573"/>
                    </a:cubicBezTo>
                    <a:cubicBezTo>
                      <a:pt x="1055" y="666"/>
                      <a:pt x="1073" y="762"/>
                      <a:pt x="1102" y="852"/>
                    </a:cubicBezTo>
                    <a:cubicBezTo>
                      <a:pt x="1120" y="914"/>
                      <a:pt x="1144" y="976"/>
                      <a:pt x="1171" y="1035"/>
                    </a:cubicBezTo>
                    <a:cubicBezTo>
                      <a:pt x="1183" y="1066"/>
                      <a:pt x="1201" y="1116"/>
                      <a:pt x="1225" y="1153"/>
                    </a:cubicBezTo>
                    <a:cubicBezTo>
                      <a:pt x="1210" y="1249"/>
                      <a:pt x="1198" y="1345"/>
                      <a:pt x="1183" y="1441"/>
                    </a:cubicBezTo>
                    <a:cubicBezTo>
                      <a:pt x="1174" y="1494"/>
                      <a:pt x="1162" y="1547"/>
                      <a:pt x="1150" y="1596"/>
                    </a:cubicBezTo>
                    <a:cubicBezTo>
                      <a:pt x="1141" y="1537"/>
                      <a:pt x="1132" y="1475"/>
                      <a:pt x="1123" y="1416"/>
                    </a:cubicBezTo>
                    <a:cubicBezTo>
                      <a:pt x="1108" y="1292"/>
                      <a:pt x="1079" y="1169"/>
                      <a:pt x="1001" y="1075"/>
                    </a:cubicBezTo>
                    <a:cubicBezTo>
                      <a:pt x="977" y="1048"/>
                      <a:pt x="938" y="1023"/>
                      <a:pt x="912" y="1044"/>
                    </a:cubicBezTo>
                    <a:cubicBezTo>
                      <a:pt x="897" y="1057"/>
                      <a:pt x="894" y="1079"/>
                      <a:pt x="891" y="1097"/>
                    </a:cubicBezTo>
                    <a:cubicBezTo>
                      <a:pt x="885" y="1190"/>
                      <a:pt x="918" y="1283"/>
                      <a:pt x="956" y="1370"/>
                    </a:cubicBezTo>
                    <a:cubicBezTo>
                      <a:pt x="983" y="1429"/>
                      <a:pt x="1016" y="1485"/>
                      <a:pt x="1052" y="1537"/>
                    </a:cubicBezTo>
                    <a:cubicBezTo>
                      <a:pt x="1073" y="1569"/>
                      <a:pt x="1102" y="1624"/>
                      <a:pt x="1135" y="1655"/>
                    </a:cubicBezTo>
                    <a:cubicBezTo>
                      <a:pt x="1100" y="1786"/>
                      <a:pt x="1049" y="1913"/>
                      <a:pt x="986" y="2031"/>
                    </a:cubicBezTo>
                    <a:cubicBezTo>
                      <a:pt x="980" y="2043"/>
                      <a:pt x="974" y="2055"/>
                      <a:pt x="968" y="2068"/>
                    </a:cubicBezTo>
                    <a:cubicBezTo>
                      <a:pt x="956" y="1999"/>
                      <a:pt x="948" y="1934"/>
                      <a:pt x="938" y="1866"/>
                    </a:cubicBezTo>
                    <a:cubicBezTo>
                      <a:pt x="924" y="1745"/>
                      <a:pt x="894" y="1618"/>
                      <a:pt x="816" y="1525"/>
                    </a:cubicBezTo>
                    <a:cubicBezTo>
                      <a:pt x="793" y="1497"/>
                      <a:pt x="754" y="1475"/>
                      <a:pt x="724" y="1497"/>
                    </a:cubicBezTo>
                    <a:cubicBezTo>
                      <a:pt x="712" y="1510"/>
                      <a:pt x="706" y="1528"/>
                      <a:pt x="706" y="1550"/>
                    </a:cubicBezTo>
                    <a:cubicBezTo>
                      <a:pt x="697" y="1643"/>
                      <a:pt x="730" y="1736"/>
                      <a:pt x="772" y="1819"/>
                    </a:cubicBezTo>
                    <a:cubicBezTo>
                      <a:pt x="799" y="1878"/>
                      <a:pt x="831" y="1937"/>
                      <a:pt x="867" y="1990"/>
                    </a:cubicBezTo>
                    <a:cubicBezTo>
                      <a:pt x="885" y="2018"/>
                      <a:pt x="915" y="2074"/>
                      <a:pt x="944" y="2105"/>
                    </a:cubicBezTo>
                    <a:cubicBezTo>
                      <a:pt x="867" y="2235"/>
                      <a:pt x="769" y="2356"/>
                      <a:pt x="656" y="2455"/>
                    </a:cubicBezTo>
                    <a:cubicBezTo>
                      <a:pt x="644" y="2378"/>
                      <a:pt x="629" y="2297"/>
                      <a:pt x="620" y="2220"/>
                    </a:cubicBezTo>
                    <a:cubicBezTo>
                      <a:pt x="605" y="2095"/>
                      <a:pt x="575" y="1968"/>
                      <a:pt x="498" y="1878"/>
                    </a:cubicBezTo>
                    <a:cubicBezTo>
                      <a:pt x="474" y="1850"/>
                      <a:pt x="435" y="1826"/>
                      <a:pt x="408" y="1847"/>
                    </a:cubicBezTo>
                    <a:cubicBezTo>
                      <a:pt x="393" y="1860"/>
                      <a:pt x="390" y="1882"/>
                      <a:pt x="387" y="1900"/>
                    </a:cubicBezTo>
                    <a:cubicBezTo>
                      <a:pt x="381" y="1993"/>
                      <a:pt x="414" y="2086"/>
                      <a:pt x="453" y="2173"/>
                    </a:cubicBezTo>
                    <a:cubicBezTo>
                      <a:pt x="480" y="2232"/>
                      <a:pt x="512" y="2288"/>
                      <a:pt x="548" y="2340"/>
                    </a:cubicBezTo>
                    <a:cubicBezTo>
                      <a:pt x="569" y="2375"/>
                      <a:pt x="605" y="2440"/>
                      <a:pt x="641" y="2468"/>
                    </a:cubicBezTo>
                    <a:cubicBezTo>
                      <a:pt x="632" y="2474"/>
                      <a:pt x="623" y="2483"/>
                      <a:pt x="614" y="2489"/>
                    </a:cubicBezTo>
                    <a:cubicBezTo>
                      <a:pt x="462" y="2607"/>
                      <a:pt x="286" y="2688"/>
                      <a:pt x="98" y="2719"/>
                    </a:cubicBezTo>
                    <a:cubicBezTo>
                      <a:pt x="77" y="2722"/>
                      <a:pt x="54" y="2722"/>
                      <a:pt x="33" y="2725"/>
                    </a:cubicBezTo>
                    <a:cubicBezTo>
                      <a:pt x="15" y="2725"/>
                      <a:pt x="0" y="2740"/>
                      <a:pt x="0" y="2759"/>
                    </a:cubicBezTo>
                    <a:cubicBezTo>
                      <a:pt x="0" y="2775"/>
                      <a:pt x="15" y="2793"/>
                      <a:pt x="33" y="2793"/>
                    </a:cubicBezTo>
                    <a:cubicBezTo>
                      <a:pt x="223" y="2778"/>
                      <a:pt x="411" y="2710"/>
                      <a:pt x="572" y="2601"/>
                    </a:cubicBezTo>
                    <a:cubicBezTo>
                      <a:pt x="614" y="2573"/>
                      <a:pt x="650" y="2545"/>
                      <a:pt x="685" y="2514"/>
                    </a:cubicBezTo>
                    <a:cubicBezTo>
                      <a:pt x="757" y="2511"/>
                      <a:pt x="828" y="2508"/>
                      <a:pt x="900" y="2505"/>
                    </a:cubicBezTo>
                    <a:cubicBezTo>
                      <a:pt x="1019" y="2505"/>
                      <a:pt x="1144" y="2489"/>
                      <a:pt x="1243" y="2418"/>
                    </a:cubicBezTo>
                    <a:cubicBezTo>
                      <a:pt x="1269" y="2396"/>
                      <a:pt x="1299" y="2359"/>
                      <a:pt x="1278" y="2328"/>
                    </a:cubicBezTo>
                    <a:cubicBezTo>
                      <a:pt x="1269" y="2313"/>
                      <a:pt x="1249" y="2306"/>
                      <a:pt x="1231" y="2300"/>
                    </a:cubicBezTo>
                    <a:cubicBezTo>
                      <a:pt x="1144" y="2285"/>
                      <a:pt x="1052" y="2306"/>
                      <a:pt x="965" y="2337"/>
                    </a:cubicBezTo>
                    <a:cubicBezTo>
                      <a:pt x="906" y="2362"/>
                      <a:pt x="849" y="2387"/>
                      <a:pt x="793" y="2418"/>
                    </a:cubicBezTo>
                    <a:cubicBezTo>
                      <a:pt x="789" y="2418"/>
                      <a:pt x="789" y="2421"/>
                      <a:pt x="787" y="2421"/>
                    </a:cubicBezTo>
                    <a:cubicBezTo>
                      <a:pt x="861" y="2344"/>
                      <a:pt x="930" y="2257"/>
                      <a:pt x="986" y="2164"/>
                    </a:cubicBezTo>
                    <a:cubicBezTo>
                      <a:pt x="995" y="2151"/>
                      <a:pt x="1001" y="2139"/>
                      <a:pt x="1010" y="2127"/>
                    </a:cubicBezTo>
                    <a:cubicBezTo>
                      <a:pt x="1073" y="2123"/>
                      <a:pt x="1138" y="2120"/>
                      <a:pt x="1204" y="2120"/>
                    </a:cubicBezTo>
                    <a:cubicBezTo>
                      <a:pt x="1320" y="2117"/>
                      <a:pt x="1445" y="2102"/>
                      <a:pt x="1544" y="2031"/>
                    </a:cubicBezTo>
                    <a:cubicBezTo>
                      <a:pt x="1570" y="2009"/>
                      <a:pt x="1600" y="1972"/>
                      <a:pt x="1579" y="1941"/>
                    </a:cubicBezTo>
                    <a:cubicBezTo>
                      <a:pt x="1570" y="1925"/>
                      <a:pt x="1552" y="1919"/>
                      <a:pt x="1535" y="1916"/>
                    </a:cubicBezTo>
                    <a:cubicBezTo>
                      <a:pt x="1445" y="1897"/>
                      <a:pt x="1353" y="1919"/>
                      <a:pt x="1266" y="1953"/>
                    </a:cubicBezTo>
                    <a:cubicBezTo>
                      <a:pt x="1207" y="1975"/>
                      <a:pt x="1150" y="1999"/>
                      <a:pt x="1094" y="2031"/>
                    </a:cubicBezTo>
                    <a:cubicBezTo>
                      <a:pt x="1082" y="2036"/>
                      <a:pt x="1067" y="2046"/>
                      <a:pt x="1049" y="2055"/>
                    </a:cubicBezTo>
                    <a:cubicBezTo>
                      <a:pt x="1117" y="1925"/>
                      <a:pt x="1168" y="1789"/>
                      <a:pt x="1204" y="1646"/>
                    </a:cubicBezTo>
                    <a:cubicBezTo>
                      <a:pt x="1272" y="1643"/>
                      <a:pt x="1338" y="1640"/>
                      <a:pt x="1403" y="1640"/>
                    </a:cubicBezTo>
                    <a:cubicBezTo>
                      <a:pt x="1523" y="1637"/>
                      <a:pt x="1648" y="1621"/>
                      <a:pt x="1746" y="1550"/>
                    </a:cubicBezTo>
                    <a:cubicBezTo>
                      <a:pt x="1773" y="1528"/>
                      <a:pt x="1803" y="1491"/>
                      <a:pt x="1782" y="1460"/>
                    </a:cubicBezTo>
                    <a:cubicBezTo>
                      <a:pt x="1773" y="1444"/>
                      <a:pt x="1755" y="1438"/>
                      <a:pt x="1737" y="1435"/>
                    </a:cubicBezTo>
                    <a:cubicBezTo>
                      <a:pt x="1648" y="1416"/>
                      <a:pt x="1556" y="1438"/>
                      <a:pt x="1469" y="1472"/>
                    </a:cubicBezTo>
                    <a:cubicBezTo>
                      <a:pt x="1409" y="1494"/>
                      <a:pt x="1353" y="1519"/>
                      <a:pt x="1296" y="1550"/>
                    </a:cubicBezTo>
                    <a:cubicBezTo>
                      <a:pt x="1275" y="1562"/>
                      <a:pt x="1245" y="1575"/>
                      <a:pt x="1219" y="1590"/>
                    </a:cubicBezTo>
                    <a:cubicBezTo>
                      <a:pt x="1219" y="1590"/>
                      <a:pt x="1219" y="1587"/>
                      <a:pt x="1219" y="1584"/>
                    </a:cubicBezTo>
                    <a:cubicBezTo>
                      <a:pt x="1249" y="1454"/>
                      <a:pt x="1266" y="1317"/>
                      <a:pt x="1287" y="1184"/>
                    </a:cubicBezTo>
                    <a:cubicBezTo>
                      <a:pt x="1362" y="1181"/>
                      <a:pt x="1436" y="1175"/>
                      <a:pt x="1511" y="1175"/>
                    </a:cubicBezTo>
                    <a:cubicBezTo>
                      <a:pt x="1630" y="1175"/>
                      <a:pt x="1752" y="1159"/>
                      <a:pt x="1851" y="1088"/>
                    </a:cubicBezTo>
                    <a:cubicBezTo>
                      <a:pt x="1877" y="1066"/>
                      <a:pt x="1907" y="1026"/>
                      <a:pt x="1886" y="998"/>
                    </a:cubicBezTo>
                    <a:cubicBezTo>
                      <a:pt x="1877" y="979"/>
                      <a:pt x="1859" y="973"/>
                      <a:pt x="1842" y="970"/>
                    </a:cubicBezTo>
                    <a:cubicBezTo>
                      <a:pt x="1752" y="952"/>
                      <a:pt x="1660" y="976"/>
                      <a:pt x="1573" y="1007"/>
                    </a:cubicBezTo>
                    <a:cubicBezTo>
                      <a:pt x="1514" y="1029"/>
                      <a:pt x="1457" y="1057"/>
                      <a:pt x="1401" y="1088"/>
                    </a:cubicBezTo>
                    <a:cubicBezTo>
                      <a:pt x="1374" y="1103"/>
                      <a:pt x="1326" y="1122"/>
                      <a:pt x="1290" y="1150"/>
                    </a:cubicBezTo>
                    <a:cubicBezTo>
                      <a:pt x="1305" y="1066"/>
                      <a:pt x="1320" y="985"/>
                      <a:pt x="1344" y="905"/>
                    </a:cubicBezTo>
                    <a:cubicBezTo>
                      <a:pt x="1365" y="834"/>
                      <a:pt x="1392" y="765"/>
                      <a:pt x="1427" y="700"/>
                    </a:cubicBezTo>
                    <a:cubicBezTo>
                      <a:pt x="1496" y="697"/>
                      <a:pt x="1561" y="694"/>
                      <a:pt x="1630" y="691"/>
                    </a:cubicBezTo>
                    <a:cubicBezTo>
                      <a:pt x="1749" y="691"/>
                      <a:pt x="1874" y="676"/>
                      <a:pt x="1970" y="604"/>
                    </a:cubicBezTo>
                    <a:cubicBezTo>
                      <a:pt x="2000" y="582"/>
                      <a:pt x="2026" y="545"/>
                      <a:pt x="2008" y="514"/>
                    </a:cubicBezTo>
                    <a:cubicBezTo>
                      <a:pt x="2000" y="499"/>
                      <a:pt x="1979" y="493"/>
                      <a:pt x="1961" y="486"/>
                    </a:cubicBezTo>
                    <a:cubicBezTo>
                      <a:pt x="1871" y="468"/>
                      <a:pt x="1779" y="493"/>
                      <a:pt x="1695" y="523"/>
                    </a:cubicBezTo>
                    <a:cubicBezTo>
                      <a:pt x="1636" y="548"/>
                      <a:pt x="1576" y="573"/>
                      <a:pt x="1523" y="604"/>
                    </a:cubicBezTo>
                    <a:cubicBezTo>
                      <a:pt x="1508" y="610"/>
                      <a:pt x="1490" y="620"/>
                      <a:pt x="1469" y="632"/>
                    </a:cubicBezTo>
                    <a:cubicBezTo>
                      <a:pt x="1517" y="564"/>
                      <a:pt x="1570" y="508"/>
                      <a:pt x="1639" y="468"/>
                    </a:cubicBezTo>
                    <a:cubicBezTo>
                      <a:pt x="1657" y="458"/>
                      <a:pt x="1675" y="446"/>
                      <a:pt x="1695" y="440"/>
                    </a:cubicBezTo>
                    <a:cubicBezTo>
                      <a:pt x="1704" y="437"/>
                      <a:pt x="1713" y="427"/>
                      <a:pt x="1716" y="418"/>
                    </a:cubicBezTo>
                    <a:cubicBezTo>
                      <a:pt x="1755" y="397"/>
                      <a:pt x="1794" y="373"/>
                      <a:pt x="1836" y="351"/>
                    </a:cubicBezTo>
                    <a:cubicBezTo>
                      <a:pt x="1940" y="289"/>
                      <a:pt x="2041" y="214"/>
                      <a:pt x="2095" y="106"/>
                    </a:cubicBezTo>
                    <a:cubicBezTo>
                      <a:pt x="2110" y="72"/>
                      <a:pt x="2119" y="25"/>
                      <a:pt x="2089" y="7"/>
                    </a:cubicBezTo>
                    <a:close/>
                  </a:path>
                </a:pathLst>
              </a:custGeom>
              <a:solidFill>
                <a:schemeClr val="accent5"/>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61" name="Google Shape;361;p26"/>
              <p:cNvSpPr/>
              <p:nvPr/>
            </p:nvSpPr>
            <p:spPr>
              <a:xfrm>
                <a:off x="2392200" y="2313000"/>
                <a:ext cx="373680" cy="730440"/>
              </a:xfrm>
              <a:custGeom>
                <a:avLst/>
                <a:gdLst/>
                <a:ahLst/>
                <a:cxnLst/>
                <a:rect l="l" t="t" r="r" b="b"/>
                <a:pathLst>
                  <a:path w="1038" h="2029" extrusionOk="0">
                    <a:moveTo>
                      <a:pt x="981" y="401"/>
                    </a:moveTo>
                    <a:lnTo>
                      <a:pt x="981" y="401"/>
                    </a:lnTo>
                    <a:cubicBezTo>
                      <a:pt x="895" y="395"/>
                      <a:pt x="811" y="432"/>
                      <a:pt x="734" y="478"/>
                    </a:cubicBezTo>
                    <a:cubicBezTo>
                      <a:pt x="719" y="488"/>
                      <a:pt x="701" y="497"/>
                      <a:pt x="683" y="506"/>
                    </a:cubicBezTo>
                    <a:cubicBezTo>
                      <a:pt x="719" y="460"/>
                      <a:pt x="755" y="410"/>
                      <a:pt x="791" y="364"/>
                    </a:cubicBezTo>
                    <a:cubicBezTo>
                      <a:pt x="805" y="351"/>
                      <a:pt x="817" y="339"/>
                      <a:pt x="829" y="329"/>
                    </a:cubicBezTo>
                    <a:cubicBezTo>
                      <a:pt x="865" y="298"/>
                      <a:pt x="898" y="267"/>
                      <a:pt x="930" y="230"/>
                    </a:cubicBezTo>
                    <a:cubicBezTo>
                      <a:pt x="975" y="181"/>
                      <a:pt x="1017" y="122"/>
                      <a:pt x="1032" y="57"/>
                    </a:cubicBezTo>
                    <a:cubicBezTo>
                      <a:pt x="1035" y="41"/>
                      <a:pt x="1035" y="25"/>
                      <a:pt x="1029" y="16"/>
                    </a:cubicBezTo>
                    <a:cubicBezTo>
                      <a:pt x="1014" y="-9"/>
                      <a:pt x="981" y="1"/>
                      <a:pt x="960" y="16"/>
                    </a:cubicBezTo>
                    <a:cubicBezTo>
                      <a:pt x="886" y="63"/>
                      <a:pt x="838" y="147"/>
                      <a:pt x="802" y="227"/>
                    </a:cubicBezTo>
                    <a:cubicBezTo>
                      <a:pt x="799" y="239"/>
                      <a:pt x="793" y="249"/>
                      <a:pt x="787" y="261"/>
                    </a:cubicBezTo>
                    <a:cubicBezTo>
                      <a:pt x="785" y="261"/>
                      <a:pt x="781" y="264"/>
                      <a:pt x="781" y="267"/>
                    </a:cubicBezTo>
                    <a:cubicBezTo>
                      <a:pt x="725" y="339"/>
                      <a:pt x="671" y="410"/>
                      <a:pt x="618" y="484"/>
                    </a:cubicBezTo>
                    <a:cubicBezTo>
                      <a:pt x="632" y="450"/>
                      <a:pt x="644" y="416"/>
                      <a:pt x="653" y="379"/>
                    </a:cubicBezTo>
                    <a:cubicBezTo>
                      <a:pt x="674" y="314"/>
                      <a:pt x="686" y="243"/>
                      <a:pt x="668" y="174"/>
                    </a:cubicBezTo>
                    <a:cubicBezTo>
                      <a:pt x="665" y="162"/>
                      <a:pt x="659" y="147"/>
                      <a:pt x="648" y="140"/>
                    </a:cubicBezTo>
                    <a:cubicBezTo>
                      <a:pt x="627" y="128"/>
                      <a:pt x="600" y="150"/>
                      <a:pt x="585" y="174"/>
                    </a:cubicBezTo>
                    <a:cubicBezTo>
                      <a:pt x="540" y="252"/>
                      <a:pt x="534" y="345"/>
                      <a:pt x="540" y="435"/>
                    </a:cubicBezTo>
                    <a:cubicBezTo>
                      <a:pt x="543" y="491"/>
                      <a:pt x="543" y="543"/>
                      <a:pt x="543" y="599"/>
                    </a:cubicBezTo>
                    <a:cubicBezTo>
                      <a:pt x="510" y="652"/>
                      <a:pt x="484" y="705"/>
                      <a:pt x="457" y="757"/>
                    </a:cubicBezTo>
                    <a:cubicBezTo>
                      <a:pt x="454" y="742"/>
                      <a:pt x="451" y="726"/>
                      <a:pt x="451" y="714"/>
                    </a:cubicBezTo>
                    <a:cubicBezTo>
                      <a:pt x="445" y="664"/>
                      <a:pt x="439" y="618"/>
                      <a:pt x="427" y="571"/>
                    </a:cubicBezTo>
                    <a:cubicBezTo>
                      <a:pt x="412" y="503"/>
                      <a:pt x="388" y="435"/>
                      <a:pt x="341" y="385"/>
                    </a:cubicBezTo>
                    <a:cubicBezTo>
                      <a:pt x="331" y="376"/>
                      <a:pt x="320" y="367"/>
                      <a:pt x="308" y="367"/>
                    </a:cubicBezTo>
                    <a:cubicBezTo>
                      <a:pt x="281" y="367"/>
                      <a:pt x="269" y="401"/>
                      <a:pt x="269" y="425"/>
                    </a:cubicBezTo>
                    <a:cubicBezTo>
                      <a:pt x="266" y="519"/>
                      <a:pt x="308" y="602"/>
                      <a:pt x="355" y="680"/>
                    </a:cubicBezTo>
                    <a:cubicBezTo>
                      <a:pt x="382" y="723"/>
                      <a:pt x="406" y="767"/>
                      <a:pt x="430" y="810"/>
                    </a:cubicBezTo>
                    <a:cubicBezTo>
                      <a:pt x="415" y="847"/>
                      <a:pt x="400" y="884"/>
                      <a:pt x="385" y="922"/>
                    </a:cubicBezTo>
                    <a:cubicBezTo>
                      <a:pt x="376" y="946"/>
                      <a:pt x="367" y="971"/>
                      <a:pt x="358" y="996"/>
                    </a:cubicBezTo>
                    <a:cubicBezTo>
                      <a:pt x="355" y="959"/>
                      <a:pt x="349" y="925"/>
                      <a:pt x="341" y="887"/>
                    </a:cubicBezTo>
                    <a:cubicBezTo>
                      <a:pt x="326" y="819"/>
                      <a:pt x="302" y="751"/>
                      <a:pt x="254" y="701"/>
                    </a:cubicBezTo>
                    <a:cubicBezTo>
                      <a:pt x="245" y="692"/>
                      <a:pt x="233" y="683"/>
                      <a:pt x="221" y="683"/>
                    </a:cubicBezTo>
                    <a:cubicBezTo>
                      <a:pt x="194" y="683"/>
                      <a:pt x="183" y="717"/>
                      <a:pt x="183" y="745"/>
                    </a:cubicBezTo>
                    <a:cubicBezTo>
                      <a:pt x="180" y="835"/>
                      <a:pt x="221" y="918"/>
                      <a:pt x="269" y="996"/>
                    </a:cubicBezTo>
                    <a:cubicBezTo>
                      <a:pt x="290" y="1030"/>
                      <a:pt x="311" y="1067"/>
                      <a:pt x="329" y="1101"/>
                    </a:cubicBezTo>
                    <a:cubicBezTo>
                      <a:pt x="314" y="1163"/>
                      <a:pt x="302" y="1229"/>
                      <a:pt x="290" y="1294"/>
                    </a:cubicBezTo>
                    <a:cubicBezTo>
                      <a:pt x="287" y="1316"/>
                      <a:pt x="281" y="1337"/>
                      <a:pt x="278" y="1362"/>
                    </a:cubicBezTo>
                    <a:cubicBezTo>
                      <a:pt x="278" y="1356"/>
                      <a:pt x="278" y="1353"/>
                      <a:pt x="275" y="1346"/>
                    </a:cubicBezTo>
                    <a:cubicBezTo>
                      <a:pt x="272" y="1300"/>
                      <a:pt x="263" y="1250"/>
                      <a:pt x="254" y="1204"/>
                    </a:cubicBezTo>
                    <a:cubicBezTo>
                      <a:pt x="239" y="1136"/>
                      <a:pt x="215" y="1071"/>
                      <a:pt x="167" y="1021"/>
                    </a:cubicBezTo>
                    <a:cubicBezTo>
                      <a:pt x="159" y="1009"/>
                      <a:pt x="147" y="999"/>
                      <a:pt x="135" y="999"/>
                    </a:cubicBezTo>
                    <a:cubicBezTo>
                      <a:pt x="108" y="999"/>
                      <a:pt x="96" y="1033"/>
                      <a:pt x="96" y="1061"/>
                    </a:cubicBezTo>
                    <a:cubicBezTo>
                      <a:pt x="93" y="1151"/>
                      <a:pt x="135" y="1238"/>
                      <a:pt x="180" y="1312"/>
                    </a:cubicBezTo>
                    <a:cubicBezTo>
                      <a:pt x="209" y="1359"/>
                      <a:pt x="236" y="1405"/>
                      <a:pt x="263" y="1451"/>
                    </a:cubicBezTo>
                    <a:cubicBezTo>
                      <a:pt x="248" y="1525"/>
                      <a:pt x="233" y="1597"/>
                      <a:pt x="209" y="1668"/>
                    </a:cubicBezTo>
                    <a:cubicBezTo>
                      <a:pt x="203" y="1683"/>
                      <a:pt x="198" y="1699"/>
                      <a:pt x="192" y="1715"/>
                    </a:cubicBezTo>
                    <a:cubicBezTo>
                      <a:pt x="188" y="1715"/>
                      <a:pt x="188" y="1711"/>
                      <a:pt x="188" y="1708"/>
                    </a:cubicBezTo>
                    <a:cubicBezTo>
                      <a:pt x="186" y="1659"/>
                      <a:pt x="177" y="1612"/>
                      <a:pt x="167" y="1566"/>
                    </a:cubicBezTo>
                    <a:cubicBezTo>
                      <a:pt x="150" y="1497"/>
                      <a:pt x="126" y="1430"/>
                      <a:pt x="81" y="1381"/>
                    </a:cubicBezTo>
                    <a:cubicBezTo>
                      <a:pt x="72" y="1371"/>
                      <a:pt x="60" y="1362"/>
                      <a:pt x="45" y="1362"/>
                    </a:cubicBezTo>
                    <a:cubicBezTo>
                      <a:pt x="22" y="1362"/>
                      <a:pt x="10" y="1396"/>
                      <a:pt x="10" y="1424"/>
                    </a:cubicBezTo>
                    <a:cubicBezTo>
                      <a:pt x="7" y="1513"/>
                      <a:pt x="45" y="1597"/>
                      <a:pt x="93" y="1674"/>
                    </a:cubicBezTo>
                    <a:cubicBezTo>
                      <a:pt x="117" y="1711"/>
                      <a:pt x="138" y="1749"/>
                      <a:pt x="159" y="1786"/>
                    </a:cubicBezTo>
                    <a:cubicBezTo>
                      <a:pt x="123" y="1854"/>
                      <a:pt x="75" y="1919"/>
                      <a:pt x="16" y="1966"/>
                    </a:cubicBezTo>
                    <a:cubicBezTo>
                      <a:pt x="1" y="1975"/>
                      <a:pt x="-5" y="1993"/>
                      <a:pt x="4" y="2012"/>
                    </a:cubicBezTo>
                    <a:cubicBezTo>
                      <a:pt x="13" y="2024"/>
                      <a:pt x="34" y="2034"/>
                      <a:pt x="48" y="2024"/>
                    </a:cubicBezTo>
                    <a:cubicBezTo>
                      <a:pt x="159" y="1938"/>
                      <a:pt x="224" y="1817"/>
                      <a:pt x="269" y="1687"/>
                    </a:cubicBezTo>
                    <a:cubicBezTo>
                      <a:pt x="296" y="1690"/>
                      <a:pt x="329" y="1683"/>
                      <a:pt x="349" y="1683"/>
                    </a:cubicBezTo>
                    <a:cubicBezTo>
                      <a:pt x="397" y="1680"/>
                      <a:pt x="442" y="1674"/>
                      <a:pt x="486" y="1665"/>
                    </a:cubicBezTo>
                    <a:cubicBezTo>
                      <a:pt x="552" y="1652"/>
                      <a:pt x="621" y="1631"/>
                      <a:pt x="668" y="1584"/>
                    </a:cubicBezTo>
                    <a:cubicBezTo>
                      <a:pt x="680" y="1575"/>
                      <a:pt x="689" y="1562"/>
                      <a:pt x="689" y="1550"/>
                    </a:cubicBezTo>
                    <a:cubicBezTo>
                      <a:pt x="689" y="1522"/>
                      <a:pt x="659" y="1510"/>
                      <a:pt x="632" y="1507"/>
                    </a:cubicBezTo>
                    <a:cubicBezTo>
                      <a:pt x="546" y="1501"/>
                      <a:pt x="463" y="1541"/>
                      <a:pt x="388" y="1584"/>
                    </a:cubicBezTo>
                    <a:cubicBezTo>
                      <a:pt x="352" y="1606"/>
                      <a:pt x="317" y="1624"/>
                      <a:pt x="281" y="1646"/>
                    </a:cubicBezTo>
                    <a:cubicBezTo>
                      <a:pt x="308" y="1562"/>
                      <a:pt x="326" y="1473"/>
                      <a:pt x="337" y="1390"/>
                    </a:cubicBezTo>
                    <a:cubicBezTo>
                      <a:pt x="341" y="1384"/>
                      <a:pt x="341" y="1377"/>
                      <a:pt x="341" y="1371"/>
                    </a:cubicBezTo>
                    <a:cubicBezTo>
                      <a:pt x="367" y="1371"/>
                      <a:pt x="397" y="1368"/>
                      <a:pt x="415" y="1368"/>
                    </a:cubicBezTo>
                    <a:cubicBezTo>
                      <a:pt x="463" y="1365"/>
                      <a:pt x="507" y="1359"/>
                      <a:pt x="552" y="1349"/>
                    </a:cubicBezTo>
                    <a:cubicBezTo>
                      <a:pt x="618" y="1337"/>
                      <a:pt x="683" y="1316"/>
                      <a:pt x="734" y="1269"/>
                    </a:cubicBezTo>
                    <a:cubicBezTo>
                      <a:pt x="743" y="1260"/>
                      <a:pt x="755" y="1247"/>
                      <a:pt x="755" y="1235"/>
                    </a:cubicBezTo>
                    <a:cubicBezTo>
                      <a:pt x="755" y="1207"/>
                      <a:pt x="725" y="1194"/>
                      <a:pt x="698" y="1191"/>
                    </a:cubicBezTo>
                    <a:cubicBezTo>
                      <a:pt x="612" y="1185"/>
                      <a:pt x="528" y="1222"/>
                      <a:pt x="451" y="1269"/>
                    </a:cubicBezTo>
                    <a:cubicBezTo>
                      <a:pt x="418" y="1291"/>
                      <a:pt x="385" y="1309"/>
                      <a:pt x="349" y="1328"/>
                    </a:cubicBezTo>
                    <a:cubicBezTo>
                      <a:pt x="364" y="1250"/>
                      <a:pt x="376" y="1176"/>
                      <a:pt x="397" y="1101"/>
                    </a:cubicBezTo>
                    <a:cubicBezTo>
                      <a:pt x="421" y="1099"/>
                      <a:pt x="442" y="1095"/>
                      <a:pt x="460" y="1095"/>
                    </a:cubicBezTo>
                    <a:cubicBezTo>
                      <a:pt x="505" y="1092"/>
                      <a:pt x="552" y="1086"/>
                      <a:pt x="597" y="1077"/>
                    </a:cubicBezTo>
                    <a:cubicBezTo>
                      <a:pt x="662" y="1064"/>
                      <a:pt x="728" y="1043"/>
                      <a:pt x="779" y="996"/>
                    </a:cubicBezTo>
                    <a:cubicBezTo>
                      <a:pt x="787" y="987"/>
                      <a:pt x="796" y="977"/>
                      <a:pt x="796" y="962"/>
                    </a:cubicBezTo>
                    <a:cubicBezTo>
                      <a:pt x="799" y="937"/>
                      <a:pt x="767" y="922"/>
                      <a:pt x="743" y="922"/>
                    </a:cubicBezTo>
                    <a:cubicBezTo>
                      <a:pt x="653" y="912"/>
                      <a:pt x="570" y="953"/>
                      <a:pt x="495" y="999"/>
                    </a:cubicBezTo>
                    <a:cubicBezTo>
                      <a:pt x="469" y="1015"/>
                      <a:pt x="439" y="1030"/>
                      <a:pt x="412" y="1046"/>
                    </a:cubicBezTo>
                    <a:cubicBezTo>
                      <a:pt x="415" y="1033"/>
                      <a:pt x="421" y="1021"/>
                      <a:pt x="424" y="1009"/>
                    </a:cubicBezTo>
                    <a:cubicBezTo>
                      <a:pt x="442" y="956"/>
                      <a:pt x="463" y="903"/>
                      <a:pt x="484" y="850"/>
                    </a:cubicBezTo>
                    <a:cubicBezTo>
                      <a:pt x="513" y="854"/>
                      <a:pt x="546" y="847"/>
                      <a:pt x="567" y="847"/>
                    </a:cubicBezTo>
                    <a:cubicBezTo>
                      <a:pt x="615" y="844"/>
                      <a:pt x="659" y="838"/>
                      <a:pt x="704" y="829"/>
                    </a:cubicBezTo>
                    <a:cubicBezTo>
                      <a:pt x="770" y="816"/>
                      <a:pt x="838" y="795"/>
                      <a:pt x="886" y="748"/>
                    </a:cubicBezTo>
                    <a:cubicBezTo>
                      <a:pt x="898" y="739"/>
                      <a:pt x="907" y="726"/>
                      <a:pt x="907" y="714"/>
                    </a:cubicBezTo>
                    <a:cubicBezTo>
                      <a:pt x="907" y="686"/>
                      <a:pt x="877" y="674"/>
                      <a:pt x="850" y="670"/>
                    </a:cubicBezTo>
                    <a:cubicBezTo>
                      <a:pt x="764" y="664"/>
                      <a:pt x="680" y="705"/>
                      <a:pt x="606" y="748"/>
                    </a:cubicBezTo>
                    <a:cubicBezTo>
                      <a:pt x="573" y="770"/>
                      <a:pt x="537" y="788"/>
                      <a:pt x="505" y="807"/>
                    </a:cubicBezTo>
                    <a:cubicBezTo>
                      <a:pt x="528" y="757"/>
                      <a:pt x="552" y="711"/>
                      <a:pt x="579" y="667"/>
                    </a:cubicBezTo>
                    <a:cubicBezTo>
                      <a:pt x="597" y="637"/>
                      <a:pt x="615" y="609"/>
                      <a:pt x="632" y="581"/>
                    </a:cubicBezTo>
                    <a:cubicBezTo>
                      <a:pt x="656" y="581"/>
                      <a:pt x="680" y="578"/>
                      <a:pt x="698" y="574"/>
                    </a:cubicBezTo>
                    <a:cubicBezTo>
                      <a:pt x="743" y="571"/>
                      <a:pt x="791" y="568"/>
                      <a:pt x="835" y="559"/>
                    </a:cubicBezTo>
                    <a:cubicBezTo>
                      <a:pt x="901" y="543"/>
                      <a:pt x="966" y="522"/>
                      <a:pt x="1017" y="475"/>
                    </a:cubicBezTo>
                    <a:cubicBezTo>
                      <a:pt x="1026" y="466"/>
                      <a:pt x="1038" y="456"/>
                      <a:pt x="1038" y="441"/>
                    </a:cubicBezTo>
                    <a:cubicBezTo>
                      <a:pt x="1038" y="416"/>
                      <a:pt x="1005" y="401"/>
                      <a:pt x="981" y="401"/>
                    </a:cubicBezTo>
                    <a:close/>
                  </a:path>
                </a:pathLst>
              </a:custGeom>
              <a:solidFill>
                <a:schemeClr val="accent5"/>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62" name="Google Shape;362;p26"/>
              <p:cNvSpPr/>
              <p:nvPr/>
            </p:nvSpPr>
            <p:spPr>
              <a:xfrm>
                <a:off x="2968560" y="3127680"/>
                <a:ext cx="278640" cy="311040"/>
              </a:xfrm>
              <a:custGeom>
                <a:avLst/>
                <a:gdLst/>
                <a:ahLst/>
                <a:cxnLst/>
                <a:rect l="l" t="t" r="r" b="b"/>
                <a:pathLst>
                  <a:path w="774" h="864" extrusionOk="0">
                    <a:moveTo>
                      <a:pt x="724" y="3"/>
                    </a:moveTo>
                    <a:lnTo>
                      <a:pt x="724" y="3"/>
                    </a:lnTo>
                    <a:cubicBezTo>
                      <a:pt x="462" y="127"/>
                      <a:pt x="209" y="310"/>
                      <a:pt x="78" y="583"/>
                    </a:cubicBezTo>
                    <a:cubicBezTo>
                      <a:pt x="42" y="661"/>
                      <a:pt x="15" y="738"/>
                      <a:pt x="0" y="822"/>
                    </a:cubicBezTo>
                    <a:cubicBezTo>
                      <a:pt x="-3" y="840"/>
                      <a:pt x="6" y="856"/>
                      <a:pt x="24" y="862"/>
                    </a:cubicBezTo>
                    <a:cubicBezTo>
                      <a:pt x="39" y="868"/>
                      <a:pt x="60" y="856"/>
                      <a:pt x="63" y="840"/>
                    </a:cubicBezTo>
                    <a:cubicBezTo>
                      <a:pt x="110" y="552"/>
                      <a:pt x="310" y="326"/>
                      <a:pt x="542" y="177"/>
                    </a:cubicBezTo>
                    <a:cubicBezTo>
                      <a:pt x="611" y="134"/>
                      <a:pt x="686" y="96"/>
                      <a:pt x="757" y="62"/>
                    </a:cubicBezTo>
                    <a:cubicBezTo>
                      <a:pt x="775" y="56"/>
                      <a:pt x="778" y="31"/>
                      <a:pt x="769" y="16"/>
                    </a:cubicBezTo>
                    <a:cubicBezTo>
                      <a:pt x="760" y="-3"/>
                      <a:pt x="742" y="-3"/>
                      <a:pt x="724" y="3"/>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63" name="Google Shape;363;p26"/>
              <p:cNvSpPr/>
              <p:nvPr/>
            </p:nvSpPr>
            <p:spPr>
              <a:xfrm>
                <a:off x="1752480" y="3061800"/>
                <a:ext cx="186480" cy="459720"/>
              </a:xfrm>
              <a:custGeom>
                <a:avLst/>
                <a:gdLst/>
                <a:ahLst/>
                <a:cxnLst/>
                <a:rect l="l" t="t" r="r" b="b"/>
                <a:pathLst>
                  <a:path w="518" h="1277" extrusionOk="0">
                    <a:moveTo>
                      <a:pt x="464" y="10"/>
                    </a:moveTo>
                    <a:lnTo>
                      <a:pt x="464" y="10"/>
                    </a:lnTo>
                    <a:cubicBezTo>
                      <a:pt x="348" y="140"/>
                      <a:pt x="253" y="286"/>
                      <a:pt x="178" y="444"/>
                    </a:cubicBezTo>
                    <a:cubicBezTo>
                      <a:pt x="104" y="602"/>
                      <a:pt x="53" y="769"/>
                      <a:pt x="24" y="943"/>
                    </a:cubicBezTo>
                    <a:cubicBezTo>
                      <a:pt x="9" y="1042"/>
                      <a:pt x="0" y="1144"/>
                      <a:pt x="0" y="1244"/>
                    </a:cubicBezTo>
                    <a:cubicBezTo>
                      <a:pt x="0" y="1287"/>
                      <a:pt x="65" y="1287"/>
                      <a:pt x="65" y="1244"/>
                    </a:cubicBezTo>
                    <a:cubicBezTo>
                      <a:pt x="65" y="1073"/>
                      <a:pt x="89" y="906"/>
                      <a:pt x="137" y="745"/>
                    </a:cubicBezTo>
                    <a:cubicBezTo>
                      <a:pt x="181" y="580"/>
                      <a:pt x="253" y="425"/>
                      <a:pt x="342" y="283"/>
                    </a:cubicBezTo>
                    <a:cubicBezTo>
                      <a:pt x="390" y="202"/>
                      <a:pt x="447" y="128"/>
                      <a:pt x="509" y="56"/>
                    </a:cubicBezTo>
                    <a:cubicBezTo>
                      <a:pt x="539" y="25"/>
                      <a:pt x="491" y="-21"/>
                      <a:pt x="464" y="10"/>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64" name="Google Shape;364;p26"/>
              <p:cNvSpPr/>
              <p:nvPr/>
            </p:nvSpPr>
            <p:spPr>
              <a:xfrm>
                <a:off x="819360" y="2837160"/>
                <a:ext cx="381600" cy="411840"/>
              </a:xfrm>
              <a:custGeom>
                <a:avLst/>
                <a:gdLst/>
                <a:ahLst/>
                <a:cxnLst/>
                <a:rect l="l" t="t" r="r" b="b"/>
                <a:pathLst>
                  <a:path w="1060" h="1144" extrusionOk="0">
                    <a:moveTo>
                      <a:pt x="863" y="599"/>
                    </a:moveTo>
                    <a:lnTo>
                      <a:pt x="863" y="599"/>
                    </a:lnTo>
                    <a:cubicBezTo>
                      <a:pt x="926" y="603"/>
                      <a:pt x="985" y="637"/>
                      <a:pt x="1021" y="689"/>
                    </a:cubicBezTo>
                    <a:cubicBezTo>
                      <a:pt x="1057" y="742"/>
                      <a:pt x="1069" y="813"/>
                      <a:pt x="1054" y="875"/>
                    </a:cubicBezTo>
                    <a:cubicBezTo>
                      <a:pt x="1048" y="897"/>
                      <a:pt x="1039" y="916"/>
                      <a:pt x="1024" y="934"/>
                    </a:cubicBezTo>
                    <a:cubicBezTo>
                      <a:pt x="991" y="969"/>
                      <a:pt x="944" y="975"/>
                      <a:pt x="899" y="969"/>
                    </a:cubicBezTo>
                    <a:cubicBezTo>
                      <a:pt x="816" y="956"/>
                      <a:pt x="729" y="900"/>
                      <a:pt x="693" y="823"/>
                    </a:cubicBezTo>
                    <a:cubicBezTo>
                      <a:pt x="726" y="966"/>
                      <a:pt x="619" y="1124"/>
                      <a:pt x="479" y="1142"/>
                    </a:cubicBezTo>
                    <a:cubicBezTo>
                      <a:pt x="449" y="1145"/>
                      <a:pt x="419" y="1145"/>
                      <a:pt x="395" y="1127"/>
                    </a:cubicBezTo>
                    <a:cubicBezTo>
                      <a:pt x="374" y="1114"/>
                      <a:pt x="359" y="1093"/>
                      <a:pt x="351" y="1071"/>
                    </a:cubicBezTo>
                    <a:cubicBezTo>
                      <a:pt x="291" y="956"/>
                      <a:pt x="309" y="807"/>
                      <a:pt x="392" y="711"/>
                    </a:cubicBezTo>
                    <a:cubicBezTo>
                      <a:pt x="324" y="773"/>
                      <a:pt x="228" y="798"/>
                      <a:pt x="139" y="779"/>
                    </a:cubicBezTo>
                    <a:cubicBezTo>
                      <a:pt x="26" y="752"/>
                      <a:pt x="-28" y="640"/>
                      <a:pt x="14" y="522"/>
                    </a:cubicBezTo>
                    <a:cubicBezTo>
                      <a:pt x="62" y="389"/>
                      <a:pt x="202" y="358"/>
                      <a:pt x="324" y="364"/>
                    </a:cubicBezTo>
                    <a:cubicBezTo>
                      <a:pt x="279" y="327"/>
                      <a:pt x="273" y="317"/>
                      <a:pt x="249" y="265"/>
                    </a:cubicBezTo>
                    <a:cubicBezTo>
                      <a:pt x="222" y="212"/>
                      <a:pt x="210" y="144"/>
                      <a:pt x="240" y="91"/>
                    </a:cubicBezTo>
                    <a:cubicBezTo>
                      <a:pt x="255" y="63"/>
                      <a:pt x="282" y="41"/>
                      <a:pt x="312" y="26"/>
                    </a:cubicBezTo>
                    <a:cubicBezTo>
                      <a:pt x="401" y="-17"/>
                      <a:pt x="512" y="-7"/>
                      <a:pt x="589" y="57"/>
                    </a:cubicBezTo>
                    <a:cubicBezTo>
                      <a:pt x="666" y="119"/>
                      <a:pt x="705" y="231"/>
                      <a:pt x="684" y="330"/>
                    </a:cubicBezTo>
                    <a:cubicBezTo>
                      <a:pt x="702" y="255"/>
                      <a:pt x="729" y="175"/>
                      <a:pt x="795" y="147"/>
                    </a:cubicBezTo>
                    <a:cubicBezTo>
                      <a:pt x="848" y="125"/>
                      <a:pt x="911" y="150"/>
                      <a:pt x="953" y="190"/>
                    </a:cubicBezTo>
                    <a:cubicBezTo>
                      <a:pt x="1015" y="246"/>
                      <a:pt x="1048" y="333"/>
                      <a:pt x="1036" y="420"/>
                    </a:cubicBezTo>
                    <a:cubicBezTo>
                      <a:pt x="1024" y="503"/>
                      <a:pt x="944" y="575"/>
                      <a:pt x="863" y="599"/>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65" name="Google Shape;365;p26"/>
              <p:cNvSpPr/>
              <p:nvPr/>
            </p:nvSpPr>
            <p:spPr>
              <a:xfrm>
                <a:off x="3098160" y="3003480"/>
                <a:ext cx="281160" cy="303480"/>
              </a:xfrm>
              <a:custGeom>
                <a:avLst/>
                <a:gdLst/>
                <a:ahLst/>
                <a:cxnLst/>
                <a:rect l="l" t="t" r="r" b="b"/>
                <a:pathLst>
                  <a:path w="781" h="843" extrusionOk="0">
                    <a:moveTo>
                      <a:pt x="635" y="441"/>
                    </a:moveTo>
                    <a:lnTo>
                      <a:pt x="635" y="441"/>
                    </a:lnTo>
                    <a:cubicBezTo>
                      <a:pt x="683" y="445"/>
                      <a:pt x="725" y="469"/>
                      <a:pt x="752" y="507"/>
                    </a:cubicBezTo>
                    <a:cubicBezTo>
                      <a:pt x="778" y="547"/>
                      <a:pt x="787" y="596"/>
                      <a:pt x="776" y="643"/>
                    </a:cubicBezTo>
                    <a:cubicBezTo>
                      <a:pt x="772" y="658"/>
                      <a:pt x="764" y="674"/>
                      <a:pt x="755" y="686"/>
                    </a:cubicBezTo>
                    <a:cubicBezTo>
                      <a:pt x="731" y="711"/>
                      <a:pt x="695" y="717"/>
                      <a:pt x="659" y="714"/>
                    </a:cubicBezTo>
                    <a:cubicBezTo>
                      <a:pt x="600" y="705"/>
                      <a:pt x="534" y="665"/>
                      <a:pt x="510" y="606"/>
                    </a:cubicBezTo>
                    <a:cubicBezTo>
                      <a:pt x="534" y="711"/>
                      <a:pt x="457" y="829"/>
                      <a:pt x="352" y="841"/>
                    </a:cubicBezTo>
                    <a:cubicBezTo>
                      <a:pt x="332" y="844"/>
                      <a:pt x="308" y="841"/>
                      <a:pt x="290" y="832"/>
                    </a:cubicBezTo>
                    <a:cubicBezTo>
                      <a:pt x="275" y="820"/>
                      <a:pt x="263" y="804"/>
                      <a:pt x="257" y="789"/>
                    </a:cubicBezTo>
                    <a:cubicBezTo>
                      <a:pt x="215" y="705"/>
                      <a:pt x="227" y="593"/>
                      <a:pt x="287" y="522"/>
                    </a:cubicBezTo>
                    <a:cubicBezTo>
                      <a:pt x="239" y="568"/>
                      <a:pt x="168" y="587"/>
                      <a:pt x="102" y="572"/>
                    </a:cubicBezTo>
                    <a:cubicBezTo>
                      <a:pt x="19" y="553"/>
                      <a:pt x="-20" y="469"/>
                      <a:pt x="10" y="382"/>
                    </a:cubicBezTo>
                    <a:cubicBezTo>
                      <a:pt x="42" y="286"/>
                      <a:pt x="147" y="262"/>
                      <a:pt x="236" y="268"/>
                    </a:cubicBezTo>
                    <a:cubicBezTo>
                      <a:pt x="203" y="240"/>
                      <a:pt x="200" y="234"/>
                      <a:pt x="182" y="193"/>
                    </a:cubicBezTo>
                    <a:cubicBezTo>
                      <a:pt x="164" y="153"/>
                      <a:pt x="156" y="106"/>
                      <a:pt x="176" y="66"/>
                    </a:cubicBezTo>
                    <a:cubicBezTo>
                      <a:pt x="185" y="45"/>
                      <a:pt x="206" y="29"/>
                      <a:pt x="227" y="20"/>
                    </a:cubicBezTo>
                    <a:cubicBezTo>
                      <a:pt x="293" y="-14"/>
                      <a:pt x="376" y="-5"/>
                      <a:pt x="433" y="41"/>
                    </a:cubicBezTo>
                    <a:cubicBezTo>
                      <a:pt x="489" y="85"/>
                      <a:pt x="519" y="169"/>
                      <a:pt x="504" y="240"/>
                    </a:cubicBezTo>
                    <a:cubicBezTo>
                      <a:pt x="516" y="187"/>
                      <a:pt x="534" y="128"/>
                      <a:pt x="585" y="106"/>
                    </a:cubicBezTo>
                    <a:cubicBezTo>
                      <a:pt x="623" y="91"/>
                      <a:pt x="668" y="110"/>
                      <a:pt x="701" y="137"/>
                    </a:cubicBezTo>
                    <a:cubicBezTo>
                      <a:pt x="746" y="181"/>
                      <a:pt x="772" y="246"/>
                      <a:pt x="764" y="308"/>
                    </a:cubicBezTo>
                    <a:cubicBezTo>
                      <a:pt x="755" y="370"/>
                      <a:pt x="695" y="423"/>
                      <a:pt x="635" y="441"/>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66" name="Google Shape;366;p26"/>
              <p:cNvSpPr/>
              <p:nvPr/>
            </p:nvSpPr>
            <p:spPr>
              <a:xfrm>
                <a:off x="1317600" y="2343240"/>
                <a:ext cx="421560" cy="450360"/>
              </a:xfrm>
              <a:custGeom>
                <a:avLst/>
                <a:gdLst/>
                <a:ahLst/>
                <a:cxnLst/>
                <a:rect l="l" t="t" r="r" b="b"/>
                <a:pathLst>
                  <a:path w="1171" h="1251" extrusionOk="0">
                    <a:moveTo>
                      <a:pt x="877" y="757"/>
                    </a:moveTo>
                    <a:lnTo>
                      <a:pt x="877" y="757"/>
                    </a:lnTo>
                    <a:cubicBezTo>
                      <a:pt x="954" y="831"/>
                      <a:pt x="1008" y="921"/>
                      <a:pt x="1035" y="1020"/>
                    </a:cubicBezTo>
                    <a:cubicBezTo>
                      <a:pt x="1056" y="1095"/>
                      <a:pt x="1053" y="1188"/>
                      <a:pt x="990" y="1232"/>
                    </a:cubicBezTo>
                    <a:cubicBezTo>
                      <a:pt x="933" y="1269"/>
                      <a:pt x="853" y="1247"/>
                      <a:pt x="796" y="1210"/>
                    </a:cubicBezTo>
                    <a:cubicBezTo>
                      <a:pt x="686" y="1129"/>
                      <a:pt x="626" y="983"/>
                      <a:pt x="653" y="850"/>
                    </a:cubicBezTo>
                    <a:cubicBezTo>
                      <a:pt x="626" y="925"/>
                      <a:pt x="591" y="999"/>
                      <a:pt x="534" y="1055"/>
                    </a:cubicBezTo>
                    <a:cubicBezTo>
                      <a:pt x="477" y="1110"/>
                      <a:pt x="397" y="1151"/>
                      <a:pt x="320" y="1142"/>
                    </a:cubicBezTo>
                    <a:cubicBezTo>
                      <a:pt x="290" y="1138"/>
                      <a:pt x="260" y="1129"/>
                      <a:pt x="236" y="1107"/>
                    </a:cubicBezTo>
                    <a:cubicBezTo>
                      <a:pt x="201" y="1073"/>
                      <a:pt x="194" y="1015"/>
                      <a:pt x="203" y="962"/>
                    </a:cubicBezTo>
                    <a:cubicBezTo>
                      <a:pt x="227" y="838"/>
                      <a:pt x="317" y="729"/>
                      <a:pt x="433" y="683"/>
                    </a:cubicBezTo>
                    <a:cubicBezTo>
                      <a:pt x="296" y="683"/>
                      <a:pt x="150" y="636"/>
                      <a:pt x="60" y="531"/>
                    </a:cubicBezTo>
                    <a:cubicBezTo>
                      <a:pt x="19" y="487"/>
                      <a:pt x="-11" y="425"/>
                      <a:pt x="4" y="366"/>
                    </a:cubicBezTo>
                    <a:cubicBezTo>
                      <a:pt x="16" y="308"/>
                      <a:pt x="72" y="267"/>
                      <a:pt x="129" y="255"/>
                    </a:cubicBezTo>
                    <a:cubicBezTo>
                      <a:pt x="188" y="239"/>
                      <a:pt x="251" y="252"/>
                      <a:pt x="308" y="267"/>
                    </a:cubicBezTo>
                    <a:cubicBezTo>
                      <a:pt x="397" y="295"/>
                      <a:pt x="481" y="335"/>
                      <a:pt x="555" y="391"/>
                    </a:cubicBezTo>
                    <a:cubicBezTo>
                      <a:pt x="528" y="379"/>
                      <a:pt x="528" y="366"/>
                      <a:pt x="528" y="339"/>
                    </a:cubicBezTo>
                    <a:cubicBezTo>
                      <a:pt x="528" y="273"/>
                      <a:pt x="537" y="208"/>
                      <a:pt x="558" y="146"/>
                    </a:cubicBezTo>
                    <a:cubicBezTo>
                      <a:pt x="582" y="75"/>
                      <a:pt x="630" y="0"/>
                      <a:pt x="704" y="0"/>
                    </a:cubicBezTo>
                    <a:cubicBezTo>
                      <a:pt x="784" y="-3"/>
                      <a:pt x="838" y="84"/>
                      <a:pt x="850" y="162"/>
                    </a:cubicBezTo>
                    <a:cubicBezTo>
                      <a:pt x="868" y="255"/>
                      <a:pt x="850" y="351"/>
                      <a:pt x="805" y="435"/>
                    </a:cubicBezTo>
                    <a:cubicBezTo>
                      <a:pt x="859" y="363"/>
                      <a:pt x="951" y="317"/>
                      <a:pt x="1038" y="339"/>
                    </a:cubicBezTo>
                    <a:cubicBezTo>
                      <a:pt x="1124" y="360"/>
                      <a:pt x="1190" y="456"/>
                      <a:pt x="1166" y="540"/>
                    </a:cubicBezTo>
                    <a:cubicBezTo>
                      <a:pt x="1151" y="583"/>
                      <a:pt x="1118" y="621"/>
                      <a:pt x="1085" y="648"/>
                    </a:cubicBezTo>
                    <a:cubicBezTo>
                      <a:pt x="1023" y="698"/>
                      <a:pt x="954" y="739"/>
                      <a:pt x="877" y="757"/>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67" name="Google Shape;367;p26"/>
              <p:cNvSpPr/>
              <p:nvPr/>
            </p:nvSpPr>
            <p:spPr>
              <a:xfrm>
                <a:off x="2374560" y="3351240"/>
                <a:ext cx="416880" cy="438480"/>
              </a:xfrm>
              <a:custGeom>
                <a:avLst/>
                <a:gdLst/>
                <a:ahLst/>
                <a:cxnLst/>
                <a:rect l="l" t="t" r="r" b="b"/>
                <a:pathLst>
                  <a:path w="1158" h="1218" extrusionOk="0">
                    <a:moveTo>
                      <a:pt x="681" y="247"/>
                    </a:moveTo>
                    <a:lnTo>
                      <a:pt x="681" y="247"/>
                    </a:lnTo>
                    <a:cubicBezTo>
                      <a:pt x="732" y="154"/>
                      <a:pt x="807" y="80"/>
                      <a:pt x="896" y="33"/>
                    </a:cubicBezTo>
                    <a:cubicBezTo>
                      <a:pt x="962" y="-4"/>
                      <a:pt x="1048" y="-19"/>
                      <a:pt x="1102" y="37"/>
                    </a:cubicBezTo>
                    <a:cubicBezTo>
                      <a:pt x="1149" y="86"/>
                      <a:pt x="1146" y="170"/>
                      <a:pt x="1120" y="235"/>
                    </a:cubicBezTo>
                    <a:cubicBezTo>
                      <a:pt x="1069" y="365"/>
                      <a:pt x="944" y="455"/>
                      <a:pt x="813" y="455"/>
                    </a:cubicBezTo>
                    <a:cubicBezTo>
                      <a:pt x="887" y="468"/>
                      <a:pt x="965" y="489"/>
                      <a:pt x="1030" y="536"/>
                    </a:cubicBezTo>
                    <a:cubicBezTo>
                      <a:pt x="1096" y="582"/>
                      <a:pt x="1146" y="654"/>
                      <a:pt x="1155" y="737"/>
                    </a:cubicBezTo>
                    <a:cubicBezTo>
                      <a:pt x="1161" y="768"/>
                      <a:pt x="1158" y="799"/>
                      <a:pt x="1143" y="827"/>
                    </a:cubicBezTo>
                    <a:cubicBezTo>
                      <a:pt x="1117" y="874"/>
                      <a:pt x="1063" y="889"/>
                      <a:pt x="1012" y="892"/>
                    </a:cubicBezTo>
                    <a:cubicBezTo>
                      <a:pt x="890" y="895"/>
                      <a:pt x="768" y="827"/>
                      <a:pt x="699" y="716"/>
                    </a:cubicBezTo>
                    <a:cubicBezTo>
                      <a:pt x="729" y="858"/>
                      <a:pt x="714" y="1013"/>
                      <a:pt x="637" y="1128"/>
                    </a:cubicBezTo>
                    <a:cubicBezTo>
                      <a:pt x="604" y="1178"/>
                      <a:pt x="550" y="1221"/>
                      <a:pt x="494" y="1218"/>
                    </a:cubicBezTo>
                    <a:cubicBezTo>
                      <a:pt x="437" y="1218"/>
                      <a:pt x="386" y="1171"/>
                      <a:pt x="360" y="1112"/>
                    </a:cubicBezTo>
                    <a:cubicBezTo>
                      <a:pt x="336" y="1057"/>
                      <a:pt x="333" y="992"/>
                      <a:pt x="339" y="930"/>
                    </a:cubicBezTo>
                    <a:cubicBezTo>
                      <a:pt x="345" y="834"/>
                      <a:pt x="366" y="740"/>
                      <a:pt x="401" y="654"/>
                    </a:cubicBezTo>
                    <a:cubicBezTo>
                      <a:pt x="398" y="681"/>
                      <a:pt x="386" y="685"/>
                      <a:pt x="360" y="691"/>
                    </a:cubicBezTo>
                    <a:cubicBezTo>
                      <a:pt x="297" y="703"/>
                      <a:pt x="235" y="706"/>
                      <a:pt x="169" y="700"/>
                    </a:cubicBezTo>
                    <a:cubicBezTo>
                      <a:pt x="100" y="691"/>
                      <a:pt x="20" y="657"/>
                      <a:pt x="2" y="582"/>
                    </a:cubicBezTo>
                    <a:cubicBezTo>
                      <a:pt x="-16" y="502"/>
                      <a:pt x="56" y="427"/>
                      <a:pt x="124" y="399"/>
                    </a:cubicBezTo>
                    <a:cubicBezTo>
                      <a:pt x="211" y="362"/>
                      <a:pt x="303" y="359"/>
                      <a:pt x="392" y="387"/>
                    </a:cubicBezTo>
                    <a:cubicBezTo>
                      <a:pt x="312" y="350"/>
                      <a:pt x="252" y="263"/>
                      <a:pt x="252" y="170"/>
                    </a:cubicBezTo>
                    <a:cubicBezTo>
                      <a:pt x="255" y="80"/>
                      <a:pt x="333" y="-7"/>
                      <a:pt x="416" y="0"/>
                    </a:cubicBezTo>
                    <a:cubicBezTo>
                      <a:pt x="461" y="5"/>
                      <a:pt x="500" y="30"/>
                      <a:pt x="535" y="61"/>
                    </a:cubicBezTo>
                    <a:cubicBezTo>
                      <a:pt x="595" y="111"/>
                      <a:pt x="646" y="173"/>
                      <a:pt x="681" y="247"/>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68" name="Google Shape;368;p26"/>
              <p:cNvSpPr/>
              <p:nvPr/>
            </p:nvSpPr>
            <p:spPr>
              <a:xfrm>
                <a:off x="2065680" y="2220480"/>
                <a:ext cx="317520" cy="352440"/>
              </a:xfrm>
              <a:custGeom>
                <a:avLst/>
                <a:gdLst/>
                <a:ahLst/>
                <a:cxnLst/>
                <a:rect l="l" t="t" r="r" b="b"/>
                <a:pathLst>
                  <a:path w="882" h="979" extrusionOk="0">
                    <a:moveTo>
                      <a:pt x="663" y="627"/>
                    </a:moveTo>
                    <a:lnTo>
                      <a:pt x="663" y="627"/>
                    </a:lnTo>
                    <a:cubicBezTo>
                      <a:pt x="738" y="664"/>
                      <a:pt x="756" y="766"/>
                      <a:pt x="750" y="850"/>
                    </a:cubicBezTo>
                    <a:cubicBezTo>
                      <a:pt x="744" y="903"/>
                      <a:pt x="726" y="962"/>
                      <a:pt x="678" y="974"/>
                    </a:cubicBezTo>
                    <a:cubicBezTo>
                      <a:pt x="657" y="977"/>
                      <a:pt x="634" y="971"/>
                      <a:pt x="613" y="962"/>
                    </a:cubicBezTo>
                    <a:cubicBezTo>
                      <a:pt x="520" y="921"/>
                      <a:pt x="449" y="825"/>
                      <a:pt x="437" y="720"/>
                    </a:cubicBezTo>
                    <a:cubicBezTo>
                      <a:pt x="449" y="791"/>
                      <a:pt x="395" y="853"/>
                      <a:pt x="344" y="899"/>
                    </a:cubicBezTo>
                    <a:cubicBezTo>
                      <a:pt x="294" y="946"/>
                      <a:pt x="228" y="996"/>
                      <a:pt x="164" y="974"/>
                    </a:cubicBezTo>
                    <a:cubicBezTo>
                      <a:pt x="89" y="946"/>
                      <a:pt x="74" y="838"/>
                      <a:pt x="113" y="766"/>
                    </a:cubicBezTo>
                    <a:cubicBezTo>
                      <a:pt x="152" y="695"/>
                      <a:pt x="225" y="655"/>
                      <a:pt x="294" y="617"/>
                    </a:cubicBezTo>
                    <a:cubicBezTo>
                      <a:pt x="219" y="621"/>
                      <a:pt x="146" y="596"/>
                      <a:pt x="83" y="549"/>
                    </a:cubicBezTo>
                    <a:cubicBezTo>
                      <a:pt x="48" y="521"/>
                      <a:pt x="12" y="481"/>
                      <a:pt x="3" y="435"/>
                    </a:cubicBezTo>
                    <a:cubicBezTo>
                      <a:pt x="-6" y="388"/>
                      <a:pt x="12" y="332"/>
                      <a:pt x="56" y="314"/>
                    </a:cubicBezTo>
                    <a:cubicBezTo>
                      <a:pt x="80" y="301"/>
                      <a:pt x="110" y="304"/>
                      <a:pt x="137" y="307"/>
                    </a:cubicBezTo>
                    <a:cubicBezTo>
                      <a:pt x="216" y="323"/>
                      <a:pt x="294" y="354"/>
                      <a:pt x="362" y="404"/>
                    </a:cubicBezTo>
                    <a:cubicBezTo>
                      <a:pt x="344" y="320"/>
                      <a:pt x="336" y="242"/>
                      <a:pt x="354" y="159"/>
                    </a:cubicBezTo>
                    <a:cubicBezTo>
                      <a:pt x="362" y="118"/>
                      <a:pt x="374" y="81"/>
                      <a:pt x="398" y="50"/>
                    </a:cubicBezTo>
                    <a:cubicBezTo>
                      <a:pt x="422" y="19"/>
                      <a:pt x="458" y="-3"/>
                      <a:pt x="493" y="1"/>
                    </a:cubicBezTo>
                    <a:cubicBezTo>
                      <a:pt x="553" y="6"/>
                      <a:pt x="589" y="69"/>
                      <a:pt x="607" y="124"/>
                    </a:cubicBezTo>
                    <a:cubicBezTo>
                      <a:pt x="628" y="211"/>
                      <a:pt x="622" y="304"/>
                      <a:pt x="589" y="388"/>
                    </a:cubicBezTo>
                    <a:cubicBezTo>
                      <a:pt x="610" y="338"/>
                      <a:pt x="661" y="310"/>
                      <a:pt x="711" y="314"/>
                    </a:cubicBezTo>
                    <a:cubicBezTo>
                      <a:pt x="762" y="314"/>
                      <a:pt x="809" y="341"/>
                      <a:pt x="845" y="379"/>
                    </a:cubicBezTo>
                    <a:cubicBezTo>
                      <a:pt x="863" y="397"/>
                      <a:pt x="878" y="422"/>
                      <a:pt x="881" y="447"/>
                    </a:cubicBezTo>
                    <a:cubicBezTo>
                      <a:pt x="890" y="509"/>
                      <a:pt x="833" y="555"/>
                      <a:pt x="780" y="580"/>
                    </a:cubicBezTo>
                    <a:cubicBezTo>
                      <a:pt x="726" y="608"/>
                      <a:pt x="723" y="617"/>
                      <a:pt x="663" y="627"/>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69" name="Google Shape;369;p26"/>
              <p:cNvSpPr/>
              <p:nvPr/>
            </p:nvSpPr>
            <p:spPr>
              <a:xfrm>
                <a:off x="1784160" y="2858040"/>
                <a:ext cx="350280" cy="367560"/>
              </a:xfrm>
              <a:custGeom>
                <a:avLst/>
                <a:gdLst/>
                <a:ahLst/>
                <a:cxnLst/>
                <a:rect l="l" t="t" r="r" b="b"/>
                <a:pathLst>
                  <a:path w="973" h="1021" extrusionOk="0">
                    <a:moveTo>
                      <a:pt x="481" y="5"/>
                    </a:moveTo>
                    <a:lnTo>
                      <a:pt x="481" y="5"/>
                    </a:lnTo>
                    <a:cubicBezTo>
                      <a:pt x="534" y="-7"/>
                      <a:pt x="594" y="-1"/>
                      <a:pt x="633" y="27"/>
                    </a:cubicBezTo>
                    <a:cubicBezTo>
                      <a:pt x="755" y="120"/>
                      <a:pt x="707" y="253"/>
                      <a:pt x="636" y="359"/>
                    </a:cubicBezTo>
                    <a:cubicBezTo>
                      <a:pt x="719" y="284"/>
                      <a:pt x="859" y="296"/>
                      <a:pt x="931" y="380"/>
                    </a:cubicBezTo>
                    <a:cubicBezTo>
                      <a:pt x="958" y="411"/>
                      <a:pt x="975" y="449"/>
                      <a:pt x="973" y="489"/>
                    </a:cubicBezTo>
                    <a:cubicBezTo>
                      <a:pt x="969" y="557"/>
                      <a:pt x="913" y="610"/>
                      <a:pt x="853" y="638"/>
                    </a:cubicBezTo>
                    <a:cubicBezTo>
                      <a:pt x="797" y="663"/>
                      <a:pt x="767" y="653"/>
                      <a:pt x="707" y="678"/>
                    </a:cubicBezTo>
                    <a:cubicBezTo>
                      <a:pt x="776" y="696"/>
                      <a:pt x="788" y="790"/>
                      <a:pt x="779" y="861"/>
                    </a:cubicBezTo>
                    <a:cubicBezTo>
                      <a:pt x="770" y="904"/>
                      <a:pt x="758" y="951"/>
                      <a:pt x="725" y="982"/>
                    </a:cubicBezTo>
                    <a:cubicBezTo>
                      <a:pt x="675" y="1038"/>
                      <a:pt x="582" y="1028"/>
                      <a:pt x="525" y="982"/>
                    </a:cubicBezTo>
                    <a:cubicBezTo>
                      <a:pt x="466" y="932"/>
                      <a:pt x="442" y="855"/>
                      <a:pt x="436" y="777"/>
                    </a:cubicBezTo>
                    <a:cubicBezTo>
                      <a:pt x="397" y="901"/>
                      <a:pt x="243" y="963"/>
                      <a:pt x="132" y="904"/>
                    </a:cubicBezTo>
                    <a:cubicBezTo>
                      <a:pt x="111" y="892"/>
                      <a:pt x="90" y="876"/>
                      <a:pt x="79" y="858"/>
                    </a:cubicBezTo>
                    <a:cubicBezTo>
                      <a:pt x="64" y="833"/>
                      <a:pt x="61" y="802"/>
                      <a:pt x="61" y="774"/>
                    </a:cubicBezTo>
                    <a:cubicBezTo>
                      <a:pt x="67" y="672"/>
                      <a:pt x="156" y="582"/>
                      <a:pt x="254" y="579"/>
                    </a:cubicBezTo>
                    <a:cubicBezTo>
                      <a:pt x="171" y="563"/>
                      <a:pt x="87" y="535"/>
                      <a:pt x="34" y="467"/>
                    </a:cubicBezTo>
                    <a:cubicBezTo>
                      <a:pt x="-47" y="368"/>
                      <a:pt x="28" y="253"/>
                      <a:pt x="141" y="235"/>
                    </a:cubicBezTo>
                    <a:cubicBezTo>
                      <a:pt x="186" y="228"/>
                      <a:pt x="374" y="281"/>
                      <a:pt x="376" y="343"/>
                    </a:cubicBezTo>
                    <a:cubicBezTo>
                      <a:pt x="374" y="247"/>
                      <a:pt x="293" y="138"/>
                      <a:pt x="380" y="58"/>
                    </a:cubicBezTo>
                    <a:cubicBezTo>
                      <a:pt x="403" y="30"/>
                      <a:pt x="442" y="11"/>
                      <a:pt x="481" y="5"/>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70" name="Google Shape;370;p26"/>
              <p:cNvSpPr/>
              <p:nvPr/>
            </p:nvSpPr>
            <p:spPr>
              <a:xfrm>
                <a:off x="2622240" y="2705400"/>
                <a:ext cx="210600" cy="627480"/>
              </a:xfrm>
              <a:custGeom>
                <a:avLst/>
                <a:gdLst/>
                <a:ahLst/>
                <a:cxnLst/>
                <a:rect l="l" t="t" r="r" b="b"/>
                <a:pathLst>
                  <a:path w="585" h="1743" extrusionOk="0">
                    <a:moveTo>
                      <a:pt x="584" y="33"/>
                    </a:moveTo>
                    <a:lnTo>
                      <a:pt x="584" y="33"/>
                    </a:lnTo>
                    <a:cubicBezTo>
                      <a:pt x="581" y="-10"/>
                      <a:pt x="515" y="-10"/>
                      <a:pt x="518" y="33"/>
                    </a:cubicBezTo>
                    <a:cubicBezTo>
                      <a:pt x="524" y="256"/>
                      <a:pt x="497" y="479"/>
                      <a:pt x="449" y="696"/>
                    </a:cubicBezTo>
                    <a:cubicBezTo>
                      <a:pt x="405" y="891"/>
                      <a:pt x="345" y="1083"/>
                      <a:pt x="277" y="1273"/>
                    </a:cubicBezTo>
                    <a:cubicBezTo>
                      <a:pt x="279" y="1183"/>
                      <a:pt x="262" y="1090"/>
                      <a:pt x="223" y="1006"/>
                    </a:cubicBezTo>
                    <a:cubicBezTo>
                      <a:pt x="166" y="882"/>
                      <a:pt x="62" y="779"/>
                      <a:pt x="26" y="646"/>
                    </a:cubicBezTo>
                    <a:cubicBezTo>
                      <a:pt x="-30" y="829"/>
                      <a:pt x="5" y="1065"/>
                      <a:pt x="125" y="1214"/>
                    </a:cubicBezTo>
                    <a:cubicBezTo>
                      <a:pt x="163" y="1263"/>
                      <a:pt x="199" y="1310"/>
                      <a:pt x="247" y="1350"/>
                    </a:cubicBezTo>
                    <a:cubicBezTo>
                      <a:pt x="205" y="1468"/>
                      <a:pt x="160" y="1582"/>
                      <a:pt x="113" y="1697"/>
                    </a:cubicBezTo>
                    <a:cubicBezTo>
                      <a:pt x="107" y="1716"/>
                      <a:pt x="122" y="1735"/>
                      <a:pt x="136" y="1741"/>
                    </a:cubicBezTo>
                    <a:cubicBezTo>
                      <a:pt x="154" y="1747"/>
                      <a:pt x="169" y="1735"/>
                      <a:pt x="175" y="1716"/>
                    </a:cubicBezTo>
                    <a:cubicBezTo>
                      <a:pt x="259" y="1505"/>
                      <a:pt x="342" y="1291"/>
                      <a:pt x="411" y="1074"/>
                    </a:cubicBezTo>
                    <a:cubicBezTo>
                      <a:pt x="482" y="860"/>
                      <a:pt x="536" y="640"/>
                      <a:pt x="566" y="414"/>
                    </a:cubicBezTo>
                    <a:cubicBezTo>
                      <a:pt x="581" y="287"/>
                      <a:pt x="586" y="160"/>
                      <a:pt x="584" y="33"/>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71" name="Google Shape;371;p26"/>
              <p:cNvSpPr/>
              <p:nvPr/>
            </p:nvSpPr>
            <p:spPr>
              <a:xfrm>
                <a:off x="539640" y="3106080"/>
                <a:ext cx="504720" cy="638640"/>
              </a:xfrm>
              <a:custGeom>
                <a:avLst/>
                <a:gdLst/>
                <a:ahLst/>
                <a:cxnLst/>
                <a:rect l="l" t="t" r="r" b="b"/>
                <a:pathLst>
                  <a:path w="1402" h="1774" extrusionOk="0">
                    <a:moveTo>
                      <a:pt x="1351" y="1204"/>
                    </a:moveTo>
                    <a:lnTo>
                      <a:pt x="1351" y="1204"/>
                    </a:lnTo>
                    <a:cubicBezTo>
                      <a:pt x="1390" y="1090"/>
                      <a:pt x="1420" y="963"/>
                      <a:pt x="1390" y="842"/>
                    </a:cubicBezTo>
                    <a:cubicBezTo>
                      <a:pt x="1381" y="808"/>
                      <a:pt x="1354" y="767"/>
                      <a:pt x="1321" y="777"/>
                    </a:cubicBezTo>
                    <a:cubicBezTo>
                      <a:pt x="1304" y="780"/>
                      <a:pt x="1292" y="795"/>
                      <a:pt x="1283" y="811"/>
                    </a:cubicBezTo>
                    <a:cubicBezTo>
                      <a:pt x="1235" y="891"/>
                      <a:pt x="1223" y="990"/>
                      <a:pt x="1223" y="1087"/>
                    </a:cubicBezTo>
                    <a:cubicBezTo>
                      <a:pt x="1223" y="1152"/>
                      <a:pt x="1226" y="1217"/>
                      <a:pt x="1235" y="1282"/>
                    </a:cubicBezTo>
                    <a:cubicBezTo>
                      <a:pt x="1238" y="1310"/>
                      <a:pt x="1241" y="1359"/>
                      <a:pt x="1250" y="1397"/>
                    </a:cubicBezTo>
                    <a:cubicBezTo>
                      <a:pt x="1187" y="1329"/>
                      <a:pt x="1110" y="1266"/>
                      <a:pt x="1035" y="1220"/>
                    </a:cubicBezTo>
                    <a:cubicBezTo>
                      <a:pt x="1011" y="1204"/>
                      <a:pt x="987" y="1189"/>
                      <a:pt x="961" y="1176"/>
                    </a:cubicBezTo>
                    <a:cubicBezTo>
                      <a:pt x="985" y="1105"/>
                      <a:pt x="1005" y="1031"/>
                      <a:pt x="1029" y="963"/>
                    </a:cubicBezTo>
                    <a:cubicBezTo>
                      <a:pt x="1068" y="845"/>
                      <a:pt x="1098" y="718"/>
                      <a:pt x="1068" y="600"/>
                    </a:cubicBezTo>
                    <a:cubicBezTo>
                      <a:pt x="1059" y="563"/>
                      <a:pt x="1032" y="522"/>
                      <a:pt x="999" y="532"/>
                    </a:cubicBezTo>
                    <a:cubicBezTo>
                      <a:pt x="982" y="535"/>
                      <a:pt x="967" y="550"/>
                      <a:pt x="958" y="569"/>
                    </a:cubicBezTo>
                    <a:cubicBezTo>
                      <a:pt x="910" y="649"/>
                      <a:pt x="901" y="745"/>
                      <a:pt x="901" y="842"/>
                    </a:cubicBezTo>
                    <a:cubicBezTo>
                      <a:pt x="898" y="907"/>
                      <a:pt x="904" y="972"/>
                      <a:pt x="913" y="1037"/>
                    </a:cubicBezTo>
                    <a:cubicBezTo>
                      <a:pt x="916" y="1068"/>
                      <a:pt x="919" y="1114"/>
                      <a:pt x="928" y="1155"/>
                    </a:cubicBezTo>
                    <a:cubicBezTo>
                      <a:pt x="827" y="1099"/>
                      <a:pt x="725" y="1046"/>
                      <a:pt x="633" y="975"/>
                    </a:cubicBezTo>
                    <a:cubicBezTo>
                      <a:pt x="657" y="900"/>
                      <a:pt x="681" y="823"/>
                      <a:pt x="704" y="749"/>
                    </a:cubicBezTo>
                    <a:cubicBezTo>
                      <a:pt x="746" y="631"/>
                      <a:pt x="773" y="504"/>
                      <a:pt x="743" y="386"/>
                    </a:cubicBezTo>
                    <a:cubicBezTo>
                      <a:pt x="734" y="349"/>
                      <a:pt x="710" y="308"/>
                      <a:pt x="675" y="318"/>
                    </a:cubicBezTo>
                    <a:cubicBezTo>
                      <a:pt x="657" y="321"/>
                      <a:pt x="645" y="336"/>
                      <a:pt x="636" y="355"/>
                    </a:cubicBezTo>
                    <a:cubicBezTo>
                      <a:pt x="588" y="436"/>
                      <a:pt x="576" y="532"/>
                      <a:pt x="576" y="628"/>
                    </a:cubicBezTo>
                    <a:cubicBezTo>
                      <a:pt x="576" y="693"/>
                      <a:pt x="579" y="758"/>
                      <a:pt x="588" y="823"/>
                    </a:cubicBezTo>
                    <a:cubicBezTo>
                      <a:pt x="594" y="857"/>
                      <a:pt x="594" y="913"/>
                      <a:pt x="606" y="956"/>
                    </a:cubicBezTo>
                    <a:cubicBezTo>
                      <a:pt x="564" y="919"/>
                      <a:pt x="523" y="876"/>
                      <a:pt x="490" y="829"/>
                    </a:cubicBezTo>
                    <a:cubicBezTo>
                      <a:pt x="439" y="755"/>
                      <a:pt x="400" y="674"/>
                      <a:pt x="383" y="584"/>
                    </a:cubicBezTo>
                    <a:cubicBezTo>
                      <a:pt x="398" y="535"/>
                      <a:pt x="412" y="485"/>
                      <a:pt x="430" y="436"/>
                    </a:cubicBezTo>
                    <a:cubicBezTo>
                      <a:pt x="472" y="318"/>
                      <a:pt x="499" y="191"/>
                      <a:pt x="469" y="70"/>
                    </a:cubicBezTo>
                    <a:cubicBezTo>
                      <a:pt x="460" y="32"/>
                      <a:pt x="433" y="-8"/>
                      <a:pt x="400" y="1"/>
                    </a:cubicBezTo>
                    <a:cubicBezTo>
                      <a:pt x="383" y="5"/>
                      <a:pt x="371" y="20"/>
                      <a:pt x="359" y="38"/>
                    </a:cubicBezTo>
                    <a:cubicBezTo>
                      <a:pt x="311" y="119"/>
                      <a:pt x="302" y="219"/>
                      <a:pt x="299" y="314"/>
                    </a:cubicBezTo>
                    <a:cubicBezTo>
                      <a:pt x="299" y="358"/>
                      <a:pt x="302" y="401"/>
                      <a:pt x="305" y="445"/>
                    </a:cubicBezTo>
                    <a:cubicBezTo>
                      <a:pt x="305" y="448"/>
                      <a:pt x="305" y="451"/>
                      <a:pt x="305" y="457"/>
                    </a:cubicBezTo>
                    <a:cubicBezTo>
                      <a:pt x="305" y="519"/>
                      <a:pt x="314" y="578"/>
                      <a:pt x="329" y="637"/>
                    </a:cubicBezTo>
                    <a:cubicBezTo>
                      <a:pt x="329" y="643"/>
                      <a:pt x="332" y="649"/>
                      <a:pt x="335" y="655"/>
                    </a:cubicBezTo>
                    <a:cubicBezTo>
                      <a:pt x="350" y="708"/>
                      <a:pt x="371" y="758"/>
                      <a:pt x="398" y="808"/>
                    </a:cubicBezTo>
                    <a:cubicBezTo>
                      <a:pt x="430" y="863"/>
                      <a:pt x="472" y="916"/>
                      <a:pt x="517" y="959"/>
                    </a:cubicBezTo>
                    <a:cubicBezTo>
                      <a:pt x="484" y="947"/>
                      <a:pt x="454" y="938"/>
                      <a:pt x="421" y="922"/>
                    </a:cubicBezTo>
                    <a:cubicBezTo>
                      <a:pt x="308" y="879"/>
                      <a:pt x="186" y="845"/>
                      <a:pt x="70" y="872"/>
                    </a:cubicBezTo>
                    <a:cubicBezTo>
                      <a:pt x="37" y="882"/>
                      <a:pt x="-5" y="907"/>
                      <a:pt x="1" y="941"/>
                    </a:cubicBezTo>
                    <a:cubicBezTo>
                      <a:pt x="4" y="963"/>
                      <a:pt x="22" y="975"/>
                      <a:pt x="37" y="984"/>
                    </a:cubicBezTo>
                    <a:cubicBezTo>
                      <a:pt x="114" y="1037"/>
                      <a:pt x="210" y="1053"/>
                      <a:pt x="299" y="1056"/>
                    </a:cubicBezTo>
                    <a:cubicBezTo>
                      <a:pt x="365" y="1059"/>
                      <a:pt x="427" y="1056"/>
                      <a:pt x="493" y="1049"/>
                    </a:cubicBezTo>
                    <a:cubicBezTo>
                      <a:pt x="520" y="1046"/>
                      <a:pt x="567" y="1046"/>
                      <a:pt x="606" y="1037"/>
                    </a:cubicBezTo>
                    <a:cubicBezTo>
                      <a:pt x="618" y="1046"/>
                      <a:pt x="627" y="1053"/>
                      <a:pt x="639" y="1062"/>
                    </a:cubicBezTo>
                    <a:cubicBezTo>
                      <a:pt x="707" y="1112"/>
                      <a:pt x="782" y="1152"/>
                      <a:pt x="856" y="1192"/>
                    </a:cubicBezTo>
                    <a:cubicBezTo>
                      <a:pt x="794" y="1201"/>
                      <a:pt x="731" y="1214"/>
                      <a:pt x="669" y="1220"/>
                    </a:cubicBezTo>
                    <a:cubicBezTo>
                      <a:pt x="549" y="1235"/>
                      <a:pt x="430" y="1266"/>
                      <a:pt x="341" y="1347"/>
                    </a:cubicBezTo>
                    <a:cubicBezTo>
                      <a:pt x="314" y="1372"/>
                      <a:pt x="290" y="1412"/>
                      <a:pt x="311" y="1443"/>
                    </a:cubicBezTo>
                    <a:cubicBezTo>
                      <a:pt x="323" y="1456"/>
                      <a:pt x="344" y="1462"/>
                      <a:pt x="362" y="1462"/>
                    </a:cubicBezTo>
                    <a:cubicBezTo>
                      <a:pt x="451" y="1471"/>
                      <a:pt x="541" y="1437"/>
                      <a:pt x="624" y="1393"/>
                    </a:cubicBezTo>
                    <a:cubicBezTo>
                      <a:pt x="681" y="1366"/>
                      <a:pt x="734" y="1331"/>
                      <a:pt x="788" y="1294"/>
                    </a:cubicBezTo>
                    <a:cubicBezTo>
                      <a:pt x="815" y="1276"/>
                      <a:pt x="865" y="1248"/>
                      <a:pt x="895" y="1214"/>
                    </a:cubicBezTo>
                    <a:cubicBezTo>
                      <a:pt x="979" y="1263"/>
                      <a:pt x="1062" y="1313"/>
                      <a:pt x="1134" y="1378"/>
                    </a:cubicBezTo>
                    <a:cubicBezTo>
                      <a:pt x="1077" y="1387"/>
                      <a:pt x="1020" y="1397"/>
                      <a:pt x="961" y="1403"/>
                    </a:cubicBezTo>
                    <a:cubicBezTo>
                      <a:pt x="844" y="1418"/>
                      <a:pt x="722" y="1449"/>
                      <a:pt x="633" y="1530"/>
                    </a:cubicBezTo>
                    <a:cubicBezTo>
                      <a:pt x="606" y="1555"/>
                      <a:pt x="582" y="1598"/>
                      <a:pt x="606" y="1626"/>
                    </a:cubicBezTo>
                    <a:cubicBezTo>
                      <a:pt x="618" y="1638"/>
                      <a:pt x="636" y="1645"/>
                      <a:pt x="654" y="1645"/>
                    </a:cubicBezTo>
                    <a:cubicBezTo>
                      <a:pt x="746" y="1654"/>
                      <a:pt x="836" y="1620"/>
                      <a:pt x="916" y="1576"/>
                    </a:cubicBezTo>
                    <a:cubicBezTo>
                      <a:pt x="973" y="1548"/>
                      <a:pt x="1026" y="1515"/>
                      <a:pt x="1080" y="1480"/>
                    </a:cubicBezTo>
                    <a:cubicBezTo>
                      <a:pt x="1104" y="1462"/>
                      <a:pt x="1142" y="1440"/>
                      <a:pt x="1172" y="1412"/>
                    </a:cubicBezTo>
                    <a:cubicBezTo>
                      <a:pt x="1178" y="1418"/>
                      <a:pt x="1184" y="1425"/>
                      <a:pt x="1190" y="1431"/>
                    </a:cubicBezTo>
                    <a:cubicBezTo>
                      <a:pt x="1268" y="1515"/>
                      <a:pt x="1327" y="1623"/>
                      <a:pt x="1330" y="1741"/>
                    </a:cubicBezTo>
                    <a:cubicBezTo>
                      <a:pt x="1330" y="1784"/>
                      <a:pt x="1396" y="1784"/>
                      <a:pt x="1396" y="1741"/>
                    </a:cubicBezTo>
                    <a:cubicBezTo>
                      <a:pt x="1393" y="1626"/>
                      <a:pt x="1348" y="1524"/>
                      <a:pt x="1280" y="1434"/>
                    </a:cubicBezTo>
                    <a:cubicBezTo>
                      <a:pt x="1304" y="1359"/>
                      <a:pt x="1324" y="1282"/>
                      <a:pt x="1351" y="1204"/>
                    </a:cubicBezTo>
                    <a:close/>
                  </a:path>
                </a:pathLst>
              </a:custGeom>
              <a:solidFill>
                <a:schemeClr val="accent5"/>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72" name="Google Shape;372;p26"/>
              <p:cNvSpPr/>
              <p:nvPr/>
            </p:nvSpPr>
            <p:spPr>
              <a:xfrm>
                <a:off x="1027080" y="2365920"/>
                <a:ext cx="505440" cy="991800"/>
              </a:xfrm>
              <a:custGeom>
                <a:avLst/>
                <a:gdLst/>
                <a:ahLst/>
                <a:cxnLst/>
                <a:rect l="l" t="t" r="r" b="b"/>
                <a:pathLst>
                  <a:path w="1404" h="2755" extrusionOk="0">
                    <a:moveTo>
                      <a:pt x="1386" y="2690"/>
                    </a:moveTo>
                    <a:lnTo>
                      <a:pt x="1386" y="2690"/>
                    </a:lnTo>
                    <a:cubicBezTo>
                      <a:pt x="1305" y="2628"/>
                      <a:pt x="1240" y="2541"/>
                      <a:pt x="1192" y="2448"/>
                    </a:cubicBezTo>
                    <a:cubicBezTo>
                      <a:pt x="1222" y="2392"/>
                      <a:pt x="1252" y="2336"/>
                      <a:pt x="1288" y="2284"/>
                    </a:cubicBezTo>
                    <a:cubicBezTo>
                      <a:pt x="1350" y="2178"/>
                      <a:pt x="1407" y="2063"/>
                      <a:pt x="1404" y="1940"/>
                    </a:cubicBezTo>
                    <a:cubicBezTo>
                      <a:pt x="1401" y="1902"/>
                      <a:pt x="1386" y="1856"/>
                      <a:pt x="1350" y="1856"/>
                    </a:cubicBezTo>
                    <a:cubicBezTo>
                      <a:pt x="1332" y="1856"/>
                      <a:pt x="1317" y="1868"/>
                      <a:pt x="1305" y="1884"/>
                    </a:cubicBezTo>
                    <a:cubicBezTo>
                      <a:pt x="1240" y="1949"/>
                      <a:pt x="1207" y="2042"/>
                      <a:pt x="1186" y="2135"/>
                    </a:cubicBezTo>
                    <a:cubicBezTo>
                      <a:pt x="1171" y="2200"/>
                      <a:pt x="1162" y="2265"/>
                      <a:pt x="1156" y="2330"/>
                    </a:cubicBezTo>
                    <a:cubicBezTo>
                      <a:pt x="1156" y="2339"/>
                      <a:pt x="1153" y="2352"/>
                      <a:pt x="1151" y="2364"/>
                    </a:cubicBezTo>
                    <a:cubicBezTo>
                      <a:pt x="1147" y="2355"/>
                      <a:pt x="1145" y="2346"/>
                      <a:pt x="1141" y="2339"/>
                    </a:cubicBezTo>
                    <a:cubicBezTo>
                      <a:pt x="1097" y="2228"/>
                      <a:pt x="1070" y="2113"/>
                      <a:pt x="1049" y="1995"/>
                    </a:cubicBezTo>
                    <a:cubicBezTo>
                      <a:pt x="1088" y="1927"/>
                      <a:pt x="1127" y="1856"/>
                      <a:pt x="1168" y="1788"/>
                    </a:cubicBezTo>
                    <a:cubicBezTo>
                      <a:pt x="1231" y="1685"/>
                      <a:pt x="1288" y="1568"/>
                      <a:pt x="1284" y="1443"/>
                    </a:cubicBezTo>
                    <a:cubicBezTo>
                      <a:pt x="1282" y="1409"/>
                      <a:pt x="1267" y="1363"/>
                      <a:pt x="1231" y="1363"/>
                    </a:cubicBezTo>
                    <a:cubicBezTo>
                      <a:pt x="1213" y="1363"/>
                      <a:pt x="1198" y="1375"/>
                      <a:pt x="1186" y="1387"/>
                    </a:cubicBezTo>
                    <a:cubicBezTo>
                      <a:pt x="1121" y="1456"/>
                      <a:pt x="1091" y="1549"/>
                      <a:pt x="1067" y="1642"/>
                    </a:cubicBezTo>
                    <a:cubicBezTo>
                      <a:pt x="1055" y="1704"/>
                      <a:pt x="1043" y="1769"/>
                      <a:pt x="1037" y="1834"/>
                    </a:cubicBezTo>
                    <a:cubicBezTo>
                      <a:pt x="1037" y="1853"/>
                      <a:pt x="1031" y="1874"/>
                      <a:pt x="1031" y="1896"/>
                    </a:cubicBezTo>
                    <a:cubicBezTo>
                      <a:pt x="1028" y="1877"/>
                      <a:pt x="1025" y="1859"/>
                      <a:pt x="1022" y="1844"/>
                    </a:cubicBezTo>
                    <a:cubicBezTo>
                      <a:pt x="1001" y="1732"/>
                      <a:pt x="983" y="1623"/>
                      <a:pt x="957" y="1515"/>
                    </a:cubicBezTo>
                    <a:cubicBezTo>
                      <a:pt x="987" y="1462"/>
                      <a:pt x="1016" y="1409"/>
                      <a:pt x="1049" y="1357"/>
                    </a:cubicBezTo>
                    <a:cubicBezTo>
                      <a:pt x="1115" y="1252"/>
                      <a:pt x="1168" y="1138"/>
                      <a:pt x="1165" y="1013"/>
                    </a:cubicBezTo>
                    <a:cubicBezTo>
                      <a:pt x="1165" y="976"/>
                      <a:pt x="1147" y="933"/>
                      <a:pt x="1115" y="930"/>
                    </a:cubicBezTo>
                    <a:cubicBezTo>
                      <a:pt x="1094" y="930"/>
                      <a:pt x="1079" y="945"/>
                      <a:pt x="1067" y="957"/>
                    </a:cubicBezTo>
                    <a:cubicBezTo>
                      <a:pt x="1001" y="1026"/>
                      <a:pt x="972" y="1119"/>
                      <a:pt x="951" y="1209"/>
                    </a:cubicBezTo>
                    <a:cubicBezTo>
                      <a:pt x="936" y="1268"/>
                      <a:pt x="927" y="1326"/>
                      <a:pt x="921" y="1385"/>
                    </a:cubicBezTo>
                    <a:cubicBezTo>
                      <a:pt x="915" y="1366"/>
                      <a:pt x="909" y="1344"/>
                      <a:pt x="900" y="1326"/>
                    </a:cubicBezTo>
                    <a:cubicBezTo>
                      <a:pt x="876" y="1255"/>
                      <a:pt x="849" y="1184"/>
                      <a:pt x="820" y="1116"/>
                    </a:cubicBezTo>
                    <a:cubicBezTo>
                      <a:pt x="855" y="1054"/>
                      <a:pt x="891" y="989"/>
                      <a:pt x="930" y="924"/>
                    </a:cubicBezTo>
                    <a:cubicBezTo>
                      <a:pt x="995" y="821"/>
                      <a:pt x="1049" y="703"/>
                      <a:pt x="1046" y="582"/>
                    </a:cubicBezTo>
                    <a:cubicBezTo>
                      <a:pt x="1046" y="545"/>
                      <a:pt x="1028" y="499"/>
                      <a:pt x="995" y="499"/>
                    </a:cubicBezTo>
                    <a:cubicBezTo>
                      <a:pt x="977" y="499"/>
                      <a:pt x="960" y="511"/>
                      <a:pt x="948" y="523"/>
                    </a:cubicBezTo>
                    <a:cubicBezTo>
                      <a:pt x="885" y="592"/>
                      <a:pt x="852" y="685"/>
                      <a:pt x="832" y="778"/>
                    </a:cubicBezTo>
                    <a:cubicBezTo>
                      <a:pt x="817" y="840"/>
                      <a:pt x="805" y="905"/>
                      <a:pt x="799" y="970"/>
                    </a:cubicBezTo>
                    <a:cubicBezTo>
                      <a:pt x="799" y="992"/>
                      <a:pt x="793" y="1023"/>
                      <a:pt x="790" y="1054"/>
                    </a:cubicBezTo>
                    <a:cubicBezTo>
                      <a:pt x="757" y="985"/>
                      <a:pt x="721" y="920"/>
                      <a:pt x="683" y="855"/>
                    </a:cubicBezTo>
                    <a:cubicBezTo>
                      <a:pt x="680" y="849"/>
                      <a:pt x="676" y="843"/>
                      <a:pt x="674" y="837"/>
                    </a:cubicBezTo>
                    <a:cubicBezTo>
                      <a:pt x="674" y="756"/>
                      <a:pt x="674" y="676"/>
                      <a:pt x="676" y="595"/>
                    </a:cubicBezTo>
                    <a:cubicBezTo>
                      <a:pt x="683" y="471"/>
                      <a:pt x="676" y="341"/>
                      <a:pt x="614" y="235"/>
                    </a:cubicBezTo>
                    <a:cubicBezTo>
                      <a:pt x="596" y="204"/>
                      <a:pt x="560" y="173"/>
                      <a:pt x="531" y="192"/>
                    </a:cubicBezTo>
                    <a:cubicBezTo>
                      <a:pt x="513" y="201"/>
                      <a:pt x="507" y="220"/>
                      <a:pt x="501" y="238"/>
                    </a:cubicBezTo>
                    <a:cubicBezTo>
                      <a:pt x="480" y="328"/>
                      <a:pt x="495" y="427"/>
                      <a:pt x="522" y="517"/>
                    </a:cubicBezTo>
                    <a:cubicBezTo>
                      <a:pt x="539" y="579"/>
                      <a:pt x="560" y="641"/>
                      <a:pt x="587" y="700"/>
                    </a:cubicBezTo>
                    <a:cubicBezTo>
                      <a:pt x="587" y="707"/>
                      <a:pt x="590" y="710"/>
                      <a:pt x="590" y="713"/>
                    </a:cubicBezTo>
                    <a:cubicBezTo>
                      <a:pt x="516" y="601"/>
                      <a:pt x="435" y="495"/>
                      <a:pt x="355" y="390"/>
                    </a:cubicBezTo>
                    <a:cubicBezTo>
                      <a:pt x="343" y="362"/>
                      <a:pt x="328" y="337"/>
                      <a:pt x="319" y="309"/>
                    </a:cubicBezTo>
                    <a:cubicBezTo>
                      <a:pt x="268" y="195"/>
                      <a:pt x="206" y="83"/>
                      <a:pt x="104" y="18"/>
                    </a:cubicBezTo>
                    <a:cubicBezTo>
                      <a:pt x="75" y="0"/>
                      <a:pt x="30" y="-10"/>
                      <a:pt x="12" y="18"/>
                    </a:cubicBezTo>
                    <a:cubicBezTo>
                      <a:pt x="0" y="34"/>
                      <a:pt x="3" y="55"/>
                      <a:pt x="6" y="74"/>
                    </a:cubicBezTo>
                    <a:cubicBezTo>
                      <a:pt x="24" y="167"/>
                      <a:pt x="83" y="245"/>
                      <a:pt x="143" y="316"/>
                    </a:cubicBezTo>
                    <a:cubicBezTo>
                      <a:pt x="188" y="362"/>
                      <a:pt x="236" y="406"/>
                      <a:pt x="283" y="449"/>
                    </a:cubicBezTo>
                    <a:cubicBezTo>
                      <a:pt x="307" y="468"/>
                      <a:pt x="340" y="502"/>
                      <a:pt x="373" y="523"/>
                    </a:cubicBezTo>
                    <a:cubicBezTo>
                      <a:pt x="417" y="582"/>
                      <a:pt x="462" y="644"/>
                      <a:pt x="507" y="703"/>
                    </a:cubicBezTo>
                    <a:cubicBezTo>
                      <a:pt x="474" y="688"/>
                      <a:pt x="441" y="669"/>
                      <a:pt x="411" y="651"/>
                    </a:cubicBezTo>
                    <a:cubicBezTo>
                      <a:pt x="310" y="589"/>
                      <a:pt x="194" y="536"/>
                      <a:pt x="75" y="545"/>
                    </a:cubicBezTo>
                    <a:cubicBezTo>
                      <a:pt x="42" y="545"/>
                      <a:pt x="-3" y="564"/>
                      <a:pt x="0" y="601"/>
                    </a:cubicBezTo>
                    <a:cubicBezTo>
                      <a:pt x="0" y="620"/>
                      <a:pt x="12" y="635"/>
                      <a:pt x="27" y="648"/>
                    </a:cubicBezTo>
                    <a:cubicBezTo>
                      <a:pt x="93" y="713"/>
                      <a:pt x="185" y="740"/>
                      <a:pt x="274" y="759"/>
                    </a:cubicBezTo>
                    <a:cubicBezTo>
                      <a:pt x="337" y="771"/>
                      <a:pt x="400" y="781"/>
                      <a:pt x="462" y="784"/>
                    </a:cubicBezTo>
                    <a:cubicBezTo>
                      <a:pt x="489" y="784"/>
                      <a:pt x="527" y="790"/>
                      <a:pt x="563" y="790"/>
                    </a:cubicBezTo>
                    <a:cubicBezTo>
                      <a:pt x="578" y="809"/>
                      <a:pt x="590" y="830"/>
                      <a:pt x="602" y="849"/>
                    </a:cubicBezTo>
                    <a:cubicBezTo>
                      <a:pt x="656" y="933"/>
                      <a:pt x="701" y="1020"/>
                      <a:pt x="742" y="1106"/>
                    </a:cubicBezTo>
                    <a:cubicBezTo>
                      <a:pt x="691" y="1079"/>
                      <a:pt x="641" y="1051"/>
                      <a:pt x="590" y="1020"/>
                    </a:cubicBezTo>
                    <a:cubicBezTo>
                      <a:pt x="486" y="957"/>
                      <a:pt x="373" y="905"/>
                      <a:pt x="253" y="914"/>
                    </a:cubicBezTo>
                    <a:cubicBezTo>
                      <a:pt x="218" y="917"/>
                      <a:pt x="176" y="936"/>
                      <a:pt x="176" y="973"/>
                    </a:cubicBezTo>
                    <a:cubicBezTo>
                      <a:pt x="179" y="992"/>
                      <a:pt x="191" y="1007"/>
                      <a:pt x="206" y="1020"/>
                    </a:cubicBezTo>
                    <a:cubicBezTo>
                      <a:pt x="271" y="1082"/>
                      <a:pt x="364" y="1113"/>
                      <a:pt x="453" y="1131"/>
                    </a:cubicBezTo>
                    <a:cubicBezTo>
                      <a:pt x="513" y="1144"/>
                      <a:pt x="578" y="1150"/>
                      <a:pt x="641" y="1153"/>
                    </a:cubicBezTo>
                    <a:cubicBezTo>
                      <a:pt x="670" y="1156"/>
                      <a:pt x="724" y="1162"/>
                      <a:pt x="766" y="1159"/>
                    </a:cubicBezTo>
                    <a:cubicBezTo>
                      <a:pt x="790" y="1209"/>
                      <a:pt x="808" y="1261"/>
                      <a:pt x="829" y="1310"/>
                    </a:cubicBezTo>
                    <a:cubicBezTo>
                      <a:pt x="840" y="1350"/>
                      <a:pt x="855" y="1391"/>
                      <a:pt x="867" y="1434"/>
                    </a:cubicBezTo>
                    <a:cubicBezTo>
                      <a:pt x="823" y="1409"/>
                      <a:pt x="781" y="1385"/>
                      <a:pt x="739" y="1360"/>
                    </a:cubicBezTo>
                    <a:cubicBezTo>
                      <a:pt x="635" y="1299"/>
                      <a:pt x="522" y="1246"/>
                      <a:pt x="402" y="1255"/>
                    </a:cubicBezTo>
                    <a:cubicBezTo>
                      <a:pt x="367" y="1258"/>
                      <a:pt x="325" y="1277"/>
                      <a:pt x="325" y="1310"/>
                    </a:cubicBezTo>
                    <a:cubicBezTo>
                      <a:pt x="325" y="1329"/>
                      <a:pt x="340" y="1344"/>
                      <a:pt x="352" y="1360"/>
                    </a:cubicBezTo>
                    <a:cubicBezTo>
                      <a:pt x="420" y="1422"/>
                      <a:pt x="513" y="1450"/>
                      <a:pt x="599" y="1468"/>
                    </a:cubicBezTo>
                    <a:cubicBezTo>
                      <a:pt x="662" y="1481"/>
                      <a:pt x="724" y="1490"/>
                      <a:pt x="787" y="1493"/>
                    </a:cubicBezTo>
                    <a:cubicBezTo>
                      <a:pt x="814" y="1493"/>
                      <a:pt x="849" y="1499"/>
                      <a:pt x="885" y="1499"/>
                    </a:cubicBezTo>
                    <a:cubicBezTo>
                      <a:pt x="912" y="1605"/>
                      <a:pt x="933" y="1710"/>
                      <a:pt x="951" y="1819"/>
                    </a:cubicBezTo>
                    <a:cubicBezTo>
                      <a:pt x="900" y="1788"/>
                      <a:pt x="846" y="1760"/>
                      <a:pt x="796" y="1729"/>
                    </a:cubicBezTo>
                    <a:cubicBezTo>
                      <a:pt x="695" y="1667"/>
                      <a:pt x="581" y="1614"/>
                      <a:pt x="462" y="1623"/>
                    </a:cubicBezTo>
                    <a:cubicBezTo>
                      <a:pt x="426" y="1626"/>
                      <a:pt x="384" y="1645"/>
                      <a:pt x="384" y="1682"/>
                    </a:cubicBezTo>
                    <a:cubicBezTo>
                      <a:pt x="384" y="1701"/>
                      <a:pt x="400" y="1716"/>
                      <a:pt x="411" y="1729"/>
                    </a:cubicBezTo>
                    <a:cubicBezTo>
                      <a:pt x="480" y="1791"/>
                      <a:pt x="569" y="1822"/>
                      <a:pt x="659" y="1840"/>
                    </a:cubicBezTo>
                    <a:cubicBezTo>
                      <a:pt x="721" y="1853"/>
                      <a:pt x="784" y="1859"/>
                      <a:pt x="846" y="1862"/>
                    </a:cubicBezTo>
                    <a:cubicBezTo>
                      <a:pt x="876" y="1865"/>
                      <a:pt x="921" y="1871"/>
                      <a:pt x="960" y="1868"/>
                    </a:cubicBezTo>
                    <a:cubicBezTo>
                      <a:pt x="981" y="1998"/>
                      <a:pt x="1004" y="2126"/>
                      <a:pt x="1043" y="2250"/>
                    </a:cubicBezTo>
                    <a:cubicBezTo>
                      <a:pt x="989" y="2222"/>
                      <a:pt x="939" y="2194"/>
                      <a:pt x="885" y="2163"/>
                    </a:cubicBezTo>
                    <a:cubicBezTo>
                      <a:pt x="784" y="2101"/>
                      <a:pt x="668" y="2048"/>
                      <a:pt x="551" y="2057"/>
                    </a:cubicBezTo>
                    <a:cubicBezTo>
                      <a:pt x="516" y="2061"/>
                      <a:pt x="474" y="2076"/>
                      <a:pt x="474" y="2113"/>
                    </a:cubicBezTo>
                    <a:cubicBezTo>
                      <a:pt x="474" y="2132"/>
                      <a:pt x="489" y="2147"/>
                      <a:pt x="501" y="2163"/>
                    </a:cubicBezTo>
                    <a:cubicBezTo>
                      <a:pt x="569" y="2225"/>
                      <a:pt x="659" y="2253"/>
                      <a:pt x="748" y="2271"/>
                    </a:cubicBezTo>
                    <a:cubicBezTo>
                      <a:pt x="811" y="2284"/>
                      <a:pt x="873" y="2293"/>
                      <a:pt x="936" y="2296"/>
                    </a:cubicBezTo>
                    <a:cubicBezTo>
                      <a:pt x="966" y="2296"/>
                      <a:pt x="1016" y="2305"/>
                      <a:pt x="1058" y="2302"/>
                    </a:cubicBezTo>
                    <a:cubicBezTo>
                      <a:pt x="1061" y="2312"/>
                      <a:pt x="1064" y="2321"/>
                      <a:pt x="1067" y="2330"/>
                    </a:cubicBezTo>
                    <a:cubicBezTo>
                      <a:pt x="1127" y="2492"/>
                      <a:pt x="1219" y="2643"/>
                      <a:pt x="1353" y="2749"/>
                    </a:cubicBezTo>
                    <a:cubicBezTo>
                      <a:pt x="1368" y="2761"/>
                      <a:pt x="1389" y="2752"/>
                      <a:pt x="1398" y="2737"/>
                    </a:cubicBezTo>
                    <a:cubicBezTo>
                      <a:pt x="1407" y="2721"/>
                      <a:pt x="1401" y="2702"/>
                      <a:pt x="1386" y="2690"/>
                    </a:cubicBezTo>
                    <a:close/>
                  </a:path>
                </a:pathLst>
              </a:custGeom>
              <a:solidFill>
                <a:schemeClr val="accent5"/>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73" name="Google Shape;373;p26"/>
              <p:cNvSpPr/>
              <p:nvPr/>
            </p:nvSpPr>
            <p:spPr>
              <a:xfrm>
                <a:off x="2593440" y="3532680"/>
                <a:ext cx="227160" cy="415440"/>
              </a:xfrm>
              <a:custGeom>
                <a:avLst/>
                <a:gdLst/>
                <a:ahLst/>
                <a:cxnLst/>
                <a:rect l="l" t="t" r="r" b="b"/>
                <a:pathLst>
                  <a:path w="631" h="1154" extrusionOk="0">
                    <a:moveTo>
                      <a:pt x="342" y="723"/>
                    </a:moveTo>
                    <a:lnTo>
                      <a:pt x="342" y="723"/>
                    </a:lnTo>
                    <a:cubicBezTo>
                      <a:pt x="300" y="757"/>
                      <a:pt x="261" y="798"/>
                      <a:pt x="232" y="844"/>
                    </a:cubicBezTo>
                    <a:cubicBezTo>
                      <a:pt x="240" y="643"/>
                      <a:pt x="214" y="441"/>
                      <a:pt x="154" y="249"/>
                    </a:cubicBezTo>
                    <a:cubicBezTo>
                      <a:pt x="127" y="168"/>
                      <a:pt x="97" y="91"/>
                      <a:pt x="59" y="16"/>
                    </a:cubicBezTo>
                    <a:cubicBezTo>
                      <a:pt x="53" y="1"/>
                      <a:pt x="29" y="-5"/>
                      <a:pt x="17" y="4"/>
                    </a:cubicBezTo>
                    <a:cubicBezTo>
                      <a:pt x="-1" y="13"/>
                      <a:pt x="-4" y="35"/>
                      <a:pt x="5" y="50"/>
                    </a:cubicBezTo>
                    <a:cubicBezTo>
                      <a:pt x="130" y="305"/>
                      <a:pt x="184" y="593"/>
                      <a:pt x="166" y="878"/>
                    </a:cubicBezTo>
                    <a:cubicBezTo>
                      <a:pt x="160" y="956"/>
                      <a:pt x="148" y="1037"/>
                      <a:pt x="130" y="1114"/>
                    </a:cubicBezTo>
                    <a:cubicBezTo>
                      <a:pt x="121" y="1154"/>
                      <a:pt x="184" y="1173"/>
                      <a:pt x="193" y="1129"/>
                    </a:cubicBezTo>
                    <a:cubicBezTo>
                      <a:pt x="199" y="1101"/>
                      <a:pt x="205" y="1070"/>
                      <a:pt x="211" y="1039"/>
                    </a:cubicBezTo>
                    <a:lnTo>
                      <a:pt x="211" y="1039"/>
                    </a:lnTo>
                    <a:cubicBezTo>
                      <a:pt x="297" y="1021"/>
                      <a:pt x="369" y="962"/>
                      <a:pt x="434" y="903"/>
                    </a:cubicBezTo>
                    <a:cubicBezTo>
                      <a:pt x="518" y="832"/>
                      <a:pt x="610" y="695"/>
                      <a:pt x="631" y="584"/>
                    </a:cubicBezTo>
                    <a:cubicBezTo>
                      <a:pt x="527" y="612"/>
                      <a:pt x="428" y="655"/>
                      <a:pt x="342" y="723"/>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74" name="Google Shape;374;p26"/>
              <p:cNvSpPr/>
              <p:nvPr/>
            </p:nvSpPr>
            <p:spPr>
              <a:xfrm>
                <a:off x="1004040" y="3006360"/>
                <a:ext cx="72360" cy="75960"/>
              </a:xfrm>
              <a:custGeom>
                <a:avLst/>
                <a:gdLst/>
                <a:ahLst/>
                <a:cxnLst/>
                <a:rect l="l" t="t" r="r" b="b"/>
                <a:pathLst>
                  <a:path w="201" h="211" extrusionOk="0">
                    <a:moveTo>
                      <a:pt x="28" y="30"/>
                    </a:moveTo>
                    <a:lnTo>
                      <a:pt x="28" y="30"/>
                    </a:lnTo>
                    <a:cubicBezTo>
                      <a:pt x="14" y="49"/>
                      <a:pt x="4" y="74"/>
                      <a:pt x="2" y="95"/>
                    </a:cubicBezTo>
                    <a:cubicBezTo>
                      <a:pt x="-1" y="120"/>
                      <a:pt x="-1" y="145"/>
                      <a:pt x="10" y="167"/>
                    </a:cubicBezTo>
                    <a:cubicBezTo>
                      <a:pt x="25" y="192"/>
                      <a:pt x="55" y="204"/>
                      <a:pt x="85" y="210"/>
                    </a:cubicBezTo>
                    <a:cubicBezTo>
                      <a:pt x="127" y="213"/>
                      <a:pt x="177" y="201"/>
                      <a:pt x="195" y="161"/>
                    </a:cubicBezTo>
                    <a:cubicBezTo>
                      <a:pt x="204" y="142"/>
                      <a:pt x="201" y="120"/>
                      <a:pt x="198" y="98"/>
                    </a:cubicBezTo>
                    <a:cubicBezTo>
                      <a:pt x="192" y="74"/>
                      <a:pt x="183" y="49"/>
                      <a:pt x="165" y="30"/>
                    </a:cubicBezTo>
                    <a:cubicBezTo>
                      <a:pt x="127" y="-7"/>
                      <a:pt x="64" y="-13"/>
                      <a:pt x="28" y="30"/>
                    </a:cubicBezTo>
                    <a:close/>
                  </a:path>
                </a:pathLst>
              </a:custGeom>
              <a:solidFill>
                <a:schemeClr val="lt1"/>
              </a:solidFill>
              <a:ln>
                <a:noFill/>
              </a:ln>
            </p:spPr>
            <p:txBody>
              <a:bodyPr spcFirstLastPara="1" wrap="square" lIns="120000" tIns="41267" rIns="120000" bIns="41267"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75" name="Google Shape;375;p26"/>
              <p:cNvSpPr/>
              <p:nvPr/>
            </p:nvSpPr>
            <p:spPr>
              <a:xfrm>
                <a:off x="1531080" y="2538720"/>
                <a:ext cx="68760" cy="81000"/>
              </a:xfrm>
              <a:custGeom>
                <a:avLst/>
                <a:gdLst/>
                <a:ahLst/>
                <a:cxnLst/>
                <a:rect l="l" t="t" r="r" b="b"/>
                <a:pathLst>
                  <a:path w="191" h="225" extrusionOk="0">
                    <a:moveTo>
                      <a:pt x="1" y="133"/>
                    </a:moveTo>
                    <a:lnTo>
                      <a:pt x="1" y="133"/>
                    </a:lnTo>
                    <a:cubicBezTo>
                      <a:pt x="7" y="177"/>
                      <a:pt x="37" y="214"/>
                      <a:pt x="75" y="223"/>
                    </a:cubicBezTo>
                    <a:cubicBezTo>
                      <a:pt x="117" y="233"/>
                      <a:pt x="162" y="205"/>
                      <a:pt x="183" y="164"/>
                    </a:cubicBezTo>
                    <a:cubicBezTo>
                      <a:pt x="203" y="115"/>
                      <a:pt x="189" y="19"/>
                      <a:pt x="129" y="3"/>
                    </a:cubicBezTo>
                    <a:cubicBezTo>
                      <a:pt x="60" y="-15"/>
                      <a:pt x="-5" y="71"/>
                      <a:pt x="1" y="133"/>
                    </a:cubicBezTo>
                    <a:close/>
                  </a:path>
                </a:pathLst>
              </a:custGeom>
              <a:solidFill>
                <a:schemeClr val="lt1"/>
              </a:solidFill>
              <a:ln>
                <a:noFill/>
              </a:ln>
            </p:spPr>
            <p:txBody>
              <a:bodyPr spcFirstLastPara="1" wrap="square" lIns="120000" tIns="48000" rIns="120000" bIns="48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76" name="Google Shape;376;p26"/>
              <p:cNvSpPr/>
              <p:nvPr/>
            </p:nvSpPr>
            <p:spPr>
              <a:xfrm>
                <a:off x="2200320" y="2377080"/>
                <a:ext cx="68400" cy="81360"/>
              </a:xfrm>
              <a:custGeom>
                <a:avLst/>
                <a:gdLst/>
                <a:ahLst/>
                <a:cxnLst/>
                <a:rect l="l" t="t" r="r" b="b"/>
                <a:pathLst>
                  <a:path w="190" h="226" extrusionOk="0">
                    <a:moveTo>
                      <a:pt x="0" y="136"/>
                    </a:moveTo>
                    <a:lnTo>
                      <a:pt x="0" y="136"/>
                    </a:lnTo>
                    <a:cubicBezTo>
                      <a:pt x="3" y="176"/>
                      <a:pt x="33" y="217"/>
                      <a:pt x="72" y="226"/>
                    </a:cubicBezTo>
                    <a:cubicBezTo>
                      <a:pt x="117" y="232"/>
                      <a:pt x="161" y="207"/>
                      <a:pt x="179" y="167"/>
                    </a:cubicBezTo>
                    <a:cubicBezTo>
                      <a:pt x="203" y="114"/>
                      <a:pt x="185" y="18"/>
                      <a:pt x="125" y="3"/>
                    </a:cubicBezTo>
                    <a:cubicBezTo>
                      <a:pt x="57" y="-16"/>
                      <a:pt x="-6" y="71"/>
                      <a:pt x="0" y="136"/>
                    </a:cubicBezTo>
                    <a:close/>
                  </a:path>
                </a:pathLst>
              </a:custGeom>
              <a:solidFill>
                <a:schemeClr val="lt1"/>
              </a:solidFill>
              <a:ln>
                <a:noFill/>
              </a:ln>
            </p:spPr>
            <p:txBody>
              <a:bodyPr spcFirstLastPara="1" wrap="square" lIns="120000" tIns="48467" rIns="120000" bIns="48467"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77" name="Google Shape;377;p26"/>
              <p:cNvSpPr/>
              <p:nvPr/>
            </p:nvSpPr>
            <p:spPr>
              <a:xfrm>
                <a:off x="1924560" y="3017160"/>
                <a:ext cx="74880" cy="74160"/>
              </a:xfrm>
              <a:custGeom>
                <a:avLst/>
                <a:gdLst/>
                <a:ahLst/>
                <a:cxnLst/>
                <a:rect l="l" t="t" r="r" b="b"/>
                <a:pathLst>
                  <a:path w="208" h="206" extrusionOk="0">
                    <a:moveTo>
                      <a:pt x="28" y="171"/>
                    </a:moveTo>
                    <a:lnTo>
                      <a:pt x="28" y="171"/>
                    </a:lnTo>
                    <a:cubicBezTo>
                      <a:pt x="150" y="304"/>
                      <a:pt x="314" y="16"/>
                      <a:pt x="118" y="0"/>
                    </a:cubicBezTo>
                    <a:cubicBezTo>
                      <a:pt x="28" y="-9"/>
                      <a:pt x="-40" y="99"/>
                      <a:pt x="28" y="171"/>
                    </a:cubicBezTo>
                    <a:close/>
                  </a:path>
                </a:pathLst>
              </a:custGeom>
              <a:solidFill>
                <a:schemeClr val="lt1"/>
              </a:solidFill>
              <a:ln>
                <a:noFill/>
              </a:ln>
            </p:spPr>
            <p:txBody>
              <a:bodyPr spcFirstLastPara="1" wrap="square" lIns="120000" tIns="38867" rIns="120000" bIns="38867"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78" name="Google Shape;378;p26"/>
              <p:cNvSpPr/>
              <p:nvPr/>
            </p:nvSpPr>
            <p:spPr>
              <a:xfrm>
                <a:off x="2548080" y="3485160"/>
                <a:ext cx="90360" cy="92160"/>
              </a:xfrm>
              <a:custGeom>
                <a:avLst/>
                <a:gdLst/>
                <a:ahLst/>
                <a:cxnLst/>
                <a:rect l="l" t="t" r="r" b="b"/>
                <a:pathLst>
                  <a:path w="251" h="256" extrusionOk="0">
                    <a:moveTo>
                      <a:pt x="95" y="254"/>
                    </a:moveTo>
                    <a:lnTo>
                      <a:pt x="95" y="254"/>
                    </a:lnTo>
                    <a:cubicBezTo>
                      <a:pt x="182" y="272"/>
                      <a:pt x="283" y="161"/>
                      <a:pt x="241" y="71"/>
                    </a:cubicBezTo>
                    <a:cubicBezTo>
                      <a:pt x="205" y="-10"/>
                      <a:pt x="59" y="-28"/>
                      <a:pt x="15" y="49"/>
                    </a:cubicBezTo>
                    <a:cubicBezTo>
                      <a:pt x="-27" y="117"/>
                      <a:pt x="21" y="235"/>
                      <a:pt x="95" y="254"/>
                    </a:cubicBezTo>
                    <a:close/>
                  </a:path>
                </a:pathLst>
              </a:custGeom>
              <a:solidFill>
                <a:schemeClr val="lt1"/>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79" name="Google Shape;379;p26"/>
              <p:cNvSpPr/>
              <p:nvPr/>
            </p:nvSpPr>
            <p:spPr>
              <a:xfrm>
                <a:off x="3212640" y="3125520"/>
                <a:ext cx="59040" cy="52560"/>
              </a:xfrm>
              <a:custGeom>
                <a:avLst/>
                <a:gdLst/>
                <a:ahLst/>
                <a:cxnLst/>
                <a:rect l="l" t="t" r="r" b="b"/>
                <a:pathLst>
                  <a:path w="164" h="146" extrusionOk="0">
                    <a:moveTo>
                      <a:pt x="127" y="133"/>
                    </a:moveTo>
                    <a:lnTo>
                      <a:pt x="127" y="133"/>
                    </a:lnTo>
                    <a:cubicBezTo>
                      <a:pt x="189" y="93"/>
                      <a:pt x="168" y="-3"/>
                      <a:pt x="94" y="0"/>
                    </a:cubicBezTo>
                    <a:cubicBezTo>
                      <a:pt x="52" y="0"/>
                      <a:pt x="19" y="22"/>
                      <a:pt x="4" y="62"/>
                    </a:cubicBezTo>
                    <a:cubicBezTo>
                      <a:pt x="-2" y="78"/>
                      <a:pt x="-2" y="93"/>
                      <a:pt x="4" y="109"/>
                    </a:cubicBezTo>
                    <a:cubicBezTo>
                      <a:pt x="14" y="137"/>
                      <a:pt x="46" y="146"/>
                      <a:pt x="76" y="146"/>
                    </a:cubicBezTo>
                    <a:cubicBezTo>
                      <a:pt x="94" y="146"/>
                      <a:pt x="112" y="143"/>
                      <a:pt x="127" y="133"/>
                    </a:cubicBezTo>
                    <a:close/>
                  </a:path>
                </a:pathLst>
              </a:custGeom>
              <a:solidFill>
                <a:schemeClr val="lt1"/>
              </a:solidFill>
              <a:ln>
                <a:noFill/>
              </a:ln>
            </p:spPr>
            <p:txBody>
              <a:bodyPr spcFirstLastPara="1" wrap="square" lIns="120000" tIns="10067" rIns="120000" bIns="10067"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80" name="Google Shape;380;p26"/>
              <p:cNvSpPr/>
              <p:nvPr/>
            </p:nvSpPr>
            <p:spPr>
              <a:xfrm>
                <a:off x="2009880" y="3198240"/>
                <a:ext cx="271080" cy="366120"/>
              </a:xfrm>
              <a:custGeom>
                <a:avLst/>
                <a:gdLst/>
                <a:ahLst/>
                <a:cxnLst/>
                <a:rect l="l" t="t" r="r" b="b"/>
                <a:pathLst>
                  <a:path w="753" h="1017" extrusionOk="0">
                    <a:moveTo>
                      <a:pt x="541" y="1017"/>
                    </a:moveTo>
                    <a:lnTo>
                      <a:pt x="541" y="1017"/>
                    </a:lnTo>
                    <a:cubicBezTo>
                      <a:pt x="565" y="828"/>
                      <a:pt x="699" y="679"/>
                      <a:pt x="753" y="499"/>
                    </a:cubicBezTo>
                    <a:cubicBezTo>
                      <a:pt x="642" y="530"/>
                      <a:pt x="544" y="611"/>
                      <a:pt x="488" y="719"/>
                    </a:cubicBezTo>
                    <a:cubicBezTo>
                      <a:pt x="511" y="477"/>
                      <a:pt x="535" y="238"/>
                      <a:pt x="559" y="0"/>
                    </a:cubicBezTo>
                    <a:cubicBezTo>
                      <a:pt x="509" y="49"/>
                      <a:pt x="470" y="114"/>
                      <a:pt x="437" y="180"/>
                    </a:cubicBezTo>
                    <a:cubicBezTo>
                      <a:pt x="348" y="362"/>
                      <a:pt x="298" y="567"/>
                      <a:pt x="292" y="775"/>
                    </a:cubicBezTo>
                    <a:cubicBezTo>
                      <a:pt x="232" y="629"/>
                      <a:pt x="131" y="508"/>
                      <a:pt x="0" y="430"/>
                    </a:cubicBezTo>
                    <a:cubicBezTo>
                      <a:pt x="83" y="579"/>
                      <a:pt x="137" y="747"/>
                      <a:pt x="158" y="917"/>
                    </a:cubicBezTo>
                    <a:cubicBezTo>
                      <a:pt x="179" y="896"/>
                      <a:pt x="220" y="883"/>
                      <a:pt x="247" y="880"/>
                    </a:cubicBezTo>
                    <a:cubicBezTo>
                      <a:pt x="274" y="874"/>
                      <a:pt x="304" y="880"/>
                      <a:pt x="325" y="899"/>
                    </a:cubicBezTo>
                    <a:cubicBezTo>
                      <a:pt x="354" y="924"/>
                      <a:pt x="354" y="967"/>
                      <a:pt x="357" y="1004"/>
                    </a:cubicBezTo>
                    <a:cubicBezTo>
                      <a:pt x="380" y="986"/>
                      <a:pt x="413" y="970"/>
                      <a:pt x="446" y="976"/>
                    </a:cubicBezTo>
                    <a:cubicBezTo>
                      <a:pt x="479" y="983"/>
                      <a:pt x="547" y="983"/>
                      <a:pt x="541" y="1017"/>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81" name="Google Shape;381;p26"/>
              <p:cNvSpPr/>
              <p:nvPr/>
            </p:nvSpPr>
            <p:spPr>
              <a:xfrm>
                <a:off x="1364040" y="3358800"/>
                <a:ext cx="302400" cy="265680"/>
              </a:xfrm>
              <a:custGeom>
                <a:avLst/>
                <a:gdLst/>
                <a:ahLst/>
                <a:cxnLst/>
                <a:rect l="l" t="t" r="r" b="b"/>
                <a:pathLst>
                  <a:path w="840" h="738" extrusionOk="0">
                    <a:moveTo>
                      <a:pt x="802" y="571"/>
                    </a:moveTo>
                    <a:lnTo>
                      <a:pt x="802" y="571"/>
                    </a:lnTo>
                    <a:cubicBezTo>
                      <a:pt x="796" y="456"/>
                      <a:pt x="807" y="338"/>
                      <a:pt x="840" y="226"/>
                    </a:cubicBezTo>
                    <a:cubicBezTo>
                      <a:pt x="739" y="270"/>
                      <a:pt x="694" y="385"/>
                      <a:pt x="659" y="490"/>
                    </a:cubicBezTo>
                    <a:cubicBezTo>
                      <a:pt x="635" y="326"/>
                      <a:pt x="602" y="161"/>
                      <a:pt x="566" y="0"/>
                    </a:cubicBezTo>
                    <a:cubicBezTo>
                      <a:pt x="497" y="133"/>
                      <a:pt x="477" y="292"/>
                      <a:pt x="503" y="437"/>
                    </a:cubicBezTo>
                    <a:cubicBezTo>
                      <a:pt x="459" y="288"/>
                      <a:pt x="405" y="140"/>
                      <a:pt x="337" y="0"/>
                    </a:cubicBezTo>
                    <a:cubicBezTo>
                      <a:pt x="316" y="149"/>
                      <a:pt x="316" y="301"/>
                      <a:pt x="334" y="453"/>
                    </a:cubicBezTo>
                    <a:cubicBezTo>
                      <a:pt x="215" y="391"/>
                      <a:pt x="131" y="251"/>
                      <a:pt x="0" y="236"/>
                    </a:cubicBezTo>
                    <a:cubicBezTo>
                      <a:pt x="131" y="357"/>
                      <a:pt x="247" y="496"/>
                      <a:pt x="340" y="651"/>
                    </a:cubicBezTo>
                    <a:cubicBezTo>
                      <a:pt x="369" y="608"/>
                      <a:pt x="450" y="614"/>
                      <a:pt x="497" y="627"/>
                    </a:cubicBezTo>
                    <a:cubicBezTo>
                      <a:pt x="548" y="639"/>
                      <a:pt x="587" y="685"/>
                      <a:pt x="593" y="738"/>
                    </a:cubicBezTo>
                    <a:cubicBezTo>
                      <a:pt x="593" y="704"/>
                      <a:pt x="596" y="667"/>
                      <a:pt x="620" y="642"/>
                    </a:cubicBezTo>
                    <a:cubicBezTo>
                      <a:pt x="644" y="620"/>
                      <a:pt x="691" y="620"/>
                      <a:pt x="703" y="651"/>
                    </a:cubicBezTo>
                    <a:cubicBezTo>
                      <a:pt x="715" y="629"/>
                      <a:pt x="730" y="611"/>
                      <a:pt x="751" y="605"/>
                    </a:cubicBezTo>
                    <a:cubicBezTo>
                      <a:pt x="772" y="596"/>
                      <a:pt x="792" y="552"/>
                      <a:pt x="802" y="571"/>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82" name="Google Shape;382;p26"/>
              <p:cNvSpPr/>
              <p:nvPr/>
            </p:nvSpPr>
            <p:spPr>
              <a:xfrm>
                <a:off x="2829240" y="2999520"/>
                <a:ext cx="200520" cy="288000"/>
              </a:xfrm>
              <a:custGeom>
                <a:avLst/>
                <a:gdLst/>
                <a:ahLst/>
                <a:cxnLst/>
                <a:rect l="l" t="t" r="r" b="b"/>
                <a:pathLst>
                  <a:path w="557" h="800" extrusionOk="0">
                    <a:moveTo>
                      <a:pt x="336" y="694"/>
                    </a:moveTo>
                    <a:lnTo>
                      <a:pt x="336" y="694"/>
                    </a:lnTo>
                    <a:cubicBezTo>
                      <a:pt x="360" y="657"/>
                      <a:pt x="387" y="626"/>
                      <a:pt x="405" y="601"/>
                    </a:cubicBezTo>
                    <a:cubicBezTo>
                      <a:pt x="459" y="524"/>
                      <a:pt x="506" y="440"/>
                      <a:pt x="557" y="359"/>
                    </a:cubicBezTo>
                    <a:cubicBezTo>
                      <a:pt x="444" y="372"/>
                      <a:pt x="354" y="468"/>
                      <a:pt x="277" y="558"/>
                    </a:cubicBezTo>
                    <a:cubicBezTo>
                      <a:pt x="318" y="390"/>
                      <a:pt x="387" y="229"/>
                      <a:pt x="444" y="68"/>
                    </a:cubicBezTo>
                    <a:cubicBezTo>
                      <a:pt x="381" y="114"/>
                      <a:pt x="328" y="167"/>
                      <a:pt x="283" y="232"/>
                    </a:cubicBezTo>
                    <a:cubicBezTo>
                      <a:pt x="253" y="270"/>
                      <a:pt x="173" y="362"/>
                      <a:pt x="179" y="412"/>
                    </a:cubicBezTo>
                    <a:cubicBezTo>
                      <a:pt x="160" y="276"/>
                      <a:pt x="149" y="136"/>
                      <a:pt x="149" y="0"/>
                    </a:cubicBezTo>
                    <a:cubicBezTo>
                      <a:pt x="140" y="180"/>
                      <a:pt x="89" y="359"/>
                      <a:pt x="0" y="515"/>
                    </a:cubicBezTo>
                    <a:cubicBezTo>
                      <a:pt x="56" y="499"/>
                      <a:pt x="113" y="530"/>
                      <a:pt x="146" y="579"/>
                    </a:cubicBezTo>
                    <a:cubicBezTo>
                      <a:pt x="181" y="629"/>
                      <a:pt x="181" y="697"/>
                      <a:pt x="149" y="747"/>
                    </a:cubicBezTo>
                    <a:cubicBezTo>
                      <a:pt x="199" y="669"/>
                      <a:pt x="289" y="728"/>
                      <a:pt x="307" y="800"/>
                    </a:cubicBezTo>
                    <a:cubicBezTo>
                      <a:pt x="298" y="765"/>
                      <a:pt x="316" y="728"/>
                      <a:pt x="336" y="694"/>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83" name="Google Shape;383;p26"/>
              <p:cNvSpPr/>
              <p:nvPr/>
            </p:nvSpPr>
            <p:spPr>
              <a:xfrm>
                <a:off x="1434960" y="3559320"/>
                <a:ext cx="230400" cy="86760"/>
              </a:xfrm>
              <a:custGeom>
                <a:avLst/>
                <a:gdLst/>
                <a:ahLst/>
                <a:cxnLst/>
                <a:rect l="l" t="t" r="r" b="b"/>
                <a:pathLst>
                  <a:path w="640" h="241" extrusionOk="0">
                    <a:moveTo>
                      <a:pt x="18" y="172"/>
                    </a:moveTo>
                    <a:lnTo>
                      <a:pt x="18" y="172"/>
                    </a:lnTo>
                    <a:cubicBezTo>
                      <a:pt x="32" y="184"/>
                      <a:pt x="50" y="175"/>
                      <a:pt x="59" y="162"/>
                    </a:cubicBezTo>
                    <a:cubicBezTo>
                      <a:pt x="104" y="100"/>
                      <a:pt x="175" y="63"/>
                      <a:pt x="247" y="70"/>
                    </a:cubicBezTo>
                    <a:cubicBezTo>
                      <a:pt x="319" y="72"/>
                      <a:pt x="336" y="156"/>
                      <a:pt x="348" y="215"/>
                    </a:cubicBezTo>
                    <a:cubicBezTo>
                      <a:pt x="357" y="249"/>
                      <a:pt x="405" y="249"/>
                      <a:pt x="411" y="215"/>
                    </a:cubicBezTo>
                    <a:cubicBezTo>
                      <a:pt x="420" y="178"/>
                      <a:pt x="441" y="144"/>
                      <a:pt x="476" y="131"/>
                    </a:cubicBezTo>
                    <a:cubicBezTo>
                      <a:pt x="512" y="116"/>
                      <a:pt x="557" y="125"/>
                      <a:pt x="584" y="150"/>
                    </a:cubicBezTo>
                    <a:cubicBezTo>
                      <a:pt x="599" y="162"/>
                      <a:pt x="616" y="162"/>
                      <a:pt x="631" y="150"/>
                    </a:cubicBezTo>
                    <a:cubicBezTo>
                      <a:pt x="643" y="138"/>
                      <a:pt x="643" y="116"/>
                      <a:pt x="631" y="103"/>
                    </a:cubicBezTo>
                    <a:cubicBezTo>
                      <a:pt x="584" y="60"/>
                      <a:pt x="518" y="42"/>
                      <a:pt x="458" y="66"/>
                    </a:cubicBezTo>
                    <a:cubicBezTo>
                      <a:pt x="432" y="76"/>
                      <a:pt x="408" y="94"/>
                      <a:pt x="390" y="116"/>
                    </a:cubicBezTo>
                    <a:cubicBezTo>
                      <a:pt x="384" y="103"/>
                      <a:pt x="378" y="88"/>
                      <a:pt x="369" y="76"/>
                    </a:cubicBezTo>
                    <a:cubicBezTo>
                      <a:pt x="342" y="32"/>
                      <a:pt x="304" y="7"/>
                      <a:pt x="253" y="1"/>
                    </a:cubicBezTo>
                    <a:cubicBezTo>
                      <a:pt x="155" y="-8"/>
                      <a:pt x="59" y="48"/>
                      <a:pt x="6" y="128"/>
                    </a:cubicBezTo>
                    <a:cubicBezTo>
                      <a:pt x="-6" y="141"/>
                      <a:pt x="2" y="166"/>
                      <a:pt x="18" y="172"/>
                    </a:cubicBezTo>
                    <a:close/>
                  </a:path>
                </a:pathLst>
              </a:custGeom>
              <a:solidFill>
                <a:schemeClr val="dk1"/>
              </a:solidFill>
              <a:ln>
                <a:noFill/>
              </a:ln>
            </p:spPr>
            <p:txBody>
              <a:bodyPr spcFirstLastPara="1" wrap="square" lIns="120000" tIns="55667" rIns="120000" bIns="55667"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84" name="Google Shape;384;p26"/>
              <p:cNvSpPr/>
              <p:nvPr/>
            </p:nvSpPr>
            <p:spPr>
              <a:xfrm>
                <a:off x="2028600" y="3494160"/>
                <a:ext cx="205920" cy="110880"/>
              </a:xfrm>
              <a:custGeom>
                <a:avLst/>
                <a:gdLst/>
                <a:ahLst/>
                <a:cxnLst/>
                <a:rect l="l" t="t" r="r" b="b"/>
                <a:pathLst>
                  <a:path w="572" h="308" extrusionOk="0">
                    <a:moveTo>
                      <a:pt x="213" y="71"/>
                    </a:moveTo>
                    <a:lnTo>
                      <a:pt x="213" y="71"/>
                    </a:lnTo>
                    <a:cubicBezTo>
                      <a:pt x="267" y="83"/>
                      <a:pt x="252" y="154"/>
                      <a:pt x="240" y="198"/>
                    </a:cubicBezTo>
                    <a:cubicBezTo>
                      <a:pt x="231" y="232"/>
                      <a:pt x="270" y="251"/>
                      <a:pt x="294" y="232"/>
                    </a:cubicBezTo>
                    <a:cubicBezTo>
                      <a:pt x="361" y="170"/>
                      <a:pt x="474" y="198"/>
                      <a:pt x="507" y="284"/>
                    </a:cubicBezTo>
                    <a:cubicBezTo>
                      <a:pt x="513" y="300"/>
                      <a:pt x="528" y="312"/>
                      <a:pt x="546" y="306"/>
                    </a:cubicBezTo>
                    <a:cubicBezTo>
                      <a:pt x="564" y="303"/>
                      <a:pt x="576" y="284"/>
                      <a:pt x="570" y="266"/>
                    </a:cubicBezTo>
                    <a:cubicBezTo>
                      <a:pt x="546" y="204"/>
                      <a:pt x="498" y="154"/>
                      <a:pt x="436" y="136"/>
                    </a:cubicBezTo>
                    <a:cubicBezTo>
                      <a:pt x="394" y="126"/>
                      <a:pt x="352" y="129"/>
                      <a:pt x="316" y="142"/>
                    </a:cubicBezTo>
                    <a:cubicBezTo>
                      <a:pt x="316" y="126"/>
                      <a:pt x="316" y="111"/>
                      <a:pt x="314" y="98"/>
                    </a:cubicBezTo>
                    <a:cubicBezTo>
                      <a:pt x="305" y="55"/>
                      <a:pt x="279" y="21"/>
                      <a:pt x="240" y="9"/>
                    </a:cubicBezTo>
                    <a:cubicBezTo>
                      <a:pt x="159" y="-25"/>
                      <a:pt x="88" y="43"/>
                      <a:pt x="16" y="74"/>
                    </a:cubicBezTo>
                    <a:cubicBezTo>
                      <a:pt x="2" y="83"/>
                      <a:pt x="-4" y="105"/>
                      <a:pt x="4" y="120"/>
                    </a:cubicBezTo>
                    <a:cubicBezTo>
                      <a:pt x="14" y="139"/>
                      <a:pt x="34" y="139"/>
                      <a:pt x="49" y="133"/>
                    </a:cubicBezTo>
                    <a:cubicBezTo>
                      <a:pt x="100" y="111"/>
                      <a:pt x="157" y="55"/>
                      <a:pt x="213" y="71"/>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FFFFFF"/>
                  </a:solidFill>
                  <a:latin typeface="Arial"/>
                  <a:ea typeface="Arial"/>
                  <a:cs typeface="Arial"/>
                  <a:sym typeface="Arial"/>
                </a:endParaRPr>
              </a:p>
            </p:txBody>
          </p:sp>
          <p:sp>
            <p:nvSpPr>
              <p:cNvPr id="385" name="Google Shape;385;p26"/>
              <p:cNvSpPr/>
              <p:nvPr/>
            </p:nvSpPr>
            <p:spPr>
              <a:xfrm>
                <a:off x="2563920" y="2460240"/>
                <a:ext cx="473760" cy="474840"/>
              </a:xfrm>
              <a:custGeom>
                <a:avLst/>
                <a:gdLst/>
                <a:ahLst/>
                <a:cxnLst/>
                <a:rect l="l" t="t" r="r" b="b"/>
                <a:pathLst>
                  <a:path w="1316" h="1319" extrusionOk="0">
                    <a:moveTo>
                      <a:pt x="948" y="841"/>
                    </a:moveTo>
                    <a:lnTo>
                      <a:pt x="948" y="841"/>
                    </a:lnTo>
                    <a:cubicBezTo>
                      <a:pt x="1049" y="897"/>
                      <a:pt x="1109" y="1021"/>
                      <a:pt x="1097" y="1141"/>
                    </a:cubicBezTo>
                    <a:cubicBezTo>
                      <a:pt x="1091" y="1194"/>
                      <a:pt x="1070" y="1250"/>
                      <a:pt x="1029" y="1284"/>
                    </a:cubicBezTo>
                    <a:cubicBezTo>
                      <a:pt x="954" y="1346"/>
                      <a:pt x="838" y="1318"/>
                      <a:pt x="766" y="1250"/>
                    </a:cubicBezTo>
                    <a:cubicBezTo>
                      <a:pt x="695" y="1181"/>
                      <a:pt x="662" y="1082"/>
                      <a:pt x="629" y="990"/>
                    </a:cubicBezTo>
                    <a:cubicBezTo>
                      <a:pt x="605" y="1082"/>
                      <a:pt x="549" y="1172"/>
                      <a:pt x="465" y="1209"/>
                    </a:cubicBezTo>
                    <a:cubicBezTo>
                      <a:pt x="379" y="1250"/>
                      <a:pt x="266" y="1225"/>
                      <a:pt x="218" y="1144"/>
                    </a:cubicBezTo>
                    <a:cubicBezTo>
                      <a:pt x="167" y="1051"/>
                      <a:pt x="206" y="934"/>
                      <a:pt x="266" y="848"/>
                    </a:cubicBezTo>
                    <a:cubicBezTo>
                      <a:pt x="308" y="792"/>
                      <a:pt x="364" y="739"/>
                      <a:pt x="433" y="739"/>
                    </a:cubicBezTo>
                    <a:cubicBezTo>
                      <a:pt x="319" y="736"/>
                      <a:pt x="200" y="733"/>
                      <a:pt x="105" y="668"/>
                    </a:cubicBezTo>
                    <a:cubicBezTo>
                      <a:pt x="12" y="603"/>
                      <a:pt x="-38" y="454"/>
                      <a:pt x="33" y="364"/>
                    </a:cubicBezTo>
                    <a:cubicBezTo>
                      <a:pt x="87" y="302"/>
                      <a:pt x="173" y="292"/>
                      <a:pt x="254" y="299"/>
                    </a:cubicBezTo>
                    <a:cubicBezTo>
                      <a:pt x="364" y="314"/>
                      <a:pt x="474" y="358"/>
                      <a:pt x="564" y="429"/>
                    </a:cubicBezTo>
                    <a:cubicBezTo>
                      <a:pt x="555" y="327"/>
                      <a:pt x="534" y="246"/>
                      <a:pt x="546" y="144"/>
                    </a:cubicBezTo>
                    <a:cubicBezTo>
                      <a:pt x="549" y="100"/>
                      <a:pt x="558" y="54"/>
                      <a:pt x="588" y="26"/>
                    </a:cubicBezTo>
                    <a:cubicBezTo>
                      <a:pt x="615" y="4"/>
                      <a:pt x="650" y="-2"/>
                      <a:pt x="686" y="1"/>
                    </a:cubicBezTo>
                    <a:cubicBezTo>
                      <a:pt x="799" y="10"/>
                      <a:pt x="895" y="106"/>
                      <a:pt x="922" y="221"/>
                    </a:cubicBezTo>
                    <a:cubicBezTo>
                      <a:pt x="948" y="336"/>
                      <a:pt x="910" y="463"/>
                      <a:pt x="832" y="550"/>
                    </a:cubicBezTo>
                    <a:cubicBezTo>
                      <a:pt x="889" y="503"/>
                      <a:pt x="945" y="454"/>
                      <a:pt x="1011" y="426"/>
                    </a:cubicBezTo>
                    <a:cubicBezTo>
                      <a:pt x="1076" y="395"/>
                      <a:pt x="1154" y="386"/>
                      <a:pt x="1216" y="417"/>
                    </a:cubicBezTo>
                    <a:cubicBezTo>
                      <a:pt x="1282" y="448"/>
                      <a:pt x="1330" y="525"/>
                      <a:pt x="1312" y="600"/>
                    </a:cubicBezTo>
                    <a:cubicBezTo>
                      <a:pt x="1297" y="655"/>
                      <a:pt x="1246" y="695"/>
                      <a:pt x="1198" y="727"/>
                    </a:cubicBezTo>
                    <a:cubicBezTo>
                      <a:pt x="1121" y="773"/>
                      <a:pt x="1035" y="823"/>
                      <a:pt x="948" y="841"/>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sp>
            <p:nvSpPr>
              <p:cNvPr id="386" name="Google Shape;386;p26"/>
              <p:cNvSpPr/>
              <p:nvPr/>
            </p:nvSpPr>
            <p:spPr>
              <a:xfrm>
                <a:off x="2773800" y="2685600"/>
                <a:ext cx="78120" cy="73440"/>
              </a:xfrm>
              <a:custGeom>
                <a:avLst/>
                <a:gdLst/>
                <a:ahLst/>
                <a:cxnLst/>
                <a:rect l="l" t="t" r="r" b="b"/>
                <a:pathLst>
                  <a:path w="217" h="204" extrusionOk="0">
                    <a:moveTo>
                      <a:pt x="216" y="85"/>
                    </a:moveTo>
                    <a:lnTo>
                      <a:pt x="216" y="85"/>
                    </a:lnTo>
                    <a:cubicBezTo>
                      <a:pt x="195" y="-58"/>
                      <a:pt x="-46" y="-5"/>
                      <a:pt x="8" y="138"/>
                    </a:cubicBezTo>
                    <a:cubicBezTo>
                      <a:pt x="22" y="175"/>
                      <a:pt x="64" y="200"/>
                      <a:pt x="103" y="203"/>
                    </a:cubicBezTo>
                    <a:cubicBezTo>
                      <a:pt x="121" y="206"/>
                      <a:pt x="142" y="206"/>
                      <a:pt x="157" y="200"/>
                    </a:cubicBezTo>
                    <a:cubicBezTo>
                      <a:pt x="201" y="184"/>
                      <a:pt x="222" y="132"/>
                      <a:pt x="216" y="85"/>
                    </a:cubicBezTo>
                    <a:close/>
                  </a:path>
                </a:pathLst>
              </a:custGeom>
              <a:solidFill>
                <a:schemeClr val="lt1"/>
              </a:solidFill>
              <a:ln>
                <a:noFill/>
              </a:ln>
            </p:spPr>
            <p:txBody>
              <a:bodyPr spcFirstLastPara="1" wrap="square" lIns="120000" tIns="37900" rIns="120000" bIns="37900" anchor="ctr" anchorCtr="1">
                <a:noAutofit/>
              </a:bodyPr>
              <a:lstStyle/>
              <a:p>
                <a:pPr defTabSz="1219170">
                  <a:buClr>
                    <a:srgbClr val="000000"/>
                  </a:buClr>
                  <a:defRPr/>
                </a:pPr>
                <a:endParaRPr sz="2400" kern="0">
                  <a:solidFill>
                    <a:srgbClr val="000000"/>
                  </a:solidFill>
                  <a:latin typeface="Arial"/>
                  <a:ea typeface="Arial"/>
                  <a:cs typeface="Arial"/>
                  <a:sym typeface="Arial"/>
                </a:endParaRPr>
              </a:p>
            </p:txBody>
          </p:sp>
        </p:grpSp>
      </p:grpSp>
      <p:sp>
        <p:nvSpPr>
          <p:cNvPr id="8" name="Freeform 6">
            <a:extLst>
              <a:ext uri="{FF2B5EF4-FFF2-40B4-BE49-F238E27FC236}">
                <a16:creationId xmlns:a16="http://schemas.microsoft.com/office/drawing/2014/main" id="{D28F1996-1115-501C-5B44-E65B68E5E8AF}"/>
              </a:ext>
            </a:extLst>
          </p:cNvPr>
          <p:cNvSpPr/>
          <p:nvPr/>
        </p:nvSpPr>
        <p:spPr>
          <a:xfrm>
            <a:off x="123307" y="0"/>
            <a:ext cx="549047" cy="1878237"/>
          </a:xfrm>
          <a:custGeom>
            <a:avLst/>
            <a:gdLst/>
            <a:ahLst/>
            <a:cxnLst/>
            <a:rect l="l" t="t" r="r" b="b"/>
            <a:pathLst>
              <a:path w="1077964" h="3090936">
                <a:moveTo>
                  <a:pt x="0" y="0"/>
                </a:moveTo>
                <a:lnTo>
                  <a:pt x="1077964" y="0"/>
                </a:lnTo>
                <a:lnTo>
                  <a:pt x="1077964" y="3090936"/>
                </a:lnTo>
                <a:lnTo>
                  <a:pt x="0" y="3090936"/>
                </a:lnTo>
                <a:lnTo>
                  <a:pt x="0" y="0"/>
                </a:lnTo>
                <a:close/>
              </a:path>
            </a:pathLst>
          </a:custGeom>
          <a:blipFill>
            <a:blip r:embed="rId5"/>
            <a:stretch>
              <a:fillRect/>
            </a:stretch>
          </a:blipFill>
        </p:spPr>
        <p:txBody>
          <a:bodyPr/>
          <a:lstStyle/>
          <a:p>
            <a:pPr defTabSz="1219170">
              <a:defRPr/>
            </a:pPr>
            <a:endParaRPr lang="en-US" sz="2400">
              <a:solidFill>
                <a:prstClr val="black"/>
              </a:solidFill>
              <a:latin typeface="Calibri"/>
              <a:cs typeface="Arial"/>
              <a:sym typeface="Arial"/>
            </a:endParaRPr>
          </a:p>
        </p:txBody>
      </p:sp>
      <p:sp>
        <p:nvSpPr>
          <p:cNvPr id="10" name="Freeform 6">
            <a:extLst>
              <a:ext uri="{FF2B5EF4-FFF2-40B4-BE49-F238E27FC236}">
                <a16:creationId xmlns:a16="http://schemas.microsoft.com/office/drawing/2014/main" id="{A06AA3B1-8E86-4A1A-40DC-020DB1D3E1F8}"/>
              </a:ext>
            </a:extLst>
          </p:cNvPr>
          <p:cNvSpPr/>
          <p:nvPr/>
        </p:nvSpPr>
        <p:spPr>
          <a:xfrm>
            <a:off x="601925" y="-621553"/>
            <a:ext cx="549047" cy="1878237"/>
          </a:xfrm>
          <a:custGeom>
            <a:avLst/>
            <a:gdLst/>
            <a:ahLst/>
            <a:cxnLst/>
            <a:rect l="l" t="t" r="r" b="b"/>
            <a:pathLst>
              <a:path w="1077964" h="3090936">
                <a:moveTo>
                  <a:pt x="0" y="0"/>
                </a:moveTo>
                <a:lnTo>
                  <a:pt x="1077964" y="0"/>
                </a:lnTo>
                <a:lnTo>
                  <a:pt x="1077964" y="3090936"/>
                </a:lnTo>
                <a:lnTo>
                  <a:pt x="0" y="3090936"/>
                </a:lnTo>
                <a:lnTo>
                  <a:pt x="0" y="0"/>
                </a:lnTo>
                <a:close/>
              </a:path>
            </a:pathLst>
          </a:custGeom>
          <a:blipFill>
            <a:blip r:embed="rId5"/>
            <a:stretch>
              <a:fillRect/>
            </a:stretch>
          </a:blipFill>
        </p:spPr>
        <p:txBody>
          <a:bodyPr/>
          <a:lstStyle/>
          <a:p>
            <a:pPr defTabSz="1219170">
              <a:defRPr/>
            </a:pPr>
            <a:endParaRPr lang="en-US" sz="2400">
              <a:solidFill>
                <a:prstClr val="black"/>
              </a:solidFill>
              <a:latin typeface="Calibri"/>
              <a:cs typeface="Arial"/>
              <a:sym typeface="Arial"/>
            </a:endParaRPr>
          </a:p>
        </p:txBody>
      </p:sp>
      <p:sp>
        <p:nvSpPr>
          <p:cNvPr id="11" name="Freeform 2">
            <a:extLst>
              <a:ext uri="{FF2B5EF4-FFF2-40B4-BE49-F238E27FC236}">
                <a16:creationId xmlns:a16="http://schemas.microsoft.com/office/drawing/2014/main" id="{437ED899-55EA-5BC7-701E-21F5D69EED1C}"/>
              </a:ext>
            </a:extLst>
          </p:cNvPr>
          <p:cNvSpPr/>
          <p:nvPr/>
        </p:nvSpPr>
        <p:spPr>
          <a:xfrm>
            <a:off x="51886" y="2411406"/>
            <a:ext cx="2822353" cy="4626809"/>
          </a:xfrm>
          <a:custGeom>
            <a:avLst/>
            <a:gdLst/>
            <a:ahLst/>
            <a:cxnLst/>
            <a:rect l="l" t="t" r="r" b="b"/>
            <a:pathLst>
              <a:path w="2116765" h="3470107">
                <a:moveTo>
                  <a:pt x="0" y="0"/>
                </a:moveTo>
                <a:lnTo>
                  <a:pt x="2116765" y="0"/>
                </a:lnTo>
                <a:lnTo>
                  <a:pt x="2116765" y="3470107"/>
                </a:lnTo>
                <a:lnTo>
                  <a:pt x="0" y="3470107"/>
                </a:lnTo>
                <a:lnTo>
                  <a:pt x="0" y="0"/>
                </a:lnTo>
                <a:close/>
              </a:path>
            </a:pathLst>
          </a:custGeom>
          <a:blipFill>
            <a:blip r:embed="rId6"/>
            <a:stretch>
              <a:fillRect/>
            </a:stretch>
          </a:blipFill>
        </p:spPr>
        <p:txBody>
          <a:bodyPr/>
          <a:lstStyle/>
          <a:p>
            <a:pPr defTabSz="1219170">
              <a:defRPr/>
            </a:pPr>
            <a:endParaRPr lang="en-US" sz="2400">
              <a:solidFill>
                <a:prstClr val="black"/>
              </a:solidFill>
              <a:latin typeface="Calibri"/>
              <a:cs typeface="Arial"/>
              <a:sym typeface="Arial"/>
            </a:endParaRPr>
          </a:p>
        </p:txBody>
      </p:sp>
      <p:sp>
        <p:nvSpPr>
          <p:cNvPr id="13" name="Freeform 41">
            <a:extLst>
              <a:ext uri="{FF2B5EF4-FFF2-40B4-BE49-F238E27FC236}">
                <a16:creationId xmlns:a16="http://schemas.microsoft.com/office/drawing/2014/main" id="{D5486623-89A5-16F1-F550-DFDA837D824C}"/>
              </a:ext>
            </a:extLst>
          </p:cNvPr>
          <p:cNvSpPr/>
          <p:nvPr/>
        </p:nvSpPr>
        <p:spPr>
          <a:xfrm rot="10800000">
            <a:off x="9790517" y="-95247"/>
            <a:ext cx="9753600" cy="1499616"/>
          </a:xfrm>
          <a:custGeom>
            <a:avLst/>
            <a:gdLst/>
            <a:ahLst/>
            <a:cxnLst/>
            <a:rect l="l" t="t" r="r" b="b"/>
            <a:pathLst>
              <a:path w="7315200" h="1124712">
                <a:moveTo>
                  <a:pt x="0" y="0"/>
                </a:moveTo>
                <a:lnTo>
                  <a:pt x="7315200" y="0"/>
                </a:lnTo>
                <a:lnTo>
                  <a:pt x="7315200" y="1124712"/>
                </a:lnTo>
                <a:lnTo>
                  <a:pt x="0" y="1124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219170">
              <a:buClr>
                <a:srgbClr val="000000"/>
              </a:buClr>
              <a:defRPr/>
            </a:pPr>
            <a:endParaRPr lang="en-US" sz="1867" kern="0">
              <a:solidFill>
                <a:srgbClr val="000000"/>
              </a:solidFill>
              <a:latin typeface="Arial"/>
              <a:cs typeface="Arial"/>
              <a:sym typeface="Arial"/>
            </a:endParaRPr>
          </a:p>
        </p:txBody>
      </p:sp>
      <p:sp>
        <p:nvSpPr>
          <p:cNvPr id="15" name="TextBox 14">
            <a:extLst>
              <a:ext uri="{FF2B5EF4-FFF2-40B4-BE49-F238E27FC236}">
                <a16:creationId xmlns:a16="http://schemas.microsoft.com/office/drawing/2014/main" id="{42D12F43-7095-9E85-3387-0DA7FAFB4612}"/>
              </a:ext>
            </a:extLst>
          </p:cNvPr>
          <p:cNvSpPr txBox="1"/>
          <p:nvPr/>
        </p:nvSpPr>
        <p:spPr>
          <a:xfrm>
            <a:off x="3191009" y="3981737"/>
            <a:ext cx="5097977" cy="943848"/>
          </a:xfrm>
          <a:prstGeom prst="rect">
            <a:avLst/>
          </a:prstGeom>
          <a:noFill/>
        </p:spPr>
        <p:txBody>
          <a:bodyPr wrap="none" rtlCol="0">
            <a:prstTxWarp prst="textArchUp">
              <a:avLst/>
            </a:prstTxWarp>
            <a:spAutoFit/>
          </a:bodyPr>
          <a:lstStyle/>
          <a:p>
            <a:pPr defTabSz="1219170">
              <a:buClr>
                <a:srgbClr val="000000"/>
              </a:buClr>
              <a:defRPr/>
            </a:pPr>
            <a:r>
              <a:rPr lang="vi-VN" sz="12800" kern="0" dirty="0">
                <a:solidFill>
                  <a:srgbClr val="1DB3B0">
                    <a:lumMod val="75000"/>
                  </a:srgbClr>
                </a:solidFill>
                <a:latin typeface="SVN-Poky's" panose="020B0606040200020203" pitchFamily="34" charset="0"/>
                <a:cs typeface="Arial"/>
                <a:sym typeface="Arial"/>
              </a:rPr>
              <a:t>Tạm biệt!</a:t>
            </a:r>
            <a:endParaRPr lang="en-US" sz="12800" kern="0" dirty="0">
              <a:solidFill>
                <a:srgbClr val="1DB3B0">
                  <a:lumMod val="75000"/>
                </a:srgbClr>
              </a:solidFill>
              <a:latin typeface="SVN-Poky's" panose="020B0606040200020203" pitchFamily="34" charset="0"/>
              <a:cs typeface="Arial"/>
              <a:sym typeface="Arial"/>
            </a:endParaRPr>
          </a:p>
        </p:txBody>
      </p:sp>
    </p:spTree>
    <p:extLst>
      <p:ext uri="{BB962C8B-B14F-4D97-AF65-F5344CB8AC3E}">
        <p14:creationId xmlns:p14="http://schemas.microsoft.com/office/powerpoint/2010/main" val="94417879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Freeform 4">
            <a:extLst>
              <a:ext uri="{FF2B5EF4-FFF2-40B4-BE49-F238E27FC236}">
                <a16:creationId xmlns:a16="http://schemas.microsoft.com/office/drawing/2014/main" id="{B318E73D-15F1-1BB7-31F5-376047821B14}"/>
              </a:ext>
            </a:extLst>
          </p:cNvPr>
          <p:cNvSpPr/>
          <p:nvPr/>
        </p:nvSpPr>
        <p:spPr>
          <a:xfrm>
            <a:off x="196000" y="2648309"/>
            <a:ext cx="3245940" cy="4209691"/>
          </a:xfrm>
          <a:custGeom>
            <a:avLst/>
            <a:gdLst/>
            <a:ahLst/>
            <a:cxnLst/>
            <a:rect l="l" t="t" r="r" b="b"/>
            <a:pathLst>
              <a:path w="1357437" h="2001136">
                <a:moveTo>
                  <a:pt x="0" y="0"/>
                </a:moveTo>
                <a:lnTo>
                  <a:pt x="1357438" y="0"/>
                </a:lnTo>
                <a:lnTo>
                  <a:pt x="1357438" y="2001136"/>
                </a:lnTo>
                <a:lnTo>
                  <a:pt x="0" y="2001136"/>
                </a:lnTo>
                <a:lnTo>
                  <a:pt x="0" y="0"/>
                </a:lnTo>
                <a:close/>
              </a:path>
            </a:pathLst>
          </a:custGeom>
          <a:blipFill>
            <a:blip r:embed="rId3"/>
            <a:stretch>
              <a:fillRect/>
            </a:stretch>
          </a:blipFill>
        </p:spPr>
        <p:txBody>
          <a:bodyPr/>
          <a:lstStyle/>
          <a:p>
            <a:pPr>
              <a:defRPr/>
            </a:pPr>
            <a:endParaRPr lang="en-US">
              <a:solidFill>
                <a:prstClr val="black"/>
              </a:solidFill>
              <a:latin typeface="Calibri"/>
            </a:endParaRPr>
          </a:p>
        </p:txBody>
      </p:sp>
      <p:sp>
        <p:nvSpPr>
          <p:cNvPr id="3" name="TextBox 2">
            <a:extLst>
              <a:ext uri="{FF2B5EF4-FFF2-40B4-BE49-F238E27FC236}">
                <a16:creationId xmlns:a16="http://schemas.microsoft.com/office/drawing/2014/main" id="{7CF5A763-0E12-2A8D-5849-0674290CE516}"/>
              </a:ext>
            </a:extLst>
          </p:cNvPr>
          <p:cNvSpPr txBox="1"/>
          <p:nvPr/>
        </p:nvSpPr>
        <p:spPr>
          <a:xfrm>
            <a:off x="2689250" y="628564"/>
            <a:ext cx="7773282" cy="1323439"/>
          </a:xfrm>
          <a:prstGeom prst="rect">
            <a:avLst/>
          </a:prstGeom>
          <a:noFill/>
        </p:spPr>
        <p:txBody>
          <a:bodyPr wrap="none" rtlCol="0">
            <a:spAutoFit/>
          </a:bodyPr>
          <a:lstStyle/>
          <a:p>
            <a:r>
              <a:rPr lang="vi-VN" sz="8000">
                <a:latin typeface="#9Slide07 Crocante" panose="02000000000000000000" pitchFamily="2" charset="-93"/>
              </a:rPr>
              <a:t>“</a:t>
            </a:r>
            <a:r>
              <a:rPr lang="en-US" sz="8000">
                <a:latin typeface="#9Slide07 Crocante" panose="02000000000000000000" pitchFamily="2" charset="-93"/>
              </a:rPr>
              <a:t>AI NHANH HƠN</a:t>
            </a:r>
            <a:r>
              <a:rPr lang="vi-VN" sz="8000">
                <a:latin typeface="#9Slide07 Crocante" panose="02000000000000000000" pitchFamily="2" charset="-93"/>
              </a:rPr>
              <a:t>”</a:t>
            </a:r>
            <a:endParaRPr lang="vi-VN" sz="8000" dirty="0">
              <a:latin typeface="#9Slide07 Crocante" panose="02000000000000000000" pitchFamily="2" charset="-93"/>
            </a:endParaRPr>
          </a:p>
        </p:txBody>
      </p:sp>
      <p:sp>
        <p:nvSpPr>
          <p:cNvPr id="4" name="Rectangle: Rounded Corners 3">
            <a:extLst>
              <a:ext uri="{FF2B5EF4-FFF2-40B4-BE49-F238E27FC236}">
                <a16:creationId xmlns:a16="http://schemas.microsoft.com/office/drawing/2014/main" id="{E3F6F89D-7EF7-3967-0033-510430111A68}"/>
              </a:ext>
            </a:extLst>
          </p:cNvPr>
          <p:cNvSpPr/>
          <p:nvPr/>
        </p:nvSpPr>
        <p:spPr>
          <a:xfrm>
            <a:off x="3930008" y="2435135"/>
            <a:ext cx="7772400" cy="3062378"/>
          </a:xfrm>
          <a:custGeom>
            <a:avLst/>
            <a:gdLst>
              <a:gd name="connsiteX0" fmla="*/ 0 w 7772400"/>
              <a:gd name="connsiteY0" fmla="*/ 510407 h 3062378"/>
              <a:gd name="connsiteX1" fmla="*/ 510407 w 7772400"/>
              <a:gd name="connsiteY1" fmla="*/ 0 h 3062378"/>
              <a:gd name="connsiteX2" fmla="*/ 1320597 w 7772400"/>
              <a:gd name="connsiteY2" fmla="*/ 0 h 3062378"/>
              <a:gd name="connsiteX3" fmla="*/ 2130788 w 7772400"/>
              <a:gd name="connsiteY3" fmla="*/ 0 h 3062378"/>
              <a:gd name="connsiteX4" fmla="*/ 2940978 w 7772400"/>
              <a:gd name="connsiteY4" fmla="*/ 0 h 3062378"/>
              <a:gd name="connsiteX5" fmla="*/ 3413589 w 7772400"/>
              <a:gd name="connsiteY5" fmla="*/ 0 h 3062378"/>
              <a:gd name="connsiteX6" fmla="*/ 4088748 w 7772400"/>
              <a:gd name="connsiteY6" fmla="*/ 0 h 3062378"/>
              <a:gd name="connsiteX7" fmla="*/ 4561359 w 7772400"/>
              <a:gd name="connsiteY7" fmla="*/ 0 h 3062378"/>
              <a:gd name="connsiteX8" fmla="*/ 5236517 w 7772400"/>
              <a:gd name="connsiteY8" fmla="*/ 0 h 3062378"/>
              <a:gd name="connsiteX9" fmla="*/ 5844160 w 7772400"/>
              <a:gd name="connsiteY9" fmla="*/ 0 h 3062378"/>
              <a:gd name="connsiteX10" fmla="*/ 6586834 w 7772400"/>
              <a:gd name="connsiteY10" fmla="*/ 0 h 3062378"/>
              <a:gd name="connsiteX11" fmla="*/ 7261993 w 7772400"/>
              <a:gd name="connsiteY11" fmla="*/ 0 h 3062378"/>
              <a:gd name="connsiteX12" fmla="*/ 7772400 w 7772400"/>
              <a:gd name="connsiteY12" fmla="*/ 510407 h 3062378"/>
              <a:gd name="connsiteX13" fmla="*/ 7772400 w 7772400"/>
              <a:gd name="connsiteY13" fmla="*/ 1190928 h 3062378"/>
              <a:gd name="connsiteX14" fmla="*/ 7772400 w 7772400"/>
              <a:gd name="connsiteY14" fmla="*/ 1830618 h 3062378"/>
              <a:gd name="connsiteX15" fmla="*/ 7772400 w 7772400"/>
              <a:gd name="connsiteY15" fmla="*/ 2551971 h 3062378"/>
              <a:gd name="connsiteX16" fmla="*/ 7261993 w 7772400"/>
              <a:gd name="connsiteY16" fmla="*/ 3062378 h 3062378"/>
              <a:gd name="connsiteX17" fmla="*/ 6654350 w 7772400"/>
              <a:gd name="connsiteY17" fmla="*/ 3062378 h 3062378"/>
              <a:gd name="connsiteX18" fmla="*/ 6181739 w 7772400"/>
              <a:gd name="connsiteY18" fmla="*/ 3062378 h 3062378"/>
              <a:gd name="connsiteX19" fmla="*/ 5641612 w 7772400"/>
              <a:gd name="connsiteY19" fmla="*/ 3062378 h 3062378"/>
              <a:gd name="connsiteX20" fmla="*/ 5033970 w 7772400"/>
              <a:gd name="connsiteY20" fmla="*/ 3062378 h 3062378"/>
              <a:gd name="connsiteX21" fmla="*/ 4561359 w 7772400"/>
              <a:gd name="connsiteY21" fmla="*/ 3062378 h 3062378"/>
              <a:gd name="connsiteX22" fmla="*/ 3953716 w 7772400"/>
              <a:gd name="connsiteY22" fmla="*/ 3062378 h 3062378"/>
              <a:gd name="connsiteX23" fmla="*/ 3143526 w 7772400"/>
              <a:gd name="connsiteY23" fmla="*/ 3062378 h 3062378"/>
              <a:gd name="connsiteX24" fmla="*/ 2468367 w 7772400"/>
              <a:gd name="connsiteY24" fmla="*/ 3062378 h 3062378"/>
              <a:gd name="connsiteX25" fmla="*/ 1793208 w 7772400"/>
              <a:gd name="connsiteY25" fmla="*/ 3062378 h 3062378"/>
              <a:gd name="connsiteX26" fmla="*/ 1320597 w 7772400"/>
              <a:gd name="connsiteY26" fmla="*/ 3062378 h 3062378"/>
              <a:gd name="connsiteX27" fmla="*/ 510407 w 7772400"/>
              <a:gd name="connsiteY27" fmla="*/ 3062378 h 3062378"/>
              <a:gd name="connsiteX28" fmla="*/ 0 w 7772400"/>
              <a:gd name="connsiteY28" fmla="*/ 2551971 h 3062378"/>
              <a:gd name="connsiteX29" fmla="*/ 0 w 7772400"/>
              <a:gd name="connsiteY29" fmla="*/ 1891865 h 3062378"/>
              <a:gd name="connsiteX30" fmla="*/ 0 w 7772400"/>
              <a:gd name="connsiteY30" fmla="*/ 1231760 h 3062378"/>
              <a:gd name="connsiteX31" fmla="*/ 0 w 7772400"/>
              <a:gd name="connsiteY31" fmla="*/ 510407 h 3062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772400" h="3062378" fill="none" extrusionOk="0">
                <a:moveTo>
                  <a:pt x="0" y="510407"/>
                </a:moveTo>
                <a:cubicBezTo>
                  <a:pt x="22190" y="222495"/>
                  <a:pt x="243849" y="-4167"/>
                  <a:pt x="510407" y="0"/>
                </a:cubicBezTo>
                <a:cubicBezTo>
                  <a:pt x="877883" y="6563"/>
                  <a:pt x="1030535" y="-3424"/>
                  <a:pt x="1320597" y="0"/>
                </a:cubicBezTo>
                <a:cubicBezTo>
                  <a:pt x="1610659" y="3424"/>
                  <a:pt x="1898586" y="-17574"/>
                  <a:pt x="2130788" y="0"/>
                </a:cubicBezTo>
                <a:cubicBezTo>
                  <a:pt x="2362990" y="17574"/>
                  <a:pt x="2603881" y="11690"/>
                  <a:pt x="2940978" y="0"/>
                </a:cubicBezTo>
                <a:cubicBezTo>
                  <a:pt x="3278075" y="-11690"/>
                  <a:pt x="3285539" y="3853"/>
                  <a:pt x="3413589" y="0"/>
                </a:cubicBezTo>
                <a:cubicBezTo>
                  <a:pt x="3541639" y="-3853"/>
                  <a:pt x="3891595" y="-32850"/>
                  <a:pt x="4088748" y="0"/>
                </a:cubicBezTo>
                <a:cubicBezTo>
                  <a:pt x="4285901" y="32850"/>
                  <a:pt x="4441631" y="-3056"/>
                  <a:pt x="4561359" y="0"/>
                </a:cubicBezTo>
                <a:cubicBezTo>
                  <a:pt x="4681087" y="3056"/>
                  <a:pt x="4975642" y="25788"/>
                  <a:pt x="5236517" y="0"/>
                </a:cubicBezTo>
                <a:cubicBezTo>
                  <a:pt x="5497392" y="-25788"/>
                  <a:pt x="5706846" y="4375"/>
                  <a:pt x="5844160" y="0"/>
                </a:cubicBezTo>
                <a:cubicBezTo>
                  <a:pt x="5981474" y="-4375"/>
                  <a:pt x="6244807" y="1086"/>
                  <a:pt x="6586834" y="0"/>
                </a:cubicBezTo>
                <a:cubicBezTo>
                  <a:pt x="6928861" y="-1086"/>
                  <a:pt x="7016255" y="4530"/>
                  <a:pt x="7261993" y="0"/>
                </a:cubicBezTo>
                <a:cubicBezTo>
                  <a:pt x="7592129" y="-31364"/>
                  <a:pt x="7763135" y="208330"/>
                  <a:pt x="7772400" y="510407"/>
                </a:cubicBezTo>
                <a:cubicBezTo>
                  <a:pt x="7802334" y="849868"/>
                  <a:pt x="7781672" y="861637"/>
                  <a:pt x="7772400" y="1190928"/>
                </a:cubicBezTo>
                <a:cubicBezTo>
                  <a:pt x="7763128" y="1520219"/>
                  <a:pt x="7751039" y="1618054"/>
                  <a:pt x="7772400" y="1830618"/>
                </a:cubicBezTo>
                <a:cubicBezTo>
                  <a:pt x="7793762" y="2043182"/>
                  <a:pt x="7765836" y="2242786"/>
                  <a:pt x="7772400" y="2551971"/>
                </a:cubicBezTo>
                <a:cubicBezTo>
                  <a:pt x="7776990" y="2839676"/>
                  <a:pt x="7514981" y="3038927"/>
                  <a:pt x="7261993" y="3062378"/>
                </a:cubicBezTo>
                <a:cubicBezTo>
                  <a:pt x="7023535" y="3059969"/>
                  <a:pt x="6881100" y="3052620"/>
                  <a:pt x="6654350" y="3062378"/>
                </a:cubicBezTo>
                <a:cubicBezTo>
                  <a:pt x="6427600" y="3072136"/>
                  <a:pt x="6387454" y="3066555"/>
                  <a:pt x="6181739" y="3062378"/>
                </a:cubicBezTo>
                <a:cubicBezTo>
                  <a:pt x="5976024" y="3058201"/>
                  <a:pt x="5761606" y="3084155"/>
                  <a:pt x="5641612" y="3062378"/>
                </a:cubicBezTo>
                <a:cubicBezTo>
                  <a:pt x="5521618" y="3040601"/>
                  <a:pt x="5285539" y="3084036"/>
                  <a:pt x="5033970" y="3062378"/>
                </a:cubicBezTo>
                <a:cubicBezTo>
                  <a:pt x="4782401" y="3040720"/>
                  <a:pt x="4725613" y="3057855"/>
                  <a:pt x="4561359" y="3062378"/>
                </a:cubicBezTo>
                <a:cubicBezTo>
                  <a:pt x="4397105" y="3066901"/>
                  <a:pt x="4102072" y="3034440"/>
                  <a:pt x="3953716" y="3062378"/>
                </a:cubicBezTo>
                <a:cubicBezTo>
                  <a:pt x="3805360" y="3090316"/>
                  <a:pt x="3426800" y="3040744"/>
                  <a:pt x="3143526" y="3062378"/>
                </a:cubicBezTo>
                <a:cubicBezTo>
                  <a:pt x="2860252" y="3084013"/>
                  <a:pt x="2728481" y="3035713"/>
                  <a:pt x="2468367" y="3062378"/>
                </a:cubicBezTo>
                <a:cubicBezTo>
                  <a:pt x="2208253" y="3089043"/>
                  <a:pt x="2094273" y="3077347"/>
                  <a:pt x="1793208" y="3062378"/>
                </a:cubicBezTo>
                <a:cubicBezTo>
                  <a:pt x="1492143" y="3047409"/>
                  <a:pt x="1492796" y="3074230"/>
                  <a:pt x="1320597" y="3062378"/>
                </a:cubicBezTo>
                <a:cubicBezTo>
                  <a:pt x="1148398" y="3050526"/>
                  <a:pt x="716351" y="3050052"/>
                  <a:pt x="510407" y="3062378"/>
                </a:cubicBezTo>
                <a:cubicBezTo>
                  <a:pt x="201402" y="3096922"/>
                  <a:pt x="-26628" y="2852659"/>
                  <a:pt x="0" y="2551971"/>
                </a:cubicBezTo>
                <a:cubicBezTo>
                  <a:pt x="-13292" y="2253345"/>
                  <a:pt x="7268" y="2177973"/>
                  <a:pt x="0" y="1891865"/>
                </a:cubicBezTo>
                <a:cubicBezTo>
                  <a:pt x="-7268" y="1605757"/>
                  <a:pt x="-16681" y="1369578"/>
                  <a:pt x="0" y="1231760"/>
                </a:cubicBezTo>
                <a:cubicBezTo>
                  <a:pt x="16681" y="1093943"/>
                  <a:pt x="24949" y="837824"/>
                  <a:pt x="0" y="510407"/>
                </a:cubicBezTo>
                <a:close/>
              </a:path>
              <a:path w="7772400" h="3062378" stroke="0" extrusionOk="0">
                <a:moveTo>
                  <a:pt x="0" y="510407"/>
                </a:moveTo>
                <a:cubicBezTo>
                  <a:pt x="-19055" y="202440"/>
                  <a:pt x="214758" y="-8779"/>
                  <a:pt x="510407" y="0"/>
                </a:cubicBezTo>
                <a:cubicBezTo>
                  <a:pt x="822986" y="-39504"/>
                  <a:pt x="1053972" y="34887"/>
                  <a:pt x="1320597" y="0"/>
                </a:cubicBezTo>
                <a:cubicBezTo>
                  <a:pt x="1587222" y="-34887"/>
                  <a:pt x="1749695" y="-4737"/>
                  <a:pt x="2063272" y="0"/>
                </a:cubicBezTo>
                <a:cubicBezTo>
                  <a:pt x="2376849" y="4737"/>
                  <a:pt x="2436693" y="-22092"/>
                  <a:pt x="2535883" y="0"/>
                </a:cubicBezTo>
                <a:cubicBezTo>
                  <a:pt x="2635073" y="22092"/>
                  <a:pt x="2841901" y="20745"/>
                  <a:pt x="3076010" y="0"/>
                </a:cubicBezTo>
                <a:cubicBezTo>
                  <a:pt x="3310119" y="-20745"/>
                  <a:pt x="3473875" y="-16550"/>
                  <a:pt x="3818684" y="0"/>
                </a:cubicBezTo>
                <a:cubicBezTo>
                  <a:pt x="4163493" y="16550"/>
                  <a:pt x="4200285" y="-25501"/>
                  <a:pt x="4358811" y="0"/>
                </a:cubicBezTo>
                <a:cubicBezTo>
                  <a:pt x="4517337" y="25501"/>
                  <a:pt x="4770631" y="-26288"/>
                  <a:pt x="5033970" y="0"/>
                </a:cubicBezTo>
                <a:cubicBezTo>
                  <a:pt x="5297309" y="26288"/>
                  <a:pt x="5331494" y="22655"/>
                  <a:pt x="5506581" y="0"/>
                </a:cubicBezTo>
                <a:cubicBezTo>
                  <a:pt x="5681668" y="-22655"/>
                  <a:pt x="5995581" y="-24104"/>
                  <a:pt x="6181739" y="0"/>
                </a:cubicBezTo>
                <a:cubicBezTo>
                  <a:pt x="6367897" y="24104"/>
                  <a:pt x="7035241" y="-40206"/>
                  <a:pt x="7261993" y="0"/>
                </a:cubicBezTo>
                <a:cubicBezTo>
                  <a:pt x="7574340" y="22192"/>
                  <a:pt x="7789624" y="240693"/>
                  <a:pt x="7772400" y="510407"/>
                </a:cubicBezTo>
                <a:cubicBezTo>
                  <a:pt x="7778189" y="770793"/>
                  <a:pt x="7794144" y="994466"/>
                  <a:pt x="7772400" y="1150097"/>
                </a:cubicBezTo>
                <a:cubicBezTo>
                  <a:pt x="7750657" y="1305728"/>
                  <a:pt x="7807257" y="1588033"/>
                  <a:pt x="7772400" y="1871450"/>
                </a:cubicBezTo>
                <a:cubicBezTo>
                  <a:pt x="7737543" y="2154867"/>
                  <a:pt x="7792532" y="2315678"/>
                  <a:pt x="7772400" y="2551971"/>
                </a:cubicBezTo>
                <a:cubicBezTo>
                  <a:pt x="7722405" y="2806812"/>
                  <a:pt x="7587101" y="3044736"/>
                  <a:pt x="7261993" y="3062378"/>
                </a:cubicBezTo>
                <a:cubicBezTo>
                  <a:pt x="7123807" y="3072150"/>
                  <a:pt x="6778920" y="3059951"/>
                  <a:pt x="6654350" y="3062378"/>
                </a:cubicBezTo>
                <a:cubicBezTo>
                  <a:pt x="6529780" y="3064805"/>
                  <a:pt x="6095683" y="3068599"/>
                  <a:pt x="5844160" y="3062378"/>
                </a:cubicBezTo>
                <a:cubicBezTo>
                  <a:pt x="5592637" y="3056158"/>
                  <a:pt x="5463055" y="3090306"/>
                  <a:pt x="5236517" y="3062378"/>
                </a:cubicBezTo>
                <a:cubicBezTo>
                  <a:pt x="5009979" y="3034450"/>
                  <a:pt x="4916067" y="3032030"/>
                  <a:pt x="4628874" y="3062378"/>
                </a:cubicBezTo>
                <a:cubicBezTo>
                  <a:pt x="4341681" y="3092726"/>
                  <a:pt x="4379851" y="3069498"/>
                  <a:pt x="4156263" y="3062378"/>
                </a:cubicBezTo>
                <a:cubicBezTo>
                  <a:pt x="3932675" y="3055258"/>
                  <a:pt x="3673882" y="3077274"/>
                  <a:pt x="3548621" y="3062378"/>
                </a:cubicBezTo>
                <a:cubicBezTo>
                  <a:pt x="3423360" y="3047482"/>
                  <a:pt x="3179091" y="3056753"/>
                  <a:pt x="3008494" y="3062378"/>
                </a:cubicBezTo>
                <a:cubicBezTo>
                  <a:pt x="2837897" y="3068003"/>
                  <a:pt x="2620419" y="3058653"/>
                  <a:pt x="2400851" y="3062378"/>
                </a:cubicBezTo>
                <a:cubicBezTo>
                  <a:pt x="2181283" y="3066103"/>
                  <a:pt x="2029521" y="3064601"/>
                  <a:pt x="1725692" y="3062378"/>
                </a:cubicBezTo>
                <a:cubicBezTo>
                  <a:pt x="1421863" y="3060155"/>
                  <a:pt x="1464073" y="3060779"/>
                  <a:pt x="1253081" y="3062378"/>
                </a:cubicBezTo>
                <a:cubicBezTo>
                  <a:pt x="1042089" y="3063977"/>
                  <a:pt x="766217" y="3063370"/>
                  <a:pt x="510407" y="3062378"/>
                </a:cubicBezTo>
                <a:cubicBezTo>
                  <a:pt x="192254" y="3058486"/>
                  <a:pt x="29419" y="2809048"/>
                  <a:pt x="0" y="2551971"/>
                </a:cubicBezTo>
                <a:cubicBezTo>
                  <a:pt x="7485" y="2336875"/>
                  <a:pt x="-14320" y="2185121"/>
                  <a:pt x="0" y="1851034"/>
                </a:cubicBezTo>
                <a:cubicBezTo>
                  <a:pt x="14320" y="1516947"/>
                  <a:pt x="-1065" y="1310560"/>
                  <a:pt x="0" y="1170513"/>
                </a:cubicBezTo>
                <a:cubicBezTo>
                  <a:pt x="1065" y="1030466"/>
                  <a:pt x="-17188" y="652859"/>
                  <a:pt x="0" y="510407"/>
                </a:cubicBezTo>
                <a:close/>
              </a:path>
            </a:pathLst>
          </a:custGeom>
          <a:solidFill>
            <a:schemeClr val="bg1">
              <a:alpha val="81000"/>
            </a:schemeClr>
          </a:solidFill>
          <a:ln>
            <a:solidFill>
              <a:schemeClr val="tx2">
                <a:lumMod val="75000"/>
                <a:lumOff val="25000"/>
              </a:schemeClr>
            </a:solidFill>
            <a:extLst>
              <a:ext uri="{C807C97D-BFC1-408E-A445-0C87EB9F89A2}">
                <ask:lineSketchStyleProps xmlns:ask="http://schemas.microsoft.com/office/drawing/2018/sketchyshapes" sd="25269219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6000">
                <a:solidFill>
                  <a:schemeClr val="tx1"/>
                </a:solidFill>
                <a:latin typeface="Calibri" panose="020F0502020204030204" pitchFamily="34" charset="0"/>
                <a:ea typeface="Calibri" panose="020F0502020204030204" pitchFamily="34" charset="0"/>
                <a:cs typeface="Calibri" panose="020F0502020204030204" pitchFamily="34" charset="0"/>
              </a:rPr>
              <a:t>T</a:t>
            </a:r>
            <a:r>
              <a:rPr lang="vi-VN" sz="6000">
                <a:solidFill>
                  <a:schemeClr val="tx1"/>
                </a:solidFill>
                <a:latin typeface="Calibri" panose="020F0502020204030204" pitchFamily="34" charset="0"/>
                <a:ea typeface="Calibri" panose="020F0502020204030204" pitchFamily="34" charset="0"/>
                <a:cs typeface="Calibri" panose="020F0502020204030204" pitchFamily="34" charset="0"/>
              </a:rPr>
              <a:t>ìm các từ hoặc cụm từ mô tả đặc điểm nổi bật của tuổi ấu thơ </a:t>
            </a:r>
            <a:endParaRPr lang="vi-VN" sz="6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802D469-51B8-5AE6-3156-39F8020EAD5C}"/>
              </a:ext>
            </a:extLst>
          </p:cNvPr>
          <p:cNvSpPr/>
          <p:nvPr/>
        </p:nvSpPr>
        <p:spPr>
          <a:xfrm>
            <a:off x="1370703" y="1954636"/>
            <a:ext cx="3794409" cy="1415741"/>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C00000"/>
                </a:solidFill>
                <a:latin typeface="Arial" panose="020B0604020202020204" pitchFamily="34" charset="0"/>
                <a:cs typeface="Arial" panose="020B0604020202020204" pitchFamily="34" charset="0"/>
              </a:rPr>
              <a:t>T</a:t>
            </a:r>
            <a:r>
              <a:rPr lang="vi-VN" sz="3600" b="1">
                <a:solidFill>
                  <a:srgbClr val="C00000"/>
                </a:solidFill>
                <a:latin typeface="Arial" panose="020B0604020202020204" pitchFamily="34" charset="0"/>
                <a:cs typeface="Arial" panose="020B0604020202020204" pitchFamily="34" charset="0"/>
              </a:rPr>
              <a:t>ừ lúc mới sinh đến 9 tuổi</a:t>
            </a:r>
            <a:endParaRPr lang="en-US" sz="3600" b="1">
              <a:solidFill>
                <a:srgbClr val="C00000"/>
              </a:solidFill>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8414AE05-EF0A-81CB-4220-EC6C9A859C92}"/>
              </a:ext>
            </a:extLst>
          </p:cNvPr>
          <p:cNvSpPr/>
          <p:nvPr/>
        </p:nvSpPr>
        <p:spPr>
          <a:xfrm>
            <a:off x="4198794" y="3588059"/>
            <a:ext cx="3794409" cy="1066376"/>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C00000"/>
                </a:solidFill>
                <a:latin typeface="Arial" panose="020B0604020202020204" pitchFamily="34" charset="0"/>
                <a:cs typeface="Arial" panose="020B0604020202020204" pitchFamily="34" charset="0"/>
              </a:rPr>
              <a:t>C</a:t>
            </a:r>
            <a:r>
              <a:rPr lang="vi-VN" sz="3600" b="1">
                <a:solidFill>
                  <a:srgbClr val="C00000"/>
                </a:solidFill>
                <a:latin typeface="Arial" panose="020B0604020202020204" pitchFamily="34" charset="0"/>
                <a:cs typeface="Arial" panose="020B0604020202020204" pitchFamily="34" charset="0"/>
              </a:rPr>
              <a:t>ơ thể non yếu</a:t>
            </a:r>
            <a:endParaRPr lang="en-US" sz="3600" b="1">
              <a:solidFill>
                <a:srgbClr val="C00000"/>
              </a:solidFill>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404D60CF-864E-E0B2-4712-E4C31A14DB42}"/>
              </a:ext>
            </a:extLst>
          </p:cNvPr>
          <p:cNvSpPr/>
          <p:nvPr/>
        </p:nvSpPr>
        <p:spPr>
          <a:xfrm>
            <a:off x="6565494" y="1871764"/>
            <a:ext cx="4502346" cy="1415741"/>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C00000"/>
                </a:solidFill>
                <a:latin typeface="Arial" panose="020B0604020202020204" pitchFamily="34" charset="0"/>
                <a:cs typeface="Arial" panose="020B0604020202020204" pitchFamily="34" charset="0"/>
              </a:rPr>
              <a:t>Chiều cao và cân nặng tăng nhanh</a:t>
            </a:r>
          </a:p>
        </p:txBody>
      </p:sp>
      <p:sp>
        <p:nvSpPr>
          <p:cNvPr id="7" name="Rectangle: Rounded Corners 6">
            <a:extLst>
              <a:ext uri="{FF2B5EF4-FFF2-40B4-BE49-F238E27FC236}">
                <a16:creationId xmlns:a16="http://schemas.microsoft.com/office/drawing/2014/main" id="{2F640FEC-3D8F-1BB8-9A22-A2F9F4DCEBE5}"/>
              </a:ext>
            </a:extLst>
          </p:cNvPr>
          <p:cNvSpPr/>
          <p:nvPr/>
        </p:nvSpPr>
        <p:spPr>
          <a:xfrm>
            <a:off x="1558460" y="4872117"/>
            <a:ext cx="3976833" cy="1205670"/>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C00000"/>
                </a:solidFill>
                <a:latin typeface="Arial" panose="020B0604020202020204" pitchFamily="34" charset="0"/>
                <a:cs typeface="Arial" panose="020B0604020202020204" pitchFamily="34" charset="0"/>
              </a:rPr>
              <a:t>Thích khám phá</a:t>
            </a:r>
          </a:p>
        </p:txBody>
      </p:sp>
      <p:sp>
        <p:nvSpPr>
          <p:cNvPr id="8" name="Rectangle: Rounded Corners 7">
            <a:extLst>
              <a:ext uri="{FF2B5EF4-FFF2-40B4-BE49-F238E27FC236}">
                <a16:creationId xmlns:a16="http://schemas.microsoft.com/office/drawing/2014/main" id="{E4468BC4-4509-473F-A112-583A09BA4756}"/>
              </a:ext>
            </a:extLst>
          </p:cNvPr>
          <p:cNvSpPr/>
          <p:nvPr/>
        </p:nvSpPr>
        <p:spPr>
          <a:xfrm>
            <a:off x="7091007" y="4872117"/>
            <a:ext cx="3976833" cy="1241059"/>
          </a:xfrm>
          <a:prstGeom prst="roundRect">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3600" b="1">
                <a:solidFill>
                  <a:srgbClr val="C00000"/>
                </a:solidFill>
                <a:latin typeface="Arial" panose="020B0604020202020204" pitchFamily="34" charset="0"/>
                <a:cs typeface="Arial" panose="020B0604020202020204" pitchFamily="34" charset="0"/>
              </a:rPr>
              <a:t>Làm quen với bạn mới</a:t>
            </a:r>
            <a:endParaRPr lang="en-US" sz="3600" b="1">
              <a:solidFill>
                <a:srgbClr val="C00000"/>
              </a:solidFill>
              <a:latin typeface="Arial" panose="020B0604020202020204" pitchFamily="34" charset="0"/>
              <a:cs typeface="Arial" panose="020B0604020202020204" pitchFamily="34" charset="0"/>
            </a:endParaRPr>
          </a:p>
        </p:txBody>
      </p:sp>
      <p:sp>
        <p:nvSpPr>
          <p:cNvPr id="9" name="Title 8">
            <a:extLst>
              <a:ext uri="{FF2B5EF4-FFF2-40B4-BE49-F238E27FC236}">
                <a16:creationId xmlns:a16="http://schemas.microsoft.com/office/drawing/2014/main" id="{19D7299D-EDC1-42C7-9476-A52D81829904}"/>
              </a:ext>
            </a:extLst>
          </p:cNvPr>
          <p:cNvSpPr txBox="1">
            <a:spLocks noGrp="1"/>
          </p:cNvSpPr>
          <p:nvPr>
            <p:ph type="title"/>
          </p:nvPr>
        </p:nvSpPr>
        <p:spPr>
          <a:xfrm>
            <a:off x="3771500" y="238340"/>
            <a:ext cx="4648998" cy="1415742"/>
          </a:xfrm>
          <a:prstGeom prst="rect">
            <a:avLst/>
          </a:prstGeom>
          <a:noFill/>
        </p:spPr>
        <p:txBody>
          <a:bodyPr wrap="none" rtlCol="0">
            <a:spAutoFit/>
          </a:bodyPr>
          <a:lstStyle/>
          <a:p>
            <a:r>
              <a:rPr lang="en-US" sz="8000">
                <a:solidFill>
                  <a:srgbClr val="FF0000"/>
                </a:solidFill>
                <a:latin typeface="#9Slide07 Crocante" panose="02000000000000000000" pitchFamily="2" charset="-93"/>
              </a:rPr>
              <a:t>kết luận</a:t>
            </a:r>
            <a:endParaRPr lang="vi-VN" sz="8000" dirty="0">
              <a:solidFill>
                <a:srgbClr val="FF0000"/>
              </a:solidFill>
              <a:latin typeface="#9Slide07 Crocante" panose="02000000000000000000" pitchFamily="2" charset="-93"/>
            </a:endParaRPr>
          </a:p>
        </p:txBody>
      </p:sp>
      <p:pic>
        <p:nvPicPr>
          <p:cNvPr id="12" name="Đúng">
            <a:extLst>
              <a:ext uri="{FF2B5EF4-FFF2-40B4-BE49-F238E27FC236}">
                <a16:creationId xmlns:a16="http://schemas.microsoft.com/office/drawing/2014/main" id="{D0E084CE-12C2-4522-8EE8-F51AACF875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7940" y="1526610"/>
            <a:ext cx="1557448" cy="1618810"/>
          </a:xfrm>
          <a:prstGeom prst="rect">
            <a:avLst/>
          </a:prstGeom>
        </p:spPr>
      </p:pic>
      <p:pic>
        <p:nvPicPr>
          <p:cNvPr id="13" name="Đúng">
            <a:extLst>
              <a:ext uri="{FF2B5EF4-FFF2-40B4-BE49-F238E27FC236}">
                <a16:creationId xmlns:a16="http://schemas.microsoft.com/office/drawing/2014/main" id="{27B7ABAD-122F-4C7F-941B-DB6ED49CFF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30483" y="-809405"/>
            <a:ext cx="1557448" cy="1618810"/>
          </a:xfrm>
          <a:prstGeom prst="rect">
            <a:avLst/>
          </a:prstGeom>
        </p:spPr>
      </p:pic>
      <p:pic>
        <p:nvPicPr>
          <p:cNvPr id="14" name="Đúng">
            <a:extLst>
              <a:ext uri="{FF2B5EF4-FFF2-40B4-BE49-F238E27FC236}">
                <a16:creationId xmlns:a16="http://schemas.microsoft.com/office/drawing/2014/main" id="{7115A50E-C49B-4AF1-8AA1-9110314EB0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64056" y="-2428215"/>
            <a:ext cx="1557448" cy="1618810"/>
          </a:xfrm>
          <a:prstGeom prst="rect">
            <a:avLst/>
          </a:prstGeom>
        </p:spPr>
      </p:pic>
      <p:pic>
        <p:nvPicPr>
          <p:cNvPr id="15" name="Đúng">
            <a:extLst>
              <a:ext uri="{FF2B5EF4-FFF2-40B4-BE49-F238E27FC236}">
                <a16:creationId xmlns:a16="http://schemas.microsoft.com/office/drawing/2014/main" id="{27445457-F49C-4B66-A544-4AABDE85C0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89379" y="-2428215"/>
            <a:ext cx="1557448" cy="1618810"/>
          </a:xfrm>
          <a:prstGeom prst="rect">
            <a:avLst/>
          </a:prstGeom>
        </p:spPr>
      </p:pic>
      <p:pic>
        <p:nvPicPr>
          <p:cNvPr id="16" name="Đúng">
            <a:extLst>
              <a:ext uri="{FF2B5EF4-FFF2-40B4-BE49-F238E27FC236}">
                <a16:creationId xmlns:a16="http://schemas.microsoft.com/office/drawing/2014/main" id="{1A6BCC92-EF5D-42CD-94F5-1BB15E977F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02413" y="-2428215"/>
            <a:ext cx="1557448" cy="1618810"/>
          </a:xfrm>
          <a:prstGeom prst="rect">
            <a:avLst/>
          </a:prstGeom>
        </p:spPr>
      </p:pic>
    </p:spTree>
    <p:extLst>
      <p:ext uri="{BB962C8B-B14F-4D97-AF65-F5344CB8AC3E}">
        <p14:creationId xmlns:p14="http://schemas.microsoft.com/office/powerpoint/2010/main" val="41146295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5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animEffect transition="in" filter="fade">
                                      <p:cBhvr>
                                        <p:cTn id="17" dur="500"/>
                                        <p:tgtEl>
                                          <p:spTgt spid="12"/>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par>
                                <p:cTn id="23" presetID="53"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par>
                                <p:cTn id="33" presetID="53" presetClass="entr" presetSubtype="16"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subTnLst>
                                    <p:audio>
                                      <p:cMediaNode>
                                        <p:cTn display="0" masterRel="sameClick">
                                          <p:stCondLst>
                                            <p:cond evt="begin" delay="0">
                                              <p:tn val="33"/>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randombar(horizontal)">
                                      <p:cBhvr>
                                        <p:cTn id="42" dur="500"/>
                                        <p:tgtEl>
                                          <p:spTgt spid="7"/>
                                        </p:tgtEl>
                                      </p:cBhvr>
                                    </p:animEffect>
                                  </p:childTnLst>
                                </p:cTn>
                              </p:par>
                              <p:par>
                                <p:cTn id="43" presetID="53" presetClass="entr" presetSubtype="16"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subTnLst>
                                    <p:audio>
                                      <p:cMediaNode>
                                        <p:cTn display="0" masterRel="sameClick">
                                          <p:stCondLst>
                                            <p:cond evt="begin" delay="0">
                                              <p:tn val="43"/>
                                            </p:cond>
                                          </p:stCondLst>
                                          <p:endCondLst>
                                            <p:cond evt="onStopAudio" delay="0">
                                              <p:tgtEl>
                                                <p:sldTgt/>
                                              </p:tgtEl>
                                            </p:cond>
                                          </p:endCondLst>
                                        </p:cTn>
                                        <p:tgtEl>
                                          <p:sndTgt r:embed="rId2" name="chimes.wav"/>
                                        </p:tgtEl>
                                      </p:cMediaNode>
                                    </p:audio>
                                  </p:sub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randombar(horizontal)">
                                      <p:cBhvr>
                                        <p:cTn id="52" dur="500"/>
                                        <p:tgtEl>
                                          <p:spTgt spid="8"/>
                                        </p:tgtEl>
                                      </p:cBhvr>
                                    </p:animEffect>
                                  </p:childTnLst>
                                </p:cTn>
                              </p:par>
                              <p:par>
                                <p:cTn id="53" presetID="53" presetClass="entr" presetSubtype="16"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subTnLst>
                                    <p:audio>
                                      <p:cMediaNode>
                                        <p:cTn display="0" masterRel="sameClick">
                                          <p:stCondLst>
                                            <p:cond evt="begin" delay="0">
                                              <p:tn val="5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12" name="Freeform 41">
            <a:extLst>
              <a:ext uri="{FF2B5EF4-FFF2-40B4-BE49-F238E27FC236}">
                <a16:creationId xmlns:a16="http://schemas.microsoft.com/office/drawing/2014/main" id="{7D1ECFF9-3577-8BE7-580E-82124B5E1CF6}"/>
              </a:ext>
            </a:extLst>
          </p:cNvPr>
          <p:cNvSpPr/>
          <p:nvPr/>
        </p:nvSpPr>
        <p:spPr>
          <a:xfrm rot="10800000">
            <a:off x="26399" y="-77365"/>
            <a:ext cx="9753600" cy="1499616"/>
          </a:xfrm>
          <a:custGeom>
            <a:avLst/>
            <a:gdLst/>
            <a:ahLst/>
            <a:cxnLst/>
            <a:rect l="l" t="t" r="r" b="b"/>
            <a:pathLst>
              <a:path w="7315200" h="1124712">
                <a:moveTo>
                  <a:pt x="0" y="0"/>
                </a:moveTo>
                <a:lnTo>
                  <a:pt x="7315200" y="0"/>
                </a:lnTo>
                <a:lnTo>
                  <a:pt x="7315200" y="1124712"/>
                </a:lnTo>
                <a:lnTo>
                  <a:pt x="0" y="1124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grpSp>
        <p:nvGrpSpPr>
          <p:cNvPr id="310" name="Google Shape;310;p26"/>
          <p:cNvGrpSpPr/>
          <p:nvPr/>
        </p:nvGrpSpPr>
        <p:grpSpPr>
          <a:xfrm>
            <a:off x="6970144" y="1878238"/>
            <a:ext cx="4988953" cy="6785529"/>
            <a:chOff x="5422770" y="880112"/>
            <a:chExt cx="2716557" cy="4091476"/>
          </a:xfrm>
        </p:grpSpPr>
        <p:sp>
          <p:nvSpPr>
            <p:cNvPr id="311" name="Google Shape;311;p26"/>
            <p:cNvSpPr/>
            <p:nvPr/>
          </p:nvSpPr>
          <p:spPr>
            <a:xfrm>
              <a:off x="5866653" y="880112"/>
              <a:ext cx="1442855" cy="755253"/>
            </a:xfrm>
            <a:custGeom>
              <a:avLst/>
              <a:gdLst/>
              <a:ahLst/>
              <a:cxnLst/>
              <a:rect l="l" t="t" r="r" b="b"/>
              <a:pathLst>
                <a:path w="3922" h="2053" extrusionOk="0">
                  <a:moveTo>
                    <a:pt x="3256" y="2016"/>
                  </a:moveTo>
                  <a:lnTo>
                    <a:pt x="3256" y="2016"/>
                  </a:lnTo>
                  <a:cubicBezTo>
                    <a:pt x="3384" y="2052"/>
                    <a:pt x="3539" y="2056"/>
                    <a:pt x="3663" y="2036"/>
                  </a:cubicBezTo>
                  <a:cubicBezTo>
                    <a:pt x="4139" y="1955"/>
                    <a:pt x="3895" y="1250"/>
                    <a:pt x="3461" y="1371"/>
                  </a:cubicBezTo>
                  <a:cubicBezTo>
                    <a:pt x="3582" y="1261"/>
                    <a:pt x="3613" y="1061"/>
                    <a:pt x="3505" y="931"/>
                  </a:cubicBezTo>
                  <a:cubicBezTo>
                    <a:pt x="3398" y="802"/>
                    <a:pt x="3180" y="786"/>
                    <a:pt x="3058" y="898"/>
                  </a:cubicBezTo>
                  <a:cubicBezTo>
                    <a:pt x="3105" y="753"/>
                    <a:pt x="2982" y="592"/>
                    <a:pt x="2833" y="558"/>
                  </a:cubicBezTo>
                  <a:cubicBezTo>
                    <a:pt x="2685" y="524"/>
                    <a:pt x="2528" y="588"/>
                    <a:pt x="2408" y="683"/>
                  </a:cubicBezTo>
                  <a:cubicBezTo>
                    <a:pt x="2470" y="461"/>
                    <a:pt x="2512" y="218"/>
                    <a:pt x="2315" y="101"/>
                  </a:cubicBezTo>
                  <a:cubicBezTo>
                    <a:pt x="2105" y="-21"/>
                    <a:pt x="1829" y="-41"/>
                    <a:pt x="1624" y="88"/>
                  </a:cubicBezTo>
                  <a:cubicBezTo>
                    <a:pt x="1419" y="216"/>
                    <a:pt x="1319" y="505"/>
                    <a:pt x="1433" y="719"/>
                  </a:cubicBezTo>
                  <a:cubicBezTo>
                    <a:pt x="1345" y="629"/>
                    <a:pt x="1180" y="632"/>
                    <a:pt x="1094" y="725"/>
                  </a:cubicBezTo>
                  <a:cubicBezTo>
                    <a:pt x="1007" y="819"/>
                    <a:pt x="1017" y="982"/>
                    <a:pt x="1114" y="1065"/>
                  </a:cubicBezTo>
                  <a:cubicBezTo>
                    <a:pt x="973" y="965"/>
                    <a:pt x="768" y="967"/>
                    <a:pt x="629" y="1069"/>
                  </a:cubicBezTo>
                  <a:cubicBezTo>
                    <a:pt x="533" y="1140"/>
                    <a:pt x="485" y="1313"/>
                    <a:pt x="590" y="1367"/>
                  </a:cubicBezTo>
                  <a:cubicBezTo>
                    <a:pt x="456" y="1330"/>
                    <a:pt x="310" y="1293"/>
                    <a:pt x="179" y="1340"/>
                  </a:cubicBezTo>
                  <a:cubicBezTo>
                    <a:pt x="46" y="1387"/>
                    <a:pt x="-50" y="1556"/>
                    <a:pt x="29" y="1671"/>
                  </a:cubicBezTo>
                  <a:cubicBezTo>
                    <a:pt x="62" y="1718"/>
                    <a:pt x="116" y="1747"/>
                    <a:pt x="172" y="1760"/>
                  </a:cubicBezTo>
                  <a:cubicBezTo>
                    <a:pt x="296" y="1790"/>
                    <a:pt x="435" y="1747"/>
                    <a:pt x="522" y="1652"/>
                  </a:cubicBezTo>
                  <a:cubicBezTo>
                    <a:pt x="499" y="1809"/>
                    <a:pt x="641" y="1948"/>
                    <a:pt x="790" y="2006"/>
                  </a:cubicBezTo>
                  <a:cubicBezTo>
                    <a:pt x="1094" y="2125"/>
                    <a:pt x="1473" y="2013"/>
                    <a:pt x="1661" y="1747"/>
                  </a:cubicBezTo>
                  <a:cubicBezTo>
                    <a:pt x="1746" y="1861"/>
                    <a:pt x="1892" y="1926"/>
                    <a:pt x="2033" y="1916"/>
                  </a:cubicBezTo>
                  <a:cubicBezTo>
                    <a:pt x="2174" y="1906"/>
                    <a:pt x="2307" y="1821"/>
                    <a:pt x="2376" y="1696"/>
                  </a:cubicBezTo>
                  <a:cubicBezTo>
                    <a:pt x="2349" y="1745"/>
                    <a:pt x="2646" y="1839"/>
                    <a:pt x="2678" y="1842"/>
                  </a:cubicBezTo>
                  <a:cubicBezTo>
                    <a:pt x="2807" y="1859"/>
                    <a:pt x="2927" y="1822"/>
                    <a:pt x="3036" y="1758"/>
                  </a:cubicBezTo>
                  <a:cubicBezTo>
                    <a:pt x="2908" y="1834"/>
                    <a:pt x="3155" y="1980"/>
                    <a:pt x="3197" y="1996"/>
                  </a:cubicBezTo>
                  <a:cubicBezTo>
                    <a:pt x="3216" y="2003"/>
                    <a:pt x="3236" y="2010"/>
                    <a:pt x="3256" y="2016"/>
                  </a:cubicBezTo>
                  <a:close/>
                </a:path>
              </a:pathLst>
            </a:custGeom>
            <a:solidFill>
              <a:schemeClr val="accent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grpSp>
          <p:nvGrpSpPr>
            <p:cNvPr id="312" name="Google Shape;312;p26"/>
            <p:cNvGrpSpPr/>
            <p:nvPr/>
          </p:nvGrpSpPr>
          <p:grpSpPr>
            <a:xfrm>
              <a:off x="5422770" y="1226310"/>
              <a:ext cx="2716557" cy="3745278"/>
              <a:chOff x="539640" y="628920"/>
              <a:chExt cx="3198960" cy="4410360"/>
            </a:xfrm>
          </p:grpSpPr>
          <p:sp>
            <p:nvSpPr>
              <p:cNvPr id="313" name="Google Shape;313;p26"/>
              <p:cNvSpPr/>
              <p:nvPr/>
            </p:nvSpPr>
            <p:spPr>
              <a:xfrm>
                <a:off x="1866240" y="1146960"/>
                <a:ext cx="330120" cy="506520"/>
              </a:xfrm>
              <a:custGeom>
                <a:avLst/>
                <a:gdLst/>
                <a:ahLst/>
                <a:cxnLst/>
                <a:rect l="l" t="t" r="r" b="b"/>
                <a:pathLst>
                  <a:path w="917" h="1407" extrusionOk="0">
                    <a:moveTo>
                      <a:pt x="782" y="983"/>
                    </a:moveTo>
                    <a:lnTo>
                      <a:pt x="782" y="983"/>
                    </a:lnTo>
                    <a:cubicBezTo>
                      <a:pt x="596" y="1091"/>
                      <a:pt x="259" y="1271"/>
                      <a:pt x="95" y="1355"/>
                    </a:cubicBezTo>
                    <a:cubicBezTo>
                      <a:pt x="35" y="1386"/>
                      <a:pt x="0" y="1407"/>
                      <a:pt x="0" y="1407"/>
                    </a:cubicBezTo>
                    <a:cubicBezTo>
                      <a:pt x="322" y="0"/>
                      <a:pt x="322" y="0"/>
                      <a:pt x="322" y="0"/>
                    </a:cubicBezTo>
                    <a:cubicBezTo>
                      <a:pt x="322" y="0"/>
                      <a:pt x="354" y="52"/>
                      <a:pt x="405" y="130"/>
                    </a:cubicBezTo>
                    <a:lnTo>
                      <a:pt x="405" y="130"/>
                    </a:lnTo>
                    <a:cubicBezTo>
                      <a:pt x="500" y="272"/>
                      <a:pt x="652" y="505"/>
                      <a:pt x="765" y="676"/>
                    </a:cubicBezTo>
                    <a:cubicBezTo>
                      <a:pt x="845" y="796"/>
                      <a:pt x="908" y="886"/>
                      <a:pt x="916" y="893"/>
                    </a:cubicBezTo>
                    <a:cubicBezTo>
                      <a:pt x="925" y="896"/>
                      <a:pt x="869" y="930"/>
                      <a:pt x="782" y="983"/>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14" name="Google Shape;314;p26"/>
              <p:cNvSpPr/>
              <p:nvPr/>
            </p:nvSpPr>
            <p:spPr>
              <a:xfrm>
                <a:off x="2125800" y="628920"/>
                <a:ext cx="1481040" cy="1296000"/>
              </a:xfrm>
              <a:custGeom>
                <a:avLst/>
                <a:gdLst/>
                <a:ahLst/>
                <a:cxnLst/>
                <a:rect l="l" t="t" r="r" b="b"/>
                <a:pathLst>
                  <a:path w="4114" h="3600" extrusionOk="0">
                    <a:moveTo>
                      <a:pt x="3071" y="0"/>
                    </a:moveTo>
                    <a:lnTo>
                      <a:pt x="4114" y="2611"/>
                    </a:lnTo>
                    <a:lnTo>
                      <a:pt x="1828" y="3600"/>
                    </a:lnTo>
                    <a:lnTo>
                      <a:pt x="40" y="2406"/>
                    </a:lnTo>
                    <a:lnTo>
                      <a:pt x="0" y="2090"/>
                    </a:lnTo>
                    <a:lnTo>
                      <a:pt x="1674" y="3070"/>
                    </a:lnTo>
                    <a:lnTo>
                      <a:pt x="833" y="970"/>
                    </a:lnTo>
                    <a:lnTo>
                      <a:pt x="3071" y="0"/>
                    </a:ln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15" name="Google Shape;315;p26"/>
              <p:cNvSpPr/>
              <p:nvPr/>
            </p:nvSpPr>
            <p:spPr>
              <a:xfrm>
                <a:off x="2744280" y="1029240"/>
                <a:ext cx="478800" cy="468000"/>
              </a:xfrm>
              <a:custGeom>
                <a:avLst/>
                <a:gdLst/>
                <a:ahLst/>
                <a:cxnLst/>
                <a:rect l="l" t="t" r="r" b="b"/>
                <a:pathLst>
                  <a:path w="1330" h="1300" extrusionOk="0">
                    <a:moveTo>
                      <a:pt x="1207" y="1300"/>
                    </a:moveTo>
                    <a:lnTo>
                      <a:pt x="1207" y="1300"/>
                    </a:lnTo>
                    <a:cubicBezTo>
                      <a:pt x="930" y="1272"/>
                      <a:pt x="650" y="1241"/>
                      <a:pt x="385" y="1151"/>
                    </a:cubicBezTo>
                    <a:cubicBezTo>
                      <a:pt x="280" y="1117"/>
                      <a:pt x="173" y="1071"/>
                      <a:pt x="96" y="987"/>
                    </a:cubicBezTo>
                    <a:cubicBezTo>
                      <a:pt x="21" y="906"/>
                      <a:pt x="-24" y="782"/>
                      <a:pt x="12" y="674"/>
                    </a:cubicBezTo>
                    <a:cubicBezTo>
                      <a:pt x="48" y="565"/>
                      <a:pt x="149" y="497"/>
                      <a:pt x="253" y="466"/>
                    </a:cubicBezTo>
                    <a:cubicBezTo>
                      <a:pt x="376" y="429"/>
                      <a:pt x="510" y="432"/>
                      <a:pt x="632" y="475"/>
                    </a:cubicBezTo>
                    <a:cubicBezTo>
                      <a:pt x="668" y="364"/>
                      <a:pt x="697" y="227"/>
                      <a:pt x="769" y="134"/>
                    </a:cubicBezTo>
                    <a:cubicBezTo>
                      <a:pt x="840" y="41"/>
                      <a:pt x="960" y="-21"/>
                      <a:pt x="1070" y="7"/>
                    </a:cubicBezTo>
                    <a:cubicBezTo>
                      <a:pt x="1189" y="38"/>
                      <a:pt x="1264" y="159"/>
                      <a:pt x="1297" y="280"/>
                    </a:cubicBezTo>
                    <a:cubicBezTo>
                      <a:pt x="1380" y="568"/>
                      <a:pt x="1291" y="1012"/>
                      <a:pt x="1207" y="1300"/>
                    </a:cubicBezTo>
                    <a:close/>
                  </a:path>
                </a:pathLst>
              </a:custGeom>
              <a:solidFill>
                <a:schemeClr val="accent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16" name="Google Shape;316;p26"/>
              <p:cNvSpPr/>
              <p:nvPr/>
            </p:nvSpPr>
            <p:spPr>
              <a:xfrm>
                <a:off x="3264840" y="841320"/>
                <a:ext cx="384840" cy="526320"/>
              </a:xfrm>
              <a:custGeom>
                <a:avLst/>
                <a:gdLst/>
                <a:ahLst/>
                <a:cxnLst/>
                <a:rect l="l" t="t" r="r" b="b"/>
                <a:pathLst>
                  <a:path w="1069" h="1462" extrusionOk="0">
                    <a:moveTo>
                      <a:pt x="542" y="1462"/>
                    </a:moveTo>
                    <a:lnTo>
                      <a:pt x="542" y="1462"/>
                    </a:lnTo>
                    <a:cubicBezTo>
                      <a:pt x="452" y="1236"/>
                      <a:pt x="452" y="1236"/>
                      <a:pt x="452" y="1236"/>
                    </a:cubicBezTo>
                    <a:cubicBezTo>
                      <a:pt x="852" y="1062"/>
                      <a:pt x="911" y="932"/>
                      <a:pt x="765" y="566"/>
                    </a:cubicBezTo>
                    <a:cubicBezTo>
                      <a:pt x="700" y="399"/>
                      <a:pt x="634" y="309"/>
                      <a:pt x="551" y="269"/>
                    </a:cubicBezTo>
                    <a:cubicBezTo>
                      <a:pt x="450" y="219"/>
                      <a:pt x="298" y="241"/>
                      <a:pt x="89" y="331"/>
                    </a:cubicBezTo>
                    <a:cubicBezTo>
                      <a:pt x="0" y="104"/>
                      <a:pt x="0" y="104"/>
                      <a:pt x="0" y="104"/>
                    </a:cubicBezTo>
                    <a:cubicBezTo>
                      <a:pt x="277" y="-13"/>
                      <a:pt x="482" y="-32"/>
                      <a:pt x="652" y="49"/>
                    </a:cubicBezTo>
                    <a:cubicBezTo>
                      <a:pt x="828" y="135"/>
                      <a:pt x="920" y="321"/>
                      <a:pt x="983" y="473"/>
                    </a:cubicBezTo>
                    <a:cubicBezTo>
                      <a:pt x="1087" y="737"/>
                      <a:pt x="1096" y="935"/>
                      <a:pt x="1013" y="1097"/>
                    </a:cubicBezTo>
                    <a:cubicBezTo>
                      <a:pt x="920" y="1276"/>
                      <a:pt x="724" y="1382"/>
                      <a:pt x="542" y="1462"/>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17" name="Google Shape;317;p26"/>
              <p:cNvSpPr/>
              <p:nvPr/>
            </p:nvSpPr>
            <p:spPr>
              <a:xfrm>
                <a:off x="1866240" y="1146960"/>
                <a:ext cx="149760" cy="506520"/>
              </a:xfrm>
              <a:custGeom>
                <a:avLst/>
                <a:gdLst/>
                <a:ahLst/>
                <a:cxnLst/>
                <a:rect l="l" t="t" r="r" b="b"/>
                <a:pathLst>
                  <a:path w="416" h="1407" extrusionOk="0">
                    <a:moveTo>
                      <a:pt x="405" y="130"/>
                    </a:moveTo>
                    <a:lnTo>
                      <a:pt x="405" y="130"/>
                    </a:lnTo>
                    <a:lnTo>
                      <a:pt x="405" y="130"/>
                    </a:lnTo>
                    <a:cubicBezTo>
                      <a:pt x="432" y="341"/>
                      <a:pt x="408" y="561"/>
                      <a:pt x="348" y="766"/>
                    </a:cubicBezTo>
                    <a:cubicBezTo>
                      <a:pt x="306" y="908"/>
                      <a:pt x="253" y="1044"/>
                      <a:pt x="184" y="1175"/>
                    </a:cubicBezTo>
                    <a:cubicBezTo>
                      <a:pt x="160" y="1224"/>
                      <a:pt x="131" y="1292"/>
                      <a:pt x="95" y="1355"/>
                    </a:cubicBezTo>
                    <a:cubicBezTo>
                      <a:pt x="35" y="1386"/>
                      <a:pt x="0" y="1407"/>
                      <a:pt x="0" y="1407"/>
                    </a:cubicBezTo>
                    <a:cubicBezTo>
                      <a:pt x="322" y="0"/>
                      <a:pt x="322" y="0"/>
                      <a:pt x="322" y="0"/>
                    </a:cubicBezTo>
                    <a:cubicBezTo>
                      <a:pt x="322" y="0"/>
                      <a:pt x="354" y="52"/>
                      <a:pt x="405" y="130"/>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18" name="Google Shape;318;p26"/>
              <p:cNvSpPr/>
              <p:nvPr/>
            </p:nvSpPr>
            <p:spPr>
              <a:xfrm>
                <a:off x="2425680" y="628920"/>
                <a:ext cx="816480" cy="359280"/>
              </a:xfrm>
              <a:custGeom>
                <a:avLst/>
                <a:gdLst/>
                <a:ahLst/>
                <a:cxnLst/>
                <a:rect l="l" t="t" r="r" b="b"/>
                <a:pathLst>
                  <a:path w="2268" h="998" extrusionOk="0">
                    <a:moveTo>
                      <a:pt x="2238" y="0"/>
                    </a:moveTo>
                    <a:lnTo>
                      <a:pt x="2238" y="0"/>
                    </a:lnTo>
                    <a:cubicBezTo>
                      <a:pt x="2268" y="74"/>
                      <a:pt x="2268" y="74"/>
                      <a:pt x="2268" y="74"/>
                    </a:cubicBezTo>
                    <a:cubicBezTo>
                      <a:pt x="1651" y="636"/>
                      <a:pt x="835" y="952"/>
                      <a:pt x="12" y="998"/>
                    </a:cubicBezTo>
                    <a:cubicBezTo>
                      <a:pt x="0" y="970"/>
                      <a:pt x="0" y="970"/>
                      <a:pt x="0" y="970"/>
                    </a:cubicBezTo>
                    <a:lnTo>
                      <a:pt x="2238" y="0"/>
                    </a:ln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19" name="Google Shape;319;p26"/>
              <p:cNvSpPr/>
              <p:nvPr/>
            </p:nvSpPr>
            <p:spPr>
              <a:xfrm>
                <a:off x="2497320" y="1169640"/>
                <a:ext cx="195480" cy="460080"/>
              </a:xfrm>
              <a:custGeom>
                <a:avLst/>
                <a:gdLst/>
                <a:ahLst/>
                <a:cxnLst/>
                <a:rect l="l" t="t" r="r" b="b"/>
                <a:pathLst>
                  <a:path w="543" h="1278" extrusionOk="0">
                    <a:moveTo>
                      <a:pt x="1" y="42"/>
                    </a:moveTo>
                    <a:lnTo>
                      <a:pt x="1" y="42"/>
                    </a:lnTo>
                    <a:cubicBezTo>
                      <a:pt x="114" y="364"/>
                      <a:pt x="236" y="684"/>
                      <a:pt x="370" y="997"/>
                    </a:cubicBezTo>
                    <a:cubicBezTo>
                      <a:pt x="406" y="1087"/>
                      <a:pt x="445" y="1174"/>
                      <a:pt x="483" y="1261"/>
                    </a:cubicBezTo>
                    <a:cubicBezTo>
                      <a:pt x="489" y="1279"/>
                      <a:pt x="513" y="1282"/>
                      <a:pt x="528" y="1273"/>
                    </a:cubicBezTo>
                    <a:cubicBezTo>
                      <a:pt x="543" y="1264"/>
                      <a:pt x="546" y="1245"/>
                      <a:pt x="540" y="1226"/>
                    </a:cubicBezTo>
                    <a:cubicBezTo>
                      <a:pt x="403" y="920"/>
                      <a:pt x="278" y="609"/>
                      <a:pt x="162" y="293"/>
                    </a:cubicBezTo>
                    <a:cubicBezTo>
                      <a:pt x="126" y="203"/>
                      <a:pt x="93" y="113"/>
                      <a:pt x="63" y="23"/>
                    </a:cubicBezTo>
                    <a:cubicBezTo>
                      <a:pt x="57" y="8"/>
                      <a:pt x="39" y="-4"/>
                      <a:pt x="22" y="2"/>
                    </a:cubicBezTo>
                    <a:cubicBezTo>
                      <a:pt x="7" y="5"/>
                      <a:pt x="-5" y="27"/>
                      <a:pt x="1" y="42"/>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0" name="Google Shape;320;p26"/>
              <p:cNvSpPr/>
              <p:nvPr/>
            </p:nvSpPr>
            <p:spPr>
              <a:xfrm>
                <a:off x="3375000" y="994320"/>
                <a:ext cx="219240" cy="550440"/>
              </a:xfrm>
              <a:custGeom>
                <a:avLst/>
                <a:gdLst/>
                <a:ahLst/>
                <a:cxnLst/>
                <a:rect l="l" t="t" r="r" b="b"/>
                <a:pathLst>
                  <a:path w="609" h="1529" extrusionOk="0">
                    <a:moveTo>
                      <a:pt x="3" y="48"/>
                    </a:moveTo>
                    <a:lnTo>
                      <a:pt x="3" y="48"/>
                    </a:lnTo>
                    <a:cubicBezTo>
                      <a:pt x="78" y="234"/>
                      <a:pt x="152" y="424"/>
                      <a:pt x="224" y="610"/>
                    </a:cubicBezTo>
                    <a:cubicBezTo>
                      <a:pt x="295" y="799"/>
                      <a:pt x="364" y="988"/>
                      <a:pt x="433" y="1180"/>
                    </a:cubicBezTo>
                    <a:cubicBezTo>
                      <a:pt x="471" y="1289"/>
                      <a:pt x="507" y="1397"/>
                      <a:pt x="546" y="1506"/>
                    </a:cubicBezTo>
                    <a:cubicBezTo>
                      <a:pt x="552" y="1521"/>
                      <a:pt x="567" y="1534"/>
                      <a:pt x="584" y="1527"/>
                    </a:cubicBezTo>
                    <a:cubicBezTo>
                      <a:pt x="600" y="1524"/>
                      <a:pt x="614" y="1506"/>
                      <a:pt x="608" y="1487"/>
                    </a:cubicBezTo>
                    <a:cubicBezTo>
                      <a:pt x="543" y="1295"/>
                      <a:pt x="474" y="1100"/>
                      <a:pt x="403" y="910"/>
                    </a:cubicBezTo>
                    <a:cubicBezTo>
                      <a:pt x="334" y="718"/>
                      <a:pt x="263" y="529"/>
                      <a:pt x="188" y="340"/>
                    </a:cubicBezTo>
                    <a:cubicBezTo>
                      <a:pt x="146" y="231"/>
                      <a:pt x="102" y="123"/>
                      <a:pt x="60" y="14"/>
                    </a:cubicBezTo>
                    <a:cubicBezTo>
                      <a:pt x="51" y="-1"/>
                      <a:pt x="27" y="-4"/>
                      <a:pt x="15" y="5"/>
                    </a:cubicBezTo>
                    <a:cubicBezTo>
                      <a:pt x="-3" y="14"/>
                      <a:pt x="-3" y="33"/>
                      <a:pt x="3" y="48"/>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1" name="Google Shape;321;p26"/>
              <p:cNvSpPr/>
              <p:nvPr/>
            </p:nvSpPr>
            <p:spPr>
              <a:xfrm>
                <a:off x="2945880" y="1209600"/>
                <a:ext cx="179280" cy="352080"/>
              </a:xfrm>
              <a:custGeom>
                <a:avLst/>
                <a:gdLst/>
                <a:ahLst/>
                <a:cxnLst/>
                <a:rect l="l" t="t" r="r" b="b"/>
                <a:pathLst>
                  <a:path w="498" h="978" extrusionOk="0">
                    <a:moveTo>
                      <a:pt x="438" y="15"/>
                    </a:moveTo>
                    <a:lnTo>
                      <a:pt x="438" y="15"/>
                    </a:lnTo>
                    <a:cubicBezTo>
                      <a:pt x="334" y="257"/>
                      <a:pt x="224" y="495"/>
                      <a:pt x="105" y="731"/>
                    </a:cubicBezTo>
                    <a:cubicBezTo>
                      <a:pt x="72" y="796"/>
                      <a:pt x="39" y="861"/>
                      <a:pt x="4" y="926"/>
                    </a:cubicBezTo>
                    <a:cubicBezTo>
                      <a:pt x="-17" y="967"/>
                      <a:pt x="39" y="1001"/>
                      <a:pt x="60" y="960"/>
                    </a:cubicBezTo>
                    <a:cubicBezTo>
                      <a:pt x="182" y="731"/>
                      <a:pt x="295" y="492"/>
                      <a:pt x="406" y="253"/>
                    </a:cubicBezTo>
                    <a:cubicBezTo>
                      <a:pt x="436" y="185"/>
                      <a:pt x="465" y="117"/>
                      <a:pt x="495" y="49"/>
                    </a:cubicBezTo>
                    <a:cubicBezTo>
                      <a:pt x="501" y="33"/>
                      <a:pt x="498" y="15"/>
                      <a:pt x="483" y="5"/>
                    </a:cubicBezTo>
                    <a:cubicBezTo>
                      <a:pt x="468" y="-4"/>
                      <a:pt x="448" y="-1"/>
                      <a:pt x="438" y="15"/>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2" name="Google Shape;322;p26"/>
              <p:cNvSpPr/>
              <p:nvPr/>
            </p:nvSpPr>
            <p:spPr>
              <a:xfrm>
                <a:off x="3035880" y="1383120"/>
                <a:ext cx="83520" cy="141120"/>
              </a:xfrm>
              <a:custGeom>
                <a:avLst/>
                <a:gdLst/>
                <a:ahLst/>
                <a:cxnLst/>
                <a:rect l="l" t="t" r="r" b="b"/>
                <a:pathLst>
                  <a:path w="232" h="392" extrusionOk="0">
                    <a:moveTo>
                      <a:pt x="174" y="16"/>
                    </a:moveTo>
                    <a:lnTo>
                      <a:pt x="174" y="16"/>
                    </a:lnTo>
                    <a:cubicBezTo>
                      <a:pt x="117" y="125"/>
                      <a:pt x="60" y="233"/>
                      <a:pt x="4" y="342"/>
                    </a:cubicBezTo>
                    <a:cubicBezTo>
                      <a:pt x="-17" y="379"/>
                      <a:pt x="40" y="413"/>
                      <a:pt x="60" y="376"/>
                    </a:cubicBezTo>
                    <a:cubicBezTo>
                      <a:pt x="117" y="268"/>
                      <a:pt x="171" y="159"/>
                      <a:pt x="227" y="51"/>
                    </a:cubicBezTo>
                    <a:cubicBezTo>
                      <a:pt x="248" y="13"/>
                      <a:pt x="192" y="-21"/>
                      <a:pt x="174" y="16"/>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3" name="Google Shape;323;p26"/>
              <p:cNvSpPr/>
              <p:nvPr/>
            </p:nvSpPr>
            <p:spPr>
              <a:xfrm>
                <a:off x="1943640" y="1309680"/>
                <a:ext cx="22680" cy="23400"/>
              </a:xfrm>
              <a:custGeom>
                <a:avLst/>
                <a:gdLst/>
                <a:ahLst/>
                <a:cxnLst/>
                <a:rect l="l" t="t" r="r" b="b"/>
                <a:pathLst>
                  <a:path w="63" h="65" extrusionOk="0">
                    <a:moveTo>
                      <a:pt x="32" y="65"/>
                    </a:moveTo>
                    <a:lnTo>
                      <a:pt x="32" y="65"/>
                    </a:lnTo>
                    <a:cubicBezTo>
                      <a:pt x="74" y="65"/>
                      <a:pt x="74" y="0"/>
                      <a:pt x="32" y="0"/>
                    </a:cubicBezTo>
                    <a:cubicBezTo>
                      <a:pt x="-10" y="0"/>
                      <a:pt x="-10" y="65"/>
                      <a:pt x="32" y="65"/>
                    </a:cubicBezTo>
                    <a:close/>
                  </a:path>
                </a:pathLst>
              </a:custGeom>
              <a:solidFill>
                <a:schemeClr val="dk1"/>
              </a:solidFill>
              <a:ln>
                <a:noFill/>
              </a:ln>
            </p:spPr>
            <p:txBody>
              <a:bodyPr spcFirstLastPara="1" wrap="square" lIns="120000" tIns="0" rIns="120000" bIns="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4" name="Google Shape;324;p26"/>
              <p:cNvSpPr/>
              <p:nvPr/>
            </p:nvSpPr>
            <p:spPr>
              <a:xfrm>
                <a:off x="1967400" y="1244880"/>
                <a:ext cx="22320" cy="23400"/>
              </a:xfrm>
              <a:custGeom>
                <a:avLst/>
                <a:gdLst/>
                <a:ahLst/>
                <a:cxnLst/>
                <a:rect l="l" t="t" r="r" b="b"/>
                <a:pathLst>
                  <a:path w="62" h="65" extrusionOk="0">
                    <a:moveTo>
                      <a:pt x="31" y="65"/>
                    </a:moveTo>
                    <a:lnTo>
                      <a:pt x="31" y="65"/>
                    </a:lnTo>
                    <a:cubicBezTo>
                      <a:pt x="73" y="65"/>
                      <a:pt x="73" y="0"/>
                      <a:pt x="31" y="0"/>
                    </a:cubicBezTo>
                    <a:cubicBezTo>
                      <a:pt x="-10" y="0"/>
                      <a:pt x="-10" y="65"/>
                      <a:pt x="31" y="65"/>
                    </a:cubicBezTo>
                    <a:close/>
                  </a:path>
                </a:pathLst>
              </a:custGeom>
              <a:solidFill>
                <a:schemeClr val="dk1"/>
              </a:solidFill>
              <a:ln>
                <a:noFill/>
              </a:ln>
            </p:spPr>
            <p:txBody>
              <a:bodyPr spcFirstLastPara="1" wrap="square" lIns="120000" tIns="0" rIns="120000" bIns="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5" name="Google Shape;325;p26"/>
              <p:cNvSpPr/>
              <p:nvPr/>
            </p:nvSpPr>
            <p:spPr>
              <a:xfrm>
                <a:off x="1959840" y="1375560"/>
                <a:ext cx="22320" cy="24480"/>
              </a:xfrm>
              <a:custGeom>
                <a:avLst/>
                <a:gdLst/>
                <a:ahLst/>
                <a:cxnLst/>
                <a:rect l="l" t="t" r="r" b="b"/>
                <a:pathLst>
                  <a:path w="62" h="68" extrusionOk="0">
                    <a:moveTo>
                      <a:pt x="31" y="68"/>
                    </a:moveTo>
                    <a:lnTo>
                      <a:pt x="31" y="68"/>
                    </a:lnTo>
                    <a:cubicBezTo>
                      <a:pt x="73" y="68"/>
                      <a:pt x="73" y="0"/>
                      <a:pt x="31" y="0"/>
                    </a:cubicBezTo>
                    <a:cubicBezTo>
                      <a:pt x="-10" y="0"/>
                      <a:pt x="-10" y="68"/>
                      <a:pt x="31" y="68"/>
                    </a:cubicBezTo>
                    <a:close/>
                  </a:path>
                </a:pathLst>
              </a:custGeom>
              <a:solidFill>
                <a:schemeClr val="dk1"/>
              </a:solidFill>
              <a:ln>
                <a:noFill/>
              </a:ln>
            </p:spPr>
            <p:txBody>
              <a:bodyPr spcFirstLastPara="1" wrap="square" lIns="120000" tIns="0" rIns="120000" bIns="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6" name="Google Shape;326;p26"/>
              <p:cNvSpPr/>
              <p:nvPr/>
            </p:nvSpPr>
            <p:spPr>
              <a:xfrm>
                <a:off x="1919160" y="1472760"/>
                <a:ext cx="22320" cy="23400"/>
              </a:xfrm>
              <a:custGeom>
                <a:avLst/>
                <a:gdLst/>
                <a:ahLst/>
                <a:cxnLst/>
                <a:rect l="l" t="t" r="r" b="b"/>
                <a:pathLst>
                  <a:path w="62" h="65" extrusionOk="0">
                    <a:moveTo>
                      <a:pt x="31" y="65"/>
                    </a:moveTo>
                    <a:lnTo>
                      <a:pt x="31" y="65"/>
                    </a:lnTo>
                    <a:cubicBezTo>
                      <a:pt x="73" y="65"/>
                      <a:pt x="73" y="0"/>
                      <a:pt x="31" y="0"/>
                    </a:cubicBezTo>
                    <a:cubicBezTo>
                      <a:pt x="-10" y="0"/>
                      <a:pt x="-10" y="65"/>
                      <a:pt x="31" y="65"/>
                    </a:cubicBezTo>
                    <a:close/>
                  </a:path>
                </a:pathLst>
              </a:custGeom>
              <a:solidFill>
                <a:schemeClr val="dk1"/>
              </a:solidFill>
              <a:ln>
                <a:noFill/>
              </a:ln>
            </p:spPr>
            <p:txBody>
              <a:bodyPr spcFirstLastPara="1" wrap="square" lIns="120000" tIns="0" rIns="120000" bIns="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7" name="Google Shape;327;p26"/>
              <p:cNvSpPr/>
              <p:nvPr/>
            </p:nvSpPr>
            <p:spPr>
              <a:xfrm>
                <a:off x="1915920" y="1392480"/>
                <a:ext cx="22320" cy="24480"/>
              </a:xfrm>
              <a:custGeom>
                <a:avLst/>
                <a:gdLst/>
                <a:ahLst/>
                <a:cxnLst/>
                <a:rect l="l" t="t" r="r" b="b"/>
                <a:pathLst>
                  <a:path w="62" h="68" extrusionOk="0">
                    <a:moveTo>
                      <a:pt x="31" y="68"/>
                    </a:moveTo>
                    <a:lnTo>
                      <a:pt x="31" y="68"/>
                    </a:lnTo>
                    <a:cubicBezTo>
                      <a:pt x="73" y="68"/>
                      <a:pt x="73" y="0"/>
                      <a:pt x="31" y="0"/>
                    </a:cubicBezTo>
                    <a:cubicBezTo>
                      <a:pt x="-10" y="0"/>
                      <a:pt x="-10" y="68"/>
                      <a:pt x="31" y="68"/>
                    </a:cubicBezTo>
                    <a:close/>
                  </a:path>
                </a:pathLst>
              </a:custGeom>
              <a:solidFill>
                <a:schemeClr val="dk1"/>
              </a:solidFill>
              <a:ln>
                <a:noFill/>
              </a:ln>
            </p:spPr>
            <p:txBody>
              <a:bodyPr spcFirstLastPara="1" wrap="square" lIns="120000" tIns="0" rIns="120000" bIns="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8" name="Google Shape;328;p26"/>
              <p:cNvSpPr/>
              <p:nvPr/>
            </p:nvSpPr>
            <p:spPr>
              <a:xfrm>
                <a:off x="2149920" y="1398960"/>
                <a:ext cx="29160" cy="130680"/>
              </a:xfrm>
              <a:custGeom>
                <a:avLst/>
                <a:gdLst/>
                <a:ahLst/>
                <a:cxnLst/>
                <a:rect l="l" t="t" r="r" b="b"/>
                <a:pathLst>
                  <a:path w="81" h="363" extrusionOk="0">
                    <a:moveTo>
                      <a:pt x="15" y="34"/>
                    </a:moveTo>
                    <a:lnTo>
                      <a:pt x="15" y="34"/>
                    </a:lnTo>
                    <a:cubicBezTo>
                      <a:pt x="9" y="130"/>
                      <a:pt x="6" y="230"/>
                      <a:pt x="0" y="329"/>
                    </a:cubicBezTo>
                    <a:cubicBezTo>
                      <a:pt x="-3" y="348"/>
                      <a:pt x="15" y="363"/>
                      <a:pt x="33" y="363"/>
                    </a:cubicBezTo>
                    <a:cubicBezTo>
                      <a:pt x="51" y="363"/>
                      <a:pt x="63" y="348"/>
                      <a:pt x="66" y="329"/>
                    </a:cubicBezTo>
                    <a:cubicBezTo>
                      <a:pt x="69" y="230"/>
                      <a:pt x="75" y="130"/>
                      <a:pt x="81" y="34"/>
                    </a:cubicBezTo>
                    <a:cubicBezTo>
                      <a:pt x="81" y="16"/>
                      <a:pt x="66" y="0"/>
                      <a:pt x="48" y="0"/>
                    </a:cubicBezTo>
                    <a:cubicBezTo>
                      <a:pt x="30" y="0"/>
                      <a:pt x="18" y="16"/>
                      <a:pt x="15" y="34"/>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29" name="Google Shape;329;p26"/>
              <p:cNvSpPr/>
              <p:nvPr/>
            </p:nvSpPr>
            <p:spPr>
              <a:xfrm>
                <a:off x="2198160" y="1435320"/>
                <a:ext cx="38520" cy="106560"/>
              </a:xfrm>
              <a:custGeom>
                <a:avLst/>
                <a:gdLst/>
                <a:ahLst/>
                <a:cxnLst/>
                <a:rect l="l" t="t" r="r" b="b"/>
                <a:pathLst>
                  <a:path w="107" h="296" extrusionOk="0">
                    <a:moveTo>
                      <a:pt x="42" y="26"/>
                    </a:moveTo>
                    <a:lnTo>
                      <a:pt x="42" y="26"/>
                    </a:lnTo>
                    <a:cubicBezTo>
                      <a:pt x="15" y="101"/>
                      <a:pt x="0" y="182"/>
                      <a:pt x="0" y="262"/>
                    </a:cubicBezTo>
                    <a:cubicBezTo>
                      <a:pt x="0" y="281"/>
                      <a:pt x="15" y="296"/>
                      <a:pt x="33" y="296"/>
                    </a:cubicBezTo>
                    <a:cubicBezTo>
                      <a:pt x="51" y="296"/>
                      <a:pt x="66" y="281"/>
                      <a:pt x="66" y="262"/>
                    </a:cubicBezTo>
                    <a:cubicBezTo>
                      <a:pt x="66" y="188"/>
                      <a:pt x="78" y="113"/>
                      <a:pt x="105" y="42"/>
                    </a:cubicBezTo>
                    <a:cubicBezTo>
                      <a:pt x="111" y="26"/>
                      <a:pt x="96" y="8"/>
                      <a:pt x="81" y="2"/>
                    </a:cubicBezTo>
                    <a:cubicBezTo>
                      <a:pt x="63" y="-5"/>
                      <a:pt x="48" y="8"/>
                      <a:pt x="42" y="26"/>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30" name="Google Shape;330;p26"/>
              <p:cNvSpPr/>
              <p:nvPr/>
            </p:nvSpPr>
            <p:spPr>
              <a:xfrm>
                <a:off x="2232360" y="1452960"/>
                <a:ext cx="53640" cy="111600"/>
              </a:xfrm>
              <a:custGeom>
                <a:avLst/>
                <a:gdLst/>
                <a:ahLst/>
                <a:cxnLst/>
                <a:rect l="l" t="t" r="r" b="b"/>
                <a:pathLst>
                  <a:path w="149" h="310" extrusionOk="0">
                    <a:moveTo>
                      <a:pt x="84" y="27"/>
                    </a:moveTo>
                    <a:lnTo>
                      <a:pt x="84" y="27"/>
                    </a:lnTo>
                    <a:cubicBezTo>
                      <a:pt x="57" y="108"/>
                      <a:pt x="28" y="188"/>
                      <a:pt x="1" y="269"/>
                    </a:cubicBezTo>
                    <a:cubicBezTo>
                      <a:pt x="-5" y="284"/>
                      <a:pt x="7" y="306"/>
                      <a:pt x="24" y="309"/>
                    </a:cubicBezTo>
                    <a:cubicBezTo>
                      <a:pt x="42" y="315"/>
                      <a:pt x="57" y="303"/>
                      <a:pt x="63" y="288"/>
                    </a:cubicBezTo>
                    <a:cubicBezTo>
                      <a:pt x="90" y="207"/>
                      <a:pt x="120" y="123"/>
                      <a:pt x="147" y="43"/>
                    </a:cubicBezTo>
                    <a:cubicBezTo>
                      <a:pt x="153" y="27"/>
                      <a:pt x="141" y="8"/>
                      <a:pt x="123" y="2"/>
                    </a:cubicBezTo>
                    <a:cubicBezTo>
                      <a:pt x="105" y="-4"/>
                      <a:pt x="90" y="8"/>
                      <a:pt x="84" y="27"/>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31" name="Google Shape;331;p26"/>
              <p:cNvSpPr/>
              <p:nvPr/>
            </p:nvSpPr>
            <p:spPr>
              <a:xfrm>
                <a:off x="1419120" y="1942560"/>
                <a:ext cx="73800" cy="190440"/>
              </a:xfrm>
              <a:custGeom>
                <a:avLst/>
                <a:gdLst/>
                <a:ahLst/>
                <a:cxnLst/>
                <a:rect l="l" t="t" r="r" b="b"/>
                <a:pathLst>
                  <a:path w="205" h="529" extrusionOk="0">
                    <a:moveTo>
                      <a:pt x="157" y="515"/>
                    </a:moveTo>
                    <a:lnTo>
                      <a:pt x="157" y="515"/>
                    </a:lnTo>
                    <a:cubicBezTo>
                      <a:pt x="133" y="534"/>
                      <a:pt x="97" y="537"/>
                      <a:pt x="58" y="506"/>
                    </a:cubicBezTo>
                    <a:cubicBezTo>
                      <a:pt x="35" y="487"/>
                      <a:pt x="14" y="462"/>
                      <a:pt x="5" y="431"/>
                    </a:cubicBezTo>
                    <a:cubicBezTo>
                      <a:pt x="-7" y="391"/>
                      <a:pt x="5" y="351"/>
                      <a:pt x="20" y="314"/>
                    </a:cubicBezTo>
                    <a:cubicBezTo>
                      <a:pt x="67" y="205"/>
                      <a:pt x="115" y="100"/>
                      <a:pt x="181" y="0"/>
                    </a:cubicBezTo>
                    <a:cubicBezTo>
                      <a:pt x="175" y="127"/>
                      <a:pt x="193" y="248"/>
                      <a:pt x="205" y="372"/>
                    </a:cubicBezTo>
                    <a:cubicBezTo>
                      <a:pt x="207" y="422"/>
                      <a:pt x="189" y="484"/>
                      <a:pt x="157" y="515"/>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32" name="Google Shape;332;p26"/>
              <p:cNvSpPr/>
              <p:nvPr/>
            </p:nvSpPr>
            <p:spPr>
              <a:xfrm>
                <a:off x="1618560" y="2251800"/>
                <a:ext cx="73080" cy="190080"/>
              </a:xfrm>
              <a:custGeom>
                <a:avLst/>
                <a:gdLst/>
                <a:ahLst/>
                <a:cxnLst/>
                <a:rect l="l" t="t" r="r" b="b"/>
                <a:pathLst>
                  <a:path w="203" h="528" extrusionOk="0">
                    <a:moveTo>
                      <a:pt x="157" y="512"/>
                    </a:moveTo>
                    <a:lnTo>
                      <a:pt x="157" y="512"/>
                    </a:lnTo>
                    <a:cubicBezTo>
                      <a:pt x="130" y="534"/>
                      <a:pt x="97" y="537"/>
                      <a:pt x="56" y="506"/>
                    </a:cubicBezTo>
                    <a:cubicBezTo>
                      <a:pt x="32" y="484"/>
                      <a:pt x="11" y="459"/>
                      <a:pt x="5" y="428"/>
                    </a:cubicBezTo>
                    <a:cubicBezTo>
                      <a:pt x="-7" y="391"/>
                      <a:pt x="5" y="348"/>
                      <a:pt x="20" y="310"/>
                    </a:cubicBezTo>
                    <a:cubicBezTo>
                      <a:pt x="65" y="202"/>
                      <a:pt x="115" y="100"/>
                      <a:pt x="178" y="0"/>
                    </a:cubicBezTo>
                    <a:cubicBezTo>
                      <a:pt x="175" y="124"/>
                      <a:pt x="193" y="245"/>
                      <a:pt x="202" y="369"/>
                    </a:cubicBezTo>
                    <a:cubicBezTo>
                      <a:pt x="208" y="422"/>
                      <a:pt x="190" y="484"/>
                      <a:pt x="157" y="512"/>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33" name="Google Shape;333;p26"/>
              <p:cNvSpPr/>
              <p:nvPr/>
            </p:nvSpPr>
            <p:spPr>
              <a:xfrm>
                <a:off x="1318320" y="2447280"/>
                <a:ext cx="72720" cy="189720"/>
              </a:xfrm>
              <a:custGeom>
                <a:avLst/>
                <a:gdLst/>
                <a:ahLst/>
                <a:cxnLst/>
                <a:rect l="l" t="t" r="r" b="b"/>
                <a:pathLst>
                  <a:path w="202" h="527" extrusionOk="0">
                    <a:moveTo>
                      <a:pt x="157" y="511"/>
                    </a:moveTo>
                    <a:lnTo>
                      <a:pt x="157" y="511"/>
                    </a:lnTo>
                    <a:cubicBezTo>
                      <a:pt x="130" y="533"/>
                      <a:pt x="97" y="536"/>
                      <a:pt x="58" y="505"/>
                    </a:cubicBezTo>
                    <a:cubicBezTo>
                      <a:pt x="31" y="487"/>
                      <a:pt x="14" y="459"/>
                      <a:pt x="5" y="431"/>
                    </a:cubicBezTo>
                    <a:cubicBezTo>
                      <a:pt x="-7" y="391"/>
                      <a:pt x="5" y="350"/>
                      <a:pt x="20" y="313"/>
                    </a:cubicBezTo>
                    <a:cubicBezTo>
                      <a:pt x="64" y="201"/>
                      <a:pt x="115" y="99"/>
                      <a:pt x="178" y="0"/>
                    </a:cubicBezTo>
                    <a:cubicBezTo>
                      <a:pt x="174" y="124"/>
                      <a:pt x="192" y="245"/>
                      <a:pt x="201" y="372"/>
                    </a:cubicBezTo>
                    <a:cubicBezTo>
                      <a:pt x="207" y="422"/>
                      <a:pt x="189" y="484"/>
                      <a:pt x="157" y="511"/>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34" name="Google Shape;334;p26"/>
              <p:cNvSpPr/>
              <p:nvPr/>
            </p:nvSpPr>
            <p:spPr>
              <a:xfrm>
                <a:off x="1760760" y="1847880"/>
                <a:ext cx="73440" cy="190080"/>
              </a:xfrm>
              <a:custGeom>
                <a:avLst/>
                <a:gdLst/>
                <a:ahLst/>
                <a:cxnLst/>
                <a:rect l="l" t="t" r="r" b="b"/>
                <a:pathLst>
                  <a:path w="204" h="528" extrusionOk="0">
                    <a:moveTo>
                      <a:pt x="155" y="511"/>
                    </a:moveTo>
                    <a:lnTo>
                      <a:pt x="155" y="511"/>
                    </a:lnTo>
                    <a:cubicBezTo>
                      <a:pt x="132" y="533"/>
                      <a:pt x="99" y="536"/>
                      <a:pt x="57" y="505"/>
                    </a:cubicBezTo>
                    <a:cubicBezTo>
                      <a:pt x="33" y="487"/>
                      <a:pt x="12" y="459"/>
                      <a:pt x="3" y="431"/>
                    </a:cubicBezTo>
                    <a:cubicBezTo>
                      <a:pt x="-5" y="390"/>
                      <a:pt x="3" y="350"/>
                      <a:pt x="21" y="313"/>
                    </a:cubicBezTo>
                    <a:cubicBezTo>
                      <a:pt x="66" y="201"/>
                      <a:pt x="117" y="99"/>
                      <a:pt x="179" y="0"/>
                    </a:cubicBezTo>
                    <a:cubicBezTo>
                      <a:pt x="176" y="124"/>
                      <a:pt x="194" y="245"/>
                      <a:pt x="203" y="372"/>
                    </a:cubicBezTo>
                    <a:cubicBezTo>
                      <a:pt x="209" y="421"/>
                      <a:pt x="191" y="483"/>
                      <a:pt x="155" y="511"/>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35" name="Google Shape;335;p26"/>
              <p:cNvSpPr/>
              <p:nvPr/>
            </p:nvSpPr>
            <p:spPr>
              <a:xfrm>
                <a:off x="1933200" y="2063160"/>
                <a:ext cx="73440" cy="190440"/>
              </a:xfrm>
              <a:custGeom>
                <a:avLst/>
                <a:gdLst/>
                <a:ahLst/>
                <a:cxnLst/>
                <a:rect l="l" t="t" r="r" b="b"/>
                <a:pathLst>
                  <a:path w="204" h="529" extrusionOk="0">
                    <a:moveTo>
                      <a:pt x="156" y="515"/>
                    </a:moveTo>
                    <a:lnTo>
                      <a:pt x="156" y="515"/>
                    </a:lnTo>
                    <a:cubicBezTo>
                      <a:pt x="132" y="533"/>
                      <a:pt x="100" y="537"/>
                      <a:pt x="58" y="506"/>
                    </a:cubicBezTo>
                    <a:cubicBezTo>
                      <a:pt x="34" y="487"/>
                      <a:pt x="13" y="462"/>
                      <a:pt x="4" y="431"/>
                    </a:cubicBezTo>
                    <a:cubicBezTo>
                      <a:pt x="-5" y="391"/>
                      <a:pt x="4" y="351"/>
                      <a:pt x="22" y="313"/>
                    </a:cubicBezTo>
                    <a:cubicBezTo>
                      <a:pt x="67" y="205"/>
                      <a:pt x="117" y="99"/>
                      <a:pt x="180" y="0"/>
                    </a:cubicBezTo>
                    <a:cubicBezTo>
                      <a:pt x="177" y="127"/>
                      <a:pt x="195" y="248"/>
                      <a:pt x="204" y="372"/>
                    </a:cubicBezTo>
                    <a:cubicBezTo>
                      <a:pt x="207" y="422"/>
                      <a:pt x="192" y="484"/>
                      <a:pt x="156" y="515"/>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36" name="Google Shape;336;p26"/>
              <p:cNvSpPr/>
              <p:nvPr/>
            </p:nvSpPr>
            <p:spPr>
              <a:xfrm>
                <a:off x="1873800" y="2504160"/>
                <a:ext cx="73080" cy="190080"/>
              </a:xfrm>
              <a:custGeom>
                <a:avLst/>
                <a:gdLst/>
                <a:ahLst/>
                <a:cxnLst/>
                <a:rect l="l" t="t" r="r" b="b"/>
                <a:pathLst>
                  <a:path w="203" h="528" extrusionOk="0">
                    <a:moveTo>
                      <a:pt x="154" y="515"/>
                    </a:moveTo>
                    <a:lnTo>
                      <a:pt x="154" y="515"/>
                    </a:lnTo>
                    <a:cubicBezTo>
                      <a:pt x="131" y="533"/>
                      <a:pt x="98" y="536"/>
                      <a:pt x="56" y="505"/>
                    </a:cubicBezTo>
                    <a:cubicBezTo>
                      <a:pt x="32" y="487"/>
                      <a:pt x="11" y="462"/>
                      <a:pt x="5" y="431"/>
                    </a:cubicBezTo>
                    <a:cubicBezTo>
                      <a:pt x="-6" y="391"/>
                      <a:pt x="5" y="350"/>
                      <a:pt x="20" y="313"/>
                    </a:cubicBezTo>
                    <a:cubicBezTo>
                      <a:pt x="65" y="205"/>
                      <a:pt x="116" y="99"/>
                      <a:pt x="178" y="0"/>
                    </a:cubicBezTo>
                    <a:cubicBezTo>
                      <a:pt x="175" y="127"/>
                      <a:pt x="193" y="248"/>
                      <a:pt x="202" y="372"/>
                    </a:cubicBezTo>
                    <a:cubicBezTo>
                      <a:pt x="208" y="422"/>
                      <a:pt x="190" y="484"/>
                      <a:pt x="154" y="515"/>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37" name="Google Shape;337;p26"/>
              <p:cNvSpPr/>
              <p:nvPr/>
            </p:nvSpPr>
            <p:spPr>
              <a:xfrm>
                <a:off x="1634760" y="1512720"/>
                <a:ext cx="73080" cy="190080"/>
              </a:xfrm>
              <a:custGeom>
                <a:avLst/>
                <a:gdLst/>
                <a:ahLst/>
                <a:cxnLst/>
                <a:rect l="l" t="t" r="r" b="b"/>
                <a:pathLst>
                  <a:path w="203" h="528" extrusionOk="0">
                    <a:moveTo>
                      <a:pt x="157" y="512"/>
                    </a:moveTo>
                    <a:lnTo>
                      <a:pt x="157" y="512"/>
                    </a:lnTo>
                    <a:cubicBezTo>
                      <a:pt x="130" y="534"/>
                      <a:pt x="97" y="537"/>
                      <a:pt x="55" y="503"/>
                    </a:cubicBezTo>
                    <a:cubicBezTo>
                      <a:pt x="32" y="484"/>
                      <a:pt x="11" y="459"/>
                      <a:pt x="5" y="429"/>
                    </a:cubicBezTo>
                    <a:cubicBezTo>
                      <a:pt x="-7" y="391"/>
                      <a:pt x="5" y="348"/>
                      <a:pt x="20" y="311"/>
                    </a:cubicBezTo>
                    <a:cubicBezTo>
                      <a:pt x="64" y="202"/>
                      <a:pt x="115" y="100"/>
                      <a:pt x="178" y="0"/>
                    </a:cubicBezTo>
                    <a:cubicBezTo>
                      <a:pt x="175" y="125"/>
                      <a:pt x="193" y="245"/>
                      <a:pt x="202" y="370"/>
                    </a:cubicBezTo>
                    <a:cubicBezTo>
                      <a:pt x="208" y="422"/>
                      <a:pt x="189" y="484"/>
                      <a:pt x="157" y="512"/>
                    </a:cubicBezTo>
                    <a:close/>
                  </a:path>
                </a:pathLst>
              </a:custGeom>
              <a:solidFill>
                <a:schemeClr val="lt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38" name="Google Shape;338;p26"/>
              <p:cNvSpPr/>
              <p:nvPr/>
            </p:nvSpPr>
            <p:spPr>
              <a:xfrm>
                <a:off x="2434320" y="3996360"/>
                <a:ext cx="883080" cy="1042920"/>
              </a:xfrm>
              <a:custGeom>
                <a:avLst/>
                <a:gdLst/>
                <a:ahLst/>
                <a:cxnLst/>
                <a:rect l="l" t="t" r="r" b="b"/>
                <a:pathLst>
                  <a:path w="2453" h="2897" extrusionOk="0">
                    <a:moveTo>
                      <a:pt x="54" y="2083"/>
                    </a:moveTo>
                    <a:lnTo>
                      <a:pt x="54" y="2083"/>
                    </a:lnTo>
                    <a:cubicBezTo>
                      <a:pt x="334" y="2344"/>
                      <a:pt x="760" y="2400"/>
                      <a:pt x="1019" y="2685"/>
                    </a:cubicBezTo>
                    <a:cubicBezTo>
                      <a:pt x="1088" y="2759"/>
                      <a:pt x="1147" y="2852"/>
                      <a:pt x="1240" y="2883"/>
                    </a:cubicBezTo>
                    <a:cubicBezTo>
                      <a:pt x="1314" y="2911"/>
                      <a:pt x="1398" y="2892"/>
                      <a:pt x="1472" y="2864"/>
                    </a:cubicBezTo>
                    <a:cubicBezTo>
                      <a:pt x="1678" y="2787"/>
                      <a:pt x="1859" y="2638"/>
                      <a:pt x="1979" y="2446"/>
                    </a:cubicBezTo>
                    <a:cubicBezTo>
                      <a:pt x="2083" y="2272"/>
                      <a:pt x="2140" y="2071"/>
                      <a:pt x="2190" y="1876"/>
                    </a:cubicBezTo>
                    <a:cubicBezTo>
                      <a:pt x="2348" y="1296"/>
                      <a:pt x="2491" y="744"/>
                      <a:pt x="2444" y="136"/>
                    </a:cubicBezTo>
                    <a:cubicBezTo>
                      <a:pt x="2441" y="102"/>
                      <a:pt x="2438" y="71"/>
                      <a:pt x="2417" y="43"/>
                    </a:cubicBezTo>
                    <a:cubicBezTo>
                      <a:pt x="2381" y="-10"/>
                      <a:pt x="2303" y="-4"/>
                      <a:pt x="2244" y="6"/>
                    </a:cubicBezTo>
                    <a:cubicBezTo>
                      <a:pt x="1386" y="170"/>
                      <a:pt x="608" y="725"/>
                      <a:pt x="152" y="1497"/>
                    </a:cubicBezTo>
                    <a:cubicBezTo>
                      <a:pt x="75" y="1627"/>
                      <a:pt x="3" y="1770"/>
                      <a:pt x="0" y="1922"/>
                    </a:cubicBezTo>
                    <a:lnTo>
                      <a:pt x="54" y="2083"/>
                    </a:lnTo>
                    <a:close/>
                  </a:path>
                </a:pathLst>
              </a:custGeom>
              <a:solidFill>
                <a:schemeClr val="accent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39" name="Google Shape;339;p26"/>
              <p:cNvSpPr/>
              <p:nvPr/>
            </p:nvSpPr>
            <p:spPr>
              <a:xfrm>
                <a:off x="2613240" y="4454640"/>
                <a:ext cx="649080" cy="357480"/>
              </a:xfrm>
              <a:custGeom>
                <a:avLst/>
                <a:gdLst/>
                <a:ahLst/>
                <a:cxnLst/>
                <a:rect l="l" t="t" r="r" b="b"/>
                <a:pathLst>
                  <a:path w="1803" h="993" extrusionOk="0">
                    <a:moveTo>
                      <a:pt x="30" y="993"/>
                    </a:moveTo>
                    <a:lnTo>
                      <a:pt x="30" y="993"/>
                    </a:lnTo>
                    <a:cubicBezTo>
                      <a:pt x="308" y="984"/>
                      <a:pt x="564" y="860"/>
                      <a:pt x="811" y="739"/>
                    </a:cubicBezTo>
                    <a:cubicBezTo>
                      <a:pt x="1041" y="624"/>
                      <a:pt x="1267" y="506"/>
                      <a:pt x="1473" y="354"/>
                    </a:cubicBezTo>
                    <a:cubicBezTo>
                      <a:pt x="1589" y="268"/>
                      <a:pt x="1699" y="168"/>
                      <a:pt x="1795" y="57"/>
                    </a:cubicBezTo>
                    <a:cubicBezTo>
                      <a:pt x="1822" y="26"/>
                      <a:pt x="1777" y="-21"/>
                      <a:pt x="1750" y="10"/>
                    </a:cubicBezTo>
                    <a:cubicBezTo>
                      <a:pt x="1583" y="203"/>
                      <a:pt x="1377" y="351"/>
                      <a:pt x="1160" y="479"/>
                    </a:cubicBezTo>
                    <a:cubicBezTo>
                      <a:pt x="1053" y="540"/>
                      <a:pt x="939" y="599"/>
                      <a:pt x="826" y="655"/>
                    </a:cubicBezTo>
                    <a:cubicBezTo>
                      <a:pt x="707" y="714"/>
                      <a:pt x="591" y="776"/>
                      <a:pt x="466" y="823"/>
                    </a:cubicBezTo>
                    <a:cubicBezTo>
                      <a:pt x="325" y="879"/>
                      <a:pt x="179" y="922"/>
                      <a:pt x="30" y="925"/>
                    </a:cubicBezTo>
                    <a:cubicBezTo>
                      <a:pt x="-11" y="928"/>
                      <a:pt x="-11" y="993"/>
                      <a:pt x="30" y="993"/>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0" name="Google Shape;340;p26"/>
              <p:cNvSpPr/>
              <p:nvPr/>
            </p:nvSpPr>
            <p:spPr>
              <a:xfrm>
                <a:off x="2731320" y="4630320"/>
                <a:ext cx="479880" cy="231120"/>
              </a:xfrm>
              <a:custGeom>
                <a:avLst/>
                <a:gdLst/>
                <a:ahLst/>
                <a:cxnLst/>
                <a:rect l="l" t="t" r="r" b="b"/>
                <a:pathLst>
                  <a:path w="1333" h="642" extrusionOk="0">
                    <a:moveTo>
                      <a:pt x="42" y="641"/>
                    </a:moveTo>
                    <a:lnTo>
                      <a:pt x="42" y="641"/>
                    </a:lnTo>
                    <a:cubicBezTo>
                      <a:pt x="221" y="604"/>
                      <a:pt x="394" y="552"/>
                      <a:pt x="564" y="483"/>
                    </a:cubicBezTo>
                    <a:cubicBezTo>
                      <a:pt x="737" y="415"/>
                      <a:pt x="901" y="335"/>
                      <a:pt x="1058" y="238"/>
                    </a:cubicBezTo>
                    <a:cubicBezTo>
                      <a:pt x="1148" y="183"/>
                      <a:pt x="1234" y="124"/>
                      <a:pt x="1318" y="62"/>
                    </a:cubicBezTo>
                    <a:cubicBezTo>
                      <a:pt x="1330" y="52"/>
                      <a:pt x="1339" y="34"/>
                      <a:pt x="1327" y="15"/>
                    </a:cubicBezTo>
                    <a:cubicBezTo>
                      <a:pt x="1321" y="3"/>
                      <a:pt x="1297" y="-7"/>
                      <a:pt x="1285" y="6"/>
                    </a:cubicBezTo>
                    <a:cubicBezTo>
                      <a:pt x="1139" y="115"/>
                      <a:pt x="984" y="210"/>
                      <a:pt x="820" y="294"/>
                    </a:cubicBezTo>
                    <a:cubicBezTo>
                      <a:pt x="659" y="378"/>
                      <a:pt x="492" y="446"/>
                      <a:pt x="322" y="499"/>
                    </a:cubicBezTo>
                    <a:cubicBezTo>
                      <a:pt x="224" y="530"/>
                      <a:pt x="126" y="555"/>
                      <a:pt x="24" y="577"/>
                    </a:cubicBezTo>
                    <a:cubicBezTo>
                      <a:pt x="7" y="580"/>
                      <a:pt x="-3" y="601"/>
                      <a:pt x="0" y="617"/>
                    </a:cubicBezTo>
                    <a:cubicBezTo>
                      <a:pt x="7" y="636"/>
                      <a:pt x="24" y="645"/>
                      <a:pt x="42" y="641"/>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1" name="Google Shape;341;p26"/>
              <p:cNvSpPr/>
              <p:nvPr/>
            </p:nvSpPr>
            <p:spPr>
              <a:xfrm>
                <a:off x="2771280" y="4755600"/>
                <a:ext cx="387000" cy="185400"/>
              </a:xfrm>
              <a:custGeom>
                <a:avLst/>
                <a:gdLst/>
                <a:ahLst/>
                <a:cxnLst/>
                <a:rect l="l" t="t" r="r" b="b"/>
                <a:pathLst>
                  <a:path w="1075" h="515" extrusionOk="0">
                    <a:moveTo>
                      <a:pt x="41" y="514"/>
                    </a:moveTo>
                    <a:lnTo>
                      <a:pt x="41" y="514"/>
                    </a:lnTo>
                    <a:cubicBezTo>
                      <a:pt x="325" y="455"/>
                      <a:pt x="602" y="349"/>
                      <a:pt x="852" y="201"/>
                    </a:cubicBezTo>
                    <a:cubicBezTo>
                      <a:pt x="923" y="157"/>
                      <a:pt x="992" y="111"/>
                      <a:pt x="1061" y="64"/>
                    </a:cubicBezTo>
                    <a:cubicBezTo>
                      <a:pt x="1072" y="52"/>
                      <a:pt x="1081" y="33"/>
                      <a:pt x="1070" y="18"/>
                    </a:cubicBezTo>
                    <a:cubicBezTo>
                      <a:pt x="1064" y="2"/>
                      <a:pt x="1040" y="-7"/>
                      <a:pt x="1028" y="5"/>
                    </a:cubicBezTo>
                    <a:cubicBezTo>
                      <a:pt x="792" y="176"/>
                      <a:pt x="533" y="306"/>
                      <a:pt x="259" y="390"/>
                    </a:cubicBezTo>
                    <a:cubicBezTo>
                      <a:pt x="182" y="411"/>
                      <a:pt x="104" y="433"/>
                      <a:pt x="24" y="449"/>
                    </a:cubicBezTo>
                    <a:cubicBezTo>
                      <a:pt x="6" y="452"/>
                      <a:pt x="-3" y="474"/>
                      <a:pt x="0" y="489"/>
                    </a:cubicBezTo>
                    <a:cubicBezTo>
                      <a:pt x="6" y="508"/>
                      <a:pt x="24" y="517"/>
                      <a:pt x="41" y="514"/>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2" name="Google Shape;342;p26"/>
              <p:cNvSpPr/>
              <p:nvPr/>
            </p:nvSpPr>
            <p:spPr>
              <a:xfrm>
                <a:off x="746640" y="2883600"/>
                <a:ext cx="2634120" cy="1910880"/>
              </a:xfrm>
              <a:custGeom>
                <a:avLst/>
                <a:gdLst/>
                <a:ahLst/>
                <a:cxnLst/>
                <a:rect l="l" t="t" r="r" b="b"/>
                <a:pathLst>
                  <a:path w="7317" h="5308" extrusionOk="0">
                    <a:moveTo>
                      <a:pt x="6542" y="4291"/>
                    </a:moveTo>
                    <a:lnTo>
                      <a:pt x="6542" y="4291"/>
                    </a:lnTo>
                    <a:cubicBezTo>
                      <a:pt x="6592" y="4256"/>
                      <a:pt x="6658" y="4300"/>
                      <a:pt x="6708" y="4300"/>
                    </a:cubicBezTo>
                    <a:cubicBezTo>
                      <a:pt x="6780" y="4297"/>
                      <a:pt x="6837" y="4272"/>
                      <a:pt x="6902" y="4235"/>
                    </a:cubicBezTo>
                    <a:cubicBezTo>
                      <a:pt x="6944" y="4210"/>
                      <a:pt x="6986" y="4185"/>
                      <a:pt x="7012" y="4145"/>
                    </a:cubicBezTo>
                    <a:cubicBezTo>
                      <a:pt x="7042" y="4092"/>
                      <a:pt x="7042" y="4027"/>
                      <a:pt x="7042" y="3965"/>
                    </a:cubicBezTo>
                    <a:cubicBezTo>
                      <a:pt x="7039" y="3891"/>
                      <a:pt x="7039" y="3813"/>
                      <a:pt x="7021" y="3739"/>
                    </a:cubicBezTo>
                    <a:cubicBezTo>
                      <a:pt x="7003" y="3667"/>
                      <a:pt x="6965" y="3596"/>
                      <a:pt x="6905" y="3553"/>
                    </a:cubicBezTo>
                    <a:cubicBezTo>
                      <a:pt x="7129" y="3457"/>
                      <a:pt x="7287" y="3196"/>
                      <a:pt x="7313" y="2954"/>
                    </a:cubicBezTo>
                    <a:cubicBezTo>
                      <a:pt x="7340" y="2715"/>
                      <a:pt x="7233" y="2439"/>
                      <a:pt x="7063" y="2278"/>
                    </a:cubicBezTo>
                    <a:cubicBezTo>
                      <a:pt x="7087" y="2058"/>
                      <a:pt x="7060" y="1829"/>
                      <a:pt x="6983" y="1621"/>
                    </a:cubicBezTo>
                    <a:cubicBezTo>
                      <a:pt x="6920" y="1453"/>
                      <a:pt x="6825" y="1295"/>
                      <a:pt x="6688" y="1187"/>
                    </a:cubicBezTo>
                    <a:cubicBezTo>
                      <a:pt x="6551" y="1078"/>
                      <a:pt x="6369" y="1023"/>
                      <a:pt x="6199" y="1066"/>
                    </a:cubicBezTo>
                    <a:cubicBezTo>
                      <a:pt x="6238" y="837"/>
                      <a:pt x="6080" y="601"/>
                      <a:pt x="5868" y="520"/>
                    </a:cubicBezTo>
                    <a:cubicBezTo>
                      <a:pt x="5659" y="443"/>
                      <a:pt x="5415" y="502"/>
                      <a:pt x="5233" y="641"/>
                    </a:cubicBezTo>
                    <a:cubicBezTo>
                      <a:pt x="5305" y="585"/>
                      <a:pt x="4950" y="204"/>
                      <a:pt x="4906" y="167"/>
                    </a:cubicBezTo>
                    <a:cubicBezTo>
                      <a:pt x="4798" y="77"/>
                      <a:pt x="4661" y="30"/>
                      <a:pt x="4524" y="12"/>
                    </a:cubicBezTo>
                    <a:cubicBezTo>
                      <a:pt x="4259" y="-29"/>
                      <a:pt x="3892" y="24"/>
                      <a:pt x="3741" y="288"/>
                    </a:cubicBezTo>
                    <a:cubicBezTo>
                      <a:pt x="3637" y="213"/>
                      <a:pt x="3509" y="179"/>
                      <a:pt x="3381" y="167"/>
                    </a:cubicBezTo>
                    <a:cubicBezTo>
                      <a:pt x="3214" y="151"/>
                      <a:pt x="3038" y="179"/>
                      <a:pt x="2886" y="263"/>
                    </a:cubicBezTo>
                    <a:cubicBezTo>
                      <a:pt x="2737" y="347"/>
                      <a:pt x="2615" y="492"/>
                      <a:pt x="2576" y="666"/>
                    </a:cubicBezTo>
                    <a:cubicBezTo>
                      <a:pt x="2475" y="647"/>
                      <a:pt x="2397" y="567"/>
                      <a:pt x="2299" y="542"/>
                    </a:cubicBezTo>
                    <a:cubicBezTo>
                      <a:pt x="2177" y="511"/>
                      <a:pt x="2046" y="573"/>
                      <a:pt x="1962" y="675"/>
                    </a:cubicBezTo>
                    <a:cubicBezTo>
                      <a:pt x="1882" y="774"/>
                      <a:pt x="1840" y="905"/>
                      <a:pt x="1819" y="1032"/>
                    </a:cubicBezTo>
                    <a:cubicBezTo>
                      <a:pt x="1640" y="960"/>
                      <a:pt x="1417" y="1128"/>
                      <a:pt x="1423" y="1326"/>
                    </a:cubicBezTo>
                    <a:cubicBezTo>
                      <a:pt x="1056" y="1249"/>
                      <a:pt x="651" y="1453"/>
                      <a:pt x="484" y="1804"/>
                    </a:cubicBezTo>
                    <a:cubicBezTo>
                      <a:pt x="377" y="2024"/>
                      <a:pt x="395" y="2235"/>
                      <a:pt x="398" y="2477"/>
                    </a:cubicBezTo>
                    <a:cubicBezTo>
                      <a:pt x="398" y="2495"/>
                      <a:pt x="398" y="2514"/>
                      <a:pt x="389" y="2529"/>
                    </a:cubicBezTo>
                    <a:cubicBezTo>
                      <a:pt x="377" y="2551"/>
                      <a:pt x="353" y="2564"/>
                      <a:pt x="332" y="2573"/>
                    </a:cubicBezTo>
                    <a:cubicBezTo>
                      <a:pt x="153" y="2660"/>
                      <a:pt x="16" y="2842"/>
                      <a:pt x="1" y="3047"/>
                    </a:cubicBezTo>
                    <a:cubicBezTo>
                      <a:pt x="-14" y="3252"/>
                      <a:pt x="106" y="3466"/>
                      <a:pt x="293" y="3531"/>
                    </a:cubicBezTo>
                    <a:cubicBezTo>
                      <a:pt x="273" y="3739"/>
                      <a:pt x="287" y="4033"/>
                      <a:pt x="392" y="4213"/>
                    </a:cubicBezTo>
                    <a:cubicBezTo>
                      <a:pt x="478" y="4365"/>
                      <a:pt x="639" y="4455"/>
                      <a:pt x="788" y="4536"/>
                    </a:cubicBezTo>
                    <a:cubicBezTo>
                      <a:pt x="892" y="4591"/>
                      <a:pt x="1018" y="4650"/>
                      <a:pt x="1125" y="4604"/>
                    </a:cubicBezTo>
                    <a:cubicBezTo>
                      <a:pt x="1107" y="4762"/>
                      <a:pt x="1268" y="4876"/>
                      <a:pt x="1414" y="4923"/>
                    </a:cubicBezTo>
                    <a:cubicBezTo>
                      <a:pt x="1613" y="4985"/>
                      <a:pt x="1825" y="4998"/>
                      <a:pt x="2028" y="4960"/>
                    </a:cubicBezTo>
                    <a:cubicBezTo>
                      <a:pt x="2198" y="5270"/>
                      <a:pt x="2636" y="5376"/>
                      <a:pt x="2919" y="5177"/>
                    </a:cubicBezTo>
                    <a:cubicBezTo>
                      <a:pt x="3258" y="5401"/>
                      <a:pt x="3741" y="5329"/>
                      <a:pt x="4018" y="5029"/>
                    </a:cubicBezTo>
                    <a:cubicBezTo>
                      <a:pt x="4163" y="5162"/>
                      <a:pt x="4342" y="5276"/>
                      <a:pt x="4536" y="5286"/>
                    </a:cubicBezTo>
                    <a:cubicBezTo>
                      <a:pt x="4733" y="5292"/>
                      <a:pt x="4941" y="5162"/>
                      <a:pt x="4974" y="4960"/>
                    </a:cubicBezTo>
                    <a:cubicBezTo>
                      <a:pt x="4977" y="4932"/>
                      <a:pt x="4980" y="4895"/>
                      <a:pt x="5004" y="4880"/>
                    </a:cubicBezTo>
                    <a:cubicBezTo>
                      <a:pt x="5025" y="4867"/>
                      <a:pt x="5049" y="4870"/>
                      <a:pt x="5069" y="4873"/>
                    </a:cubicBezTo>
                    <a:cubicBezTo>
                      <a:pt x="5245" y="4901"/>
                      <a:pt x="5421" y="4935"/>
                      <a:pt x="5597" y="4917"/>
                    </a:cubicBezTo>
                    <a:cubicBezTo>
                      <a:pt x="5770" y="4895"/>
                      <a:pt x="5949" y="4808"/>
                      <a:pt x="6035" y="4650"/>
                    </a:cubicBezTo>
                    <a:cubicBezTo>
                      <a:pt x="6103" y="4647"/>
                      <a:pt x="6184" y="4659"/>
                      <a:pt x="6252" y="4653"/>
                    </a:cubicBezTo>
                    <a:cubicBezTo>
                      <a:pt x="6324" y="4647"/>
                      <a:pt x="6396" y="4622"/>
                      <a:pt x="6437" y="4567"/>
                    </a:cubicBezTo>
                    <a:cubicBezTo>
                      <a:pt x="6494" y="4495"/>
                      <a:pt x="6467" y="4340"/>
                      <a:pt x="6542" y="4291"/>
                    </a:cubicBezTo>
                    <a:close/>
                  </a:path>
                </a:pathLst>
              </a:custGeom>
              <a:solidFill>
                <a:schemeClr val="accent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43" name="Google Shape;343;p26"/>
              <p:cNvSpPr/>
              <p:nvPr/>
            </p:nvSpPr>
            <p:spPr>
              <a:xfrm>
                <a:off x="1720080" y="4044240"/>
                <a:ext cx="41400" cy="56880"/>
              </a:xfrm>
              <a:custGeom>
                <a:avLst/>
                <a:gdLst/>
                <a:ahLst/>
                <a:cxnLst/>
                <a:rect l="l" t="t" r="r" b="b"/>
                <a:pathLst>
                  <a:path w="115" h="158" extrusionOk="0">
                    <a:moveTo>
                      <a:pt x="9" y="56"/>
                    </a:moveTo>
                    <a:lnTo>
                      <a:pt x="9" y="56"/>
                    </a:lnTo>
                    <a:cubicBezTo>
                      <a:pt x="12" y="62"/>
                      <a:pt x="18" y="68"/>
                      <a:pt x="21" y="71"/>
                    </a:cubicBezTo>
                    <a:cubicBezTo>
                      <a:pt x="18" y="71"/>
                      <a:pt x="18" y="68"/>
                      <a:pt x="15" y="65"/>
                    </a:cubicBezTo>
                    <a:cubicBezTo>
                      <a:pt x="30" y="84"/>
                      <a:pt x="39" y="102"/>
                      <a:pt x="48" y="121"/>
                    </a:cubicBezTo>
                    <a:cubicBezTo>
                      <a:pt x="48" y="121"/>
                      <a:pt x="45" y="118"/>
                      <a:pt x="45" y="115"/>
                    </a:cubicBezTo>
                    <a:cubicBezTo>
                      <a:pt x="48" y="121"/>
                      <a:pt x="48" y="127"/>
                      <a:pt x="51" y="133"/>
                    </a:cubicBezTo>
                    <a:cubicBezTo>
                      <a:pt x="54" y="143"/>
                      <a:pt x="60" y="149"/>
                      <a:pt x="66" y="152"/>
                    </a:cubicBezTo>
                    <a:cubicBezTo>
                      <a:pt x="72" y="158"/>
                      <a:pt x="84" y="158"/>
                      <a:pt x="93" y="158"/>
                    </a:cubicBezTo>
                    <a:cubicBezTo>
                      <a:pt x="108" y="152"/>
                      <a:pt x="120" y="133"/>
                      <a:pt x="114" y="115"/>
                    </a:cubicBezTo>
                    <a:cubicBezTo>
                      <a:pt x="102" y="74"/>
                      <a:pt x="81" y="40"/>
                      <a:pt x="54" y="9"/>
                    </a:cubicBezTo>
                    <a:cubicBezTo>
                      <a:pt x="42" y="-3"/>
                      <a:pt x="21" y="-3"/>
                      <a:pt x="9" y="9"/>
                    </a:cubicBezTo>
                    <a:cubicBezTo>
                      <a:pt x="-3" y="22"/>
                      <a:pt x="-3" y="43"/>
                      <a:pt x="9" y="56"/>
                    </a:cubicBezTo>
                    <a:close/>
                  </a:path>
                </a:pathLst>
              </a:custGeom>
              <a:solidFill>
                <a:schemeClr val="dk1"/>
              </a:solidFill>
              <a:ln>
                <a:noFill/>
              </a:ln>
            </p:spPr>
            <p:txBody>
              <a:bodyPr spcFirstLastPara="1" wrap="square" lIns="120000" tIns="15833" rIns="120000" bIns="15833"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4" name="Google Shape;344;p26"/>
              <p:cNvSpPr/>
              <p:nvPr/>
            </p:nvSpPr>
            <p:spPr>
              <a:xfrm>
                <a:off x="1639440" y="3272040"/>
                <a:ext cx="313560" cy="95400"/>
              </a:xfrm>
              <a:custGeom>
                <a:avLst/>
                <a:gdLst/>
                <a:ahLst/>
                <a:cxnLst/>
                <a:rect l="l" t="t" r="r" b="b"/>
                <a:pathLst>
                  <a:path w="871" h="265" extrusionOk="0">
                    <a:moveTo>
                      <a:pt x="674" y="49"/>
                    </a:moveTo>
                    <a:lnTo>
                      <a:pt x="674" y="49"/>
                    </a:lnTo>
                    <a:cubicBezTo>
                      <a:pt x="603" y="43"/>
                      <a:pt x="531" y="83"/>
                      <a:pt x="489" y="142"/>
                    </a:cubicBezTo>
                    <a:cubicBezTo>
                      <a:pt x="460" y="95"/>
                      <a:pt x="418" y="55"/>
                      <a:pt x="364" y="30"/>
                    </a:cubicBezTo>
                    <a:cubicBezTo>
                      <a:pt x="290" y="-7"/>
                      <a:pt x="206" y="-10"/>
                      <a:pt x="129" y="18"/>
                    </a:cubicBezTo>
                    <a:cubicBezTo>
                      <a:pt x="84" y="36"/>
                      <a:pt x="42" y="61"/>
                      <a:pt x="10" y="95"/>
                    </a:cubicBezTo>
                    <a:cubicBezTo>
                      <a:pt x="-20" y="126"/>
                      <a:pt x="27" y="176"/>
                      <a:pt x="57" y="145"/>
                    </a:cubicBezTo>
                    <a:cubicBezTo>
                      <a:pt x="114" y="83"/>
                      <a:pt x="203" y="52"/>
                      <a:pt x="284" y="71"/>
                    </a:cubicBezTo>
                    <a:cubicBezTo>
                      <a:pt x="361" y="89"/>
                      <a:pt x="430" y="145"/>
                      <a:pt x="460" y="222"/>
                    </a:cubicBezTo>
                    <a:cubicBezTo>
                      <a:pt x="466" y="235"/>
                      <a:pt x="475" y="247"/>
                      <a:pt x="492" y="247"/>
                    </a:cubicBezTo>
                    <a:cubicBezTo>
                      <a:pt x="507" y="247"/>
                      <a:pt x="519" y="238"/>
                      <a:pt x="522" y="222"/>
                    </a:cubicBezTo>
                    <a:cubicBezTo>
                      <a:pt x="543" y="157"/>
                      <a:pt x="609" y="111"/>
                      <a:pt x="674" y="117"/>
                    </a:cubicBezTo>
                    <a:cubicBezTo>
                      <a:pt x="740" y="120"/>
                      <a:pt x="793" y="176"/>
                      <a:pt x="808" y="241"/>
                    </a:cubicBezTo>
                    <a:cubicBezTo>
                      <a:pt x="817" y="281"/>
                      <a:pt x="880" y="266"/>
                      <a:pt x="871" y="222"/>
                    </a:cubicBezTo>
                    <a:cubicBezTo>
                      <a:pt x="850" y="126"/>
                      <a:pt x="767" y="55"/>
                      <a:pt x="674" y="49"/>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5" name="Google Shape;345;p26"/>
              <p:cNvSpPr/>
              <p:nvPr/>
            </p:nvSpPr>
            <p:spPr>
              <a:xfrm>
                <a:off x="1175760" y="3885840"/>
                <a:ext cx="243360" cy="67320"/>
              </a:xfrm>
              <a:custGeom>
                <a:avLst/>
                <a:gdLst/>
                <a:ahLst/>
                <a:cxnLst/>
                <a:rect l="l" t="t" r="r" b="b"/>
                <a:pathLst>
                  <a:path w="676" h="187" extrusionOk="0">
                    <a:moveTo>
                      <a:pt x="666" y="62"/>
                    </a:moveTo>
                    <a:lnTo>
                      <a:pt x="666" y="62"/>
                    </a:lnTo>
                    <a:cubicBezTo>
                      <a:pt x="681" y="49"/>
                      <a:pt x="678" y="25"/>
                      <a:pt x="666" y="12"/>
                    </a:cubicBezTo>
                    <a:cubicBezTo>
                      <a:pt x="654" y="0"/>
                      <a:pt x="633" y="0"/>
                      <a:pt x="621" y="12"/>
                    </a:cubicBezTo>
                    <a:cubicBezTo>
                      <a:pt x="496" y="124"/>
                      <a:pt x="320" y="152"/>
                      <a:pt x="171" y="83"/>
                    </a:cubicBezTo>
                    <a:cubicBezTo>
                      <a:pt x="130" y="68"/>
                      <a:pt x="91" y="40"/>
                      <a:pt x="55" y="9"/>
                    </a:cubicBezTo>
                    <a:cubicBezTo>
                      <a:pt x="43" y="-3"/>
                      <a:pt x="22" y="-3"/>
                      <a:pt x="10" y="9"/>
                    </a:cubicBezTo>
                    <a:cubicBezTo>
                      <a:pt x="-2" y="21"/>
                      <a:pt x="-5" y="46"/>
                      <a:pt x="10" y="58"/>
                    </a:cubicBezTo>
                    <a:cubicBezTo>
                      <a:pt x="153" y="186"/>
                      <a:pt x="356" y="223"/>
                      <a:pt x="529" y="148"/>
                    </a:cubicBezTo>
                    <a:cubicBezTo>
                      <a:pt x="579" y="127"/>
                      <a:pt x="624" y="96"/>
                      <a:pt x="666" y="62"/>
                    </a:cubicBezTo>
                    <a:close/>
                  </a:path>
                </a:pathLst>
              </a:custGeom>
              <a:solidFill>
                <a:schemeClr val="dk1"/>
              </a:solidFill>
              <a:ln>
                <a:noFill/>
              </a:ln>
            </p:spPr>
            <p:txBody>
              <a:bodyPr spcFirstLastPara="1" wrap="square" lIns="120000" tIns="29733" rIns="120000" bIns="29733"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6" name="Google Shape;346;p26"/>
              <p:cNvSpPr/>
              <p:nvPr/>
            </p:nvSpPr>
            <p:spPr>
              <a:xfrm>
                <a:off x="1677600" y="3885840"/>
                <a:ext cx="243360" cy="67320"/>
              </a:xfrm>
              <a:custGeom>
                <a:avLst/>
                <a:gdLst/>
                <a:ahLst/>
                <a:cxnLst/>
                <a:rect l="l" t="t" r="r" b="b"/>
                <a:pathLst>
                  <a:path w="676" h="187" extrusionOk="0">
                    <a:moveTo>
                      <a:pt x="622" y="12"/>
                    </a:moveTo>
                    <a:lnTo>
                      <a:pt x="622" y="12"/>
                    </a:lnTo>
                    <a:cubicBezTo>
                      <a:pt x="497" y="124"/>
                      <a:pt x="321" y="152"/>
                      <a:pt x="172" y="83"/>
                    </a:cubicBezTo>
                    <a:cubicBezTo>
                      <a:pt x="130" y="68"/>
                      <a:pt x="91" y="40"/>
                      <a:pt x="56" y="9"/>
                    </a:cubicBezTo>
                    <a:cubicBezTo>
                      <a:pt x="44" y="-3"/>
                      <a:pt x="23" y="-3"/>
                      <a:pt x="11" y="9"/>
                    </a:cubicBezTo>
                    <a:cubicBezTo>
                      <a:pt x="-1" y="21"/>
                      <a:pt x="-4" y="46"/>
                      <a:pt x="11" y="58"/>
                    </a:cubicBezTo>
                    <a:cubicBezTo>
                      <a:pt x="154" y="186"/>
                      <a:pt x="357" y="223"/>
                      <a:pt x="529" y="148"/>
                    </a:cubicBezTo>
                    <a:cubicBezTo>
                      <a:pt x="580" y="127"/>
                      <a:pt x="625" y="96"/>
                      <a:pt x="667" y="62"/>
                    </a:cubicBezTo>
                    <a:cubicBezTo>
                      <a:pt x="682" y="49"/>
                      <a:pt x="678" y="25"/>
                      <a:pt x="667" y="12"/>
                    </a:cubicBezTo>
                    <a:cubicBezTo>
                      <a:pt x="655" y="0"/>
                      <a:pt x="634" y="0"/>
                      <a:pt x="622" y="12"/>
                    </a:cubicBezTo>
                    <a:close/>
                  </a:path>
                </a:pathLst>
              </a:custGeom>
              <a:solidFill>
                <a:schemeClr val="dk1"/>
              </a:solidFill>
              <a:ln>
                <a:noFill/>
              </a:ln>
            </p:spPr>
            <p:txBody>
              <a:bodyPr spcFirstLastPara="1" wrap="square" lIns="120000" tIns="29733" rIns="120000" bIns="29733"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7" name="Google Shape;347;p26"/>
              <p:cNvSpPr/>
              <p:nvPr/>
            </p:nvSpPr>
            <p:spPr>
              <a:xfrm>
                <a:off x="1319040" y="4064760"/>
                <a:ext cx="435240" cy="101880"/>
              </a:xfrm>
              <a:custGeom>
                <a:avLst/>
                <a:gdLst/>
                <a:ahLst/>
                <a:cxnLst/>
                <a:rect l="l" t="t" r="r" b="b"/>
                <a:pathLst>
                  <a:path w="1209" h="283" extrusionOk="0">
                    <a:moveTo>
                      <a:pt x="956" y="207"/>
                    </a:moveTo>
                    <a:lnTo>
                      <a:pt x="956" y="207"/>
                    </a:lnTo>
                    <a:cubicBezTo>
                      <a:pt x="1046" y="169"/>
                      <a:pt x="1126" y="120"/>
                      <a:pt x="1201" y="58"/>
                    </a:cubicBezTo>
                    <a:cubicBezTo>
                      <a:pt x="1213" y="45"/>
                      <a:pt x="1210" y="20"/>
                      <a:pt x="1201" y="8"/>
                    </a:cubicBezTo>
                    <a:cubicBezTo>
                      <a:pt x="1186" y="-5"/>
                      <a:pt x="1168" y="-1"/>
                      <a:pt x="1153" y="8"/>
                    </a:cubicBezTo>
                    <a:cubicBezTo>
                      <a:pt x="1034" y="110"/>
                      <a:pt x="888" y="176"/>
                      <a:pt x="733" y="203"/>
                    </a:cubicBezTo>
                    <a:cubicBezTo>
                      <a:pt x="581" y="228"/>
                      <a:pt x="423" y="210"/>
                      <a:pt x="280" y="154"/>
                    </a:cubicBezTo>
                    <a:cubicBezTo>
                      <a:pt x="197" y="123"/>
                      <a:pt x="119" y="76"/>
                      <a:pt x="47" y="20"/>
                    </a:cubicBezTo>
                    <a:cubicBezTo>
                      <a:pt x="35" y="11"/>
                      <a:pt x="12" y="20"/>
                      <a:pt x="6" y="33"/>
                    </a:cubicBezTo>
                    <a:cubicBezTo>
                      <a:pt x="-6" y="51"/>
                      <a:pt x="3" y="70"/>
                      <a:pt x="15" y="79"/>
                    </a:cubicBezTo>
                    <a:cubicBezTo>
                      <a:pt x="149" y="185"/>
                      <a:pt x="310" y="253"/>
                      <a:pt x="477" y="275"/>
                    </a:cubicBezTo>
                    <a:cubicBezTo>
                      <a:pt x="637" y="296"/>
                      <a:pt x="807" y="272"/>
                      <a:pt x="956" y="207"/>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8" name="Google Shape;348;p26"/>
              <p:cNvSpPr/>
              <p:nvPr/>
            </p:nvSpPr>
            <p:spPr>
              <a:xfrm>
                <a:off x="2041560" y="4142520"/>
                <a:ext cx="549720" cy="242280"/>
              </a:xfrm>
              <a:custGeom>
                <a:avLst/>
                <a:gdLst/>
                <a:ahLst/>
                <a:cxnLst/>
                <a:rect l="l" t="t" r="r" b="b"/>
                <a:pathLst>
                  <a:path w="1527" h="673" extrusionOk="0">
                    <a:moveTo>
                      <a:pt x="1371" y="189"/>
                    </a:moveTo>
                    <a:lnTo>
                      <a:pt x="1371" y="189"/>
                    </a:lnTo>
                    <a:cubicBezTo>
                      <a:pt x="1320" y="180"/>
                      <a:pt x="1270" y="192"/>
                      <a:pt x="1228" y="217"/>
                    </a:cubicBezTo>
                    <a:cubicBezTo>
                      <a:pt x="1222" y="177"/>
                      <a:pt x="1210" y="136"/>
                      <a:pt x="1189" y="102"/>
                    </a:cubicBezTo>
                    <a:cubicBezTo>
                      <a:pt x="1160" y="56"/>
                      <a:pt x="1115" y="15"/>
                      <a:pt x="1061" y="3"/>
                    </a:cubicBezTo>
                    <a:cubicBezTo>
                      <a:pt x="948" y="-19"/>
                      <a:pt x="850" y="80"/>
                      <a:pt x="814" y="186"/>
                    </a:cubicBezTo>
                    <a:cubicBezTo>
                      <a:pt x="805" y="217"/>
                      <a:pt x="799" y="251"/>
                      <a:pt x="802" y="288"/>
                    </a:cubicBezTo>
                    <a:cubicBezTo>
                      <a:pt x="742" y="266"/>
                      <a:pt x="677" y="273"/>
                      <a:pt x="623" y="304"/>
                    </a:cubicBezTo>
                    <a:cubicBezTo>
                      <a:pt x="572" y="332"/>
                      <a:pt x="537" y="381"/>
                      <a:pt x="519" y="437"/>
                    </a:cubicBezTo>
                    <a:cubicBezTo>
                      <a:pt x="462" y="387"/>
                      <a:pt x="388" y="359"/>
                      <a:pt x="313" y="359"/>
                    </a:cubicBezTo>
                    <a:cubicBezTo>
                      <a:pt x="222" y="359"/>
                      <a:pt x="129" y="406"/>
                      <a:pt x="70" y="480"/>
                    </a:cubicBezTo>
                    <a:cubicBezTo>
                      <a:pt x="37" y="524"/>
                      <a:pt x="13" y="577"/>
                      <a:pt x="1" y="632"/>
                    </a:cubicBezTo>
                    <a:cubicBezTo>
                      <a:pt x="-2" y="648"/>
                      <a:pt x="7" y="667"/>
                      <a:pt x="25" y="672"/>
                    </a:cubicBezTo>
                    <a:cubicBezTo>
                      <a:pt x="40" y="676"/>
                      <a:pt x="61" y="667"/>
                      <a:pt x="64" y="648"/>
                    </a:cubicBezTo>
                    <a:cubicBezTo>
                      <a:pt x="79" y="570"/>
                      <a:pt x="126" y="499"/>
                      <a:pt x="192" y="459"/>
                    </a:cubicBezTo>
                    <a:cubicBezTo>
                      <a:pt x="260" y="418"/>
                      <a:pt x="340" y="418"/>
                      <a:pt x="411" y="446"/>
                    </a:cubicBezTo>
                    <a:cubicBezTo>
                      <a:pt x="453" y="465"/>
                      <a:pt x="489" y="496"/>
                      <a:pt x="516" y="533"/>
                    </a:cubicBezTo>
                    <a:cubicBezTo>
                      <a:pt x="537" y="555"/>
                      <a:pt x="572" y="536"/>
                      <a:pt x="572" y="508"/>
                    </a:cubicBezTo>
                    <a:cubicBezTo>
                      <a:pt x="572" y="449"/>
                      <a:pt x="605" y="391"/>
                      <a:pt x="656" y="363"/>
                    </a:cubicBezTo>
                    <a:cubicBezTo>
                      <a:pt x="709" y="332"/>
                      <a:pt x="778" y="338"/>
                      <a:pt x="826" y="375"/>
                    </a:cubicBezTo>
                    <a:cubicBezTo>
                      <a:pt x="850" y="394"/>
                      <a:pt x="882" y="366"/>
                      <a:pt x="873" y="338"/>
                    </a:cubicBezTo>
                    <a:cubicBezTo>
                      <a:pt x="853" y="263"/>
                      <a:pt x="871" y="180"/>
                      <a:pt x="924" y="124"/>
                    </a:cubicBezTo>
                    <a:cubicBezTo>
                      <a:pt x="951" y="93"/>
                      <a:pt x="990" y="68"/>
                      <a:pt x="1031" y="68"/>
                    </a:cubicBezTo>
                    <a:cubicBezTo>
                      <a:pt x="1070" y="68"/>
                      <a:pt x="1103" y="93"/>
                      <a:pt x="1124" y="124"/>
                    </a:cubicBezTo>
                    <a:cubicBezTo>
                      <a:pt x="1157" y="170"/>
                      <a:pt x="1166" y="229"/>
                      <a:pt x="1174" y="282"/>
                    </a:cubicBezTo>
                    <a:cubicBezTo>
                      <a:pt x="1174" y="294"/>
                      <a:pt x="1180" y="307"/>
                      <a:pt x="1192" y="313"/>
                    </a:cubicBezTo>
                    <a:cubicBezTo>
                      <a:pt x="1204" y="319"/>
                      <a:pt x="1219" y="316"/>
                      <a:pt x="1228" y="307"/>
                    </a:cubicBezTo>
                    <a:cubicBezTo>
                      <a:pt x="1261" y="266"/>
                      <a:pt x="1309" y="245"/>
                      <a:pt x="1359" y="254"/>
                    </a:cubicBezTo>
                    <a:cubicBezTo>
                      <a:pt x="1407" y="263"/>
                      <a:pt x="1448" y="297"/>
                      <a:pt x="1466" y="344"/>
                    </a:cubicBezTo>
                    <a:cubicBezTo>
                      <a:pt x="1475" y="363"/>
                      <a:pt x="1496" y="366"/>
                      <a:pt x="1511" y="356"/>
                    </a:cubicBezTo>
                    <a:cubicBezTo>
                      <a:pt x="1529" y="347"/>
                      <a:pt x="1529" y="328"/>
                      <a:pt x="1523" y="310"/>
                    </a:cubicBezTo>
                    <a:cubicBezTo>
                      <a:pt x="1496" y="248"/>
                      <a:pt x="1437" y="198"/>
                      <a:pt x="1371" y="189"/>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49" name="Google Shape;349;p26"/>
              <p:cNvSpPr/>
              <p:nvPr/>
            </p:nvSpPr>
            <p:spPr>
              <a:xfrm>
                <a:off x="869760" y="4026240"/>
                <a:ext cx="263520" cy="147600"/>
              </a:xfrm>
              <a:custGeom>
                <a:avLst/>
                <a:gdLst/>
                <a:ahLst/>
                <a:cxnLst/>
                <a:rect l="l" t="t" r="r" b="b"/>
                <a:pathLst>
                  <a:path w="732" h="410" extrusionOk="0">
                    <a:moveTo>
                      <a:pt x="592" y="193"/>
                    </a:moveTo>
                    <a:lnTo>
                      <a:pt x="592" y="193"/>
                    </a:lnTo>
                    <a:cubicBezTo>
                      <a:pt x="538" y="174"/>
                      <a:pt x="479" y="180"/>
                      <a:pt x="428" y="208"/>
                    </a:cubicBezTo>
                    <a:cubicBezTo>
                      <a:pt x="413" y="143"/>
                      <a:pt x="372" y="84"/>
                      <a:pt x="315" y="47"/>
                    </a:cubicBezTo>
                    <a:cubicBezTo>
                      <a:pt x="249" y="3"/>
                      <a:pt x="163" y="-15"/>
                      <a:pt x="88" y="13"/>
                    </a:cubicBezTo>
                    <a:cubicBezTo>
                      <a:pt x="50" y="28"/>
                      <a:pt x="17" y="59"/>
                      <a:pt x="2" y="100"/>
                    </a:cubicBezTo>
                    <a:cubicBezTo>
                      <a:pt x="-4" y="118"/>
                      <a:pt x="8" y="137"/>
                      <a:pt x="23" y="143"/>
                    </a:cubicBezTo>
                    <a:cubicBezTo>
                      <a:pt x="44" y="146"/>
                      <a:pt x="59" y="137"/>
                      <a:pt x="65" y="118"/>
                    </a:cubicBezTo>
                    <a:cubicBezTo>
                      <a:pt x="68" y="109"/>
                      <a:pt x="80" y="97"/>
                      <a:pt x="86" y="90"/>
                    </a:cubicBezTo>
                    <a:cubicBezTo>
                      <a:pt x="100" y="81"/>
                      <a:pt x="112" y="75"/>
                      <a:pt x="130" y="72"/>
                    </a:cubicBezTo>
                    <a:cubicBezTo>
                      <a:pt x="163" y="62"/>
                      <a:pt x="199" y="69"/>
                      <a:pt x="234" y="81"/>
                    </a:cubicBezTo>
                    <a:cubicBezTo>
                      <a:pt x="315" y="109"/>
                      <a:pt x="377" y="183"/>
                      <a:pt x="366" y="276"/>
                    </a:cubicBezTo>
                    <a:cubicBezTo>
                      <a:pt x="363" y="304"/>
                      <a:pt x="404" y="320"/>
                      <a:pt x="422" y="301"/>
                    </a:cubicBezTo>
                    <a:cubicBezTo>
                      <a:pt x="458" y="258"/>
                      <a:pt x="518" y="239"/>
                      <a:pt x="571" y="255"/>
                    </a:cubicBezTo>
                    <a:cubicBezTo>
                      <a:pt x="622" y="273"/>
                      <a:pt x="661" y="323"/>
                      <a:pt x="667" y="375"/>
                    </a:cubicBezTo>
                    <a:cubicBezTo>
                      <a:pt x="669" y="394"/>
                      <a:pt x="682" y="410"/>
                      <a:pt x="699" y="410"/>
                    </a:cubicBezTo>
                    <a:cubicBezTo>
                      <a:pt x="717" y="410"/>
                      <a:pt x="735" y="394"/>
                      <a:pt x="732" y="375"/>
                    </a:cubicBezTo>
                    <a:cubicBezTo>
                      <a:pt x="723" y="292"/>
                      <a:pt x="669" y="220"/>
                      <a:pt x="592" y="193"/>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50" name="Google Shape;350;p26"/>
              <p:cNvSpPr/>
              <p:nvPr/>
            </p:nvSpPr>
            <p:spPr>
              <a:xfrm>
                <a:off x="2313720" y="3186360"/>
                <a:ext cx="311400" cy="103320"/>
              </a:xfrm>
              <a:custGeom>
                <a:avLst/>
                <a:gdLst/>
                <a:ahLst/>
                <a:cxnLst/>
                <a:rect l="l" t="t" r="r" b="b"/>
                <a:pathLst>
                  <a:path w="865" h="287" extrusionOk="0">
                    <a:moveTo>
                      <a:pt x="725" y="1"/>
                    </a:moveTo>
                    <a:lnTo>
                      <a:pt x="725" y="1"/>
                    </a:lnTo>
                    <a:cubicBezTo>
                      <a:pt x="692" y="-4"/>
                      <a:pt x="660" y="1"/>
                      <a:pt x="633" y="23"/>
                    </a:cubicBezTo>
                    <a:cubicBezTo>
                      <a:pt x="621" y="33"/>
                      <a:pt x="609" y="45"/>
                      <a:pt x="600" y="60"/>
                    </a:cubicBezTo>
                    <a:cubicBezTo>
                      <a:pt x="594" y="67"/>
                      <a:pt x="588" y="73"/>
                      <a:pt x="585" y="79"/>
                    </a:cubicBezTo>
                    <a:lnTo>
                      <a:pt x="582" y="82"/>
                    </a:lnTo>
                    <a:cubicBezTo>
                      <a:pt x="579" y="79"/>
                      <a:pt x="573" y="76"/>
                      <a:pt x="567" y="73"/>
                    </a:cubicBezTo>
                    <a:cubicBezTo>
                      <a:pt x="553" y="67"/>
                      <a:pt x="538" y="64"/>
                      <a:pt x="523" y="60"/>
                    </a:cubicBezTo>
                    <a:cubicBezTo>
                      <a:pt x="496" y="60"/>
                      <a:pt x="466" y="70"/>
                      <a:pt x="442" y="85"/>
                    </a:cubicBezTo>
                    <a:cubicBezTo>
                      <a:pt x="401" y="110"/>
                      <a:pt x="374" y="154"/>
                      <a:pt x="356" y="200"/>
                    </a:cubicBezTo>
                    <a:cubicBezTo>
                      <a:pt x="248" y="141"/>
                      <a:pt x="111" y="150"/>
                      <a:pt x="16" y="222"/>
                    </a:cubicBezTo>
                    <a:cubicBezTo>
                      <a:pt x="1" y="234"/>
                      <a:pt x="-5" y="253"/>
                      <a:pt x="4" y="268"/>
                    </a:cubicBezTo>
                    <a:cubicBezTo>
                      <a:pt x="13" y="284"/>
                      <a:pt x="34" y="293"/>
                      <a:pt x="49" y="281"/>
                    </a:cubicBezTo>
                    <a:cubicBezTo>
                      <a:pt x="138" y="215"/>
                      <a:pt x="260" y="213"/>
                      <a:pt x="353" y="277"/>
                    </a:cubicBezTo>
                    <a:cubicBezTo>
                      <a:pt x="374" y="290"/>
                      <a:pt x="395" y="274"/>
                      <a:pt x="401" y="256"/>
                    </a:cubicBezTo>
                    <a:cubicBezTo>
                      <a:pt x="416" y="219"/>
                      <a:pt x="433" y="178"/>
                      <a:pt x="463" y="154"/>
                    </a:cubicBezTo>
                    <a:cubicBezTo>
                      <a:pt x="484" y="132"/>
                      <a:pt x="517" y="119"/>
                      <a:pt x="544" y="135"/>
                    </a:cubicBezTo>
                    <a:cubicBezTo>
                      <a:pt x="549" y="141"/>
                      <a:pt x="555" y="147"/>
                      <a:pt x="564" y="150"/>
                    </a:cubicBezTo>
                    <a:cubicBezTo>
                      <a:pt x="576" y="157"/>
                      <a:pt x="591" y="160"/>
                      <a:pt x="603" y="154"/>
                    </a:cubicBezTo>
                    <a:cubicBezTo>
                      <a:pt x="627" y="144"/>
                      <a:pt x="636" y="123"/>
                      <a:pt x="648" y="104"/>
                    </a:cubicBezTo>
                    <a:cubicBezTo>
                      <a:pt x="666" y="76"/>
                      <a:pt x="696" y="57"/>
                      <a:pt x="725" y="70"/>
                    </a:cubicBezTo>
                    <a:cubicBezTo>
                      <a:pt x="758" y="85"/>
                      <a:pt x="785" y="123"/>
                      <a:pt x="803" y="157"/>
                    </a:cubicBezTo>
                    <a:cubicBezTo>
                      <a:pt x="824" y="191"/>
                      <a:pt x="880" y="160"/>
                      <a:pt x="860" y="123"/>
                    </a:cubicBezTo>
                    <a:cubicBezTo>
                      <a:pt x="830" y="70"/>
                      <a:pt x="788" y="11"/>
                      <a:pt x="725" y="1"/>
                    </a:cubicBezTo>
                    <a:moveTo>
                      <a:pt x="591" y="88"/>
                    </a:moveTo>
                    <a:cubicBezTo>
                      <a:pt x="591" y="88"/>
                      <a:pt x="594" y="91"/>
                      <a:pt x="591" y="88"/>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51" name="Google Shape;351;p26"/>
              <p:cNvSpPr/>
              <p:nvPr/>
            </p:nvSpPr>
            <p:spPr>
              <a:xfrm>
                <a:off x="2854440" y="3928320"/>
                <a:ext cx="415440" cy="122760"/>
              </a:xfrm>
              <a:custGeom>
                <a:avLst/>
                <a:gdLst/>
                <a:ahLst/>
                <a:cxnLst/>
                <a:rect l="l" t="t" r="r" b="b"/>
                <a:pathLst>
                  <a:path w="1154" h="341" extrusionOk="0">
                    <a:moveTo>
                      <a:pt x="952" y="9"/>
                    </a:moveTo>
                    <a:lnTo>
                      <a:pt x="952" y="9"/>
                    </a:lnTo>
                    <a:cubicBezTo>
                      <a:pt x="901" y="30"/>
                      <a:pt x="859" y="65"/>
                      <a:pt x="818" y="102"/>
                    </a:cubicBezTo>
                    <a:cubicBezTo>
                      <a:pt x="803" y="114"/>
                      <a:pt x="785" y="139"/>
                      <a:pt x="764" y="133"/>
                    </a:cubicBezTo>
                    <a:cubicBezTo>
                      <a:pt x="734" y="127"/>
                      <a:pt x="710" y="124"/>
                      <a:pt x="684" y="130"/>
                    </a:cubicBezTo>
                    <a:cubicBezTo>
                      <a:pt x="654" y="139"/>
                      <a:pt x="624" y="157"/>
                      <a:pt x="606" y="182"/>
                    </a:cubicBezTo>
                    <a:cubicBezTo>
                      <a:pt x="555" y="120"/>
                      <a:pt x="472" y="89"/>
                      <a:pt x="395" y="83"/>
                    </a:cubicBezTo>
                    <a:cubicBezTo>
                      <a:pt x="296" y="74"/>
                      <a:pt x="195" y="105"/>
                      <a:pt x="117" y="164"/>
                    </a:cubicBezTo>
                    <a:cubicBezTo>
                      <a:pt x="73" y="198"/>
                      <a:pt x="34" y="241"/>
                      <a:pt x="4" y="291"/>
                    </a:cubicBezTo>
                    <a:cubicBezTo>
                      <a:pt x="-17" y="328"/>
                      <a:pt x="40" y="362"/>
                      <a:pt x="61" y="325"/>
                    </a:cubicBezTo>
                    <a:cubicBezTo>
                      <a:pt x="141" y="179"/>
                      <a:pt x="332" y="105"/>
                      <a:pt x="484" y="173"/>
                    </a:cubicBezTo>
                    <a:cubicBezTo>
                      <a:pt x="523" y="188"/>
                      <a:pt x="561" y="220"/>
                      <a:pt x="576" y="266"/>
                    </a:cubicBezTo>
                    <a:cubicBezTo>
                      <a:pt x="579" y="279"/>
                      <a:pt x="591" y="291"/>
                      <a:pt x="606" y="291"/>
                    </a:cubicBezTo>
                    <a:cubicBezTo>
                      <a:pt x="621" y="291"/>
                      <a:pt x="636" y="279"/>
                      <a:pt x="639" y="266"/>
                    </a:cubicBezTo>
                    <a:cubicBezTo>
                      <a:pt x="645" y="232"/>
                      <a:pt x="666" y="204"/>
                      <a:pt x="698" y="195"/>
                    </a:cubicBezTo>
                    <a:cubicBezTo>
                      <a:pt x="716" y="192"/>
                      <a:pt x="731" y="195"/>
                      <a:pt x="752" y="201"/>
                    </a:cubicBezTo>
                    <a:cubicBezTo>
                      <a:pt x="779" y="204"/>
                      <a:pt x="806" y="198"/>
                      <a:pt x="827" y="179"/>
                    </a:cubicBezTo>
                    <a:cubicBezTo>
                      <a:pt x="862" y="151"/>
                      <a:pt x="895" y="117"/>
                      <a:pt x="934" y="93"/>
                    </a:cubicBezTo>
                    <a:cubicBezTo>
                      <a:pt x="952" y="83"/>
                      <a:pt x="970" y="74"/>
                      <a:pt x="991" y="68"/>
                    </a:cubicBezTo>
                    <a:cubicBezTo>
                      <a:pt x="997" y="68"/>
                      <a:pt x="993" y="68"/>
                      <a:pt x="999" y="68"/>
                    </a:cubicBezTo>
                    <a:cubicBezTo>
                      <a:pt x="1003" y="68"/>
                      <a:pt x="1009" y="68"/>
                      <a:pt x="1011" y="68"/>
                    </a:cubicBezTo>
                    <a:cubicBezTo>
                      <a:pt x="1020" y="68"/>
                      <a:pt x="1023" y="68"/>
                      <a:pt x="1032" y="71"/>
                    </a:cubicBezTo>
                    <a:cubicBezTo>
                      <a:pt x="1050" y="74"/>
                      <a:pt x="1065" y="80"/>
                      <a:pt x="1074" y="93"/>
                    </a:cubicBezTo>
                    <a:cubicBezTo>
                      <a:pt x="1080" y="99"/>
                      <a:pt x="1080" y="99"/>
                      <a:pt x="1080" y="102"/>
                    </a:cubicBezTo>
                    <a:cubicBezTo>
                      <a:pt x="1083" y="105"/>
                      <a:pt x="1086" y="108"/>
                      <a:pt x="1086" y="111"/>
                    </a:cubicBezTo>
                    <a:cubicBezTo>
                      <a:pt x="1086" y="111"/>
                      <a:pt x="1089" y="114"/>
                      <a:pt x="1089" y="120"/>
                    </a:cubicBezTo>
                    <a:lnTo>
                      <a:pt x="1089" y="120"/>
                    </a:lnTo>
                    <a:cubicBezTo>
                      <a:pt x="1089" y="124"/>
                      <a:pt x="1089" y="127"/>
                      <a:pt x="1089" y="130"/>
                    </a:cubicBezTo>
                    <a:cubicBezTo>
                      <a:pt x="1089" y="173"/>
                      <a:pt x="1154" y="173"/>
                      <a:pt x="1154" y="130"/>
                    </a:cubicBezTo>
                    <a:cubicBezTo>
                      <a:pt x="1157" y="24"/>
                      <a:pt x="1032" y="-22"/>
                      <a:pt x="952" y="9"/>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52" name="Google Shape;352;p26"/>
              <p:cNvSpPr/>
              <p:nvPr/>
            </p:nvSpPr>
            <p:spPr>
              <a:xfrm>
                <a:off x="1357560" y="4398120"/>
                <a:ext cx="538560" cy="144360"/>
              </a:xfrm>
              <a:custGeom>
                <a:avLst/>
                <a:gdLst/>
                <a:ahLst/>
                <a:cxnLst/>
                <a:rect l="l" t="t" r="r" b="b"/>
                <a:pathLst>
                  <a:path w="1496" h="401" extrusionOk="0">
                    <a:moveTo>
                      <a:pt x="1076" y="260"/>
                    </a:moveTo>
                    <a:lnTo>
                      <a:pt x="1076" y="260"/>
                    </a:lnTo>
                    <a:cubicBezTo>
                      <a:pt x="1052" y="276"/>
                      <a:pt x="1028" y="291"/>
                      <a:pt x="1010" y="313"/>
                    </a:cubicBezTo>
                    <a:cubicBezTo>
                      <a:pt x="972" y="263"/>
                      <a:pt x="927" y="220"/>
                      <a:pt x="867" y="211"/>
                    </a:cubicBezTo>
                    <a:cubicBezTo>
                      <a:pt x="825" y="204"/>
                      <a:pt x="775" y="220"/>
                      <a:pt x="745" y="254"/>
                    </a:cubicBezTo>
                    <a:cubicBezTo>
                      <a:pt x="614" y="93"/>
                      <a:pt x="411" y="-3"/>
                      <a:pt x="206" y="0"/>
                    </a:cubicBezTo>
                    <a:cubicBezTo>
                      <a:pt x="143" y="3"/>
                      <a:pt x="80" y="12"/>
                      <a:pt x="24" y="31"/>
                    </a:cubicBezTo>
                    <a:cubicBezTo>
                      <a:pt x="-18" y="43"/>
                      <a:pt x="0" y="108"/>
                      <a:pt x="39" y="96"/>
                    </a:cubicBezTo>
                    <a:cubicBezTo>
                      <a:pt x="229" y="34"/>
                      <a:pt x="447" y="77"/>
                      <a:pt x="608" y="207"/>
                    </a:cubicBezTo>
                    <a:cubicBezTo>
                      <a:pt x="653" y="242"/>
                      <a:pt x="691" y="285"/>
                      <a:pt x="724" y="335"/>
                    </a:cubicBezTo>
                    <a:cubicBezTo>
                      <a:pt x="733" y="344"/>
                      <a:pt x="742" y="353"/>
                      <a:pt x="757" y="350"/>
                    </a:cubicBezTo>
                    <a:cubicBezTo>
                      <a:pt x="769" y="347"/>
                      <a:pt x="781" y="338"/>
                      <a:pt x="784" y="325"/>
                    </a:cubicBezTo>
                    <a:cubicBezTo>
                      <a:pt x="787" y="304"/>
                      <a:pt x="793" y="297"/>
                      <a:pt x="810" y="285"/>
                    </a:cubicBezTo>
                    <a:cubicBezTo>
                      <a:pt x="825" y="279"/>
                      <a:pt x="849" y="276"/>
                      <a:pt x="864" y="279"/>
                    </a:cubicBezTo>
                    <a:cubicBezTo>
                      <a:pt x="915" y="291"/>
                      <a:pt x="951" y="341"/>
                      <a:pt x="978" y="384"/>
                    </a:cubicBezTo>
                    <a:cubicBezTo>
                      <a:pt x="989" y="400"/>
                      <a:pt x="1016" y="409"/>
                      <a:pt x="1031" y="391"/>
                    </a:cubicBezTo>
                    <a:cubicBezTo>
                      <a:pt x="1127" y="263"/>
                      <a:pt x="1326" y="242"/>
                      <a:pt x="1442" y="353"/>
                    </a:cubicBezTo>
                    <a:cubicBezTo>
                      <a:pt x="1472" y="384"/>
                      <a:pt x="1517" y="335"/>
                      <a:pt x="1487" y="307"/>
                    </a:cubicBezTo>
                    <a:cubicBezTo>
                      <a:pt x="1377" y="202"/>
                      <a:pt x="1207" y="186"/>
                      <a:pt x="1076" y="260"/>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53" name="Google Shape;353;p26"/>
              <p:cNvSpPr/>
              <p:nvPr/>
            </p:nvSpPr>
            <p:spPr>
              <a:xfrm>
                <a:off x="2244600" y="3825000"/>
                <a:ext cx="233280" cy="177840"/>
              </a:xfrm>
              <a:custGeom>
                <a:avLst/>
                <a:gdLst/>
                <a:ahLst/>
                <a:cxnLst/>
                <a:rect l="l" t="t" r="r" b="b"/>
                <a:pathLst>
                  <a:path w="648" h="494" extrusionOk="0">
                    <a:moveTo>
                      <a:pt x="38" y="76"/>
                    </a:moveTo>
                    <a:lnTo>
                      <a:pt x="38" y="76"/>
                    </a:lnTo>
                    <a:cubicBezTo>
                      <a:pt x="113" y="54"/>
                      <a:pt x="199" y="76"/>
                      <a:pt x="253" y="135"/>
                    </a:cubicBezTo>
                    <a:cubicBezTo>
                      <a:pt x="307" y="190"/>
                      <a:pt x="327" y="277"/>
                      <a:pt x="307" y="355"/>
                    </a:cubicBezTo>
                    <a:cubicBezTo>
                      <a:pt x="301" y="383"/>
                      <a:pt x="330" y="411"/>
                      <a:pt x="354" y="395"/>
                    </a:cubicBezTo>
                    <a:cubicBezTo>
                      <a:pt x="396" y="364"/>
                      <a:pt x="450" y="355"/>
                      <a:pt x="497" y="373"/>
                    </a:cubicBezTo>
                    <a:cubicBezTo>
                      <a:pt x="536" y="389"/>
                      <a:pt x="569" y="426"/>
                      <a:pt x="583" y="469"/>
                    </a:cubicBezTo>
                    <a:cubicBezTo>
                      <a:pt x="596" y="513"/>
                      <a:pt x="658" y="494"/>
                      <a:pt x="646" y="454"/>
                    </a:cubicBezTo>
                    <a:cubicBezTo>
                      <a:pt x="625" y="386"/>
                      <a:pt x="577" y="336"/>
                      <a:pt x="518" y="308"/>
                    </a:cubicBezTo>
                    <a:cubicBezTo>
                      <a:pt x="473" y="293"/>
                      <a:pt x="426" y="293"/>
                      <a:pt x="381" y="305"/>
                    </a:cubicBezTo>
                    <a:cubicBezTo>
                      <a:pt x="384" y="225"/>
                      <a:pt x="354" y="144"/>
                      <a:pt x="297" y="85"/>
                    </a:cubicBezTo>
                    <a:cubicBezTo>
                      <a:pt x="229" y="10"/>
                      <a:pt x="119" y="-17"/>
                      <a:pt x="23" y="10"/>
                    </a:cubicBezTo>
                    <a:cubicBezTo>
                      <a:pt x="-18" y="23"/>
                      <a:pt x="0" y="88"/>
                      <a:pt x="38" y="76"/>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54" name="Google Shape;354;p26"/>
              <p:cNvSpPr/>
              <p:nvPr/>
            </p:nvSpPr>
            <p:spPr>
              <a:xfrm>
                <a:off x="1163880" y="3579840"/>
                <a:ext cx="174240" cy="105480"/>
              </a:xfrm>
              <a:custGeom>
                <a:avLst/>
                <a:gdLst/>
                <a:ahLst/>
                <a:cxnLst/>
                <a:rect l="l" t="t" r="r" b="b"/>
                <a:pathLst>
                  <a:path w="484" h="293" extrusionOk="0">
                    <a:moveTo>
                      <a:pt x="61" y="276"/>
                    </a:moveTo>
                    <a:lnTo>
                      <a:pt x="61" y="276"/>
                    </a:lnTo>
                    <a:cubicBezTo>
                      <a:pt x="118" y="189"/>
                      <a:pt x="228" y="155"/>
                      <a:pt x="321" y="186"/>
                    </a:cubicBezTo>
                    <a:cubicBezTo>
                      <a:pt x="338" y="192"/>
                      <a:pt x="365" y="174"/>
                      <a:pt x="362" y="152"/>
                    </a:cubicBezTo>
                    <a:cubicBezTo>
                      <a:pt x="356" y="102"/>
                      <a:pt x="395" y="59"/>
                      <a:pt x="443" y="68"/>
                    </a:cubicBezTo>
                    <a:cubicBezTo>
                      <a:pt x="460" y="74"/>
                      <a:pt x="478" y="65"/>
                      <a:pt x="484" y="46"/>
                    </a:cubicBezTo>
                    <a:cubicBezTo>
                      <a:pt x="487" y="28"/>
                      <a:pt x="478" y="9"/>
                      <a:pt x="460" y="3"/>
                    </a:cubicBezTo>
                    <a:cubicBezTo>
                      <a:pt x="419" y="-6"/>
                      <a:pt x="371" y="6"/>
                      <a:pt x="338" y="37"/>
                    </a:cubicBezTo>
                    <a:cubicBezTo>
                      <a:pt x="317" y="56"/>
                      <a:pt x="306" y="84"/>
                      <a:pt x="300" y="112"/>
                    </a:cubicBezTo>
                    <a:cubicBezTo>
                      <a:pt x="186" y="93"/>
                      <a:pt x="70" y="146"/>
                      <a:pt x="4" y="242"/>
                    </a:cubicBezTo>
                    <a:cubicBezTo>
                      <a:pt x="-4" y="257"/>
                      <a:pt x="2" y="279"/>
                      <a:pt x="16" y="288"/>
                    </a:cubicBezTo>
                    <a:cubicBezTo>
                      <a:pt x="34" y="298"/>
                      <a:pt x="52" y="291"/>
                      <a:pt x="61" y="276"/>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55" name="Google Shape;355;p26"/>
              <p:cNvSpPr/>
              <p:nvPr/>
            </p:nvSpPr>
            <p:spPr>
              <a:xfrm>
                <a:off x="2863800" y="3488400"/>
                <a:ext cx="242280" cy="66600"/>
              </a:xfrm>
              <a:custGeom>
                <a:avLst/>
                <a:gdLst/>
                <a:ahLst/>
                <a:cxnLst/>
                <a:rect l="l" t="t" r="r" b="b"/>
                <a:pathLst>
                  <a:path w="673" h="185" extrusionOk="0">
                    <a:moveTo>
                      <a:pt x="56" y="145"/>
                    </a:moveTo>
                    <a:lnTo>
                      <a:pt x="56" y="145"/>
                    </a:lnTo>
                    <a:cubicBezTo>
                      <a:pt x="97" y="99"/>
                      <a:pt x="154" y="65"/>
                      <a:pt x="216" y="68"/>
                    </a:cubicBezTo>
                    <a:cubicBezTo>
                      <a:pt x="264" y="71"/>
                      <a:pt x="315" y="105"/>
                      <a:pt x="327" y="155"/>
                    </a:cubicBezTo>
                    <a:cubicBezTo>
                      <a:pt x="336" y="183"/>
                      <a:pt x="371" y="186"/>
                      <a:pt x="386" y="161"/>
                    </a:cubicBezTo>
                    <a:cubicBezTo>
                      <a:pt x="410" y="118"/>
                      <a:pt x="455" y="90"/>
                      <a:pt x="502" y="93"/>
                    </a:cubicBezTo>
                    <a:cubicBezTo>
                      <a:pt x="550" y="96"/>
                      <a:pt x="592" y="127"/>
                      <a:pt x="613" y="170"/>
                    </a:cubicBezTo>
                    <a:cubicBezTo>
                      <a:pt x="619" y="186"/>
                      <a:pt x="643" y="189"/>
                      <a:pt x="658" y="180"/>
                    </a:cubicBezTo>
                    <a:cubicBezTo>
                      <a:pt x="672" y="170"/>
                      <a:pt x="676" y="152"/>
                      <a:pt x="670" y="136"/>
                    </a:cubicBezTo>
                    <a:cubicBezTo>
                      <a:pt x="637" y="71"/>
                      <a:pt x="571" y="28"/>
                      <a:pt x="502" y="25"/>
                    </a:cubicBezTo>
                    <a:cubicBezTo>
                      <a:pt x="452" y="25"/>
                      <a:pt x="401" y="46"/>
                      <a:pt x="365" y="83"/>
                    </a:cubicBezTo>
                    <a:cubicBezTo>
                      <a:pt x="333" y="37"/>
                      <a:pt x="279" y="6"/>
                      <a:pt x="222" y="0"/>
                    </a:cubicBezTo>
                    <a:cubicBezTo>
                      <a:pt x="142" y="-6"/>
                      <a:pt x="64" y="37"/>
                      <a:pt x="8" y="96"/>
                    </a:cubicBezTo>
                    <a:cubicBezTo>
                      <a:pt x="-19" y="127"/>
                      <a:pt x="26" y="177"/>
                      <a:pt x="56" y="145"/>
                    </a:cubicBezTo>
                    <a:close/>
                  </a:path>
                </a:pathLst>
              </a:custGeom>
              <a:solidFill>
                <a:schemeClr val="dk1"/>
              </a:solidFill>
              <a:ln>
                <a:noFill/>
              </a:ln>
            </p:spPr>
            <p:txBody>
              <a:bodyPr spcFirstLastPara="1" wrap="square" lIns="120000" tIns="28800" rIns="120000" bIns="288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56" name="Google Shape;356;p26"/>
              <p:cNvSpPr/>
              <p:nvPr/>
            </p:nvSpPr>
            <p:spPr>
              <a:xfrm>
                <a:off x="2553120" y="4403880"/>
                <a:ext cx="572400" cy="264240"/>
              </a:xfrm>
              <a:custGeom>
                <a:avLst/>
                <a:gdLst/>
                <a:ahLst/>
                <a:cxnLst/>
                <a:rect l="l" t="t" r="r" b="b"/>
                <a:pathLst>
                  <a:path w="1590" h="734" extrusionOk="0">
                    <a:moveTo>
                      <a:pt x="25" y="675"/>
                    </a:moveTo>
                    <a:lnTo>
                      <a:pt x="25" y="675"/>
                    </a:lnTo>
                    <a:cubicBezTo>
                      <a:pt x="293" y="775"/>
                      <a:pt x="597" y="744"/>
                      <a:pt x="847" y="604"/>
                    </a:cubicBezTo>
                    <a:cubicBezTo>
                      <a:pt x="919" y="567"/>
                      <a:pt x="984" y="517"/>
                      <a:pt x="1044" y="461"/>
                    </a:cubicBezTo>
                    <a:cubicBezTo>
                      <a:pt x="1032" y="464"/>
                      <a:pt x="1023" y="467"/>
                      <a:pt x="1011" y="471"/>
                    </a:cubicBezTo>
                    <a:cubicBezTo>
                      <a:pt x="1118" y="489"/>
                      <a:pt x="1226" y="471"/>
                      <a:pt x="1324" y="421"/>
                    </a:cubicBezTo>
                    <a:cubicBezTo>
                      <a:pt x="1413" y="375"/>
                      <a:pt x="1488" y="297"/>
                      <a:pt x="1535" y="207"/>
                    </a:cubicBezTo>
                    <a:cubicBezTo>
                      <a:pt x="1562" y="154"/>
                      <a:pt x="1580" y="99"/>
                      <a:pt x="1589" y="43"/>
                    </a:cubicBezTo>
                    <a:cubicBezTo>
                      <a:pt x="1592" y="24"/>
                      <a:pt x="1586" y="5"/>
                      <a:pt x="1565" y="2"/>
                    </a:cubicBezTo>
                    <a:cubicBezTo>
                      <a:pt x="1550" y="-4"/>
                      <a:pt x="1529" y="5"/>
                      <a:pt x="1527" y="24"/>
                    </a:cubicBezTo>
                    <a:cubicBezTo>
                      <a:pt x="1509" y="139"/>
                      <a:pt x="1449" y="244"/>
                      <a:pt x="1360" y="316"/>
                    </a:cubicBezTo>
                    <a:cubicBezTo>
                      <a:pt x="1267" y="390"/>
                      <a:pt x="1145" y="424"/>
                      <a:pt x="1029" y="405"/>
                    </a:cubicBezTo>
                    <a:cubicBezTo>
                      <a:pt x="1005" y="403"/>
                      <a:pt x="996" y="415"/>
                      <a:pt x="981" y="430"/>
                    </a:cubicBezTo>
                    <a:cubicBezTo>
                      <a:pt x="969" y="440"/>
                      <a:pt x="960" y="449"/>
                      <a:pt x="948" y="458"/>
                    </a:cubicBezTo>
                    <a:cubicBezTo>
                      <a:pt x="927" y="474"/>
                      <a:pt x="904" y="492"/>
                      <a:pt x="880" y="505"/>
                    </a:cubicBezTo>
                    <a:cubicBezTo>
                      <a:pt x="835" y="536"/>
                      <a:pt x="784" y="564"/>
                      <a:pt x="734" y="585"/>
                    </a:cubicBezTo>
                    <a:cubicBezTo>
                      <a:pt x="633" y="629"/>
                      <a:pt x="522" y="657"/>
                      <a:pt x="412" y="663"/>
                    </a:cubicBezTo>
                    <a:cubicBezTo>
                      <a:pt x="287" y="672"/>
                      <a:pt x="159" y="653"/>
                      <a:pt x="39" y="610"/>
                    </a:cubicBezTo>
                    <a:cubicBezTo>
                      <a:pt x="25" y="604"/>
                      <a:pt x="7" y="616"/>
                      <a:pt x="1" y="635"/>
                    </a:cubicBezTo>
                    <a:cubicBezTo>
                      <a:pt x="-5" y="653"/>
                      <a:pt x="7" y="669"/>
                      <a:pt x="25" y="675"/>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57" name="Google Shape;357;p26"/>
              <p:cNvSpPr/>
              <p:nvPr/>
            </p:nvSpPr>
            <p:spPr>
              <a:xfrm>
                <a:off x="1519920" y="2580480"/>
                <a:ext cx="133200" cy="697680"/>
              </a:xfrm>
              <a:custGeom>
                <a:avLst/>
                <a:gdLst/>
                <a:ahLst/>
                <a:cxnLst/>
                <a:rect l="l" t="t" r="r" b="b"/>
                <a:pathLst>
                  <a:path w="370" h="1938" extrusionOk="0">
                    <a:moveTo>
                      <a:pt x="354" y="1164"/>
                    </a:moveTo>
                    <a:lnTo>
                      <a:pt x="354" y="1164"/>
                    </a:lnTo>
                    <a:cubicBezTo>
                      <a:pt x="336" y="916"/>
                      <a:pt x="303" y="675"/>
                      <a:pt x="258" y="433"/>
                    </a:cubicBezTo>
                    <a:cubicBezTo>
                      <a:pt x="231" y="297"/>
                      <a:pt x="202" y="160"/>
                      <a:pt x="169" y="24"/>
                    </a:cubicBezTo>
                    <a:cubicBezTo>
                      <a:pt x="157" y="-17"/>
                      <a:pt x="94" y="-1"/>
                      <a:pt x="106" y="42"/>
                    </a:cubicBezTo>
                    <a:cubicBezTo>
                      <a:pt x="166" y="278"/>
                      <a:pt x="214" y="520"/>
                      <a:pt x="246" y="761"/>
                    </a:cubicBezTo>
                    <a:cubicBezTo>
                      <a:pt x="279" y="1003"/>
                      <a:pt x="297" y="1248"/>
                      <a:pt x="303" y="1492"/>
                    </a:cubicBezTo>
                    <a:cubicBezTo>
                      <a:pt x="303" y="1539"/>
                      <a:pt x="306" y="1585"/>
                      <a:pt x="306" y="1635"/>
                    </a:cubicBezTo>
                    <a:cubicBezTo>
                      <a:pt x="252" y="1446"/>
                      <a:pt x="151" y="1272"/>
                      <a:pt x="11" y="1139"/>
                    </a:cubicBezTo>
                    <a:cubicBezTo>
                      <a:pt x="17" y="1250"/>
                      <a:pt x="-10" y="1359"/>
                      <a:pt x="5" y="1471"/>
                    </a:cubicBezTo>
                    <a:cubicBezTo>
                      <a:pt x="20" y="1570"/>
                      <a:pt x="77" y="1657"/>
                      <a:pt x="145" y="1728"/>
                    </a:cubicBezTo>
                    <a:cubicBezTo>
                      <a:pt x="199" y="1784"/>
                      <a:pt x="240" y="1840"/>
                      <a:pt x="300" y="1883"/>
                    </a:cubicBezTo>
                    <a:cubicBezTo>
                      <a:pt x="300" y="1892"/>
                      <a:pt x="300" y="1898"/>
                      <a:pt x="300" y="1905"/>
                    </a:cubicBezTo>
                    <a:cubicBezTo>
                      <a:pt x="297" y="1948"/>
                      <a:pt x="363" y="1948"/>
                      <a:pt x="365" y="1905"/>
                    </a:cubicBezTo>
                    <a:cubicBezTo>
                      <a:pt x="374" y="1657"/>
                      <a:pt x="371" y="1409"/>
                      <a:pt x="354" y="1164"/>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58" name="Google Shape;358;p26"/>
              <p:cNvSpPr/>
              <p:nvPr/>
            </p:nvSpPr>
            <p:spPr>
              <a:xfrm>
                <a:off x="2190600" y="2454840"/>
                <a:ext cx="273600" cy="761040"/>
              </a:xfrm>
              <a:custGeom>
                <a:avLst/>
                <a:gdLst/>
                <a:ahLst/>
                <a:cxnLst/>
                <a:rect l="l" t="t" r="r" b="b"/>
                <a:pathLst>
                  <a:path w="760" h="2114" extrusionOk="0">
                    <a:moveTo>
                      <a:pt x="346" y="863"/>
                    </a:moveTo>
                    <a:lnTo>
                      <a:pt x="346" y="863"/>
                    </a:lnTo>
                    <a:cubicBezTo>
                      <a:pt x="298" y="937"/>
                      <a:pt x="263" y="1014"/>
                      <a:pt x="239" y="1097"/>
                    </a:cubicBezTo>
                    <a:cubicBezTo>
                      <a:pt x="224" y="887"/>
                      <a:pt x="197" y="677"/>
                      <a:pt x="158" y="469"/>
                    </a:cubicBezTo>
                    <a:cubicBezTo>
                      <a:pt x="132" y="320"/>
                      <a:pt x="99" y="171"/>
                      <a:pt x="63" y="25"/>
                    </a:cubicBezTo>
                    <a:cubicBezTo>
                      <a:pt x="51" y="-18"/>
                      <a:pt x="-11" y="1"/>
                      <a:pt x="1" y="44"/>
                    </a:cubicBezTo>
                    <a:cubicBezTo>
                      <a:pt x="66" y="301"/>
                      <a:pt x="117" y="565"/>
                      <a:pt x="150" y="828"/>
                    </a:cubicBezTo>
                    <a:cubicBezTo>
                      <a:pt x="179" y="1094"/>
                      <a:pt x="191" y="1361"/>
                      <a:pt x="188" y="1627"/>
                    </a:cubicBezTo>
                    <a:cubicBezTo>
                      <a:pt x="185" y="1779"/>
                      <a:pt x="176" y="1928"/>
                      <a:pt x="161" y="2080"/>
                    </a:cubicBezTo>
                    <a:cubicBezTo>
                      <a:pt x="161" y="2099"/>
                      <a:pt x="179" y="2114"/>
                      <a:pt x="194" y="2114"/>
                    </a:cubicBezTo>
                    <a:cubicBezTo>
                      <a:pt x="215" y="2114"/>
                      <a:pt x="224" y="2099"/>
                      <a:pt x="227" y="2080"/>
                    </a:cubicBezTo>
                    <a:cubicBezTo>
                      <a:pt x="251" y="1844"/>
                      <a:pt x="257" y="1606"/>
                      <a:pt x="251" y="1370"/>
                    </a:cubicBezTo>
                    <a:cubicBezTo>
                      <a:pt x="287" y="1352"/>
                      <a:pt x="322" y="1324"/>
                      <a:pt x="343" y="1302"/>
                    </a:cubicBezTo>
                    <a:cubicBezTo>
                      <a:pt x="555" y="1107"/>
                      <a:pt x="701" y="822"/>
                      <a:pt x="760" y="534"/>
                    </a:cubicBezTo>
                    <a:cubicBezTo>
                      <a:pt x="594" y="596"/>
                      <a:pt x="447" y="710"/>
                      <a:pt x="346" y="863"/>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59" name="Google Shape;359;p26"/>
              <p:cNvSpPr/>
              <p:nvPr/>
            </p:nvSpPr>
            <p:spPr>
              <a:xfrm>
                <a:off x="972360" y="3070440"/>
                <a:ext cx="318960" cy="550080"/>
              </a:xfrm>
              <a:custGeom>
                <a:avLst/>
                <a:gdLst/>
                <a:ahLst/>
                <a:cxnLst/>
                <a:rect l="l" t="t" r="r" b="b"/>
                <a:pathLst>
                  <a:path w="886" h="1528" extrusionOk="0">
                    <a:moveTo>
                      <a:pt x="885" y="1486"/>
                    </a:moveTo>
                    <a:lnTo>
                      <a:pt x="885" y="1486"/>
                    </a:lnTo>
                    <a:cubicBezTo>
                      <a:pt x="822" y="1282"/>
                      <a:pt x="760" y="1077"/>
                      <a:pt x="689" y="879"/>
                    </a:cubicBezTo>
                    <a:cubicBezTo>
                      <a:pt x="614" y="677"/>
                      <a:pt x="528" y="482"/>
                      <a:pt x="420" y="302"/>
                    </a:cubicBezTo>
                    <a:cubicBezTo>
                      <a:pt x="361" y="200"/>
                      <a:pt x="292" y="100"/>
                      <a:pt x="215" y="10"/>
                    </a:cubicBezTo>
                    <a:cubicBezTo>
                      <a:pt x="203" y="-5"/>
                      <a:pt x="182" y="-2"/>
                      <a:pt x="170" y="10"/>
                    </a:cubicBezTo>
                    <a:cubicBezTo>
                      <a:pt x="155" y="23"/>
                      <a:pt x="158" y="45"/>
                      <a:pt x="170" y="57"/>
                    </a:cubicBezTo>
                    <a:cubicBezTo>
                      <a:pt x="301" y="215"/>
                      <a:pt x="405" y="392"/>
                      <a:pt x="495" y="578"/>
                    </a:cubicBezTo>
                    <a:cubicBezTo>
                      <a:pt x="563" y="727"/>
                      <a:pt x="620" y="876"/>
                      <a:pt x="674" y="1030"/>
                    </a:cubicBezTo>
                    <a:cubicBezTo>
                      <a:pt x="593" y="969"/>
                      <a:pt x="501" y="922"/>
                      <a:pt x="405" y="903"/>
                    </a:cubicBezTo>
                    <a:cubicBezTo>
                      <a:pt x="271" y="872"/>
                      <a:pt x="125" y="891"/>
                      <a:pt x="0" y="950"/>
                    </a:cubicBezTo>
                    <a:cubicBezTo>
                      <a:pt x="15" y="984"/>
                      <a:pt x="69" y="1015"/>
                      <a:pt x="98" y="1030"/>
                    </a:cubicBezTo>
                    <a:cubicBezTo>
                      <a:pt x="283" y="1124"/>
                      <a:pt x="501" y="1152"/>
                      <a:pt x="703" y="1124"/>
                    </a:cubicBezTo>
                    <a:cubicBezTo>
                      <a:pt x="706" y="1136"/>
                      <a:pt x="712" y="1148"/>
                      <a:pt x="715" y="1164"/>
                    </a:cubicBezTo>
                    <a:cubicBezTo>
                      <a:pt x="754" y="1275"/>
                      <a:pt x="787" y="1390"/>
                      <a:pt x="822" y="1505"/>
                    </a:cubicBezTo>
                    <a:cubicBezTo>
                      <a:pt x="835" y="1545"/>
                      <a:pt x="897" y="1527"/>
                      <a:pt x="885" y="1486"/>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0" name="Google Shape;360;p26"/>
              <p:cNvSpPr/>
              <p:nvPr/>
            </p:nvSpPr>
            <p:spPr>
              <a:xfrm>
                <a:off x="2979360" y="2687040"/>
                <a:ext cx="759240" cy="1005480"/>
              </a:xfrm>
              <a:custGeom>
                <a:avLst/>
                <a:gdLst/>
                <a:ahLst/>
                <a:cxnLst/>
                <a:rect l="l" t="t" r="r" b="b"/>
                <a:pathLst>
                  <a:path w="2109" h="2793" extrusionOk="0">
                    <a:moveTo>
                      <a:pt x="2089" y="7"/>
                    </a:moveTo>
                    <a:lnTo>
                      <a:pt x="2089" y="7"/>
                    </a:lnTo>
                    <a:cubicBezTo>
                      <a:pt x="2071" y="-3"/>
                      <a:pt x="2053" y="1"/>
                      <a:pt x="2035" y="7"/>
                    </a:cubicBezTo>
                    <a:cubicBezTo>
                      <a:pt x="1946" y="35"/>
                      <a:pt x="1877" y="100"/>
                      <a:pt x="1815" y="171"/>
                    </a:cubicBezTo>
                    <a:cubicBezTo>
                      <a:pt x="1773" y="221"/>
                      <a:pt x="1734" y="270"/>
                      <a:pt x="1699" y="326"/>
                    </a:cubicBezTo>
                    <a:cubicBezTo>
                      <a:pt x="1689" y="342"/>
                      <a:pt x="1672" y="363"/>
                      <a:pt x="1657" y="385"/>
                    </a:cubicBezTo>
                    <a:cubicBezTo>
                      <a:pt x="1550" y="434"/>
                      <a:pt x="1463" y="520"/>
                      <a:pt x="1397" y="623"/>
                    </a:cubicBezTo>
                    <a:cubicBezTo>
                      <a:pt x="1409" y="570"/>
                      <a:pt x="1418" y="520"/>
                      <a:pt x="1430" y="468"/>
                    </a:cubicBezTo>
                    <a:cubicBezTo>
                      <a:pt x="1460" y="348"/>
                      <a:pt x="1475" y="221"/>
                      <a:pt x="1433" y="103"/>
                    </a:cubicBezTo>
                    <a:cubicBezTo>
                      <a:pt x="1421" y="69"/>
                      <a:pt x="1392" y="32"/>
                      <a:pt x="1359" y="44"/>
                    </a:cubicBezTo>
                    <a:cubicBezTo>
                      <a:pt x="1341" y="50"/>
                      <a:pt x="1332" y="65"/>
                      <a:pt x="1323" y="84"/>
                    </a:cubicBezTo>
                    <a:cubicBezTo>
                      <a:pt x="1284" y="168"/>
                      <a:pt x="1281" y="267"/>
                      <a:pt x="1290" y="363"/>
                    </a:cubicBezTo>
                    <a:cubicBezTo>
                      <a:pt x="1296" y="427"/>
                      <a:pt x="1308" y="493"/>
                      <a:pt x="1323" y="554"/>
                    </a:cubicBezTo>
                    <a:cubicBezTo>
                      <a:pt x="1329" y="592"/>
                      <a:pt x="1338" y="654"/>
                      <a:pt x="1356" y="694"/>
                    </a:cubicBezTo>
                    <a:cubicBezTo>
                      <a:pt x="1341" y="722"/>
                      <a:pt x="1329" y="753"/>
                      <a:pt x="1317" y="784"/>
                    </a:cubicBezTo>
                    <a:cubicBezTo>
                      <a:pt x="1293" y="843"/>
                      <a:pt x="1272" y="908"/>
                      <a:pt x="1257" y="973"/>
                    </a:cubicBezTo>
                    <a:cubicBezTo>
                      <a:pt x="1257" y="957"/>
                      <a:pt x="1260" y="942"/>
                      <a:pt x="1260" y="927"/>
                    </a:cubicBezTo>
                    <a:cubicBezTo>
                      <a:pt x="1263" y="803"/>
                      <a:pt x="1251" y="672"/>
                      <a:pt x="1189" y="570"/>
                    </a:cubicBezTo>
                    <a:cubicBezTo>
                      <a:pt x="1171" y="539"/>
                      <a:pt x="1135" y="508"/>
                      <a:pt x="1102" y="527"/>
                    </a:cubicBezTo>
                    <a:cubicBezTo>
                      <a:pt x="1088" y="536"/>
                      <a:pt x="1082" y="554"/>
                      <a:pt x="1076" y="573"/>
                    </a:cubicBezTo>
                    <a:cubicBezTo>
                      <a:pt x="1055" y="666"/>
                      <a:pt x="1073" y="762"/>
                      <a:pt x="1102" y="852"/>
                    </a:cubicBezTo>
                    <a:cubicBezTo>
                      <a:pt x="1120" y="914"/>
                      <a:pt x="1144" y="976"/>
                      <a:pt x="1171" y="1035"/>
                    </a:cubicBezTo>
                    <a:cubicBezTo>
                      <a:pt x="1183" y="1066"/>
                      <a:pt x="1201" y="1116"/>
                      <a:pt x="1225" y="1153"/>
                    </a:cubicBezTo>
                    <a:cubicBezTo>
                      <a:pt x="1210" y="1249"/>
                      <a:pt x="1198" y="1345"/>
                      <a:pt x="1183" y="1441"/>
                    </a:cubicBezTo>
                    <a:cubicBezTo>
                      <a:pt x="1174" y="1494"/>
                      <a:pt x="1162" y="1547"/>
                      <a:pt x="1150" y="1596"/>
                    </a:cubicBezTo>
                    <a:cubicBezTo>
                      <a:pt x="1141" y="1537"/>
                      <a:pt x="1132" y="1475"/>
                      <a:pt x="1123" y="1416"/>
                    </a:cubicBezTo>
                    <a:cubicBezTo>
                      <a:pt x="1108" y="1292"/>
                      <a:pt x="1079" y="1169"/>
                      <a:pt x="1001" y="1075"/>
                    </a:cubicBezTo>
                    <a:cubicBezTo>
                      <a:pt x="977" y="1048"/>
                      <a:pt x="938" y="1023"/>
                      <a:pt x="912" y="1044"/>
                    </a:cubicBezTo>
                    <a:cubicBezTo>
                      <a:pt x="897" y="1057"/>
                      <a:pt x="894" y="1079"/>
                      <a:pt x="891" y="1097"/>
                    </a:cubicBezTo>
                    <a:cubicBezTo>
                      <a:pt x="885" y="1190"/>
                      <a:pt x="918" y="1283"/>
                      <a:pt x="956" y="1370"/>
                    </a:cubicBezTo>
                    <a:cubicBezTo>
                      <a:pt x="983" y="1429"/>
                      <a:pt x="1016" y="1485"/>
                      <a:pt x="1052" y="1537"/>
                    </a:cubicBezTo>
                    <a:cubicBezTo>
                      <a:pt x="1073" y="1569"/>
                      <a:pt x="1102" y="1624"/>
                      <a:pt x="1135" y="1655"/>
                    </a:cubicBezTo>
                    <a:cubicBezTo>
                      <a:pt x="1100" y="1786"/>
                      <a:pt x="1049" y="1913"/>
                      <a:pt x="986" y="2031"/>
                    </a:cubicBezTo>
                    <a:cubicBezTo>
                      <a:pt x="980" y="2043"/>
                      <a:pt x="974" y="2055"/>
                      <a:pt x="968" y="2068"/>
                    </a:cubicBezTo>
                    <a:cubicBezTo>
                      <a:pt x="956" y="1999"/>
                      <a:pt x="948" y="1934"/>
                      <a:pt x="938" y="1866"/>
                    </a:cubicBezTo>
                    <a:cubicBezTo>
                      <a:pt x="924" y="1745"/>
                      <a:pt x="894" y="1618"/>
                      <a:pt x="816" y="1525"/>
                    </a:cubicBezTo>
                    <a:cubicBezTo>
                      <a:pt x="793" y="1497"/>
                      <a:pt x="754" y="1475"/>
                      <a:pt x="724" y="1497"/>
                    </a:cubicBezTo>
                    <a:cubicBezTo>
                      <a:pt x="712" y="1510"/>
                      <a:pt x="706" y="1528"/>
                      <a:pt x="706" y="1550"/>
                    </a:cubicBezTo>
                    <a:cubicBezTo>
                      <a:pt x="697" y="1643"/>
                      <a:pt x="730" y="1736"/>
                      <a:pt x="772" y="1819"/>
                    </a:cubicBezTo>
                    <a:cubicBezTo>
                      <a:pt x="799" y="1878"/>
                      <a:pt x="831" y="1937"/>
                      <a:pt x="867" y="1990"/>
                    </a:cubicBezTo>
                    <a:cubicBezTo>
                      <a:pt x="885" y="2018"/>
                      <a:pt x="915" y="2074"/>
                      <a:pt x="944" y="2105"/>
                    </a:cubicBezTo>
                    <a:cubicBezTo>
                      <a:pt x="867" y="2235"/>
                      <a:pt x="769" y="2356"/>
                      <a:pt x="656" y="2455"/>
                    </a:cubicBezTo>
                    <a:cubicBezTo>
                      <a:pt x="644" y="2378"/>
                      <a:pt x="629" y="2297"/>
                      <a:pt x="620" y="2220"/>
                    </a:cubicBezTo>
                    <a:cubicBezTo>
                      <a:pt x="605" y="2095"/>
                      <a:pt x="575" y="1968"/>
                      <a:pt x="498" y="1878"/>
                    </a:cubicBezTo>
                    <a:cubicBezTo>
                      <a:pt x="474" y="1850"/>
                      <a:pt x="435" y="1826"/>
                      <a:pt x="408" y="1847"/>
                    </a:cubicBezTo>
                    <a:cubicBezTo>
                      <a:pt x="393" y="1860"/>
                      <a:pt x="390" y="1882"/>
                      <a:pt x="387" y="1900"/>
                    </a:cubicBezTo>
                    <a:cubicBezTo>
                      <a:pt x="381" y="1993"/>
                      <a:pt x="414" y="2086"/>
                      <a:pt x="453" y="2173"/>
                    </a:cubicBezTo>
                    <a:cubicBezTo>
                      <a:pt x="480" y="2232"/>
                      <a:pt x="512" y="2288"/>
                      <a:pt x="548" y="2340"/>
                    </a:cubicBezTo>
                    <a:cubicBezTo>
                      <a:pt x="569" y="2375"/>
                      <a:pt x="605" y="2440"/>
                      <a:pt x="641" y="2468"/>
                    </a:cubicBezTo>
                    <a:cubicBezTo>
                      <a:pt x="632" y="2474"/>
                      <a:pt x="623" y="2483"/>
                      <a:pt x="614" y="2489"/>
                    </a:cubicBezTo>
                    <a:cubicBezTo>
                      <a:pt x="462" y="2607"/>
                      <a:pt x="286" y="2688"/>
                      <a:pt x="98" y="2719"/>
                    </a:cubicBezTo>
                    <a:cubicBezTo>
                      <a:pt x="77" y="2722"/>
                      <a:pt x="54" y="2722"/>
                      <a:pt x="33" y="2725"/>
                    </a:cubicBezTo>
                    <a:cubicBezTo>
                      <a:pt x="15" y="2725"/>
                      <a:pt x="0" y="2740"/>
                      <a:pt x="0" y="2759"/>
                    </a:cubicBezTo>
                    <a:cubicBezTo>
                      <a:pt x="0" y="2775"/>
                      <a:pt x="15" y="2793"/>
                      <a:pt x="33" y="2793"/>
                    </a:cubicBezTo>
                    <a:cubicBezTo>
                      <a:pt x="223" y="2778"/>
                      <a:pt x="411" y="2710"/>
                      <a:pt x="572" y="2601"/>
                    </a:cubicBezTo>
                    <a:cubicBezTo>
                      <a:pt x="614" y="2573"/>
                      <a:pt x="650" y="2545"/>
                      <a:pt x="685" y="2514"/>
                    </a:cubicBezTo>
                    <a:cubicBezTo>
                      <a:pt x="757" y="2511"/>
                      <a:pt x="828" y="2508"/>
                      <a:pt x="900" y="2505"/>
                    </a:cubicBezTo>
                    <a:cubicBezTo>
                      <a:pt x="1019" y="2505"/>
                      <a:pt x="1144" y="2489"/>
                      <a:pt x="1243" y="2418"/>
                    </a:cubicBezTo>
                    <a:cubicBezTo>
                      <a:pt x="1269" y="2396"/>
                      <a:pt x="1299" y="2359"/>
                      <a:pt x="1278" y="2328"/>
                    </a:cubicBezTo>
                    <a:cubicBezTo>
                      <a:pt x="1269" y="2313"/>
                      <a:pt x="1249" y="2306"/>
                      <a:pt x="1231" y="2300"/>
                    </a:cubicBezTo>
                    <a:cubicBezTo>
                      <a:pt x="1144" y="2285"/>
                      <a:pt x="1052" y="2306"/>
                      <a:pt x="965" y="2337"/>
                    </a:cubicBezTo>
                    <a:cubicBezTo>
                      <a:pt x="906" y="2362"/>
                      <a:pt x="849" y="2387"/>
                      <a:pt x="793" y="2418"/>
                    </a:cubicBezTo>
                    <a:cubicBezTo>
                      <a:pt x="789" y="2418"/>
                      <a:pt x="789" y="2421"/>
                      <a:pt x="787" y="2421"/>
                    </a:cubicBezTo>
                    <a:cubicBezTo>
                      <a:pt x="861" y="2344"/>
                      <a:pt x="930" y="2257"/>
                      <a:pt x="986" y="2164"/>
                    </a:cubicBezTo>
                    <a:cubicBezTo>
                      <a:pt x="995" y="2151"/>
                      <a:pt x="1001" y="2139"/>
                      <a:pt x="1010" y="2127"/>
                    </a:cubicBezTo>
                    <a:cubicBezTo>
                      <a:pt x="1073" y="2123"/>
                      <a:pt x="1138" y="2120"/>
                      <a:pt x="1204" y="2120"/>
                    </a:cubicBezTo>
                    <a:cubicBezTo>
                      <a:pt x="1320" y="2117"/>
                      <a:pt x="1445" y="2102"/>
                      <a:pt x="1544" y="2031"/>
                    </a:cubicBezTo>
                    <a:cubicBezTo>
                      <a:pt x="1570" y="2009"/>
                      <a:pt x="1600" y="1972"/>
                      <a:pt x="1579" y="1941"/>
                    </a:cubicBezTo>
                    <a:cubicBezTo>
                      <a:pt x="1570" y="1925"/>
                      <a:pt x="1552" y="1919"/>
                      <a:pt x="1535" y="1916"/>
                    </a:cubicBezTo>
                    <a:cubicBezTo>
                      <a:pt x="1445" y="1897"/>
                      <a:pt x="1353" y="1919"/>
                      <a:pt x="1266" y="1953"/>
                    </a:cubicBezTo>
                    <a:cubicBezTo>
                      <a:pt x="1207" y="1975"/>
                      <a:pt x="1150" y="1999"/>
                      <a:pt x="1094" y="2031"/>
                    </a:cubicBezTo>
                    <a:cubicBezTo>
                      <a:pt x="1082" y="2036"/>
                      <a:pt x="1067" y="2046"/>
                      <a:pt x="1049" y="2055"/>
                    </a:cubicBezTo>
                    <a:cubicBezTo>
                      <a:pt x="1117" y="1925"/>
                      <a:pt x="1168" y="1789"/>
                      <a:pt x="1204" y="1646"/>
                    </a:cubicBezTo>
                    <a:cubicBezTo>
                      <a:pt x="1272" y="1643"/>
                      <a:pt x="1338" y="1640"/>
                      <a:pt x="1403" y="1640"/>
                    </a:cubicBezTo>
                    <a:cubicBezTo>
                      <a:pt x="1523" y="1637"/>
                      <a:pt x="1648" y="1621"/>
                      <a:pt x="1746" y="1550"/>
                    </a:cubicBezTo>
                    <a:cubicBezTo>
                      <a:pt x="1773" y="1528"/>
                      <a:pt x="1803" y="1491"/>
                      <a:pt x="1782" y="1460"/>
                    </a:cubicBezTo>
                    <a:cubicBezTo>
                      <a:pt x="1773" y="1444"/>
                      <a:pt x="1755" y="1438"/>
                      <a:pt x="1737" y="1435"/>
                    </a:cubicBezTo>
                    <a:cubicBezTo>
                      <a:pt x="1648" y="1416"/>
                      <a:pt x="1556" y="1438"/>
                      <a:pt x="1469" y="1472"/>
                    </a:cubicBezTo>
                    <a:cubicBezTo>
                      <a:pt x="1409" y="1494"/>
                      <a:pt x="1353" y="1519"/>
                      <a:pt x="1296" y="1550"/>
                    </a:cubicBezTo>
                    <a:cubicBezTo>
                      <a:pt x="1275" y="1562"/>
                      <a:pt x="1245" y="1575"/>
                      <a:pt x="1219" y="1590"/>
                    </a:cubicBezTo>
                    <a:cubicBezTo>
                      <a:pt x="1219" y="1590"/>
                      <a:pt x="1219" y="1587"/>
                      <a:pt x="1219" y="1584"/>
                    </a:cubicBezTo>
                    <a:cubicBezTo>
                      <a:pt x="1249" y="1454"/>
                      <a:pt x="1266" y="1317"/>
                      <a:pt x="1287" y="1184"/>
                    </a:cubicBezTo>
                    <a:cubicBezTo>
                      <a:pt x="1362" y="1181"/>
                      <a:pt x="1436" y="1175"/>
                      <a:pt x="1511" y="1175"/>
                    </a:cubicBezTo>
                    <a:cubicBezTo>
                      <a:pt x="1630" y="1175"/>
                      <a:pt x="1752" y="1159"/>
                      <a:pt x="1851" y="1088"/>
                    </a:cubicBezTo>
                    <a:cubicBezTo>
                      <a:pt x="1877" y="1066"/>
                      <a:pt x="1907" y="1026"/>
                      <a:pt x="1886" y="998"/>
                    </a:cubicBezTo>
                    <a:cubicBezTo>
                      <a:pt x="1877" y="979"/>
                      <a:pt x="1859" y="973"/>
                      <a:pt x="1842" y="970"/>
                    </a:cubicBezTo>
                    <a:cubicBezTo>
                      <a:pt x="1752" y="952"/>
                      <a:pt x="1660" y="976"/>
                      <a:pt x="1573" y="1007"/>
                    </a:cubicBezTo>
                    <a:cubicBezTo>
                      <a:pt x="1514" y="1029"/>
                      <a:pt x="1457" y="1057"/>
                      <a:pt x="1401" y="1088"/>
                    </a:cubicBezTo>
                    <a:cubicBezTo>
                      <a:pt x="1374" y="1103"/>
                      <a:pt x="1326" y="1122"/>
                      <a:pt x="1290" y="1150"/>
                    </a:cubicBezTo>
                    <a:cubicBezTo>
                      <a:pt x="1305" y="1066"/>
                      <a:pt x="1320" y="985"/>
                      <a:pt x="1344" y="905"/>
                    </a:cubicBezTo>
                    <a:cubicBezTo>
                      <a:pt x="1365" y="834"/>
                      <a:pt x="1392" y="765"/>
                      <a:pt x="1427" y="700"/>
                    </a:cubicBezTo>
                    <a:cubicBezTo>
                      <a:pt x="1496" y="697"/>
                      <a:pt x="1561" y="694"/>
                      <a:pt x="1630" y="691"/>
                    </a:cubicBezTo>
                    <a:cubicBezTo>
                      <a:pt x="1749" y="691"/>
                      <a:pt x="1874" y="676"/>
                      <a:pt x="1970" y="604"/>
                    </a:cubicBezTo>
                    <a:cubicBezTo>
                      <a:pt x="2000" y="582"/>
                      <a:pt x="2026" y="545"/>
                      <a:pt x="2008" y="514"/>
                    </a:cubicBezTo>
                    <a:cubicBezTo>
                      <a:pt x="2000" y="499"/>
                      <a:pt x="1979" y="493"/>
                      <a:pt x="1961" y="486"/>
                    </a:cubicBezTo>
                    <a:cubicBezTo>
                      <a:pt x="1871" y="468"/>
                      <a:pt x="1779" y="493"/>
                      <a:pt x="1695" y="523"/>
                    </a:cubicBezTo>
                    <a:cubicBezTo>
                      <a:pt x="1636" y="548"/>
                      <a:pt x="1576" y="573"/>
                      <a:pt x="1523" y="604"/>
                    </a:cubicBezTo>
                    <a:cubicBezTo>
                      <a:pt x="1508" y="610"/>
                      <a:pt x="1490" y="620"/>
                      <a:pt x="1469" y="632"/>
                    </a:cubicBezTo>
                    <a:cubicBezTo>
                      <a:pt x="1517" y="564"/>
                      <a:pt x="1570" y="508"/>
                      <a:pt x="1639" y="468"/>
                    </a:cubicBezTo>
                    <a:cubicBezTo>
                      <a:pt x="1657" y="458"/>
                      <a:pt x="1675" y="446"/>
                      <a:pt x="1695" y="440"/>
                    </a:cubicBezTo>
                    <a:cubicBezTo>
                      <a:pt x="1704" y="437"/>
                      <a:pt x="1713" y="427"/>
                      <a:pt x="1716" y="418"/>
                    </a:cubicBezTo>
                    <a:cubicBezTo>
                      <a:pt x="1755" y="397"/>
                      <a:pt x="1794" y="373"/>
                      <a:pt x="1836" y="351"/>
                    </a:cubicBezTo>
                    <a:cubicBezTo>
                      <a:pt x="1940" y="289"/>
                      <a:pt x="2041" y="214"/>
                      <a:pt x="2095" y="106"/>
                    </a:cubicBezTo>
                    <a:cubicBezTo>
                      <a:pt x="2110" y="72"/>
                      <a:pt x="2119" y="25"/>
                      <a:pt x="2089" y="7"/>
                    </a:cubicBezTo>
                    <a:close/>
                  </a:path>
                </a:pathLst>
              </a:custGeom>
              <a:solidFill>
                <a:schemeClr val="accent5"/>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1" name="Google Shape;361;p26"/>
              <p:cNvSpPr/>
              <p:nvPr/>
            </p:nvSpPr>
            <p:spPr>
              <a:xfrm>
                <a:off x="2392200" y="2313000"/>
                <a:ext cx="373680" cy="730440"/>
              </a:xfrm>
              <a:custGeom>
                <a:avLst/>
                <a:gdLst/>
                <a:ahLst/>
                <a:cxnLst/>
                <a:rect l="l" t="t" r="r" b="b"/>
                <a:pathLst>
                  <a:path w="1038" h="2029" extrusionOk="0">
                    <a:moveTo>
                      <a:pt x="981" y="401"/>
                    </a:moveTo>
                    <a:lnTo>
                      <a:pt x="981" y="401"/>
                    </a:lnTo>
                    <a:cubicBezTo>
                      <a:pt x="895" y="395"/>
                      <a:pt x="811" y="432"/>
                      <a:pt x="734" y="478"/>
                    </a:cubicBezTo>
                    <a:cubicBezTo>
                      <a:pt x="719" y="488"/>
                      <a:pt x="701" y="497"/>
                      <a:pt x="683" y="506"/>
                    </a:cubicBezTo>
                    <a:cubicBezTo>
                      <a:pt x="719" y="460"/>
                      <a:pt x="755" y="410"/>
                      <a:pt x="791" y="364"/>
                    </a:cubicBezTo>
                    <a:cubicBezTo>
                      <a:pt x="805" y="351"/>
                      <a:pt x="817" y="339"/>
                      <a:pt x="829" y="329"/>
                    </a:cubicBezTo>
                    <a:cubicBezTo>
                      <a:pt x="865" y="298"/>
                      <a:pt x="898" y="267"/>
                      <a:pt x="930" y="230"/>
                    </a:cubicBezTo>
                    <a:cubicBezTo>
                      <a:pt x="975" y="181"/>
                      <a:pt x="1017" y="122"/>
                      <a:pt x="1032" y="57"/>
                    </a:cubicBezTo>
                    <a:cubicBezTo>
                      <a:pt x="1035" y="41"/>
                      <a:pt x="1035" y="25"/>
                      <a:pt x="1029" y="16"/>
                    </a:cubicBezTo>
                    <a:cubicBezTo>
                      <a:pt x="1014" y="-9"/>
                      <a:pt x="981" y="1"/>
                      <a:pt x="960" y="16"/>
                    </a:cubicBezTo>
                    <a:cubicBezTo>
                      <a:pt x="886" y="63"/>
                      <a:pt x="838" y="147"/>
                      <a:pt x="802" y="227"/>
                    </a:cubicBezTo>
                    <a:cubicBezTo>
                      <a:pt x="799" y="239"/>
                      <a:pt x="793" y="249"/>
                      <a:pt x="787" y="261"/>
                    </a:cubicBezTo>
                    <a:cubicBezTo>
                      <a:pt x="785" y="261"/>
                      <a:pt x="781" y="264"/>
                      <a:pt x="781" y="267"/>
                    </a:cubicBezTo>
                    <a:cubicBezTo>
                      <a:pt x="725" y="339"/>
                      <a:pt x="671" y="410"/>
                      <a:pt x="618" y="484"/>
                    </a:cubicBezTo>
                    <a:cubicBezTo>
                      <a:pt x="632" y="450"/>
                      <a:pt x="644" y="416"/>
                      <a:pt x="653" y="379"/>
                    </a:cubicBezTo>
                    <a:cubicBezTo>
                      <a:pt x="674" y="314"/>
                      <a:pt x="686" y="243"/>
                      <a:pt x="668" y="174"/>
                    </a:cubicBezTo>
                    <a:cubicBezTo>
                      <a:pt x="665" y="162"/>
                      <a:pt x="659" y="147"/>
                      <a:pt x="648" y="140"/>
                    </a:cubicBezTo>
                    <a:cubicBezTo>
                      <a:pt x="627" y="128"/>
                      <a:pt x="600" y="150"/>
                      <a:pt x="585" y="174"/>
                    </a:cubicBezTo>
                    <a:cubicBezTo>
                      <a:pt x="540" y="252"/>
                      <a:pt x="534" y="345"/>
                      <a:pt x="540" y="435"/>
                    </a:cubicBezTo>
                    <a:cubicBezTo>
                      <a:pt x="543" y="491"/>
                      <a:pt x="543" y="543"/>
                      <a:pt x="543" y="599"/>
                    </a:cubicBezTo>
                    <a:cubicBezTo>
                      <a:pt x="510" y="652"/>
                      <a:pt x="484" y="705"/>
                      <a:pt x="457" y="757"/>
                    </a:cubicBezTo>
                    <a:cubicBezTo>
                      <a:pt x="454" y="742"/>
                      <a:pt x="451" y="726"/>
                      <a:pt x="451" y="714"/>
                    </a:cubicBezTo>
                    <a:cubicBezTo>
                      <a:pt x="445" y="664"/>
                      <a:pt x="439" y="618"/>
                      <a:pt x="427" y="571"/>
                    </a:cubicBezTo>
                    <a:cubicBezTo>
                      <a:pt x="412" y="503"/>
                      <a:pt x="388" y="435"/>
                      <a:pt x="341" y="385"/>
                    </a:cubicBezTo>
                    <a:cubicBezTo>
                      <a:pt x="331" y="376"/>
                      <a:pt x="320" y="367"/>
                      <a:pt x="308" y="367"/>
                    </a:cubicBezTo>
                    <a:cubicBezTo>
                      <a:pt x="281" y="367"/>
                      <a:pt x="269" y="401"/>
                      <a:pt x="269" y="425"/>
                    </a:cubicBezTo>
                    <a:cubicBezTo>
                      <a:pt x="266" y="519"/>
                      <a:pt x="308" y="602"/>
                      <a:pt x="355" y="680"/>
                    </a:cubicBezTo>
                    <a:cubicBezTo>
                      <a:pt x="382" y="723"/>
                      <a:pt x="406" y="767"/>
                      <a:pt x="430" y="810"/>
                    </a:cubicBezTo>
                    <a:cubicBezTo>
                      <a:pt x="415" y="847"/>
                      <a:pt x="400" y="884"/>
                      <a:pt x="385" y="922"/>
                    </a:cubicBezTo>
                    <a:cubicBezTo>
                      <a:pt x="376" y="946"/>
                      <a:pt x="367" y="971"/>
                      <a:pt x="358" y="996"/>
                    </a:cubicBezTo>
                    <a:cubicBezTo>
                      <a:pt x="355" y="959"/>
                      <a:pt x="349" y="925"/>
                      <a:pt x="341" y="887"/>
                    </a:cubicBezTo>
                    <a:cubicBezTo>
                      <a:pt x="326" y="819"/>
                      <a:pt x="302" y="751"/>
                      <a:pt x="254" y="701"/>
                    </a:cubicBezTo>
                    <a:cubicBezTo>
                      <a:pt x="245" y="692"/>
                      <a:pt x="233" y="683"/>
                      <a:pt x="221" y="683"/>
                    </a:cubicBezTo>
                    <a:cubicBezTo>
                      <a:pt x="194" y="683"/>
                      <a:pt x="183" y="717"/>
                      <a:pt x="183" y="745"/>
                    </a:cubicBezTo>
                    <a:cubicBezTo>
                      <a:pt x="180" y="835"/>
                      <a:pt x="221" y="918"/>
                      <a:pt x="269" y="996"/>
                    </a:cubicBezTo>
                    <a:cubicBezTo>
                      <a:pt x="290" y="1030"/>
                      <a:pt x="311" y="1067"/>
                      <a:pt x="329" y="1101"/>
                    </a:cubicBezTo>
                    <a:cubicBezTo>
                      <a:pt x="314" y="1163"/>
                      <a:pt x="302" y="1229"/>
                      <a:pt x="290" y="1294"/>
                    </a:cubicBezTo>
                    <a:cubicBezTo>
                      <a:pt x="287" y="1316"/>
                      <a:pt x="281" y="1337"/>
                      <a:pt x="278" y="1362"/>
                    </a:cubicBezTo>
                    <a:cubicBezTo>
                      <a:pt x="278" y="1356"/>
                      <a:pt x="278" y="1353"/>
                      <a:pt x="275" y="1346"/>
                    </a:cubicBezTo>
                    <a:cubicBezTo>
                      <a:pt x="272" y="1300"/>
                      <a:pt x="263" y="1250"/>
                      <a:pt x="254" y="1204"/>
                    </a:cubicBezTo>
                    <a:cubicBezTo>
                      <a:pt x="239" y="1136"/>
                      <a:pt x="215" y="1071"/>
                      <a:pt x="167" y="1021"/>
                    </a:cubicBezTo>
                    <a:cubicBezTo>
                      <a:pt x="159" y="1009"/>
                      <a:pt x="147" y="999"/>
                      <a:pt x="135" y="999"/>
                    </a:cubicBezTo>
                    <a:cubicBezTo>
                      <a:pt x="108" y="999"/>
                      <a:pt x="96" y="1033"/>
                      <a:pt x="96" y="1061"/>
                    </a:cubicBezTo>
                    <a:cubicBezTo>
                      <a:pt x="93" y="1151"/>
                      <a:pt x="135" y="1238"/>
                      <a:pt x="180" y="1312"/>
                    </a:cubicBezTo>
                    <a:cubicBezTo>
                      <a:pt x="209" y="1359"/>
                      <a:pt x="236" y="1405"/>
                      <a:pt x="263" y="1451"/>
                    </a:cubicBezTo>
                    <a:cubicBezTo>
                      <a:pt x="248" y="1525"/>
                      <a:pt x="233" y="1597"/>
                      <a:pt x="209" y="1668"/>
                    </a:cubicBezTo>
                    <a:cubicBezTo>
                      <a:pt x="203" y="1683"/>
                      <a:pt x="198" y="1699"/>
                      <a:pt x="192" y="1715"/>
                    </a:cubicBezTo>
                    <a:cubicBezTo>
                      <a:pt x="188" y="1715"/>
                      <a:pt x="188" y="1711"/>
                      <a:pt x="188" y="1708"/>
                    </a:cubicBezTo>
                    <a:cubicBezTo>
                      <a:pt x="186" y="1659"/>
                      <a:pt x="177" y="1612"/>
                      <a:pt x="167" y="1566"/>
                    </a:cubicBezTo>
                    <a:cubicBezTo>
                      <a:pt x="150" y="1497"/>
                      <a:pt x="126" y="1430"/>
                      <a:pt x="81" y="1381"/>
                    </a:cubicBezTo>
                    <a:cubicBezTo>
                      <a:pt x="72" y="1371"/>
                      <a:pt x="60" y="1362"/>
                      <a:pt x="45" y="1362"/>
                    </a:cubicBezTo>
                    <a:cubicBezTo>
                      <a:pt x="22" y="1362"/>
                      <a:pt x="10" y="1396"/>
                      <a:pt x="10" y="1424"/>
                    </a:cubicBezTo>
                    <a:cubicBezTo>
                      <a:pt x="7" y="1513"/>
                      <a:pt x="45" y="1597"/>
                      <a:pt x="93" y="1674"/>
                    </a:cubicBezTo>
                    <a:cubicBezTo>
                      <a:pt x="117" y="1711"/>
                      <a:pt x="138" y="1749"/>
                      <a:pt x="159" y="1786"/>
                    </a:cubicBezTo>
                    <a:cubicBezTo>
                      <a:pt x="123" y="1854"/>
                      <a:pt x="75" y="1919"/>
                      <a:pt x="16" y="1966"/>
                    </a:cubicBezTo>
                    <a:cubicBezTo>
                      <a:pt x="1" y="1975"/>
                      <a:pt x="-5" y="1993"/>
                      <a:pt x="4" y="2012"/>
                    </a:cubicBezTo>
                    <a:cubicBezTo>
                      <a:pt x="13" y="2024"/>
                      <a:pt x="34" y="2034"/>
                      <a:pt x="48" y="2024"/>
                    </a:cubicBezTo>
                    <a:cubicBezTo>
                      <a:pt x="159" y="1938"/>
                      <a:pt x="224" y="1817"/>
                      <a:pt x="269" y="1687"/>
                    </a:cubicBezTo>
                    <a:cubicBezTo>
                      <a:pt x="296" y="1690"/>
                      <a:pt x="329" y="1683"/>
                      <a:pt x="349" y="1683"/>
                    </a:cubicBezTo>
                    <a:cubicBezTo>
                      <a:pt x="397" y="1680"/>
                      <a:pt x="442" y="1674"/>
                      <a:pt x="486" y="1665"/>
                    </a:cubicBezTo>
                    <a:cubicBezTo>
                      <a:pt x="552" y="1652"/>
                      <a:pt x="621" y="1631"/>
                      <a:pt x="668" y="1584"/>
                    </a:cubicBezTo>
                    <a:cubicBezTo>
                      <a:pt x="680" y="1575"/>
                      <a:pt x="689" y="1562"/>
                      <a:pt x="689" y="1550"/>
                    </a:cubicBezTo>
                    <a:cubicBezTo>
                      <a:pt x="689" y="1522"/>
                      <a:pt x="659" y="1510"/>
                      <a:pt x="632" y="1507"/>
                    </a:cubicBezTo>
                    <a:cubicBezTo>
                      <a:pt x="546" y="1501"/>
                      <a:pt x="463" y="1541"/>
                      <a:pt x="388" y="1584"/>
                    </a:cubicBezTo>
                    <a:cubicBezTo>
                      <a:pt x="352" y="1606"/>
                      <a:pt x="317" y="1624"/>
                      <a:pt x="281" y="1646"/>
                    </a:cubicBezTo>
                    <a:cubicBezTo>
                      <a:pt x="308" y="1562"/>
                      <a:pt x="326" y="1473"/>
                      <a:pt x="337" y="1390"/>
                    </a:cubicBezTo>
                    <a:cubicBezTo>
                      <a:pt x="341" y="1384"/>
                      <a:pt x="341" y="1377"/>
                      <a:pt x="341" y="1371"/>
                    </a:cubicBezTo>
                    <a:cubicBezTo>
                      <a:pt x="367" y="1371"/>
                      <a:pt x="397" y="1368"/>
                      <a:pt x="415" y="1368"/>
                    </a:cubicBezTo>
                    <a:cubicBezTo>
                      <a:pt x="463" y="1365"/>
                      <a:pt x="507" y="1359"/>
                      <a:pt x="552" y="1349"/>
                    </a:cubicBezTo>
                    <a:cubicBezTo>
                      <a:pt x="618" y="1337"/>
                      <a:pt x="683" y="1316"/>
                      <a:pt x="734" y="1269"/>
                    </a:cubicBezTo>
                    <a:cubicBezTo>
                      <a:pt x="743" y="1260"/>
                      <a:pt x="755" y="1247"/>
                      <a:pt x="755" y="1235"/>
                    </a:cubicBezTo>
                    <a:cubicBezTo>
                      <a:pt x="755" y="1207"/>
                      <a:pt x="725" y="1194"/>
                      <a:pt x="698" y="1191"/>
                    </a:cubicBezTo>
                    <a:cubicBezTo>
                      <a:pt x="612" y="1185"/>
                      <a:pt x="528" y="1222"/>
                      <a:pt x="451" y="1269"/>
                    </a:cubicBezTo>
                    <a:cubicBezTo>
                      <a:pt x="418" y="1291"/>
                      <a:pt x="385" y="1309"/>
                      <a:pt x="349" y="1328"/>
                    </a:cubicBezTo>
                    <a:cubicBezTo>
                      <a:pt x="364" y="1250"/>
                      <a:pt x="376" y="1176"/>
                      <a:pt x="397" y="1101"/>
                    </a:cubicBezTo>
                    <a:cubicBezTo>
                      <a:pt x="421" y="1099"/>
                      <a:pt x="442" y="1095"/>
                      <a:pt x="460" y="1095"/>
                    </a:cubicBezTo>
                    <a:cubicBezTo>
                      <a:pt x="505" y="1092"/>
                      <a:pt x="552" y="1086"/>
                      <a:pt x="597" y="1077"/>
                    </a:cubicBezTo>
                    <a:cubicBezTo>
                      <a:pt x="662" y="1064"/>
                      <a:pt x="728" y="1043"/>
                      <a:pt x="779" y="996"/>
                    </a:cubicBezTo>
                    <a:cubicBezTo>
                      <a:pt x="787" y="987"/>
                      <a:pt x="796" y="977"/>
                      <a:pt x="796" y="962"/>
                    </a:cubicBezTo>
                    <a:cubicBezTo>
                      <a:pt x="799" y="937"/>
                      <a:pt x="767" y="922"/>
                      <a:pt x="743" y="922"/>
                    </a:cubicBezTo>
                    <a:cubicBezTo>
                      <a:pt x="653" y="912"/>
                      <a:pt x="570" y="953"/>
                      <a:pt x="495" y="999"/>
                    </a:cubicBezTo>
                    <a:cubicBezTo>
                      <a:pt x="469" y="1015"/>
                      <a:pt x="439" y="1030"/>
                      <a:pt x="412" y="1046"/>
                    </a:cubicBezTo>
                    <a:cubicBezTo>
                      <a:pt x="415" y="1033"/>
                      <a:pt x="421" y="1021"/>
                      <a:pt x="424" y="1009"/>
                    </a:cubicBezTo>
                    <a:cubicBezTo>
                      <a:pt x="442" y="956"/>
                      <a:pt x="463" y="903"/>
                      <a:pt x="484" y="850"/>
                    </a:cubicBezTo>
                    <a:cubicBezTo>
                      <a:pt x="513" y="854"/>
                      <a:pt x="546" y="847"/>
                      <a:pt x="567" y="847"/>
                    </a:cubicBezTo>
                    <a:cubicBezTo>
                      <a:pt x="615" y="844"/>
                      <a:pt x="659" y="838"/>
                      <a:pt x="704" y="829"/>
                    </a:cubicBezTo>
                    <a:cubicBezTo>
                      <a:pt x="770" y="816"/>
                      <a:pt x="838" y="795"/>
                      <a:pt x="886" y="748"/>
                    </a:cubicBezTo>
                    <a:cubicBezTo>
                      <a:pt x="898" y="739"/>
                      <a:pt x="907" y="726"/>
                      <a:pt x="907" y="714"/>
                    </a:cubicBezTo>
                    <a:cubicBezTo>
                      <a:pt x="907" y="686"/>
                      <a:pt x="877" y="674"/>
                      <a:pt x="850" y="670"/>
                    </a:cubicBezTo>
                    <a:cubicBezTo>
                      <a:pt x="764" y="664"/>
                      <a:pt x="680" y="705"/>
                      <a:pt x="606" y="748"/>
                    </a:cubicBezTo>
                    <a:cubicBezTo>
                      <a:pt x="573" y="770"/>
                      <a:pt x="537" y="788"/>
                      <a:pt x="505" y="807"/>
                    </a:cubicBezTo>
                    <a:cubicBezTo>
                      <a:pt x="528" y="757"/>
                      <a:pt x="552" y="711"/>
                      <a:pt x="579" y="667"/>
                    </a:cubicBezTo>
                    <a:cubicBezTo>
                      <a:pt x="597" y="637"/>
                      <a:pt x="615" y="609"/>
                      <a:pt x="632" y="581"/>
                    </a:cubicBezTo>
                    <a:cubicBezTo>
                      <a:pt x="656" y="581"/>
                      <a:pt x="680" y="578"/>
                      <a:pt x="698" y="574"/>
                    </a:cubicBezTo>
                    <a:cubicBezTo>
                      <a:pt x="743" y="571"/>
                      <a:pt x="791" y="568"/>
                      <a:pt x="835" y="559"/>
                    </a:cubicBezTo>
                    <a:cubicBezTo>
                      <a:pt x="901" y="543"/>
                      <a:pt x="966" y="522"/>
                      <a:pt x="1017" y="475"/>
                    </a:cubicBezTo>
                    <a:cubicBezTo>
                      <a:pt x="1026" y="466"/>
                      <a:pt x="1038" y="456"/>
                      <a:pt x="1038" y="441"/>
                    </a:cubicBezTo>
                    <a:cubicBezTo>
                      <a:pt x="1038" y="416"/>
                      <a:pt x="1005" y="401"/>
                      <a:pt x="981" y="401"/>
                    </a:cubicBezTo>
                    <a:close/>
                  </a:path>
                </a:pathLst>
              </a:custGeom>
              <a:solidFill>
                <a:schemeClr val="accent5"/>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2" name="Google Shape;362;p26"/>
              <p:cNvSpPr/>
              <p:nvPr/>
            </p:nvSpPr>
            <p:spPr>
              <a:xfrm>
                <a:off x="2968560" y="3127680"/>
                <a:ext cx="278640" cy="311040"/>
              </a:xfrm>
              <a:custGeom>
                <a:avLst/>
                <a:gdLst/>
                <a:ahLst/>
                <a:cxnLst/>
                <a:rect l="l" t="t" r="r" b="b"/>
                <a:pathLst>
                  <a:path w="774" h="864" extrusionOk="0">
                    <a:moveTo>
                      <a:pt x="724" y="3"/>
                    </a:moveTo>
                    <a:lnTo>
                      <a:pt x="724" y="3"/>
                    </a:lnTo>
                    <a:cubicBezTo>
                      <a:pt x="462" y="127"/>
                      <a:pt x="209" y="310"/>
                      <a:pt x="78" y="583"/>
                    </a:cubicBezTo>
                    <a:cubicBezTo>
                      <a:pt x="42" y="661"/>
                      <a:pt x="15" y="738"/>
                      <a:pt x="0" y="822"/>
                    </a:cubicBezTo>
                    <a:cubicBezTo>
                      <a:pt x="-3" y="840"/>
                      <a:pt x="6" y="856"/>
                      <a:pt x="24" y="862"/>
                    </a:cubicBezTo>
                    <a:cubicBezTo>
                      <a:pt x="39" y="868"/>
                      <a:pt x="60" y="856"/>
                      <a:pt x="63" y="840"/>
                    </a:cubicBezTo>
                    <a:cubicBezTo>
                      <a:pt x="110" y="552"/>
                      <a:pt x="310" y="326"/>
                      <a:pt x="542" y="177"/>
                    </a:cubicBezTo>
                    <a:cubicBezTo>
                      <a:pt x="611" y="134"/>
                      <a:pt x="686" y="96"/>
                      <a:pt x="757" y="62"/>
                    </a:cubicBezTo>
                    <a:cubicBezTo>
                      <a:pt x="775" y="56"/>
                      <a:pt x="778" y="31"/>
                      <a:pt x="769" y="16"/>
                    </a:cubicBezTo>
                    <a:cubicBezTo>
                      <a:pt x="760" y="-3"/>
                      <a:pt x="742" y="-3"/>
                      <a:pt x="724" y="3"/>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3" name="Google Shape;363;p26"/>
              <p:cNvSpPr/>
              <p:nvPr/>
            </p:nvSpPr>
            <p:spPr>
              <a:xfrm>
                <a:off x="1752480" y="3061800"/>
                <a:ext cx="186480" cy="459720"/>
              </a:xfrm>
              <a:custGeom>
                <a:avLst/>
                <a:gdLst/>
                <a:ahLst/>
                <a:cxnLst/>
                <a:rect l="l" t="t" r="r" b="b"/>
                <a:pathLst>
                  <a:path w="518" h="1277" extrusionOk="0">
                    <a:moveTo>
                      <a:pt x="464" y="10"/>
                    </a:moveTo>
                    <a:lnTo>
                      <a:pt x="464" y="10"/>
                    </a:lnTo>
                    <a:cubicBezTo>
                      <a:pt x="348" y="140"/>
                      <a:pt x="253" y="286"/>
                      <a:pt x="178" y="444"/>
                    </a:cubicBezTo>
                    <a:cubicBezTo>
                      <a:pt x="104" y="602"/>
                      <a:pt x="53" y="769"/>
                      <a:pt x="24" y="943"/>
                    </a:cubicBezTo>
                    <a:cubicBezTo>
                      <a:pt x="9" y="1042"/>
                      <a:pt x="0" y="1144"/>
                      <a:pt x="0" y="1244"/>
                    </a:cubicBezTo>
                    <a:cubicBezTo>
                      <a:pt x="0" y="1287"/>
                      <a:pt x="65" y="1287"/>
                      <a:pt x="65" y="1244"/>
                    </a:cubicBezTo>
                    <a:cubicBezTo>
                      <a:pt x="65" y="1073"/>
                      <a:pt x="89" y="906"/>
                      <a:pt x="137" y="745"/>
                    </a:cubicBezTo>
                    <a:cubicBezTo>
                      <a:pt x="181" y="580"/>
                      <a:pt x="253" y="425"/>
                      <a:pt x="342" y="283"/>
                    </a:cubicBezTo>
                    <a:cubicBezTo>
                      <a:pt x="390" y="202"/>
                      <a:pt x="447" y="128"/>
                      <a:pt x="509" y="56"/>
                    </a:cubicBezTo>
                    <a:cubicBezTo>
                      <a:pt x="539" y="25"/>
                      <a:pt x="491" y="-21"/>
                      <a:pt x="464" y="10"/>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4" name="Google Shape;364;p26"/>
              <p:cNvSpPr/>
              <p:nvPr/>
            </p:nvSpPr>
            <p:spPr>
              <a:xfrm>
                <a:off x="819360" y="2837160"/>
                <a:ext cx="381600" cy="411840"/>
              </a:xfrm>
              <a:custGeom>
                <a:avLst/>
                <a:gdLst/>
                <a:ahLst/>
                <a:cxnLst/>
                <a:rect l="l" t="t" r="r" b="b"/>
                <a:pathLst>
                  <a:path w="1060" h="1144" extrusionOk="0">
                    <a:moveTo>
                      <a:pt x="863" y="599"/>
                    </a:moveTo>
                    <a:lnTo>
                      <a:pt x="863" y="599"/>
                    </a:lnTo>
                    <a:cubicBezTo>
                      <a:pt x="926" y="603"/>
                      <a:pt x="985" y="637"/>
                      <a:pt x="1021" y="689"/>
                    </a:cubicBezTo>
                    <a:cubicBezTo>
                      <a:pt x="1057" y="742"/>
                      <a:pt x="1069" y="813"/>
                      <a:pt x="1054" y="875"/>
                    </a:cubicBezTo>
                    <a:cubicBezTo>
                      <a:pt x="1048" y="897"/>
                      <a:pt x="1039" y="916"/>
                      <a:pt x="1024" y="934"/>
                    </a:cubicBezTo>
                    <a:cubicBezTo>
                      <a:pt x="991" y="969"/>
                      <a:pt x="944" y="975"/>
                      <a:pt x="899" y="969"/>
                    </a:cubicBezTo>
                    <a:cubicBezTo>
                      <a:pt x="816" y="956"/>
                      <a:pt x="729" y="900"/>
                      <a:pt x="693" y="823"/>
                    </a:cubicBezTo>
                    <a:cubicBezTo>
                      <a:pt x="726" y="966"/>
                      <a:pt x="619" y="1124"/>
                      <a:pt x="479" y="1142"/>
                    </a:cubicBezTo>
                    <a:cubicBezTo>
                      <a:pt x="449" y="1145"/>
                      <a:pt x="419" y="1145"/>
                      <a:pt x="395" y="1127"/>
                    </a:cubicBezTo>
                    <a:cubicBezTo>
                      <a:pt x="374" y="1114"/>
                      <a:pt x="359" y="1093"/>
                      <a:pt x="351" y="1071"/>
                    </a:cubicBezTo>
                    <a:cubicBezTo>
                      <a:pt x="291" y="956"/>
                      <a:pt x="309" y="807"/>
                      <a:pt x="392" y="711"/>
                    </a:cubicBezTo>
                    <a:cubicBezTo>
                      <a:pt x="324" y="773"/>
                      <a:pt x="228" y="798"/>
                      <a:pt x="139" y="779"/>
                    </a:cubicBezTo>
                    <a:cubicBezTo>
                      <a:pt x="26" y="752"/>
                      <a:pt x="-28" y="640"/>
                      <a:pt x="14" y="522"/>
                    </a:cubicBezTo>
                    <a:cubicBezTo>
                      <a:pt x="62" y="389"/>
                      <a:pt x="202" y="358"/>
                      <a:pt x="324" y="364"/>
                    </a:cubicBezTo>
                    <a:cubicBezTo>
                      <a:pt x="279" y="327"/>
                      <a:pt x="273" y="317"/>
                      <a:pt x="249" y="265"/>
                    </a:cubicBezTo>
                    <a:cubicBezTo>
                      <a:pt x="222" y="212"/>
                      <a:pt x="210" y="144"/>
                      <a:pt x="240" y="91"/>
                    </a:cubicBezTo>
                    <a:cubicBezTo>
                      <a:pt x="255" y="63"/>
                      <a:pt x="282" y="41"/>
                      <a:pt x="312" y="26"/>
                    </a:cubicBezTo>
                    <a:cubicBezTo>
                      <a:pt x="401" y="-17"/>
                      <a:pt x="512" y="-7"/>
                      <a:pt x="589" y="57"/>
                    </a:cubicBezTo>
                    <a:cubicBezTo>
                      <a:pt x="666" y="119"/>
                      <a:pt x="705" y="231"/>
                      <a:pt x="684" y="330"/>
                    </a:cubicBezTo>
                    <a:cubicBezTo>
                      <a:pt x="702" y="255"/>
                      <a:pt x="729" y="175"/>
                      <a:pt x="795" y="147"/>
                    </a:cubicBezTo>
                    <a:cubicBezTo>
                      <a:pt x="848" y="125"/>
                      <a:pt x="911" y="150"/>
                      <a:pt x="953" y="190"/>
                    </a:cubicBezTo>
                    <a:cubicBezTo>
                      <a:pt x="1015" y="246"/>
                      <a:pt x="1048" y="333"/>
                      <a:pt x="1036" y="420"/>
                    </a:cubicBezTo>
                    <a:cubicBezTo>
                      <a:pt x="1024" y="503"/>
                      <a:pt x="944" y="575"/>
                      <a:pt x="863" y="599"/>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5" name="Google Shape;365;p26"/>
              <p:cNvSpPr/>
              <p:nvPr/>
            </p:nvSpPr>
            <p:spPr>
              <a:xfrm>
                <a:off x="3098160" y="3003480"/>
                <a:ext cx="281160" cy="303480"/>
              </a:xfrm>
              <a:custGeom>
                <a:avLst/>
                <a:gdLst/>
                <a:ahLst/>
                <a:cxnLst/>
                <a:rect l="l" t="t" r="r" b="b"/>
                <a:pathLst>
                  <a:path w="781" h="843" extrusionOk="0">
                    <a:moveTo>
                      <a:pt x="635" y="441"/>
                    </a:moveTo>
                    <a:lnTo>
                      <a:pt x="635" y="441"/>
                    </a:lnTo>
                    <a:cubicBezTo>
                      <a:pt x="683" y="445"/>
                      <a:pt x="725" y="469"/>
                      <a:pt x="752" y="507"/>
                    </a:cubicBezTo>
                    <a:cubicBezTo>
                      <a:pt x="778" y="547"/>
                      <a:pt x="787" y="596"/>
                      <a:pt x="776" y="643"/>
                    </a:cubicBezTo>
                    <a:cubicBezTo>
                      <a:pt x="772" y="658"/>
                      <a:pt x="764" y="674"/>
                      <a:pt x="755" y="686"/>
                    </a:cubicBezTo>
                    <a:cubicBezTo>
                      <a:pt x="731" y="711"/>
                      <a:pt x="695" y="717"/>
                      <a:pt x="659" y="714"/>
                    </a:cubicBezTo>
                    <a:cubicBezTo>
                      <a:pt x="600" y="705"/>
                      <a:pt x="534" y="665"/>
                      <a:pt x="510" y="606"/>
                    </a:cubicBezTo>
                    <a:cubicBezTo>
                      <a:pt x="534" y="711"/>
                      <a:pt x="457" y="829"/>
                      <a:pt x="352" y="841"/>
                    </a:cubicBezTo>
                    <a:cubicBezTo>
                      <a:pt x="332" y="844"/>
                      <a:pt x="308" y="841"/>
                      <a:pt x="290" y="832"/>
                    </a:cubicBezTo>
                    <a:cubicBezTo>
                      <a:pt x="275" y="820"/>
                      <a:pt x="263" y="804"/>
                      <a:pt x="257" y="789"/>
                    </a:cubicBezTo>
                    <a:cubicBezTo>
                      <a:pt x="215" y="705"/>
                      <a:pt x="227" y="593"/>
                      <a:pt x="287" y="522"/>
                    </a:cubicBezTo>
                    <a:cubicBezTo>
                      <a:pt x="239" y="568"/>
                      <a:pt x="168" y="587"/>
                      <a:pt x="102" y="572"/>
                    </a:cubicBezTo>
                    <a:cubicBezTo>
                      <a:pt x="19" y="553"/>
                      <a:pt x="-20" y="469"/>
                      <a:pt x="10" y="382"/>
                    </a:cubicBezTo>
                    <a:cubicBezTo>
                      <a:pt x="42" y="286"/>
                      <a:pt x="147" y="262"/>
                      <a:pt x="236" y="268"/>
                    </a:cubicBezTo>
                    <a:cubicBezTo>
                      <a:pt x="203" y="240"/>
                      <a:pt x="200" y="234"/>
                      <a:pt x="182" y="193"/>
                    </a:cubicBezTo>
                    <a:cubicBezTo>
                      <a:pt x="164" y="153"/>
                      <a:pt x="156" y="106"/>
                      <a:pt x="176" y="66"/>
                    </a:cubicBezTo>
                    <a:cubicBezTo>
                      <a:pt x="185" y="45"/>
                      <a:pt x="206" y="29"/>
                      <a:pt x="227" y="20"/>
                    </a:cubicBezTo>
                    <a:cubicBezTo>
                      <a:pt x="293" y="-14"/>
                      <a:pt x="376" y="-5"/>
                      <a:pt x="433" y="41"/>
                    </a:cubicBezTo>
                    <a:cubicBezTo>
                      <a:pt x="489" y="85"/>
                      <a:pt x="519" y="169"/>
                      <a:pt x="504" y="240"/>
                    </a:cubicBezTo>
                    <a:cubicBezTo>
                      <a:pt x="516" y="187"/>
                      <a:pt x="534" y="128"/>
                      <a:pt x="585" y="106"/>
                    </a:cubicBezTo>
                    <a:cubicBezTo>
                      <a:pt x="623" y="91"/>
                      <a:pt x="668" y="110"/>
                      <a:pt x="701" y="137"/>
                    </a:cubicBezTo>
                    <a:cubicBezTo>
                      <a:pt x="746" y="181"/>
                      <a:pt x="772" y="246"/>
                      <a:pt x="764" y="308"/>
                    </a:cubicBezTo>
                    <a:cubicBezTo>
                      <a:pt x="755" y="370"/>
                      <a:pt x="695" y="423"/>
                      <a:pt x="635" y="441"/>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6" name="Google Shape;366;p26"/>
              <p:cNvSpPr/>
              <p:nvPr/>
            </p:nvSpPr>
            <p:spPr>
              <a:xfrm>
                <a:off x="1317600" y="2343240"/>
                <a:ext cx="421560" cy="450360"/>
              </a:xfrm>
              <a:custGeom>
                <a:avLst/>
                <a:gdLst/>
                <a:ahLst/>
                <a:cxnLst/>
                <a:rect l="l" t="t" r="r" b="b"/>
                <a:pathLst>
                  <a:path w="1171" h="1251" extrusionOk="0">
                    <a:moveTo>
                      <a:pt x="877" y="757"/>
                    </a:moveTo>
                    <a:lnTo>
                      <a:pt x="877" y="757"/>
                    </a:lnTo>
                    <a:cubicBezTo>
                      <a:pt x="954" y="831"/>
                      <a:pt x="1008" y="921"/>
                      <a:pt x="1035" y="1020"/>
                    </a:cubicBezTo>
                    <a:cubicBezTo>
                      <a:pt x="1056" y="1095"/>
                      <a:pt x="1053" y="1188"/>
                      <a:pt x="990" y="1232"/>
                    </a:cubicBezTo>
                    <a:cubicBezTo>
                      <a:pt x="933" y="1269"/>
                      <a:pt x="853" y="1247"/>
                      <a:pt x="796" y="1210"/>
                    </a:cubicBezTo>
                    <a:cubicBezTo>
                      <a:pt x="686" y="1129"/>
                      <a:pt x="626" y="983"/>
                      <a:pt x="653" y="850"/>
                    </a:cubicBezTo>
                    <a:cubicBezTo>
                      <a:pt x="626" y="925"/>
                      <a:pt x="591" y="999"/>
                      <a:pt x="534" y="1055"/>
                    </a:cubicBezTo>
                    <a:cubicBezTo>
                      <a:pt x="477" y="1110"/>
                      <a:pt x="397" y="1151"/>
                      <a:pt x="320" y="1142"/>
                    </a:cubicBezTo>
                    <a:cubicBezTo>
                      <a:pt x="290" y="1138"/>
                      <a:pt x="260" y="1129"/>
                      <a:pt x="236" y="1107"/>
                    </a:cubicBezTo>
                    <a:cubicBezTo>
                      <a:pt x="201" y="1073"/>
                      <a:pt x="194" y="1015"/>
                      <a:pt x="203" y="962"/>
                    </a:cubicBezTo>
                    <a:cubicBezTo>
                      <a:pt x="227" y="838"/>
                      <a:pt x="317" y="729"/>
                      <a:pt x="433" y="683"/>
                    </a:cubicBezTo>
                    <a:cubicBezTo>
                      <a:pt x="296" y="683"/>
                      <a:pt x="150" y="636"/>
                      <a:pt x="60" y="531"/>
                    </a:cubicBezTo>
                    <a:cubicBezTo>
                      <a:pt x="19" y="487"/>
                      <a:pt x="-11" y="425"/>
                      <a:pt x="4" y="366"/>
                    </a:cubicBezTo>
                    <a:cubicBezTo>
                      <a:pt x="16" y="308"/>
                      <a:pt x="72" y="267"/>
                      <a:pt x="129" y="255"/>
                    </a:cubicBezTo>
                    <a:cubicBezTo>
                      <a:pt x="188" y="239"/>
                      <a:pt x="251" y="252"/>
                      <a:pt x="308" y="267"/>
                    </a:cubicBezTo>
                    <a:cubicBezTo>
                      <a:pt x="397" y="295"/>
                      <a:pt x="481" y="335"/>
                      <a:pt x="555" y="391"/>
                    </a:cubicBezTo>
                    <a:cubicBezTo>
                      <a:pt x="528" y="379"/>
                      <a:pt x="528" y="366"/>
                      <a:pt x="528" y="339"/>
                    </a:cubicBezTo>
                    <a:cubicBezTo>
                      <a:pt x="528" y="273"/>
                      <a:pt x="537" y="208"/>
                      <a:pt x="558" y="146"/>
                    </a:cubicBezTo>
                    <a:cubicBezTo>
                      <a:pt x="582" y="75"/>
                      <a:pt x="630" y="0"/>
                      <a:pt x="704" y="0"/>
                    </a:cubicBezTo>
                    <a:cubicBezTo>
                      <a:pt x="784" y="-3"/>
                      <a:pt x="838" y="84"/>
                      <a:pt x="850" y="162"/>
                    </a:cubicBezTo>
                    <a:cubicBezTo>
                      <a:pt x="868" y="255"/>
                      <a:pt x="850" y="351"/>
                      <a:pt x="805" y="435"/>
                    </a:cubicBezTo>
                    <a:cubicBezTo>
                      <a:pt x="859" y="363"/>
                      <a:pt x="951" y="317"/>
                      <a:pt x="1038" y="339"/>
                    </a:cubicBezTo>
                    <a:cubicBezTo>
                      <a:pt x="1124" y="360"/>
                      <a:pt x="1190" y="456"/>
                      <a:pt x="1166" y="540"/>
                    </a:cubicBezTo>
                    <a:cubicBezTo>
                      <a:pt x="1151" y="583"/>
                      <a:pt x="1118" y="621"/>
                      <a:pt x="1085" y="648"/>
                    </a:cubicBezTo>
                    <a:cubicBezTo>
                      <a:pt x="1023" y="698"/>
                      <a:pt x="954" y="739"/>
                      <a:pt x="877" y="757"/>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7" name="Google Shape;367;p26"/>
              <p:cNvSpPr/>
              <p:nvPr/>
            </p:nvSpPr>
            <p:spPr>
              <a:xfrm>
                <a:off x="2374560" y="3351240"/>
                <a:ext cx="416880" cy="438480"/>
              </a:xfrm>
              <a:custGeom>
                <a:avLst/>
                <a:gdLst/>
                <a:ahLst/>
                <a:cxnLst/>
                <a:rect l="l" t="t" r="r" b="b"/>
                <a:pathLst>
                  <a:path w="1158" h="1218" extrusionOk="0">
                    <a:moveTo>
                      <a:pt x="681" y="247"/>
                    </a:moveTo>
                    <a:lnTo>
                      <a:pt x="681" y="247"/>
                    </a:lnTo>
                    <a:cubicBezTo>
                      <a:pt x="732" y="154"/>
                      <a:pt x="807" y="80"/>
                      <a:pt x="896" y="33"/>
                    </a:cubicBezTo>
                    <a:cubicBezTo>
                      <a:pt x="962" y="-4"/>
                      <a:pt x="1048" y="-19"/>
                      <a:pt x="1102" y="37"/>
                    </a:cubicBezTo>
                    <a:cubicBezTo>
                      <a:pt x="1149" y="86"/>
                      <a:pt x="1146" y="170"/>
                      <a:pt x="1120" y="235"/>
                    </a:cubicBezTo>
                    <a:cubicBezTo>
                      <a:pt x="1069" y="365"/>
                      <a:pt x="944" y="455"/>
                      <a:pt x="813" y="455"/>
                    </a:cubicBezTo>
                    <a:cubicBezTo>
                      <a:pt x="887" y="468"/>
                      <a:pt x="965" y="489"/>
                      <a:pt x="1030" y="536"/>
                    </a:cubicBezTo>
                    <a:cubicBezTo>
                      <a:pt x="1096" y="582"/>
                      <a:pt x="1146" y="654"/>
                      <a:pt x="1155" y="737"/>
                    </a:cubicBezTo>
                    <a:cubicBezTo>
                      <a:pt x="1161" y="768"/>
                      <a:pt x="1158" y="799"/>
                      <a:pt x="1143" y="827"/>
                    </a:cubicBezTo>
                    <a:cubicBezTo>
                      <a:pt x="1117" y="874"/>
                      <a:pt x="1063" y="889"/>
                      <a:pt x="1012" y="892"/>
                    </a:cubicBezTo>
                    <a:cubicBezTo>
                      <a:pt x="890" y="895"/>
                      <a:pt x="768" y="827"/>
                      <a:pt x="699" y="716"/>
                    </a:cubicBezTo>
                    <a:cubicBezTo>
                      <a:pt x="729" y="858"/>
                      <a:pt x="714" y="1013"/>
                      <a:pt x="637" y="1128"/>
                    </a:cubicBezTo>
                    <a:cubicBezTo>
                      <a:pt x="604" y="1178"/>
                      <a:pt x="550" y="1221"/>
                      <a:pt x="494" y="1218"/>
                    </a:cubicBezTo>
                    <a:cubicBezTo>
                      <a:pt x="437" y="1218"/>
                      <a:pt x="386" y="1171"/>
                      <a:pt x="360" y="1112"/>
                    </a:cubicBezTo>
                    <a:cubicBezTo>
                      <a:pt x="336" y="1057"/>
                      <a:pt x="333" y="992"/>
                      <a:pt x="339" y="930"/>
                    </a:cubicBezTo>
                    <a:cubicBezTo>
                      <a:pt x="345" y="834"/>
                      <a:pt x="366" y="740"/>
                      <a:pt x="401" y="654"/>
                    </a:cubicBezTo>
                    <a:cubicBezTo>
                      <a:pt x="398" y="681"/>
                      <a:pt x="386" y="685"/>
                      <a:pt x="360" y="691"/>
                    </a:cubicBezTo>
                    <a:cubicBezTo>
                      <a:pt x="297" y="703"/>
                      <a:pt x="235" y="706"/>
                      <a:pt x="169" y="700"/>
                    </a:cubicBezTo>
                    <a:cubicBezTo>
                      <a:pt x="100" y="691"/>
                      <a:pt x="20" y="657"/>
                      <a:pt x="2" y="582"/>
                    </a:cubicBezTo>
                    <a:cubicBezTo>
                      <a:pt x="-16" y="502"/>
                      <a:pt x="56" y="427"/>
                      <a:pt x="124" y="399"/>
                    </a:cubicBezTo>
                    <a:cubicBezTo>
                      <a:pt x="211" y="362"/>
                      <a:pt x="303" y="359"/>
                      <a:pt x="392" y="387"/>
                    </a:cubicBezTo>
                    <a:cubicBezTo>
                      <a:pt x="312" y="350"/>
                      <a:pt x="252" y="263"/>
                      <a:pt x="252" y="170"/>
                    </a:cubicBezTo>
                    <a:cubicBezTo>
                      <a:pt x="255" y="80"/>
                      <a:pt x="333" y="-7"/>
                      <a:pt x="416" y="0"/>
                    </a:cubicBezTo>
                    <a:cubicBezTo>
                      <a:pt x="461" y="5"/>
                      <a:pt x="500" y="30"/>
                      <a:pt x="535" y="61"/>
                    </a:cubicBezTo>
                    <a:cubicBezTo>
                      <a:pt x="595" y="111"/>
                      <a:pt x="646" y="173"/>
                      <a:pt x="681" y="247"/>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8" name="Google Shape;368;p26"/>
              <p:cNvSpPr/>
              <p:nvPr/>
            </p:nvSpPr>
            <p:spPr>
              <a:xfrm>
                <a:off x="2065680" y="2220480"/>
                <a:ext cx="317520" cy="352440"/>
              </a:xfrm>
              <a:custGeom>
                <a:avLst/>
                <a:gdLst/>
                <a:ahLst/>
                <a:cxnLst/>
                <a:rect l="l" t="t" r="r" b="b"/>
                <a:pathLst>
                  <a:path w="882" h="979" extrusionOk="0">
                    <a:moveTo>
                      <a:pt x="663" y="627"/>
                    </a:moveTo>
                    <a:lnTo>
                      <a:pt x="663" y="627"/>
                    </a:lnTo>
                    <a:cubicBezTo>
                      <a:pt x="738" y="664"/>
                      <a:pt x="756" y="766"/>
                      <a:pt x="750" y="850"/>
                    </a:cubicBezTo>
                    <a:cubicBezTo>
                      <a:pt x="744" y="903"/>
                      <a:pt x="726" y="962"/>
                      <a:pt x="678" y="974"/>
                    </a:cubicBezTo>
                    <a:cubicBezTo>
                      <a:pt x="657" y="977"/>
                      <a:pt x="634" y="971"/>
                      <a:pt x="613" y="962"/>
                    </a:cubicBezTo>
                    <a:cubicBezTo>
                      <a:pt x="520" y="921"/>
                      <a:pt x="449" y="825"/>
                      <a:pt x="437" y="720"/>
                    </a:cubicBezTo>
                    <a:cubicBezTo>
                      <a:pt x="449" y="791"/>
                      <a:pt x="395" y="853"/>
                      <a:pt x="344" y="899"/>
                    </a:cubicBezTo>
                    <a:cubicBezTo>
                      <a:pt x="294" y="946"/>
                      <a:pt x="228" y="996"/>
                      <a:pt x="164" y="974"/>
                    </a:cubicBezTo>
                    <a:cubicBezTo>
                      <a:pt x="89" y="946"/>
                      <a:pt x="74" y="838"/>
                      <a:pt x="113" y="766"/>
                    </a:cubicBezTo>
                    <a:cubicBezTo>
                      <a:pt x="152" y="695"/>
                      <a:pt x="225" y="655"/>
                      <a:pt x="294" y="617"/>
                    </a:cubicBezTo>
                    <a:cubicBezTo>
                      <a:pt x="219" y="621"/>
                      <a:pt x="146" y="596"/>
                      <a:pt x="83" y="549"/>
                    </a:cubicBezTo>
                    <a:cubicBezTo>
                      <a:pt x="48" y="521"/>
                      <a:pt x="12" y="481"/>
                      <a:pt x="3" y="435"/>
                    </a:cubicBezTo>
                    <a:cubicBezTo>
                      <a:pt x="-6" y="388"/>
                      <a:pt x="12" y="332"/>
                      <a:pt x="56" y="314"/>
                    </a:cubicBezTo>
                    <a:cubicBezTo>
                      <a:pt x="80" y="301"/>
                      <a:pt x="110" y="304"/>
                      <a:pt x="137" y="307"/>
                    </a:cubicBezTo>
                    <a:cubicBezTo>
                      <a:pt x="216" y="323"/>
                      <a:pt x="294" y="354"/>
                      <a:pt x="362" y="404"/>
                    </a:cubicBezTo>
                    <a:cubicBezTo>
                      <a:pt x="344" y="320"/>
                      <a:pt x="336" y="242"/>
                      <a:pt x="354" y="159"/>
                    </a:cubicBezTo>
                    <a:cubicBezTo>
                      <a:pt x="362" y="118"/>
                      <a:pt x="374" y="81"/>
                      <a:pt x="398" y="50"/>
                    </a:cubicBezTo>
                    <a:cubicBezTo>
                      <a:pt x="422" y="19"/>
                      <a:pt x="458" y="-3"/>
                      <a:pt x="493" y="1"/>
                    </a:cubicBezTo>
                    <a:cubicBezTo>
                      <a:pt x="553" y="6"/>
                      <a:pt x="589" y="69"/>
                      <a:pt x="607" y="124"/>
                    </a:cubicBezTo>
                    <a:cubicBezTo>
                      <a:pt x="628" y="211"/>
                      <a:pt x="622" y="304"/>
                      <a:pt x="589" y="388"/>
                    </a:cubicBezTo>
                    <a:cubicBezTo>
                      <a:pt x="610" y="338"/>
                      <a:pt x="661" y="310"/>
                      <a:pt x="711" y="314"/>
                    </a:cubicBezTo>
                    <a:cubicBezTo>
                      <a:pt x="762" y="314"/>
                      <a:pt x="809" y="341"/>
                      <a:pt x="845" y="379"/>
                    </a:cubicBezTo>
                    <a:cubicBezTo>
                      <a:pt x="863" y="397"/>
                      <a:pt x="878" y="422"/>
                      <a:pt x="881" y="447"/>
                    </a:cubicBezTo>
                    <a:cubicBezTo>
                      <a:pt x="890" y="509"/>
                      <a:pt x="833" y="555"/>
                      <a:pt x="780" y="580"/>
                    </a:cubicBezTo>
                    <a:cubicBezTo>
                      <a:pt x="726" y="608"/>
                      <a:pt x="723" y="617"/>
                      <a:pt x="663" y="627"/>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69" name="Google Shape;369;p26"/>
              <p:cNvSpPr/>
              <p:nvPr/>
            </p:nvSpPr>
            <p:spPr>
              <a:xfrm>
                <a:off x="1784160" y="2858040"/>
                <a:ext cx="350280" cy="367560"/>
              </a:xfrm>
              <a:custGeom>
                <a:avLst/>
                <a:gdLst/>
                <a:ahLst/>
                <a:cxnLst/>
                <a:rect l="l" t="t" r="r" b="b"/>
                <a:pathLst>
                  <a:path w="973" h="1021" extrusionOk="0">
                    <a:moveTo>
                      <a:pt x="481" y="5"/>
                    </a:moveTo>
                    <a:lnTo>
                      <a:pt x="481" y="5"/>
                    </a:lnTo>
                    <a:cubicBezTo>
                      <a:pt x="534" y="-7"/>
                      <a:pt x="594" y="-1"/>
                      <a:pt x="633" y="27"/>
                    </a:cubicBezTo>
                    <a:cubicBezTo>
                      <a:pt x="755" y="120"/>
                      <a:pt x="707" y="253"/>
                      <a:pt x="636" y="359"/>
                    </a:cubicBezTo>
                    <a:cubicBezTo>
                      <a:pt x="719" y="284"/>
                      <a:pt x="859" y="296"/>
                      <a:pt x="931" y="380"/>
                    </a:cubicBezTo>
                    <a:cubicBezTo>
                      <a:pt x="958" y="411"/>
                      <a:pt x="975" y="449"/>
                      <a:pt x="973" y="489"/>
                    </a:cubicBezTo>
                    <a:cubicBezTo>
                      <a:pt x="969" y="557"/>
                      <a:pt x="913" y="610"/>
                      <a:pt x="853" y="638"/>
                    </a:cubicBezTo>
                    <a:cubicBezTo>
                      <a:pt x="797" y="663"/>
                      <a:pt x="767" y="653"/>
                      <a:pt x="707" y="678"/>
                    </a:cubicBezTo>
                    <a:cubicBezTo>
                      <a:pt x="776" y="696"/>
                      <a:pt x="788" y="790"/>
                      <a:pt x="779" y="861"/>
                    </a:cubicBezTo>
                    <a:cubicBezTo>
                      <a:pt x="770" y="904"/>
                      <a:pt x="758" y="951"/>
                      <a:pt x="725" y="982"/>
                    </a:cubicBezTo>
                    <a:cubicBezTo>
                      <a:pt x="675" y="1038"/>
                      <a:pt x="582" y="1028"/>
                      <a:pt x="525" y="982"/>
                    </a:cubicBezTo>
                    <a:cubicBezTo>
                      <a:pt x="466" y="932"/>
                      <a:pt x="442" y="855"/>
                      <a:pt x="436" y="777"/>
                    </a:cubicBezTo>
                    <a:cubicBezTo>
                      <a:pt x="397" y="901"/>
                      <a:pt x="243" y="963"/>
                      <a:pt x="132" y="904"/>
                    </a:cubicBezTo>
                    <a:cubicBezTo>
                      <a:pt x="111" y="892"/>
                      <a:pt x="90" y="876"/>
                      <a:pt x="79" y="858"/>
                    </a:cubicBezTo>
                    <a:cubicBezTo>
                      <a:pt x="64" y="833"/>
                      <a:pt x="61" y="802"/>
                      <a:pt x="61" y="774"/>
                    </a:cubicBezTo>
                    <a:cubicBezTo>
                      <a:pt x="67" y="672"/>
                      <a:pt x="156" y="582"/>
                      <a:pt x="254" y="579"/>
                    </a:cubicBezTo>
                    <a:cubicBezTo>
                      <a:pt x="171" y="563"/>
                      <a:pt x="87" y="535"/>
                      <a:pt x="34" y="467"/>
                    </a:cubicBezTo>
                    <a:cubicBezTo>
                      <a:pt x="-47" y="368"/>
                      <a:pt x="28" y="253"/>
                      <a:pt x="141" y="235"/>
                    </a:cubicBezTo>
                    <a:cubicBezTo>
                      <a:pt x="186" y="228"/>
                      <a:pt x="374" y="281"/>
                      <a:pt x="376" y="343"/>
                    </a:cubicBezTo>
                    <a:cubicBezTo>
                      <a:pt x="374" y="247"/>
                      <a:pt x="293" y="138"/>
                      <a:pt x="380" y="58"/>
                    </a:cubicBezTo>
                    <a:cubicBezTo>
                      <a:pt x="403" y="30"/>
                      <a:pt x="442" y="11"/>
                      <a:pt x="481" y="5"/>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0" name="Google Shape;370;p26"/>
              <p:cNvSpPr/>
              <p:nvPr/>
            </p:nvSpPr>
            <p:spPr>
              <a:xfrm>
                <a:off x="2622240" y="2705400"/>
                <a:ext cx="210600" cy="627480"/>
              </a:xfrm>
              <a:custGeom>
                <a:avLst/>
                <a:gdLst/>
                <a:ahLst/>
                <a:cxnLst/>
                <a:rect l="l" t="t" r="r" b="b"/>
                <a:pathLst>
                  <a:path w="585" h="1743" extrusionOk="0">
                    <a:moveTo>
                      <a:pt x="584" y="33"/>
                    </a:moveTo>
                    <a:lnTo>
                      <a:pt x="584" y="33"/>
                    </a:lnTo>
                    <a:cubicBezTo>
                      <a:pt x="581" y="-10"/>
                      <a:pt x="515" y="-10"/>
                      <a:pt x="518" y="33"/>
                    </a:cubicBezTo>
                    <a:cubicBezTo>
                      <a:pt x="524" y="256"/>
                      <a:pt x="497" y="479"/>
                      <a:pt x="449" y="696"/>
                    </a:cubicBezTo>
                    <a:cubicBezTo>
                      <a:pt x="405" y="891"/>
                      <a:pt x="345" y="1083"/>
                      <a:pt x="277" y="1273"/>
                    </a:cubicBezTo>
                    <a:cubicBezTo>
                      <a:pt x="279" y="1183"/>
                      <a:pt x="262" y="1090"/>
                      <a:pt x="223" y="1006"/>
                    </a:cubicBezTo>
                    <a:cubicBezTo>
                      <a:pt x="166" y="882"/>
                      <a:pt x="62" y="779"/>
                      <a:pt x="26" y="646"/>
                    </a:cubicBezTo>
                    <a:cubicBezTo>
                      <a:pt x="-30" y="829"/>
                      <a:pt x="5" y="1065"/>
                      <a:pt x="125" y="1214"/>
                    </a:cubicBezTo>
                    <a:cubicBezTo>
                      <a:pt x="163" y="1263"/>
                      <a:pt x="199" y="1310"/>
                      <a:pt x="247" y="1350"/>
                    </a:cubicBezTo>
                    <a:cubicBezTo>
                      <a:pt x="205" y="1468"/>
                      <a:pt x="160" y="1582"/>
                      <a:pt x="113" y="1697"/>
                    </a:cubicBezTo>
                    <a:cubicBezTo>
                      <a:pt x="107" y="1716"/>
                      <a:pt x="122" y="1735"/>
                      <a:pt x="136" y="1741"/>
                    </a:cubicBezTo>
                    <a:cubicBezTo>
                      <a:pt x="154" y="1747"/>
                      <a:pt x="169" y="1735"/>
                      <a:pt x="175" y="1716"/>
                    </a:cubicBezTo>
                    <a:cubicBezTo>
                      <a:pt x="259" y="1505"/>
                      <a:pt x="342" y="1291"/>
                      <a:pt x="411" y="1074"/>
                    </a:cubicBezTo>
                    <a:cubicBezTo>
                      <a:pt x="482" y="860"/>
                      <a:pt x="536" y="640"/>
                      <a:pt x="566" y="414"/>
                    </a:cubicBezTo>
                    <a:cubicBezTo>
                      <a:pt x="581" y="287"/>
                      <a:pt x="586" y="160"/>
                      <a:pt x="584" y="33"/>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1" name="Google Shape;371;p26"/>
              <p:cNvSpPr/>
              <p:nvPr/>
            </p:nvSpPr>
            <p:spPr>
              <a:xfrm>
                <a:off x="539640" y="3106080"/>
                <a:ext cx="504720" cy="638640"/>
              </a:xfrm>
              <a:custGeom>
                <a:avLst/>
                <a:gdLst/>
                <a:ahLst/>
                <a:cxnLst/>
                <a:rect l="l" t="t" r="r" b="b"/>
                <a:pathLst>
                  <a:path w="1402" h="1774" extrusionOk="0">
                    <a:moveTo>
                      <a:pt x="1351" y="1204"/>
                    </a:moveTo>
                    <a:lnTo>
                      <a:pt x="1351" y="1204"/>
                    </a:lnTo>
                    <a:cubicBezTo>
                      <a:pt x="1390" y="1090"/>
                      <a:pt x="1420" y="963"/>
                      <a:pt x="1390" y="842"/>
                    </a:cubicBezTo>
                    <a:cubicBezTo>
                      <a:pt x="1381" y="808"/>
                      <a:pt x="1354" y="767"/>
                      <a:pt x="1321" y="777"/>
                    </a:cubicBezTo>
                    <a:cubicBezTo>
                      <a:pt x="1304" y="780"/>
                      <a:pt x="1292" y="795"/>
                      <a:pt x="1283" y="811"/>
                    </a:cubicBezTo>
                    <a:cubicBezTo>
                      <a:pt x="1235" y="891"/>
                      <a:pt x="1223" y="990"/>
                      <a:pt x="1223" y="1087"/>
                    </a:cubicBezTo>
                    <a:cubicBezTo>
                      <a:pt x="1223" y="1152"/>
                      <a:pt x="1226" y="1217"/>
                      <a:pt x="1235" y="1282"/>
                    </a:cubicBezTo>
                    <a:cubicBezTo>
                      <a:pt x="1238" y="1310"/>
                      <a:pt x="1241" y="1359"/>
                      <a:pt x="1250" y="1397"/>
                    </a:cubicBezTo>
                    <a:cubicBezTo>
                      <a:pt x="1187" y="1329"/>
                      <a:pt x="1110" y="1266"/>
                      <a:pt x="1035" y="1220"/>
                    </a:cubicBezTo>
                    <a:cubicBezTo>
                      <a:pt x="1011" y="1204"/>
                      <a:pt x="987" y="1189"/>
                      <a:pt x="961" y="1176"/>
                    </a:cubicBezTo>
                    <a:cubicBezTo>
                      <a:pt x="985" y="1105"/>
                      <a:pt x="1005" y="1031"/>
                      <a:pt x="1029" y="963"/>
                    </a:cubicBezTo>
                    <a:cubicBezTo>
                      <a:pt x="1068" y="845"/>
                      <a:pt x="1098" y="718"/>
                      <a:pt x="1068" y="600"/>
                    </a:cubicBezTo>
                    <a:cubicBezTo>
                      <a:pt x="1059" y="563"/>
                      <a:pt x="1032" y="522"/>
                      <a:pt x="999" y="532"/>
                    </a:cubicBezTo>
                    <a:cubicBezTo>
                      <a:pt x="982" y="535"/>
                      <a:pt x="967" y="550"/>
                      <a:pt x="958" y="569"/>
                    </a:cubicBezTo>
                    <a:cubicBezTo>
                      <a:pt x="910" y="649"/>
                      <a:pt x="901" y="745"/>
                      <a:pt x="901" y="842"/>
                    </a:cubicBezTo>
                    <a:cubicBezTo>
                      <a:pt x="898" y="907"/>
                      <a:pt x="904" y="972"/>
                      <a:pt x="913" y="1037"/>
                    </a:cubicBezTo>
                    <a:cubicBezTo>
                      <a:pt x="916" y="1068"/>
                      <a:pt x="919" y="1114"/>
                      <a:pt x="928" y="1155"/>
                    </a:cubicBezTo>
                    <a:cubicBezTo>
                      <a:pt x="827" y="1099"/>
                      <a:pt x="725" y="1046"/>
                      <a:pt x="633" y="975"/>
                    </a:cubicBezTo>
                    <a:cubicBezTo>
                      <a:pt x="657" y="900"/>
                      <a:pt x="681" y="823"/>
                      <a:pt x="704" y="749"/>
                    </a:cubicBezTo>
                    <a:cubicBezTo>
                      <a:pt x="746" y="631"/>
                      <a:pt x="773" y="504"/>
                      <a:pt x="743" y="386"/>
                    </a:cubicBezTo>
                    <a:cubicBezTo>
                      <a:pt x="734" y="349"/>
                      <a:pt x="710" y="308"/>
                      <a:pt x="675" y="318"/>
                    </a:cubicBezTo>
                    <a:cubicBezTo>
                      <a:pt x="657" y="321"/>
                      <a:pt x="645" y="336"/>
                      <a:pt x="636" y="355"/>
                    </a:cubicBezTo>
                    <a:cubicBezTo>
                      <a:pt x="588" y="436"/>
                      <a:pt x="576" y="532"/>
                      <a:pt x="576" y="628"/>
                    </a:cubicBezTo>
                    <a:cubicBezTo>
                      <a:pt x="576" y="693"/>
                      <a:pt x="579" y="758"/>
                      <a:pt x="588" y="823"/>
                    </a:cubicBezTo>
                    <a:cubicBezTo>
                      <a:pt x="594" y="857"/>
                      <a:pt x="594" y="913"/>
                      <a:pt x="606" y="956"/>
                    </a:cubicBezTo>
                    <a:cubicBezTo>
                      <a:pt x="564" y="919"/>
                      <a:pt x="523" y="876"/>
                      <a:pt x="490" y="829"/>
                    </a:cubicBezTo>
                    <a:cubicBezTo>
                      <a:pt x="439" y="755"/>
                      <a:pt x="400" y="674"/>
                      <a:pt x="383" y="584"/>
                    </a:cubicBezTo>
                    <a:cubicBezTo>
                      <a:pt x="398" y="535"/>
                      <a:pt x="412" y="485"/>
                      <a:pt x="430" y="436"/>
                    </a:cubicBezTo>
                    <a:cubicBezTo>
                      <a:pt x="472" y="318"/>
                      <a:pt x="499" y="191"/>
                      <a:pt x="469" y="70"/>
                    </a:cubicBezTo>
                    <a:cubicBezTo>
                      <a:pt x="460" y="32"/>
                      <a:pt x="433" y="-8"/>
                      <a:pt x="400" y="1"/>
                    </a:cubicBezTo>
                    <a:cubicBezTo>
                      <a:pt x="383" y="5"/>
                      <a:pt x="371" y="20"/>
                      <a:pt x="359" y="38"/>
                    </a:cubicBezTo>
                    <a:cubicBezTo>
                      <a:pt x="311" y="119"/>
                      <a:pt x="302" y="219"/>
                      <a:pt x="299" y="314"/>
                    </a:cubicBezTo>
                    <a:cubicBezTo>
                      <a:pt x="299" y="358"/>
                      <a:pt x="302" y="401"/>
                      <a:pt x="305" y="445"/>
                    </a:cubicBezTo>
                    <a:cubicBezTo>
                      <a:pt x="305" y="448"/>
                      <a:pt x="305" y="451"/>
                      <a:pt x="305" y="457"/>
                    </a:cubicBezTo>
                    <a:cubicBezTo>
                      <a:pt x="305" y="519"/>
                      <a:pt x="314" y="578"/>
                      <a:pt x="329" y="637"/>
                    </a:cubicBezTo>
                    <a:cubicBezTo>
                      <a:pt x="329" y="643"/>
                      <a:pt x="332" y="649"/>
                      <a:pt x="335" y="655"/>
                    </a:cubicBezTo>
                    <a:cubicBezTo>
                      <a:pt x="350" y="708"/>
                      <a:pt x="371" y="758"/>
                      <a:pt x="398" y="808"/>
                    </a:cubicBezTo>
                    <a:cubicBezTo>
                      <a:pt x="430" y="863"/>
                      <a:pt x="472" y="916"/>
                      <a:pt x="517" y="959"/>
                    </a:cubicBezTo>
                    <a:cubicBezTo>
                      <a:pt x="484" y="947"/>
                      <a:pt x="454" y="938"/>
                      <a:pt x="421" y="922"/>
                    </a:cubicBezTo>
                    <a:cubicBezTo>
                      <a:pt x="308" y="879"/>
                      <a:pt x="186" y="845"/>
                      <a:pt x="70" y="872"/>
                    </a:cubicBezTo>
                    <a:cubicBezTo>
                      <a:pt x="37" y="882"/>
                      <a:pt x="-5" y="907"/>
                      <a:pt x="1" y="941"/>
                    </a:cubicBezTo>
                    <a:cubicBezTo>
                      <a:pt x="4" y="963"/>
                      <a:pt x="22" y="975"/>
                      <a:pt x="37" y="984"/>
                    </a:cubicBezTo>
                    <a:cubicBezTo>
                      <a:pt x="114" y="1037"/>
                      <a:pt x="210" y="1053"/>
                      <a:pt x="299" y="1056"/>
                    </a:cubicBezTo>
                    <a:cubicBezTo>
                      <a:pt x="365" y="1059"/>
                      <a:pt x="427" y="1056"/>
                      <a:pt x="493" y="1049"/>
                    </a:cubicBezTo>
                    <a:cubicBezTo>
                      <a:pt x="520" y="1046"/>
                      <a:pt x="567" y="1046"/>
                      <a:pt x="606" y="1037"/>
                    </a:cubicBezTo>
                    <a:cubicBezTo>
                      <a:pt x="618" y="1046"/>
                      <a:pt x="627" y="1053"/>
                      <a:pt x="639" y="1062"/>
                    </a:cubicBezTo>
                    <a:cubicBezTo>
                      <a:pt x="707" y="1112"/>
                      <a:pt x="782" y="1152"/>
                      <a:pt x="856" y="1192"/>
                    </a:cubicBezTo>
                    <a:cubicBezTo>
                      <a:pt x="794" y="1201"/>
                      <a:pt x="731" y="1214"/>
                      <a:pt x="669" y="1220"/>
                    </a:cubicBezTo>
                    <a:cubicBezTo>
                      <a:pt x="549" y="1235"/>
                      <a:pt x="430" y="1266"/>
                      <a:pt x="341" y="1347"/>
                    </a:cubicBezTo>
                    <a:cubicBezTo>
                      <a:pt x="314" y="1372"/>
                      <a:pt x="290" y="1412"/>
                      <a:pt x="311" y="1443"/>
                    </a:cubicBezTo>
                    <a:cubicBezTo>
                      <a:pt x="323" y="1456"/>
                      <a:pt x="344" y="1462"/>
                      <a:pt x="362" y="1462"/>
                    </a:cubicBezTo>
                    <a:cubicBezTo>
                      <a:pt x="451" y="1471"/>
                      <a:pt x="541" y="1437"/>
                      <a:pt x="624" y="1393"/>
                    </a:cubicBezTo>
                    <a:cubicBezTo>
                      <a:pt x="681" y="1366"/>
                      <a:pt x="734" y="1331"/>
                      <a:pt x="788" y="1294"/>
                    </a:cubicBezTo>
                    <a:cubicBezTo>
                      <a:pt x="815" y="1276"/>
                      <a:pt x="865" y="1248"/>
                      <a:pt x="895" y="1214"/>
                    </a:cubicBezTo>
                    <a:cubicBezTo>
                      <a:pt x="979" y="1263"/>
                      <a:pt x="1062" y="1313"/>
                      <a:pt x="1134" y="1378"/>
                    </a:cubicBezTo>
                    <a:cubicBezTo>
                      <a:pt x="1077" y="1387"/>
                      <a:pt x="1020" y="1397"/>
                      <a:pt x="961" y="1403"/>
                    </a:cubicBezTo>
                    <a:cubicBezTo>
                      <a:pt x="844" y="1418"/>
                      <a:pt x="722" y="1449"/>
                      <a:pt x="633" y="1530"/>
                    </a:cubicBezTo>
                    <a:cubicBezTo>
                      <a:pt x="606" y="1555"/>
                      <a:pt x="582" y="1598"/>
                      <a:pt x="606" y="1626"/>
                    </a:cubicBezTo>
                    <a:cubicBezTo>
                      <a:pt x="618" y="1638"/>
                      <a:pt x="636" y="1645"/>
                      <a:pt x="654" y="1645"/>
                    </a:cubicBezTo>
                    <a:cubicBezTo>
                      <a:pt x="746" y="1654"/>
                      <a:pt x="836" y="1620"/>
                      <a:pt x="916" y="1576"/>
                    </a:cubicBezTo>
                    <a:cubicBezTo>
                      <a:pt x="973" y="1548"/>
                      <a:pt x="1026" y="1515"/>
                      <a:pt x="1080" y="1480"/>
                    </a:cubicBezTo>
                    <a:cubicBezTo>
                      <a:pt x="1104" y="1462"/>
                      <a:pt x="1142" y="1440"/>
                      <a:pt x="1172" y="1412"/>
                    </a:cubicBezTo>
                    <a:cubicBezTo>
                      <a:pt x="1178" y="1418"/>
                      <a:pt x="1184" y="1425"/>
                      <a:pt x="1190" y="1431"/>
                    </a:cubicBezTo>
                    <a:cubicBezTo>
                      <a:pt x="1268" y="1515"/>
                      <a:pt x="1327" y="1623"/>
                      <a:pt x="1330" y="1741"/>
                    </a:cubicBezTo>
                    <a:cubicBezTo>
                      <a:pt x="1330" y="1784"/>
                      <a:pt x="1396" y="1784"/>
                      <a:pt x="1396" y="1741"/>
                    </a:cubicBezTo>
                    <a:cubicBezTo>
                      <a:pt x="1393" y="1626"/>
                      <a:pt x="1348" y="1524"/>
                      <a:pt x="1280" y="1434"/>
                    </a:cubicBezTo>
                    <a:cubicBezTo>
                      <a:pt x="1304" y="1359"/>
                      <a:pt x="1324" y="1282"/>
                      <a:pt x="1351" y="1204"/>
                    </a:cubicBezTo>
                    <a:close/>
                  </a:path>
                </a:pathLst>
              </a:custGeom>
              <a:solidFill>
                <a:schemeClr val="accent5"/>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2" name="Google Shape;372;p26"/>
              <p:cNvSpPr/>
              <p:nvPr/>
            </p:nvSpPr>
            <p:spPr>
              <a:xfrm>
                <a:off x="1027080" y="2365920"/>
                <a:ext cx="505440" cy="991800"/>
              </a:xfrm>
              <a:custGeom>
                <a:avLst/>
                <a:gdLst/>
                <a:ahLst/>
                <a:cxnLst/>
                <a:rect l="l" t="t" r="r" b="b"/>
                <a:pathLst>
                  <a:path w="1404" h="2755" extrusionOk="0">
                    <a:moveTo>
                      <a:pt x="1386" y="2690"/>
                    </a:moveTo>
                    <a:lnTo>
                      <a:pt x="1386" y="2690"/>
                    </a:lnTo>
                    <a:cubicBezTo>
                      <a:pt x="1305" y="2628"/>
                      <a:pt x="1240" y="2541"/>
                      <a:pt x="1192" y="2448"/>
                    </a:cubicBezTo>
                    <a:cubicBezTo>
                      <a:pt x="1222" y="2392"/>
                      <a:pt x="1252" y="2336"/>
                      <a:pt x="1288" y="2284"/>
                    </a:cubicBezTo>
                    <a:cubicBezTo>
                      <a:pt x="1350" y="2178"/>
                      <a:pt x="1407" y="2063"/>
                      <a:pt x="1404" y="1940"/>
                    </a:cubicBezTo>
                    <a:cubicBezTo>
                      <a:pt x="1401" y="1902"/>
                      <a:pt x="1386" y="1856"/>
                      <a:pt x="1350" y="1856"/>
                    </a:cubicBezTo>
                    <a:cubicBezTo>
                      <a:pt x="1332" y="1856"/>
                      <a:pt x="1317" y="1868"/>
                      <a:pt x="1305" y="1884"/>
                    </a:cubicBezTo>
                    <a:cubicBezTo>
                      <a:pt x="1240" y="1949"/>
                      <a:pt x="1207" y="2042"/>
                      <a:pt x="1186" y="2135"/>
                    </a:cubicBezTo>
                    <a:cubicBezTo>
                      <a:pt x="1171" y="2200"/>
                      <a:pt x="1162" y="2265"/>
                      <a:pt x="1156" y="2330"/>
                    </a:cubicBezTo>
                    <a:cubicBezTo>
                      <a:pt x="1156" y="2339"/>
                      <a:pt x="1153" y="2352"/>
                      <a:pt x="1151" y="2364"/>
                    </a:cubicBezTo>
                    <a:cubicBezTo>
                      <a:pt x="1147" y="2355"/>
                      <a:pt x="1145" y="2346"/>
                      <a:pt x="1141" y="2339"/>
                    </a:cubicBezTo>
                    <a:cubicBezTo>
                      <a:pt x="1097" y="2228"/>
                      <a:pt x="1070" y="2113"/>
                      <a:pt x="1049" y="1995"/>
                    </a:cubicBezTo>
                    <a:cubicBezTo>
                      <a:pt x="1088" y="1927"/>
                      <a:pt x="1127" y="1856"/>
                      <a:pt x="1168" y="1788"/>
                    </a:cubicBezTo>
                    <a:cubicBezTo>
                      <a:pt x="1231" y="1685"/>
                      <a:pt x="1288" y="1568"/>
                      <a:pt x="1284" y="1443"/>
                    </a:cubicBezTo>
                    <a:cubicBezTo>
                      <a:pt x="1282" y="1409"/>
                      <a:pt x="1267" y="1363"/>
                      <a:pt x="1231" y="1363"/>
                    </a:cubicBezTo>
                    <a:cubicBezTo>
                      <a:pt x="1213" y="1363"/>
                      <a:pt x="1198" y="1375"/>
                      <a:pt x="1186" y="1387"/>
                    </a:cubicBezTo>
                    <a:cubicBezTo>
                      <a:pt x="1121" y="1456"/>
                      <a:pt x="1091" y="1549"/>
                      <a:pt x="1067" y="1642"/>
                    </a:cubicBezTo>
                    <a:cubicBezTo>
                      <a:pt x="1055" y="1704"/>
                      <a:pt x="1043" y="1769"/>
                      <a:pt x="1037" y="1834"/>
                    </a:cubicBezTo>
                    <a:cubicBezTo>
                      <a:pt x="1037" y="1853"/>
                      <a:pt x="1031" y="1874"/>
                      <a:pt x="1031" y="1896"/>
                    </a:cubicBezTo>
                    <a:cubicBezTo>
                      <a:pt x="1028" y="1877"/>
                      <a:pt x="1025" y="1859"/>
                      <a:pt x="1022" y="1844"/>
                    </a:cubicBezTo>
                    <a:cubicBezTo>
                      <a:pt x="1001" y="1732"/>
                      <a:pt x="983" y="1623"/>
                      <a:pt x="957" y="1515"/>
                    </a:cubicBezTo>
                    <a:cubicBezTo>
                      <a:pt x="987" y="1462"/>
                      <a:pt x="1016" y="1409"/>
                      <a:pt x="1049" y="1357"/>
                    </a:cubicBezTo>
                    <a:cubicBezTo>
                      <a:pt x="1115" y="1252"/>
                      <a:pt x="1168" y="1138"/>
                      <a:pt x="1165" y="1013"/>
                    </a:cubicBezTo>
                    <a:cubicBezTo>
                      <a:pt x="1165" y="976"/>
                      <a:pt x="1147" y="933"/>
                      <a:pt x="1115" y="930"/>
                    </a:cubicBezTo>
                    <a:cubicBezTo>
                      <a:pt x="1094" y="930"/>
                      <a:pt x="1079" y="945"/>
                      <a:pt x="1067" y="957"/>
                    </a:cubicBezTo>
                    <a:cubicBezTo>
                      <a:pt x="1001" y="1026"/>
                      <a:pt x="972" y="1119"/>
                      <a:pt x="951" y="1209"/>
                    </a:cubicBezTo>
                    <a:cubicBezTo>
                      <a:pt x="936" y="1268"/>
                      <a:pt x="927" y="1326"/>
                      <a:pt x="921" y="1385"/>
                    </a:cubicBezTo>
                    <a:cubicBezTo>
                      <a:pt x="915" y="1366"/>
                      <a:pt x="909" y="1344"/>
                      <a:pt x="900" y="1326"/>
                    </a:cubicBezTo>
                    <a:cubicBezTo>
                      <a:pt x="876" y="1255"/>
                      <a:pt x="849" y="1184"/>
                      <a:pt x="820" y="1116"/>
                    </a:cubicBezTo>
                    <a:cubicBezTo>
                      <a:pt x="855" y="1054"/>
                      <a:pt x="891" y="989"/>
                      <a:pt x="930" y="924"/>
                    </a:cubicBezTo>
                    <a:cubicBezTo>
                      <a:pt x="995" y="821"/>
                      <a:pt x="1049" y="703"/>
                      <a:pt x="1046" y="582"/>
                    </a:cubicBezTo>
                    <a:cubicBezTo>
                      <a:pt x="1046" y="545"/>
                      <a:pt x="1028" y="499"/>
                      <a:pt x="995" y="499"/>
                    </a:cubicBezTo>
                    <a:cubicBezTo>
                      <a:pt x="977" y="499"/>
                      <a:pt x="960" y="511"/>
                      <a:pt x="948" y="523"/>
                    </a:cubicBezTo>
                    <a:cubicBezTo>
                      <a:pt x="885" y="592"/>
                      <a:pt x="852" y="685"/>
                      <a:pt x="832" y="778"/>
                    </a:cubicBezTo>
                    <a:cubicBezTo>
                      <a:pt x="817" y="840"/>
                      <a:pt x="805" y="905"/>
                      <a:pt x="799" y="970"/>
                    </a:cubicBezTo>
                    <a:cubicBezTo>
                      <a:pt x="799" y="992"/>
                      <a:pt x="793" y="1023"/>
                      <a:pt x="790" y="1054"/>
                    </a:cubicBezTo>
                    <a:cubicBezTo>
                      <a:pt x="757" y="985"/>
                      <a:pt x="721" y="920"/>
                      <a:pt x="683" y="855"/>
                    </a:cubicBezTo>
                    <a:cubicBezTo>
                      <a:pt x="680" y="849"/>
                      <a:pt x="676" y="843"/>
                      <a:pt x="674" y="837"/>
                    </a:cubicBezTo>
                    <a:cubicBezTo>
                      <a:pt x="674" y="756"/>
                      <a:pt x="674" y="676"/>
                      <a:pt x="676" y="595"/>
                    </a:cubicBezTo>
                    <a:cubicBezTo>
                      <a:pt x="683" y="471"/>
                      <a:pt x="676" y="341"/>
                      <a:pt x="614" y="235"/>
                    </a:cubicBezTo>
                    <a:cubicBezTo>
                      <a:pt x="596" y="204"/>
                      <a:pt x="560" y="173"/>
                      <a:pt x="531" y="192"/>
                    </a:cubicBezTo>
                    <a:cubicBezTo>
                      <a:pt x="513" y="201"/>
                      <a:pt x="507" y="220"/>
                      <a:pt x="501" y="238"/>
                    </a:cubicBezTo>
                    <a:cubicBezTo>
                      <a:pt x="480" y="328"/>
                      <a:pt x="495" y="427"/>
                      <a:pt x="522" y="517"/>
                    </a:cubicBezTo>
                    <a:cubicBezTo>
                      <a:pt x="539" y="579"/>
                      <a:pt x="560" y="641"/>
                      <a:pt x="587" y="700"/>
                    </a:cubicBezTo>
                    <a:cubicBezTo>
                      <a:pt x="587" y="707"/>
                      <a:pt x="590" y="710"/>
                      <a:pt x="590" y="713"/>
                    </a:cubicBezTo>
                    <a:cubicBezTo>
                      <a:pt x="516" y="601"/>
                      <a:pt x="435" y="495"/>
                      <a:pt x="355" y="390"/>
                    </a:cubicBezTo>
                    <a:cubicBezTo>
                      <a:pt x="343" y="362"/>
                      <a:pt x="328" y="337"/>
                      <a:pt x="319" y="309"/>
                    </a:cubicBezTo>
                    <a:cubicBezTo>
                      <a:pt x="268" y="195"/>
                      <a:pt x="206" y="83"/>
                      <a:pt x="104" y="18"/>
                    </a:cubicBezTo>
                    <a:cubicBezTo>
                      <a:pt x="75" y="0"/>
                      <a:pt x="30" y="-10"/>
                      <a:pt x="12" y="18"/>
                    </a:cubicBezTo>
                    <a:cubicBezTo>
                      <a:pt x="0" y="34"/>
                      <a:pt x="3" y="55"/>
                      <a:pt x="6" y="74"/>
                    </a:cubicBezTo>
                    <a:cubicBezTo>
                      <a:pt x="24" y="167"/>
                      <a:pt x="83" y="245"/>
                      <a:pt x="143" y="316"/>
                    </a:cubicBezTo>
                    <a:cubicBezTo>
                      <a:pt x="188" y="362"/>
                      <a:pt x="236" y="406"/>
                      <a:pt x="283" y="449"/>
                    </a:cubicBezTo>
                    <a:cubicBezTo>
                      <a:pt x="307" y="468"/>
                      <a:pt x="340" y="502"/>
                      <a:pt x="373" y="523"/>
                    </a:cubicBezTo>
                    <a:cubicBezTo>
                      <a:pt x="417" y="582"/>
                      <a:pt x="462" y="644"/>
                      <a:pt x="507" y="703"/>
                    </a:cubicBezTo>
                    <a:cubicBezTo>
                      <a:pt x="474" y="688"/>
                      <a:pt x="441" y="669"/>
                      <a:pt x="411" y="651"/>
                    </a:cubicBezTo>
                    <a:cubicBezTo>
                      <a:pt x="310" y="589"/>
                      <a:pt x="194" y="536"/>
                      <a:pt x="75" y="545"/>
                    </a:cubicBezTo>
                    <a:cubicBezTo>
                      <a:pt x="42" y="545"/>
                      <a:pt x="-3" y="564"/>
                      <a:pt x="0" y="601"/>
                    </a:cubicBezTo>
                    <a:cubicBezTo>
                      <a:pt x="0" y="620"/>
                      <a:pt x="12" y="635"/>
                      <a:pt x="27" y="648"/>
                    </a:cubicBezTo>
                    <a:cubicBezTo>
                      <a:pt x="93" y="713"/>
                      <a:pt x="185" y="740"/>
                      <a:pt x="274" y="759"/>
                    </a:cubicBezTo>
                    <a:cubicBezTo>
                      <a:pt x="337" y="771"/>
                      <a:pt x="400" y="781"/>
                      <a:pt x="462" y="784"/>
                    </a:cubicBezTo>
                    <a:cubicBezTo>
                      <a:pt x="489" y="784"/>
                      <a:pt x="527" y="790"/>
                      <a:pt x="563" y="790"/>
                    </a:cubicBezTo>
                    <a:cubicBezTo>
                      <a:pt x="578" y="809"/>
                      <a:pt x="590" y="830"/>
                      <a:pt x="602" y="849"/>
                    </a:cubicBezTo>
                    <a:cubicBezTo>
                      <a:pt x="656" y="933"/>
                      <a:pt x="701" y="1020"/>
                      <a:pt x="742" y="1106"/>
                    </a:cubicBezTo>
                    <a:cubicBezTo>
                      <a:pt x="691" y="1079"/>
                      <a:pt x="641" y="1051"/>
                      <a:pt x="590" y="1020"/>
                    </a:cubicBezTo>
                    <a:cubicBezTo>
                      <a:pt x="486" y="957"/>
                      <a:pt x="373" y="905"/>
                      <a:pt x="253" y="914"/>
                    </a:cubicBezTo>
                    <a:cubicBezTo>
                      <a:pt x="218" y="917"/>
                      <a:pt x="176" y="936"/>
                      <a:pt x="176" y="973"/>
                    </a:cubicBezTo>
                    <a:cubicBezTo>
                      <a:pt x="179" y="992"/>
                      <a:pt x="191" y="1007"/>
                      <a:pt x="206" y="1020"/>
                    </a:cubicBezTo>
                    <a:cubicBezTo>
                      <a:pt x="271" y="1082"/>
                      <a:pt x="364" y="1113"/>
                      <a:pt x="453" y="1131"/>
                    </a:cubicBezTo>
                    <a:cubicBezTo>
                      <a:pt x="513" y="1144"/>
                      <a:pt x="578" y="1150"/>
                      <a:pt x="641" y="1153"/>
                    </a:cubicBezTo>
                    <a:cubicBezTo>
                      <a:pt x="670" y="1156"/>
                      <a:pt x="724" y="1162"/>
                      <a:pt x="766" y="1159"/>
                    </a:cubicBezTo>
                    <a:cubicBezTo>
                      <a:pt x="790" y="1209"/>
                      <a:pt x="808" y="1261"/>
                      <a:pt x="829" y="1310"/>
                    </a:cubicBezTo>
                    <a:cubicBezTo>
                      <a:pt x="840" y="1350"/>
                      <a:pt x="855" y="1391"/>
                      <a:pt x="867" y="1434"/>
                    </a:cubicBezTo>
                    <a:cubicBezTo>
                      <a:pt x="823" y="1409"/>
                      <a:pt x="781" y="1385"/>
                      <a:pt x="739" y="1360"/>
                    </a:cubicBezTo>
                    <a:cubicBezTo>
                      <a:pt x="635" y="1299"/>
                      <a:pt x="522" y="1246"/>
                      <a:pt x="402" y="1255"/>
                    </a:cubicBezTo>
                    <a:cubicBezTo>
                      <a:pt x="367" y="1258"/>
                      <a:pt x="325" y="1277"/>
                      <a:pt x="325" y="1310"/>
                    </a:cubicBezTo>
                    <a:cubicBezTo>
                      <a:pt x="325" y="1329"/>
                      <a:pt x="340" y="1344"/>
                      <a:pt x="352" y="1360"/>
                    </a:cubicBezTo>
                    <a:cubicBezTo>
                      <a:pt x="420" y="1422"/>
                      <a:pt x="513" y="1450"/>
                      <a:pt x="599" y="1468"/>
                    </a:cubicBezTo>
                    <a:cubicBezTo>
                      <a:pt x="662" y="1481"/>
                      <a:pt x="724" y="1490"/>
                      <a:pt x="787" y="1493"/>
                    </a:cubicBezTo>
                    <a:cubicBezTo>
                      <a:pt x="814" y="1493"/>
                      <a:pt x="849" y="1499"/>
                      <a:pt x="885" y="1499"/>
                    </a:cubicBezTo>
                    <a:cubicBezTo>
                      <a:pt x="912" y="1605"/>
                      <a:pt x="933" y="1710"/>
                      <a:pt x="951" y="1819"/>
                    </a:cubicBezTo>
                    <a:cubicBezTo>
                      <a:pt x="900" y="1788"/>
                      <a:pt x="846" y="1760"/>
                      <a:pt x="796" y="1729"/>
                    </a:cubicBezTo>
                    <a:cubicBezTo>
                      <a:pt x="695" y="1667"/>
                      <a:pt x="581" y="1614"/>
                      <a:pt x="462" y="1623"/>
                    </a:cubicBezTo>
                    <a:cubicBezTo>
                      <a:pt x="426" y="1626"/>
                      <a:pt x="384" y="1645"/>
                      <a:pt x="384" y="1682"/>
                    </a:cubicBezTo>
                    <a:cubicBezTo>
                      <a:pt x="384" y="1701"/>
                      <a:pt x="400" y="1716"/>
                      <a:pt x="411" y="1729"/>
                    </a:cubicBezTo>
                    <a:cubicBezTo>
                      <a:pt x="480" y="1791"/>
                      <a:pt x="569" y="1822"/>
                      <a:pt x="659" y="1840"/>
                    </a:cubicBezTo>
                    <a:cubicBezTo>
                      <a:pt x="721" y="1853"/>
                      <a:pt x="784" y="1859"/>
                      <a:pt x="846" y="1862"/>
                    </a:cubicBezTo>
                    <a:cubicBezTo>
                      <a:pt x="876" y="1865"/>
                      <a:pt x="921" y="1871"/>
                      <a:pt x="960" y="1868"/>
                    </a:cubicBezTo>
                    <a:cubicBezTo>
                      <a:pt x="981" y="1998"/>
                      <a:pt x="1004" y="2126"/>
                      <a:pt x="1043" y="2250"/>
                    </a:cubicBezTo>
                    <a:cubicBezTo>
                      <a:pt x="989" y="2222"/>
                      <a:pt x="939" y="2194"/>
                      <a:pt x="885" y="2163"/>
                    </a:cubicBezTo>
                    <a:cubicBezTo>
                      <a:pt x="784" y="2101"/>
                      <a:pt x="668" y="2048"/>
                      <a:pt x="551" y="2057"/>
                    </a:cubicBezTo>
                    <a:cubicBezTo>
                      <a:pt x="516" y="2061"/>
                      <a:pt x="474" y="2076"/>
                      <a:pt x="474" y="2113"/>
                    </a:cubicBezTo>
                    <a:cubicBezTo>
                      <a:pt x="474" y="2132"/>
                      <a:pt x="489" y="2147"/>
                      <a:pt x="501" y="2163"/>
                    </a:cubicBezTo>
                    <a:cubicBezTo>
                      <a:pt x="569" y="2225"/>
                      <a:pt x="659" y="2253"/>
                      <a:pt x="748" y="2271"/>
                    </a:cubicBezTo>
                    <a:cubicBezTo>
                      <a:pt x="811" y="2284"/>
                      <a:pt x="873" y="2293"/>
                      <a:pt x="936" y="2296"/>
                    </a:cubicBezTo>
                    <a:cubicBezTo>
                      <a:pt x="966" y="2296"/>
                      <a:pt x="1016" y="2305"/>
                      <a:pt x="1058" y="2302"/>
                    </a:cubicBezTo>
                    <a:cubicBezTo>
                      <a:pt x="1061" y="2312"/>
                      <a:pt x="1064" y="2321"/>
                      <a:pt x="1067" y="2330"/>
                    </a:cubicBezTo>
                    <a:cubicBezTo>
                      <a:pt x="1127" y="2492"/>
                      <a:pt x="1219" y="2643"/>
                      <a:pt x="1353" y="2749"/>
                    </a:cubicBezTo>
                    <a:cubicBezTo>
                      <a:pt x="1368" y="2761"/>
                      <a:pt x="1389" y="2752"/>
                      <a:pt x="1398" y="2737"/>
                    </a:cubicBezTo>
                    <a:cubicBezTo>
                      <a:pt x="1407" y="2721"/>
                      <a:pt x="1401" y="2702"/>
                      <a:pt x="1386" y="2690"/>
                    </a:cubicBezTo>
                    <a:close/>
                  </a:path>
                </a:pathLst>
              </a:custGeom>
              <a:solidFill>
                <a:schemeClr val="accent5"/>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3" name="Google Shape;373;p26"/>
              <p:cNvSpPr/>
              <p:nvPr/>
            </p:nvSpPr>
            <p:spPr>
              <a:xfrm>
                <a:off x="2593440" y="3532680"/>
                <a:ext cx="227160" cy="415440"/>
              </a:xfrm>
              <a:custGeom>
                <a:avLst/>
                <a:gdLst/>
                <a:ahLst/>
                <a:cxnLst/>
                <a:rect l="l" t="t" r="r" b="b"/>
                <a:pathLst>
                  <a:path w="631" h="1154" extrusionOk="0">
                    <a:moveTo>
                      <a:pt x="342" y="723"/>
                    </a:moveTo>
                    <a:lnTo>
                      <a:pt x="342" y="723"/>
                    </a:lnTo>
                    <a:cubicBezTo>
                      <a:pt x="300" y="757"/>
                      <a:pt x="261" y="798"/>
                      <a:pt x="232" y="844"/>
                    </a:cubicBezTo>
                    <a:cubicBezTo>
                      <a:pt x="240" y="643"/>
                      <a:pt x="214" y="441"/>
                      <a:pt x="154" y="249"/>
                    </a:cubicBezTo>
                    <a:cubicBezTo>
                      <a:pt x="127" y="168"/>
                      <a:pt x="97" y="91"/>
                      <a:pt x="59" y="16"/>
                    </a:cubicBezTo>
                    <a:cubicBezTo>
                      <a:pt x="53" y="1"/>
                      <a:pt x="29" y="-5"/>
                      <a:pt x="17" y="4"/>
                    </a:cubicBezTo>
                    <a:cubicBezTo>
                      <a:pt x="-1" y="13"/>
                      <a:pt x="-4" y="35"/>
                      <a:pt x="5" y="50"/>
                    </a:cubicBezTo>
                    <a:cubicBezTo>
                      <a:pt x="130" y="305"/>
                      <a:pt x="184" y="593"/>
                      <a:pt x="166" y="878"/>
                    </a:cubicBezTo>
                    <a:cubicBezTo>
                      <a:pt x="160" y="956"/>
                      <a:pt x="148" y="1037"/>
                      <a:pt x="130" y="1114"/>
                    </a:cubicBezTo>
                    <a:cubicBezTo>
                      <a:pt x="121" y="1154"/>
                      <a:pt x="184" y="1173"/>
                      <a:pt x="193" y="1129"/>
                    </a:cubicBezTo>
                    <a:cubicBezTo>
                      <a:pt x="199" y="1101"/>
                      <a:pt x="205" y="1070"/>
                      <a:pt x="211" y="1039"/>
                    </a:cubicBezTo>
                    <a:lnTo>
                      <a:pt x="211" y="1039"/>
                    </a:lnTo>
                    <a:cubicBezTo>
                      <a:pt x="297" y="1021"/>
                      <a:pt x="369" y="962"/>
                      <a:pt x="434" y="903"/>
                    </a:cubicBezTo>
                    <a:cubicBezTo>
                      <a:pt x="518" y="832"/>
                      <a:pt x="610" y="695"/>
                      <a:pt x="631" y="584"/>
                    </a:cubicBezTo>
                    <a:cubicBezTo>
                      <a:pt x="527" y="612"/>
                      <a:pt x="428" y="655"/>
                      <a:pt x="342" y="723"/>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4" name="Google Shape;374;p26"/>
              <p:cNvSpPr/>
              <p:nvPr/>
            </p:nvSpPr>
            <p:spPr>
              <a:xfrm>
                <a:off x="1004040" y="3006360"/>
                <a:ext cx="72360" cy="75960"/>
              </a:xfrm>
              <a:custGeom>
                <a:avLst/>
                <a:gdLst/>
                <a:ahLst/>
                <a:cxnLst/>
                <a:rect l="l" t="t" r="r" b="b"/>
                <a:pathLst>
                  <a:path w="201" h="211" extrusionOk="0">
                    <a:moveTo>
                      <a:pt x="28" y="30"/>
                    </a:moveTo>
                    <a:lnTo>
                      <a:pt x="28" y="30"/>
                    </a:lnTo>
                    <a:cubicBezTo>
                      <a:pt x="14" y="49"/>
                      <a:pt x="4" y="74"/>
                      <a:pt x="2" y="95"/>
                    </a:cubicBezTo>
                    <a:cubicBezTo>
                      <a:pt x="-1" y="120"/>
                      <a:pt x="-1" y="145"/>
                      <a:pt x="10" y="167"/>
                    </a:cubicBezTo>
                    <a:cubicBezTo>
                      <a:pt x="25" y="192"/>
                      <a:pt x="55" y="204"/>
                      <a:pt x="85" y="210"/>
                    </a:cubicBezTo>
                    <a:cubicBezTo>
                      <a:pt x="127" y="213"/>
                      <a:pt x="177" y="201"/>
                      <a:pt x="195" y="161"/>
                    </a:cubicBezTo>
                    <a:cubicBezTo>
                      <a:pt x="204" y="142"/>
                      <a:pt x="201" y="120"/>
                      <a:pt x="198" y="98"/>
                    </a:cubicBezTo>
                    <a:cubicBezTo>
                      <a:pt x="192" y="74"/>
                      <a:pt x="183" y="49"/>
                      <a:pt x="165" y="30"/>
                    </a:cubicBezTo>
                    <a:cubicBezTo>
                      <a:pt x="127" y="-7"/>
                      <a:pt x="64" y="-13"/>
                      <a:pt x="28" y="30"/>
                    </a:cubicBezTo>
                    <a:close/>
                  </a:path>
                </a:pathLst>
              </a:custGeom>
              <a:solidFill>
                <a:schemeClr val="lt1"/>
              </a:solidFill>
              <a:ln>
                <a:noFill/>
              </a:ln>
            </p:spPr>
            <p:txBody>
              <a:bodyPr spcFirstLastPara="1" wrap="square" lIns="120000" tIns="41267" rIns="120000" bIns="41267"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5" name="Google Shape;375;p26"/>
              <p:cNvSpPr/>
              <p:nvPr/>
            </p:nvSpPr>
            <p:spPr>
              <a:xfrm>
                <a:off x="1531080" y="2538720"/>
                <a:ext cx="68760" cy="81000"/>
              </a:xfrm>
              <a:custGeom>
                <a:avLst/>
                <a:gdLst/>
                <a:ahLst/>
                <a:cxnLst/>
                <a:rect l="l" t="t" r="r" b="b"/>
                <a:pathLst>
                  <a:path w="191" h="225" extrusionOk="0">
                    <a:moveTo>
                      <a:pt x="1" y="133"/>
                    </a:moveTo>
                    <a:lnTo>
                      <a:pt x="1" y="133"/>
                    </a:lnTo>
                    <a:cubicBezTo>
                      <a:pt x="7" y="177"/>
                      <a:pt x="37" y="214"/>
                      <a:pt x="75" y="223"/>
                    </a:cubicBezTo>
                    <a:cubicBezTo>
                      <a:pt x="117" y="233"/>
                      <a:pt x="162" y="205"/>
                      <a:pt x="183" y="164"/>
                    </a:cubicBezTo>
                    <a:cubicBezTo>
                      <a:pt x="203" y="115"/>
                      <a:pt x="189" y="19"/>
                      <a:pt x="129" y="3"/>
                    </a:cubicBezTo>
                    <a:cubicBezTo>
                      <a:pt x="60" y="-15"/>
                      <a:pt x="-5" y="71"/>
                      <a:pt x="1" y="133"/>
                    </a:cubicBezTo>
                    <a:close/>
                  </a:path>
                </a:pathLst>
              </a:custGeom>
              <a:solidFill>
                <a:schemeClr val="lt1"/>
              </a:solidFill>
              <a:ln>
                <a:noFill/>
              </a:ln>
            </p:spPr>
            <p:txBody>
              <a:bodyPr spcFirstLastPara="1" wrap="square" lIns="120000" tIns="48000" rIns="120000" bIns="48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6" name="Google Shape;376;p26"/>
              <p:cNvSpPr/>
              <p:nvPr/>
            </p:nvSpPr>
            <p:spPr>
              <a:xfrm>
                <a:off x="2200320" y="2377080"/>
                <a:ext cx="68400" cy="81360"/>
              </a:xfrm>
              <a:custGeom>
                <a:avLst/>
                <a:gdLst/>
                <a:ahLst/>
                <a:cxnLst/>
                <a:rect l="l" t="t" r="r" b="b"/>
                <a:pathLst>
                  <a:path w="190" h="226" extrusionOk="0">
                    <a:moveTo>
                      <a:pt x="0" y="136"/>
                    </a:moveTo>
                    <a:lnTo>
                      <a:pt x="0" y="136"/>
                    </a:lnTo>
                    <a:cubicBezTo>
                      <a:pt x="3" y="176"/>
                      <a:pt x="33" y="217"/>
                      <a:pt x="72" y="226"/>
                    </a:cubicBezTo>
                    <a:cubicBezTo>
                      <a:pt x="117" y="232"/>
                      <a:pt x="161" y="207"/>
                      <a:pt x="179" y="167"/>
                    </a:cubicBezTo>
                    <a:cubicBezTo>
                      <a:pt x="203" y="114"/>
                      <a:pt x="185" y="18"/>
                      <a:pt x="125" y="3"/>
                    </a:cubicBezTo>
                    <a:cubicBezTo>
                      <a:pt x="57" y="-16"/>
                      <a:pt x="-6" y="71"/>
                      <a:pt x="0" y="136"/>
                    </a:cubicBezTo>
                    <a:close/>
                  </a:path>
                </a:pathLst>
              </a:custGeom>
              <a:solidFill>
                <a:schemeClr val="lt1"/>
              </a:solidFill>
              <a:ln>
                <a:noFill/>
              </a:ln>
            </p:spPr>
            <p:txBody>
              <a:bodyPr spcFirstLastPara="1" wrap="square" lIns="120000" tIns="48467" rIns="120000" bIns="48467"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7" name="Google Shape;377;p26"/>
              <p:cNvSpPr/>
              <p:nvPr/>
            </p:nvSpPr>
            <p:spPr>
              <a:xfrm>
                <a:off x="1924560" y="3017160"/>
                <a:ext cx="74880" cy="74160"/>
              </a:xfrm>
              <a:custGeom>
                <a:avLst/>
                <a:gdLst/>
                <a:ahLst/>
                <a:cxnLst/>
                <a:rect l="l" t="t" r="r" b="b"/>
                <a:pathLst>
                  <a:path w="208" h="206" extrusionOk="0">
                    <a:moveTo>
                      <a:pt x="28" y="171"/>
                    </a:moveTo>
                    <a:lnTo>
                      <a:pt x="28" y="171"/>
                    </a:lnTo>
                    <a:cubicBezTo>
                      <a:pt x="150" y="304"/>
                      <a:pt x="314" y="16"/>
                      <a:pt x="118" y="0"/>
                    </a:cubicBezTo>
                    <a:cubicBezTo>
                      <a:pt x="28" y="-9"/>
                      <a:pt x="-40" y="99"/>
                      <a:pt x="28" y="171"/>
                    </a:cubicBezTo>
                    <a:close/>
                  </a:path>
                </a:pathLst>
              </a:custGeom>
              <a:solidFill>
                <a:schemeClr val="lt1"/>
              </a:solidFill>
              <a:ln>
                <a:noFill/>
              </a:ln>
            </p:spPr>
            <p:txBody>
              <a:bodyPr spcFirstLastPara="1" wrap="square" lIns="120000" tIns="38867" rIns="120000" bIns="38867"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8" name="Google Shape;378;p26"/>
              <p:cNvSpPr/>
              <p:nvPr/>
            </p:nvSpPr>
            <p:spPr>
              <a:xfrm>
                <a:off x="2548080" y="3485160"/>
                <a:ext cx="90360" cy="92160"/>
              </a:xfrm>
              <a:custGeom>
                <a:avLst/>
                <a:gdLst/>
                <a:ahLst/>
                <a:cxnLst/>
                <a:rect l="l" t="t" r="r" b="b"/>
                <a:pathLst>
                  <a:path w="251" h="256" extrusionOk="0">
                    <a:moveTo>
                      <a:pt x="95" y="254"/>
                    </a:moveTo>
                    <a:lnTo>
                      <a:pt x="95" y="254"/>
                    </a:lnTo>
                    <a:cubicBezTo>
                      <a:pt x="182" y="272"/>
                      <a:pt x="283" y="161"/>
                      <a:pt x="241" y="71"/>
                    </a:cubicBezTo>
                    <a:cubicBezTo>
                      <a:pt x="205" y="-10"/>
                      <a:pt x="59" y="-28"/>
                      <a:pt x="15" y="49"/>
                    </a:cubicBezTo>
                    <a:cubicBezTo>
                      <a:pt x="-27" y="117"/>
                      <a:pt x="21" y="235"/>
                      <a:pt x="95" y="254"/>
                    </a:cubicBezTo>
                    <a:close/>
                  </a:path>
                </a:pathLst>
              </a:custGeom>
              <a:solidFill>
                <a:schemeClr val="lt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79" name="Google Shape;379;p26"/>
              <p:cNvSpPr/>
              <p:nvPr/>
            </p:nvSpPr>
            <p:spPr>
              <a:xfrm>
                <a:off x="3212640" y="3125520"/>
                <a:ext cx="59040" cy="52560"/>
              </a:xfrm>
              <a:custGeom>
                <a:avLst/>
                <a:gdLst/>
                <a:ahLst/>
                <a:cxnLst/>
                <a:rect l="l" t="t" r="r" b="b"/>
                <a:pathLst>
                  <a:path w="164" h="146" extrusionOk="0">
                    <a:moveTo>
                      <a:pt x="127" y="133"/>
                    </a:moveTo>
                    <a:lnTo>
                      <a:pt x="127" y="133"/>
                    </a:lnTo>
                    <a:cubicBezTo>
                      <a:pt x="189" y="93"/>
                      <a:pt x="168" y="-3"/>
                      <a:pt x="94" y="0"/>
                    </a:cubicBezTo>
                    <a:cubicBezTo>
                      <a:pt x="52" y="0"/>
                      <a:pt x="19" y="22"/>
                      <a:pt x="4" y="62"/>
                    </a:cubicBezTo>
                    <a:cubicBezTo>
                      <a:pt x="-2" y="78"/>
                      <a:pt x="-2" y="93"/>
                      <a:pt x="4" y="109"/>
                    </a:cubicBezTo>
                    <a:cubicBezTo>
                      <a:pt x="14" y="137"/>
                      <a:pt x="46" y="146"/>
                      <a:pt x="76" y="146"/>
                    </a:cubicBezTo>
                    <a:cubicBezTo>
                      <a:pt x="94" y="146"/>
                      <a:pt x="112" y="143"/>
                      <a:pt x="127" y="133"/>
                    </a:cubicBezTo>
                    <a:close/>
                  </a:path>
                </a:pathLst>
              </a:custGeom>
              <a:solidFill>
                <a:schemeClr val="lt1"/>
              </a:solidFill>
              <a:ln>
                <a:noFill/>
              </a:ln>
            </p:spPr>
            <p:txBody>
              <a:bodyPr spcFirstLastPara="1" wrap="square" lIns="120000" tIns="10067" rIns="120000" bIns="10067"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80" name="Google Shape;380;p26"/>
              <p:cNvSpPr/>
              <p:nvPr/>
            </p:nvSpPr>
            <p:spPr>
              <a:xfrm>
                <a:off x="2009880" y="3198240"/>
                <a:ext cx="271080" cy="366120"/>
              </a:xfrm>
              <a:custGeom>
                <a:avLst/>
                <a:gdLst/>
                <a:ahLst/>
                <a:cxnLst/>
                <a:rect l="l" t="t" r="r" b="b"/>
                <a:pathLst>
                  <a:path w="753" h="1017" extrusionOk="0">
                    <a:moveTo>
                      <a:pt x="541" y="1017"/>
                    </a:moveTo>
                    <a:lnTo>
                      <a:pt x="541" y="1017"/>
                    </a:lnTo>
                    <a:cubicBezTo>
                      <a:pt x="565" y="828"/>
                      <a:pt x="699" y="679"/>
                      <a:pt x="753" y="499"/>
                    </a:cubicBezTo>
                    <a:cubicBezTo>
                      <a:pt x="642" y="530"/>
                      <a:pt x="544" y="611"/>
                      <a:pt x="488" y="719"/>
                    </a:cubicBezTo>
                    <a:cubicBezTo>
                      <a:pt x="511" y="477"/>
                      <a:pt x="535" y="238"/>
                      <a:pt x="559" y="0"/>
                    </a:cubicBezTo>
                    <a:cubicBezTo>
                      <a:pt x="509" y="49"/>
                      <a:pt x="470" y="114"/>
                      <a:pt x="437" y="180"/>
                    </a:cubicBezTo>
                    <a:cubicBezTo>
                      <a:pt x="348" y="362"/>
                      <a:pt x="298" y="567"/>
                      <a:pt x="292" y="775"/>
                    </a:cubicBezTo>
                    <a:cubicBezTo>
                      <a:pt x="232" y="629"/>
                      <a:pt x="131" y="508"/>
                      <a:pt x="0" y="430"/>
                    </a:cubicBezTo>
                    <a:cubicBezTo>
                      <a:pt x="83" y="579"/>
                      <a:pt x="137" y="747"/>
                      <a:pt x="158" y="917"/>
                    </a:cubicBezTo>
                    <a:cubicBezTo>
                      <a:pt x="179" y="896"/>
                      <a:pt x="220" y="883"/>
                      <a:pt x="247" y="880"/>
                    </a:cubicBezTo>
                    <a:cubicBezTo>
                      <a:pt x="274" y="874"/>
                      <a:pt x="304" y="880"/>
                      <a:pt x="325" y="899"/>
                    </a:cubicBezTo>
                    <a:cubicBezTo>
                      <a:pt x="354" y="924"/>
                      <a:pt x="354" y="967"/>
                      <a:pt x="357" y="1004"/>
                    </a:cubicBezTo>
                    <a:cubicBezTo>
                      <a:pt x="380" y="986"/>
                      <a:pt x="413" y="970"/>
                      <a:pt x="446" y="976"/>
                    </a:cubicBezTo>
                    <a:cubicBezTo>
                      <a:pt x="479" y="983"/>
                      <a:pt x="547" y="983"/>
                      <a:pt x="541" y="1017"/>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81" name="Google Shape;381;p26"/>
              <p:cNvSpPr/>
              <p:nvPr/>
            </p:nvSpPr>
            <p:spPr>
              <a:xfrm>
                <a:off x="1364040" y="3358800"/>
                <a:ext cx="302400" cy="265680"/>
              </a:xfrm>
              <a:custGeom>
                <a:avLst/>
                <a:gdLst/>
                <a:ahLst/>
                <a:cxnLst/>
                <a:rect l="l" t="t" r="r" b="b"/>
                <a:pathLst>
                  <a:path w="840" h="738" extrusionOk="0">
                    <a:moveTo>
                      <a:pt x="802" y="571"/>
                    </a:moveTo>
                    <a:lnTo>
                      <a:pt x="802" y="571"/>
                    </a:lnTo>
                    <a:cubicBezTo>
                      <a:pt x="796" y="456"/>
                      <a:pt x="807" y="338"/>
                      <a:pt x="840" y="226"/>
                    </a:cubicBezTo>
                    <a:cubicBezTo>
                      <a:pt x="739" y="270"/>
                      <a:pt x="694" y="385"/>
                      <a:pt x="659" y="490"/>
                    </a:cubicBezTo>
                    <a:cubicBezTo>
                      <a:pt x="635" y="326"/>
                      <a:pt x="602" y="161"/>
                      <a:pt x="566" y="0"/>
                    </a:cubicBezTo>
                    <a:cubicBezTo>
                      <a:pt x="497" y="133"/>
                      <a:pt x="477" y="292"/>
                      <a:pt x="503" y="437"/>
                    </a:cubicBezTo>
                    <a:cubicBezTo>
                      <a:pt x="459" y="288"/>
                      <a:pt x="405" y="140"/>
                      <a:pt x="337" y="0"/>
                    </a:cubicBezTo>
                    <a:cubicBezTo>
                      <a:pt x="316" y="149"/>
                      <a:pt x="316" y="301"/>
                      <a:pt x="334" y="453"/>
                    </a:cubicBezTo>
                    <a:cubicBezTo>
                      <a:pt x="215" y="391"/>
                      <a:pt x="131" y="251"/>
                      <a:pt x="0" y="236"/>
                    </a:cubicBezTo>
                    <a:cubicBezTo>
                      <a:pt x="131" y="357"/>
                      <a:pt x="247" y="496"/>
                      <a:pt x="340" y="651"/>
                    </a:cubicBezTo>
                    <a:cubicBezTo>
                      <a:pt x="369" y="608"/>
                      <a:pt x="450" y="614"/>
                      <a:pt x="497" y="627"/>
                    </a:cubicBezTo>
                    <a:cubicBezTo>
                      <a:pt x="548" y="639"/>
                      <a:pt x="587" y="685"/>
                      <a:pt x="593" y="738"/>
                    </a:cubicBezTo>
                    <a:cubicBezTo>
                      <a:pt x="593" y="704"/>
                      <a:pt x="596" y="667"/>
                      <a:pt x="620" y="642"/>
                    </a:cubicBezTo>
                    <a:cubicBezTo>
                      <a:pt x="644" y="620"/>
                      <a:pt x="691" y="620"/>
                      <a:pt x="703" y="651"/>
                    </a:cubicBezTo>
                    <a:cubicBezTo>
                      <a:pt x="715" y="629"/>
                      <a:pt x="730" y="611"/>
                      <a:pt x="751" y="605"/>
                    </a:cubicBezTo>
                    <a:cubicBezTo>
                      <a:pt x="772" y="596"/>
                      <a:pt x="792" y="552"/>
                      <a:pt x="802" y="571"/>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82" name="Google Shape;382;p26"/>
              <p:cNvSpPr/>
              <p:nvPr/>
            </p:nvSpPr>
            <p:spPr>
              <a:xfrm>
                <a:off x="2829240" y="2999520"/>
                <a:ext cx="200520" cy="288000"/>
              </a:xfrm>
              <a:custGeom>
                <a:avLst/>
                <a:gdLst/>
                <a:ahLst/>
                <a:cxnLst/>
                <a:rect l="l" t="t" r="r" b="b"/>
                <a:pathLst>
                  <a:path w="557" h="800" extrusionOk="0">
                    <a:moveTo>
                      <a:pt x="336" y="694"/>
                    </a:moveTo>
                    <a:lnTo>
                      <a:pt x="336" y="694"/>
                    </a:lnTo>
                    <a:cubicBezTo>
                      <a:pt x="360" y="657"/>
                      <a:pt x="387" y="626"/>
                      <a:pt x="405" y="601"/>
                    </a:cubicBezTo>
                    <a:cubicBezTo>
                      <a:pt x="459" y="524"/>
                      <a:pt x="506" y="440"/>
                      <a:pt x="557" y="359"/>
                    </a:cubicBezTo>
                    <a:cubicBezTo>
                      <a:pt x="444" y="372"/>
                      <a:pt x="354" y="468"/>
                      <a:pt x="277" y="558"/>
                    </a:cubicBezTo>
                    <a:cubicBezTo>
                      <a:pt x="318" y="390"/>
                      <a:pt x="387" y="229"/>
                      <a:pt x="444" y="68"/>
                    </a:cubicBezTo>
                    <a:cubicBezTo>
                      <a:pt x="381" y="114"/>
                      <a:pt x="328" y="167"/>
                      <a:pt x="283" y="232"/>
                    </a:cubicBezTo>
                    <a:cubicBezTo>
                      <a:pt x="253" y="270"/>
                      <a:pt x="173" y="362"/>
                      <a:pt x="179" y="412"/>
                    </a:cubicBezTo>
                    <a:cubicBezTo>
                      <a:pt x="160" y="276"/>
                      <a:pt x="149" y="136"/>
                      <a:pt x="149" y="0"/>
                    </a:cubicBezTo>
                    <a:cubicBezTo>
                      <a:pt x="140" y="180"/>
                      <a:pt x="89" y="359"/>
                      <a:pt x="0" y="515"/>
                    </a:cubicBezTo>
                    <a:cubicBezTo>
                      <a:pt x="56" y="499"/>
                      <a:pt x="113" y="530"/>
                      <a:pt x="146" y="579"/>
                    </a:cubicBezTo>
                    <a:cubicBezTo>
                      <a:pt x="181" y="629"/>
                      <a:pt x="181" y="697"/>
                      <a:pt x="149" y="747"/>
                    </a:cubicBezTo>
                    <a:cubicBezTo>
                      <a:pt x="199" y="669"/>
                      <a:pt x="289" y="728"/>
                      <a:pt x="307" y="800"/>
                    </a:cubicBezTo>
                    <a:cubicBezTo>
                      <a:pt x="298" y="765"/>
                      <a:pt x="316" y="728"/>
                      <a:pt x="336" y="694"/>
                    </a:cubicBezTo>
                    <a:close/>
                  </a:path>
                </a:pathLst>
              </a:custGeom>
              <a:solidFill>
                <a:schemeClr val="accent3"/>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83" name="Google Shape;383;p26"/>
              <p:cNvSpPr/>
              <p:nvPr/>
            </p:nvSpPr>
            <p:spPr>
              <a:xfrm>
                <a:off x="1434960" y="3559320"/>
                <a:ext cx="230400" cy="86760"/>
              </a:xfrm>
              <a:custGeom>
                <a:avLst/>
                <a:gdLst/>
                <a:ahLst/>
                <a:cxnLst/>
                <a:rect l="l" t="t" r="r" b="b"/>
                <a:pathLst>
                  <a:path w="640" h="241" extrusionOk="0">
                    <a:moveTo>
                      <a:pt x="18" y="172"/>
                    </a:moveTo>
                    <a:lnTo>
                      <a:pt x="18" y="172"/>
                    </a:lnTo>
                    <a:cubicBezTo>
                      <a:pt x="32" y="184"/>
                      <a:pt x="50" y="175"/>
                      <a:pt x="59" y="162"/>
                    </a:cubicBezTo>
                    <a:cubicBezTo>
                      <a:pt x="104" y="100"/>
                      <a:pt x="175" y="63"/>
                      <a:pt x="247" y="70"/>
                    </a:cubicBezTo>
                    <a:cubicBezTo>
                      <a:pt x="319" y="72"/>
                      <a:pt x="336" y="156"/>
                      <a:pt x="348" y="215"/>
                    </a:cubicBezTo>
                    <a:cubicBezTo>
                      <a:pt x="357" y="249"/>
                      <a:pt x="405" y="249"/>
                      <a:pt x="411" y="215"/>
                    </a:cubicBezTo>
                    <a:cubicBezTo>
                      <a:pt x="420" y="178"/>
                      <a:pt x="441" y="144"/>
                      <a:pt x="476" y="131"/>
                    </a:cubicBezTo>
                    <a:cubicBezTo>
                      <a:pt x="512" y="116"/>
                      <a:pt x="557" y="125"/>
                      <a:pt x="584" y="150"/>
                    </a:cubicBezTo>
                    <a:cubicBezTo>
                      <a:pt x="599" y="162"/>
                      <a:pt x="616" y="162"/>
                      <a:pt x="631" y="150"/>
                    </a:cubicBezTo>
                    <a:cubicBezTo>
                      <a:pt x="643" y="138"/>
                      <a:pt x="643" y="116"/>
                      <a:pt x="631" y="103"/>
                    </a:cubicBezTo>
                    <a:cubicBezTo>
                      <a:pt x="584" y="60"/>
                      <a:pt x="518" y="42"/>
                      <a:pt x="458" y="66"/>
                    </a:cubicBezTo>
                    <a:cubicBezTo>
                      <a:pt x="432" y="76"/>
                      <a:pt x="408" y="94"/>
                      <a:pt x="390" y="116"/>
                    </a:cubicBezTo>
                    <a:cubicBezTo>
                      <a:pt x="384" y="103"/>
                      <a:pt x="378" y="88"/>
                      <a:pt x="369" y="76"/>
                    </a:cubicBezTo>
                    <a:cubicBezTo>
                      <a:pt x="342" y="32"/>
                      <a:pt x="304" y="7"/>
                      <a:pt x="253" y="1"/>
                    </a:cubicBezTo>
                    <a:cubicBezTo>
                      <a:pt x="155" y="-8"/>
                      <a:pt x="59" y="48"/>
                      <a:pt x="6" y="128"/>
                    </a:cubicBezTo>
                    <a:cubicBezTo>
                      <a:pt x="-6" y="141"/>
                      <a:pt x="2" y="166"/>
                      <a:pt x="18" y="172"/>
                    </a:cubicBezTo>
                    <a:close/>
                  </a:path>
                </a:pathLst>
              </a:custGeom>
              <a:solidFill>
                <a:schemeClr val="dk1"/>
              </a:solidFill>
              <a:ln>
                <a:noFill/>
              </a:ln>
            </p:spPr>
            <p:txBody>
              <a:bodyPr spcFirstLastPara="1" wrap="square" lIns="120000" tIns="55667" rIns="120000" bIns="55667"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84" name="Google Shape;384;p26"/>
              <p:cNvSpPr/>
              <p:nvPr/>
            </p:nvSpPr>
            <p:spPr>
              <a:xfrm>
                <a:off x="2028600" y="3494160"/>
                <a:ext cx="205920" cy="110880"/>
              </a:xfrm>
              <a:custGeom>
                <a:avLst/>
                <a:gdLst/>
                <a:ahLst/>
                <a:cxnLst/>
                <a:rect l="l" t="t" r="r" b="b"/>
                <a:pathLst>
                  <a:path w="572" h="308" extrusionOk="0">
                    <a:moveTo>
                      <a:pt x="213" y="71"/>
                    </a:moveTo>
                    <a:lnTo>
                      <a:pt x="213" y="71"/>
                    </a:lnTo>
                    <a:cubicBezTo>
                      <a:pt x="267" y="83"/>
                      <a:pt x="252" y="154"/>
                      <a:pt x="240" y="198"/>
                    </a:cubicBezTo>
                    <a:cubicBezTo>
                      <a:pt x="231" y="232"/>
                      <a:pt x="270" y="251"/>
                      <a:pt x="294" y="232"/>
                    </a:cubicBezTo>
                    <a:cubicBezTo>
                      <a:pt x="361" y="170"/>
                      <a:pt x="474" y="198"/>
                      <a:pt x="507" y="284"/>
                    </a:cubicBezTo>
                    <a:cubicBezTo>
                      <a:pt x="513" y="300"/>
                      <a:pt x="528" y="312"/>
                      <a:pt x="546" y="306"/>
                    </a:cubicBezTo>
                    <a:cubicBezTo>
                      <a:pt x="564" y="303"/>
                      <a:pt x="576" y="284"/>
                      <a:pt x="570" y="266"/>
                    </a:cubicBezTo>
                    <a:cubicBezTo>
                      <a:pt x="546" y="204"/>
                      <a:pt x="498" y="154"/>
                      <a:pt x="436" y="136"/>
                    </a:cubicBezTo>
                    <a:cubicBezTo>
                      <a:pt x="394" y="126"/>
                      <a:pt x="352" y="129"/>
                      <a:pt x="316" y="142"/>
                    </a:cubicBezTo>
                    <a:cubicBezTo>
                      <a:pt x="316" y="126"/>
                      <a:pt x="316" y="111"/>
                      <a:pt x="314" y="98"/>
                    </a:cubicBezTo>
                    <a:cubicBezTo>
                      <a:pt x="305" y="55"/>
                      <a:pt x="279" y="21"/>
                      <a:pt x="240" y="9"/>
                    </a:cubicBezTo>
                    <a:cubicBezTo>
                      <a:pt x="159" y="-25"/>
                      <a:pt x="88" y="43"/>
                      <a:pt x="16" y="74"/>
                    </a:cubicBezTo>
                    <a:cubicBezTo>
                      <a:pt x="2" y="83"/>
                      <a:pt x="-4" y="105"/>
                      <a:pt x="4" y="120"/>
                    </a:cubicBezTo>
                    <a:cubicBezTo>
                      <a:pt x="14" y="139"/>
                      <a:pt x="34" y="139"/>
                      <a:pt x="49" y="133"/>
                    </a:cubicBezTo>
                    <a:cubicBezTo>
                      <a:pt x="100" y="111"/>
                      <a:pt x="157" y="55"/>
                      <a:pt x="213" y="71"/>
                    </a:cubicBezTo>
                    <a:close/>
                  </a:path>
                </a:pathLst>
              </a:custGeom>
              <a:solidFill>
                <a:schemeClr val="dk1"/>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FFFFFF"/>
                  </a:solidFill>
                  <a:latin typeface="Arial"/>
                  <a:ea typeface="Arial"/>
                  <a:cs typeface="Arial"/>
                  <a:sym typeface="Arial"/>
                </a:endParaRPr>
              </a:p>
            </p:txBody>
          </p:sp>
          <p:sp>
            <p:nvSpPr>
              <p:cNvPr id="385" name="Google Shape;385;p26"/>
              <p:cNvSpPr/>
              <p:nvPr/>
            </p:nvSpPr>
            <p:spPr>
              <a:xfrm>
                <a:off x="2563920" y="2460240"/>
                <a:ext cx="473760" cy="474840"/>
              </a:xfrm>
              <a:custGeom>
                <a:avLst/>
                <a:gdLst/>
                <a:ahLst/>
                <a:cxnLst/>
                <a:rect l="l" t="t" r="r" b="b"/>
                <a:pathLst>
                  <a:path w="1316" h="1319" extrusionOk="0">
                    <a:moveTo>
                      <a:pt x="948" y="841"/>
                    </a:moveTo>
                    <a:lnTo>
                      <a:pt x="948" y="841"/>
                    </a:lnTo>
                    <a:cubicBezTo>
                      <a:pt x="1049" y="897"/>
                      <a:pt x="1109" y="1021"/>
                      <a:pt x="1097" y="1141"/>
                    </a:cubicBezTo>
                    <a:cubicBezTo>
                      <a:pt x="1091" y="1194"/>
                      <a:pt x="1070" y="1250"/>
                      <a:pt x="1029" y="1284"/>
                    </a:cubicBezTo>
                    <a:cubicBezTo>
                      <a:pt x="954" y="1346"/>
                      <a:pt x="838" y="1318"/>
                      <a:pt x="766" y="1250"/>
                    </a:cubicBezTo>
                    <a:cubicBezTo>
                      <a:pt x="695" y="1181"/>
                      <a:pt x="662" y="1082"/>
                      <a:pt x="629" y="990"/>
                    </a:cubicBezTo>
                    <a:cubicBezTo>
                      <a:pt x="605" y="1082"/>
                      <a:pt x="549" y="1172"/>
                      <a:pt x="465" y="1209"/>
                    </a:cubicBezTo>
                    <a:cubicBezTo>
                      <a:pt x="379" y="1250"/>
                      <a:pt x="266" y="1225"/>
                      <a:pt x="218" y="1144"/>
                    </a:cubicBezTo>
                    <a:cubicBezTo>
                      <a:pt x="167" y="1051"/>
                      <a:pt x="206" y="934"/>
                      <a:pt x="266" y="848"/>
                    </a:cubicBezTo>
                    <a:cubicBezTo>
                      <a:pt x="308" y="792"/>
                      <a:pt x="364" y="739"/>
                      <a:pt x="433" y="739"/>
                    </a:cubicBezTo>
                    <a:cubicBezTo>
                      <a:pt x="319" y="736"/>
                      <a:pt x="200" y="733"/>
                      <a:pt x="105" y="668"/>
                    </a:cubicBezTo>
                    <a:cubicBezTo>
                      <a:pt x="12" y="603"/>
                      <a:pt x="-38" y="454"/>
                      <a:pt x="33" y="364"/>
                    </a:cubicBezTo>
                    <a:cubicBezTo>
                      <a:pt x="87" y="302"/>
                      <a:pt x="173" y="292"/>
                      <a:pt x="254" y="299"/>
                    </a:cubicBezTo>
                    <a:cubicBezTo>
                      <a:pt x="364" y="314"/>
                      <a:pt x="474" y="358"/>
                      <a:pt x="564" y="429"/>
                    </a:cubicBezTo>
                    <a:cubicBezTo>
                      <a:pt x="555" y="327"/>
                      <a:pt x="534" y="246"/>
                      <a:pt x="546" y="144"/>
                    </a:cubicBezTo>
                    <a:cubicBezTo>
                      <a:pt x="549" y="100"/>
                      <a:pt x="558" y="54"/>
                      <a:pt x="588" y="26"/>
                    </a:cubicBezTo>
                    <a:cubicBezTo>
                      <a:pt x="615" y="4"/>
                      <a:pt x="650" y="-2"/>
                      <a:pt x="686" y="1"/>
                    </a:cubicBezTo>
                    <a:cubicBezTo>
                      <a:pt x="799" y="10"/>
                      <a:pt x="895" y="106"/>
                      <a:pt x="922" y="221"/>
                    </a:cubicBezTo>
                    <a:cubicBezTo>
                      <a:pt x="948" y="336"/>
                      <a:pt x="910" y="463"/>
                      <a:pt x="832" y="550"/>
                    </a:cubicBezTo>
                    <a:cubicBezTo>
                      <a:pt x="889" y="503"/>
                      <a:pt x="945" y="454"/>
                      <a:pt x="1011" y="426"/>
                    </a:cubicBezTo>
                    <a:cubicBezTo>
                      <a:pt x="1076" y="395"/>
                      <a:pt x="1154" y="386"/>
                      <a:pt x="1216" y="417"/>
                    </a:cubicBezTo>
                    <a:cubicBezTo>
                      <a:pt x="1282" y="448"/>
                      <a:pt x="1330" y="525"/>
                      <a:pt x="1312" y="600"/>
                    </a:cubicBezTo>
                    <a:cubicBezTo>
                      <a:pt x="1297" y="655"/>
                      <a:pt x="1246" y="695"/>
                      <a:pt x="1198" y="727"/>
                    </a:cubicBezTo>
                    <a:cubicBezTo>
                      <a:pt x="1121" y="773"/>
                      <a:pt x="1035" y="823"/>
                      <a:pt x="948" y="841"/>
                    </a:cubicBezTo>
                    <a:close/>
                  </a:path>
                </a:pathLst>
              </a:custGeom>
              <a:solidFill>
                <a:schemeClr val="dk2"/>
              </a:solidFill>
              <a:ln>
                <a:noFill/>
              </a:ln>
            </p:spPr>
            <p:txBody>
              <a:bodyPr spcFirstLastPara="1" wrap="square" lIns="120000" tIns="60000" rIns="120000" bIns="600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sp>
            <p:nvSpPr>
              <p:cNvPr id="386" name="Google Shape;386;p26"/>
              <p:cNvSpPr/>
              <p:nvPr/>
            </p:nvSpPr>
            <p:spPr>
              <a:xfrm>
                <a:off x="2773800" y="2685600"/>
                <a:ext cx="78120" cy="73440"/>
              </a:xfrm>
              <a:custGeom>
                <a:avLst/>
                <a:gdLst/>
                <a:ahLst/>
                <a:cxnLst/>
                <a:rect l="l" t="t" r="r" b="b"/>
                <a:pathLst>
                  <a:path w="217" h="204" extrusionOk="0">
                    <a:moveTo>
                      <a:pt x="216" y="85"/>
                    </a:moveTo>
                    <a:lnTo>
                      <a:pt x="216" y="85"/>
                    </a:lnTo>
                    <a:cubicBezTo>
                      <a:pt x="195" y="-58"/>
                      <a:pt x="-46" y="-5"/>
                      <a:pt x="8" y="138"/>
                    </a:cubicBezTo>
                    <a:cubicBezTo>
                      <a:pt x="22" y="175"/>
                      <a:pt x="64" y="200"/>
                      <a:pt x="103" y="203"/>
                    </a:cubicBezTo>
                    <a:cubicBezTo>
                      <a:pt x="121" y="206"/>
                      <a:pt x="142" y="206"/>
                      <a:pt x="157" y="200"/>
                    </a:cubicBezTo>
                    <a:cubicBezTo>
                      <a:pt x="201" y="184"/>
                      <a:pt x="222" y="132"/>
                      <a:pt x="216" y="85"/>
                    </a:cubicBezTo>
                    <a:close/>
                  </a:path>
                </a:pathLst>
              </a:custGeom>
              <a:solidFill>
                <a:schemeClr val="lt1"/>
              </a:solidFill>
              <a:ln>
                <a:noFill/>
              </a:ln>
            </p:spPr>
            <p:txBody>
              <a:bodyPr spcFirstLastPara="1" wrap="square" lIns="120000" tIns="37900" rIns="120000" bIns="37900" anchor="ctr" anchorCtr="1">
                <a:noAutofit/>
              </a:bodyPr>
              <a:lstStyle/>
              <a:p>
                <a:pPr defTabSz="1219170">
                  <a:buClr>
                    <a:srgbClr val="000000"/>
                  </a:buClr>
                </a:pPr>
                <a:endParaRPr sz="2400" kern="0">
                  <a:solidFill>
                    <a:srgbClr val="000000"/>
                  </a:solidFill>
                  <a:latin typeface="Arial"/>
                  <a:ea typeface="Arial"/>
                  <a:cs typeface="Arial"/>
                  <a:sym typeface="Arial"/>
                </a:endParaRPr>
              </a:p>
            </p:txBody>
          </p:sp>
        </p:grpSp>
      </p:grpSp>
      <p:sp>
        <p:nvSpPr>
          <p:cNvPr id="8" name="Freeform 6">
            <a:extLst>
              <a:ext uri="{FF2B5EF4-FFF2-40B4-BE49-F238E27FC236}">
                <a16:creationId xmlns:a16="http://schemas.microsoft.com/office/drawing/2014/main" id="{D28F1996-1115-501C-5B44-E65B68E5E8AF}"/>
              </a:ext>
            </a:extLst>
          </p:cNvPr>
          <p:cNvSpPr/>
          <p:nvPr/>
        </p:nvSpPr>
        <p:spPr>
          <a:xfrm>
            <a:off x="123307" y="0"/>
            <a:ext cx="549047" cy="1878237"/>
          </a:xfrm>
          <a:custGeom>
            <a:avLst/>
            <a:gdLst/>
            <a:ahLst/>
            <a:cxnLst/>
            <a:rect l="l" t="t" r="r" b="b"/>
            <a:pathLst>
              <a:path w="1077964" h="3090936">
                <a:moveTo>
                  <a:pt x="0" y="0"/>
                </a:moveTo>
                <a:lnTo>
                  <a:pt x="1077964" y="0"/>
                </a:lnTo>
                <a:lnTo>
                  <a:pt x="1077964" y="3090936"/>
                </a:lnTo>
                <a:lnTo>
                  <a:pt x="0" y="3090936"/>
                </a:lnTo>
                <a:lnTo>
                  <a:pt x="0" y="0"/>
                </a:lnTo>
                <a:close/>
              </a:path>
            </a:pathLst>
          </a:custGeom>
          <a:blipFill>
            <a:blip r:embed="rId5"/>
            <a:stretch>
              <a:fillRect/>
            </a:stretch>
          </a:blipFill>
        </p:spPr>
        <p:txBody>
          <a:bodyPr/>
          <a:lstStyle/>
          <a:p>
            <a:pPr defTabSz="1219170">
              <a:defRPr/>
            </a:pPr>
            <a:endParaRPr lang="en-US" sz="2400">
              <a:solidFill>
                <a:prstClr val="black"/>
              </a:solidFill>
              <a:latin typeface="Calibri"/>
              <a:cs typeface="Arial"/>
              <a:sym typeface="Arial"/>
            </a:endParaRPr>
          </a:p>
        </p:txBody>
      </p:sp>
      <p:sp>
        <p:nvSpPr>
          <p:cNvPr id="10" name="Freeform 6">
            <a:extLst>
              <a:ext uri="{FF2B5EF4-FFF2-40B4-BE49-F238E27FC236}">
                <a16:creationId xmlns:a16="http://schemas.microsoft.com/office/drawing/2014/main" id="{A06AA3B1-8E86-4A1A-40DC-020DB1D3E1F8}"/>
              </a:ext>
            </a:extLst>
          </p:cNvPr>
          <p:cNvSpPr/>
          <p:nvPr/>
        </p:nvSpPr>
        <p:spPr>
          <a:xfrm>
            <a:off x="601925" y="-621553"/>
            <a:ext cx="549047" cy="1878237"/>
          </a:xfrm>
          <a:custGeom>
            <a:avLst/>
            <a:gdLst/>
            <a:ahLst/>
            <a:cxnLst/>
            <a:rect l="l" t="t" r="r" b="b"/>
            <a:pathLst>
              <a:path w="1077964" h="3090936">
                <a:moveTo>
                  <a:pt x="0" y="0"/>
                </a:moveTo>
                <a:lnTo>
                  <a:pt x="1077964" y="0"/>
                </a:lnTo>
                <a:lnTo>
                  <a:pt x="1077964" y="3090936"/>
                </a:lnTo>
                <a:lnTo>
                  <a:pt x="0" y="3090936"/>
                </a:lnTo>
                <a:lnTo>
                  <a:pt x="0" y="0"/>
                </a:lnTo>
                <a:close/>
              </a:path>
            </a:pathLst>
          </a:custGeom>
          <a:blipFill>
            <a:blip r:embed="rId5"/>
            <a:stretch>
              <a:fillRect/>
            </a:stretch>
          </a:blipFill>
        </p:spPr>
        <p:txBody>
          <a:bodyPr/>
          <a:lstStyle/>
          <a:p>
            <a:pPr defTabSz="1219170">
              <a:defRPr/>
            </a:pPr>
            <a:endParaRPr lang="en-US" sz="2400">
              <a:solidFill>
                <a:prstClr val="black"/>
              </a:solidFill>
              <a:latin typeface="Calibri"/>
              <a:cs typeface="Arial"/>
              <a:sym typeface="Arial"/>
            </a:endParaRPr>
          </a:p>
        </p:txBody>
      </p:sp>
      <p:sp>
        <p:nvSpPr>
          <p:cNvPr id="11" name="Freeform 2">
            <a:extLst>
              <a:ext uri="{FF2B5EF4-FFF2-40B4-BE49-F238E27FC236}">
                <a16:creationId xmlns:a16="http://schemas.microsoft.com/office/drawing/2014/main" id="{437ED899-55EA-5BC7-701E-21F5D69EED1C}"/>
              </a:ext>
            </a:extLst>
          </p:cNvPr>
          <p:cNvSpPr/>
          <p:nvPr/>
        </p:nvSpPr>
        <p:spPr>
          <a:xfrm>
            <a:off x="51886" y="2411406"/>
            <a:ext cx="2822353" cy="4626809"/>
          </a:xfrm>
          <a:custGeom>
            <a:avLst/>
            <a:gdLst/>
            <a:ahLst/>
            <a:cxnLst/>
            <a:rect l="l" t="t" r="r" b="b"/>
            <a:pathLst>
              <a:path w="2116765" h="3470107">
                <a:moveTo>
                  <a:pt x="0" y="0"/>
                </a:moveTo>
                <a:lnTo>
                  <a:pt x="2116765" y="0"/>
                </a:lnTo>
                <a:lnTo>
                  <a:pt x="2116765" y="3470107"/>
                </a:lnTo>
                <a:lnTo>
                  <a:pt x="0" y="3470107"/>
                </a:lnTo>
                <a:lnTo>
                  <a:pt x="0" y="0"/>
                </a:lnTo>
                <a:close/>
              </a:path>
            </a:pathLst>
          </a:custGeom>
          <a:blipFill>
            <a:blip r:embed="rId6"/>
            <a:stretch>
              <a:fillRect/>
            </a:stretch>
          </a:blipFill>
        </p:spPr>
        <p:txBody>
          <a:bodyPr/>
          <a:lstStyle/>
          <a:p>
            <a:pPr defTabSz="1219170">
              <a:defRPr/>
            </a:pPr>
            <a:endParaRPr lang="en-US" sz="2400">
              <a:solidFill>
                <a:prstClr val="black"/>
              </a:solidFill>
              <a:latin typeface="Calibri"/>
              <a:cs typeface="Arial"/>
              <a:sym typeface="Arial"/>
            </a:endParaRPr>
          </a:p>
        </p:txBody>
      </p:sp>
      <p:sp>
        <p:nvSpPr>
          <p:cNvPr id="13" name="Freeform 41">
            <a:extLst>
              <a:ext uri="{FF2B5EF4-FFF2-40B4-BE49-F238E27FC236}">
                <a16:creationId xmlns:a16="http://schemas.microsoft.com/office/drawing/2014/main" id="{D5486623-89A5-16F1-F550-DFDA837D824C}"/>
              </a:ext>
            </a:extLst>
          </p:cNvPr>
          <p:cNvSpPr/>
          <p:nvPr/>
        </p:nvSpPr>
        <p:spPr>
          <a:xfrm rot="10800000">
            <a:off x="9790517" y="-95247"/>
            <a:ext cx="9753600" cy="1499616"/>
          </a:xfrm>
          <a:custGeom>
            <a:avLst/>
            <a:gdLst/>
            <a:ahLst/>
            <a:cxnLst/>
            <a:rect l="l" t="t" r="r" b="b"/>
            <a:pathLst>
              <a:path w="7315200" h="1124712">
                <a:moveTo>
                  <a:pt x="0" y="0"/>
                </a:moveTo>
                <a:lnTo>
                  <a:pt x="7315200" y="0"/>
                </a:lnTo>
                <a:lnTo>
                  <a:pt x="7315200" y="1124712"/>
                </a:lnTo>
                <a:lnTo>
                  <a:pt x="0" y="112471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sp>
        <p:nvSpPr>
          <p:cNvPr id="15" name="TextBox 14">
            <a:extLst>
              <a:ext uri="{FF2B5EF4-FFF2-40B4-BE49-F238E27FC236}">
                <a16:creationId xmlns:a16="http://schemas.microsoft.com/office/drawing/2014/main" id="{42D12F43-7095-9E85-3387-0DA7FAFB4612}"/>
              </a:ext>
            </a:extLst>
          </p:cNvPr>
          <p:cNvSpPr txBox="1"/>
          <p:nvPr/>
        </p:nvSpPr>
        <p:spPr>
          <a:xfrm>
            <a:off x="3191009" y="3981737"/>
            <a:ext cx="5097977" cy="943848"/>
          </a:xfrm>
          <a:prstGeom prst="rect">
            <a:avLst/>
          </a:prstGeom>
          <a:noFill/>
        </p:spPr>
        <p:txBody>
          <a:bodyPr wrap="none" rtlCol="0">
            <a:prstTxWarp prst="textArchUp">
              <a:avLst/>
            </a:prstTxWarp>
            <a:spAutoFit/>
          </a:bodyPr>
          <a:lstStyle/>
          <a:p>
            <a:pPr defTabSz="1219170">
              <a:buClr>
                <a:srgbClr val="000000"/>
              </a:buClr>
            </a:pPr>
            <a:r>
              <a:rPr lang="vi-VN" sz="12800" kern="0">
                <a:solidFill>
                  <a:srgbClr val="1DB3B0">
                    <a:lumMod val="75000"/>
                  </a:srgbClr>
                </a:solidFill>
                <a:latin typeface="SVN-Poky's" panose="020B0606040200020203" pitchFamily="34" charset="0"/>
                <a:cs typeface="Arial"/>
                <a:sym typeface="Arial"/>
              </a:rPr>
              <a:t>KHÁM PHÁ</a:t>
            </a:r>
            <a:endParaRPr lang="vi-VN" sz="12800" kern="0" dirty="0">
              <a:solidFill>
                <a:srgbClr val="1DB3B0">
                  <a:lumMod val="75000"/>
                </a:srgbClr>
              </a:solidFill>
              <a:latin typeface="SVN-Poky's" panose="020B0606040200020203" pitchFamily="34" charset="0"/>
              <a:cs typeface="Arial"/>
              <a:sym typeface="Arial"/>
            </a:endParaRPr>
          </a:p>
        </p:txBody>
      </p:sp>
    </p:spTree>
    <p:extLst>
      <p:ext uri="{BB962C8B-B14F-4D97-AF65-F5344CB8AC3E}">
        <p14:creationId xmlns:p14="http://schemas.microsoft.com/office/powerpoint/2010/main" val="15117086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3DAE330-951C-9E41-094C-F929BE316C94}"/>
              </a:ext>
            </a:extLst>
          </p:cNvPr>
          <p:cNvSpPr/>
          <p:nvPr/>
        </p:nvSpPr>
        <p:spPr>
          <a:xfrm>
            <a:off x="3508997" y="667339"/>
            <a:ext cx="7798277" cy="3798758"/>
          </a:xfrm>
          <a:custGeom>
            <a:avLst/>
            <a:gdLst>
              <a:gd name="connsiteX0" fmla="*/ 0 w 7798277"/>
              <a:gd name="connsiteY0" fmla="*/ 633139 h 3798758"/>
              <a:gd name="connsiteX1" fmla="*/ 633139 w 7798277"/>
              <a:gd name="connsiteY1" fmla="*/ 0 h 3798758"/>
              <a:gd name="connsiteX2" fmla="*/ 1351659 w 7798277"/>
              <a:gd name="connsiteY2" fmla="*/ 0 h 3798758"/>
              <a:gd name="connsiteX3" fmla="*/ 1808899 w 7798277"/>
              <a:gd name="connsiteY3" fmla="*/ 0 h 3798758"/>
              <a:gd name="connsiteX4" fmla="*/ 2462099 w 7798277"/>
              <a:gd name="connsiteY4" fmla="*/ 0 h 3798758"/>
              <a:gd name="connsiteX5" fmla="*/ 2919339 w 7798277"/>
              <a:gd name="connsiteY5" fmla="*/ 0 h 3798758"/>
              <a:gd name="connsiteX6" fmla="*/ 3572539 w 7798277"/>
              <a:gd name="connsiteY6" fmla="*/ 0 h 3798758"/>
              <a:gd name="connsiteX7" fmla="*/ 4160418 w 7798277"/>
              <a:gd name="connsiteY7" fmla="*/ 0 h 3798758"/>
              <a:gd name="connsiteX8" fmla="*/ 4878938 w 7798277"/>
              <a:gd name="connsiteY8" fmla="*/ 0 h 3798758"/>
              <a:gd name="connsiteX9" fmla="*/ 5662778 w 7798277"/>
              <a:gd name="connsiteY9" fmla="*/ 0 h 3798758"/>
              <a:gd name="connsiteX10" fmla="*/ 6381298 w 7798277"/>
              <a:gd name="connsiteY10" fmla="*/ 0 h 3798758"/>
              <a:gd name="connsiteX11" fmla="*/ 7165138 w 7798277"/>
              <a:gd name="connsiteY11" fmla="*/ 0 h 3798758"/>
              <a:gd name="connsiteX12" fmla="*/ 7798277 w 7798277"/>
              <a:gd name="connsiteY12" fmla="*/ 633139 h 3798758"/>
              <a:gd name="connsiteX13" fmla="*/ 7798277 w 7798277"/>
              <a:gd name="connsiteY13" fmla="*/ 1266259 h 3798758"/>
              <a:gd name="connsiteX14" fmla="*/ 7798277 w 7798277"/>
              <a:gd name="connsiteY14" fmla="*/ 1874054 h 3798758"/>
              <a:gd name="connsiteX15" fmla="*/ 7798277 w 7798277"/>
              <a:gd name="connsiteY15" fmla="*/ 2431200 h 3798758"/>
              <a:gd name="connsiteX16" fmla="*/ 7798277 w 7798277"/>
              <a:gd name="connsiteY16" fmla="*/ 3165619 h 3798758"/>
              <a:gd name="connsiteX17" fmla="*/ 7165138 w 7798277"/>
              <a:gd name="connsiteY17" fmla="*/ 3798758 h 3798758"/>
              <a:gd name="connsiteX18" fmla="*/ 6707898 w 7798277"/>
              <a:gd name="connsiteY18" fmla="*/ 3798758 h 3798758"/>
              <a:gd name="connsiteX19" fmla="*/ 6250658 w 7798277"/>
              <a:gd name="connsiteY19" fmla="*/ 3798758 h 3798758"/>
              <a:gd name="connsiteX20" fmla="*/ 5662778 w 7798277"/>
              <a:gd name="connsiteY20" fmla="*/ 3798758 h 3798758"/>
              <a:gd name="connsiteX21" fmla="*/ 4878938 w 7798277"/>
              <a:gd name="connsiteY21" fmla="*/ 3798758 h 3798758"/>
              <a:gd name="connsiteX22" fmla="*/ 4225738 w 7798277"/>
              <a:gd name="connsiteY22" fmla="*/ 3798758 h 3798758"/>
              <a:gd name="connsiteX23" fmla="*/ 3572539 w 7798277"/>
              <a:gd name="connsiteY23" fmla="*/ 3798758 h 3798758"/>
              <a:gd name="connsiteX24" fmla="*/ 3115299 w 7798277"/>
              <a:gd name="connsiteY24" fmla="*/ 3798758 h 3798758"/>
              <a:gd name="connsiteX25" fmla="*/ 2396779 w 7798277"/>
              <a:gd name="connsiteY25" fmla="*/ 3798758 h 3798758"/>
              <a:gd name="connsiteX26" fmla="*/ 1678259 w 7798277"/>
              <a:gd name="connsiteY26" fmla="*/ 3798758 h 3798758"/>
              <a:gd name="connsiteX27" fmla="*/ 633139 w 7798277"/>
              <a:gd name="connsiteY27" fmla="*/ 3798758 h 3798758"/>
              <a:gd name="connsiteX28" fmla="*/ 0 w 7798277"/>
              <a:gd name="connsiteY28" fmla="*/ 3165619 h 3798758"/>
              <a:gd name="connsiteX29" fmla="*/ 0 w 7798277"/>
              <a:gd name="connsiteY29" fmla="*/ 2583149 h 3798758"/>
              <a:gd name="connsiteX30" fmla="*/ 0 w 7798277"/>
              <a:gd name="connsiteY30" fmla="*/ 1924704 h 3798758"/>
              <a:gd name="connsiteX31" fmla="*/ 0 w 7798277"/>
              <a:gd name="connsiteY31" fmla="*/ 1291584 h 3798758"/>
              <a:gd name="connsiteX32" fmla="*/ 0 w 7798277"/>
              <a:gd name="connsiteY32" fmla="*/ 633139 h 3798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798277" h="3798758" fill="none" extrusionOk="0">
                <a:moveTo>
                  <a:pt x="0" y="633139"/>
                </a:moveTo>
                <a:cubicBezTo>
                  <a:pt x="22533" y="282680"/>
                  <a:pt x="312828" y="46234"/>
                  <a:pt x="633139" y="0"/>
                </a:cubicBezTo>
                <a:cubicBezTo>
                  <a:pt x="889663" y="-24945"/>
                  <a:pt x="1171505" y="-12479"/>
                  <a:pt x="1351659" y="0"/>
                </a:cubicBezTo>
                <a:cubicBezTo>
                  <a:pt x="1531813" y="12479"/>
                  <a:pt x="1700504" y="-22778"/>
                  <a:pt x="1808899" y="0"/>
                </a:cubicBezTo>
                <a:cubicBezTo>
                  <a:pt x="1917294" y="22778"/>
                  <a:pt x="2327015" y="-28662"/>
                  <a:pt x="2462099" y="0"/>
                </a:cubicBezTo>
                <a:cubicBezTo>
                  <a:pt x="2597183" y="28662"/>
                  <a:pt x="2725828" y="9"/>
                  <a:pt x="2919339" y="0"/>
                </a:cubicBezTo>
                <a:cubicBezTo>
                  <a:pt x="3112850" y="-9"/>
                  <a:pt x="3393707" y="17515"/>
                  <a:pt x="3572539" y="0"/>
                </a:cubicBezTo>
                <a:cubicBezTo>
                  <a:pt x="3751371" y="-17515"/>
                  <a:pt x="3961554" y="13251"/>
                  <a:pt x="4160418" y="0"/>
                </a:cubicBezTo>
                <a:cubicBezTo>
                  <a:pt x="4359282" y="-13251"/>
                  <a:pt x="4714799" y="-35520"/>
                  <a:pt x="4878938" y="0"/>
                </a:cubicBezTo>
                <a:cubicBezTo>
                  <a:pt x="5043077" y="35520"/>
                  <a:pt x="5296689" y="35450"/>
                  <a:pt x="5662778" y="0"/>
                </a:cubicBezTo>
                <a:cubicBezTo>
                  <a:pt x="6028867" y="-35450"/>
                  <a:pt x="6023612" y="-29728"/>
                  <a:pt x="6381298" y="0"/>
                </a:cubicBezTo>
                <a:cubicBezTo>
                  <a:pt x="6738984" y="29728"/>
                  <a:pt x="6866266" y="-14346"/>
                  <a:pt x="7165138" y="0"/>
                </a:cubicBezTo>
                <a:cubicBezTo>
                  <a:pt x="7555993" y="22545"/>
                  <a:pt x="7726160" y="279845"/>
                  <a:pt x="7798277" y="633139"/>
                </a:cubicBezTo>
                <a:cubicBezTo>
                  <a:pt x="7812171" y="893516"/>
                  <a:pt x="7812362" y="1102221"/>
                  <a:pt x="7798277" y="1266259"/>
                </a:cubicBezTo>
                <a:cubicBezTo>
                  <a:pt x="7784192" y="1430297"/>
                  <a:pt x="7819716" y="1619091"/>
                  <a:pt x="7798277" y="1874054"/>
                </a:cubicBezTo>
                <a:cubicBezTo>
                  <a:pt x="7776838" y="2129018"/>
                  <a:pt x="7804029" y="2305955"/>
                  <a:pt x="7798277" y="2431200"/>
                </a:cubicBezTo>
                <a:cubicBezTo>
                  <a:pt x="7792525" y="2556445"/>
                  <a:pt x="7799478" y="2828495"/>
                  <a:pt x="7798277" y="3165619"/>
                </a:cubicBezTo>
                <a:cubicBezTo>
                  <a:pt x="7766935" y="3518428"/>
                  <a:pt x="7505428" y="3790717"/>
                  <a:pt x="7165138" y="3798758"/>
                </a:cubicBezTo>
                <a:cubicBezTo>
                  <a:pt x="7050357" y="3798856"/>
                  <a:pt x="6895181" y="3819931"/>
                  <a:pt x="6707898" y="3798758"/>
                </a:cubicBezTo>
                <a:cubicBezTo>
                  <a:pt x="6520615" y="3777585"/>
                  <a:pt x="6351430" y="3794524"/>
                  <a:pt x="6250658" y="3798758"/>
                </a:cubicBezTo>
                <a:cubicBezTo>
                  <a:pt x="6149886" y="3802992"/>
                  <a:pt x="5915558" y="3809981"/>
                  <a:pt x="5662778" y="3798758"/>
                </a:cubicBezTo>
                <a:cubicBezTo>
                  <a:pt x="5409998" y="3787535"/>
                  <a:pt x="5059275" y="3821754"/>
                  <a:pt x="4878938" y="3798758"/>
                </a:cubicBezTo>
                <a:cubicBezTo>
                  <a:pt x="4698601" y="3775762"/>
                  <a:pt x="4491431" y="3806895"/>
                  <a:pt x="4225738" y="3798758"/>
                </a:cubicBezTo>
                <a:cubicBezTo>
                  <a:pt x="3960045" y="3790621"/>
                  <a:pt x="3725178" y="3796765"/>
                  <a:pt x="3572539" y="3798758"/>
                </a:cubicBezTo>
                <a:cubicBezTo>
                  <a:pt x="3419900" y="3800751"/>
                  <a:pt x="3277975" y="3816170"/>
                  <a:pt x="3115299" y="3798758"/>
                </a:cubicBezTo>
                <a:cubicBezTo>
                  <a:pt x="2952623" y="3781346"/>
                  <a:pt x="2702525" y="3831801"/>
                  <a:pt x="2396779" y="3798758"/>
                </a:cubicBezTo>
                <a:cubicBezTo>
                  <a:pt x="2091033" y="3765715"/>
                  <a:pt x="1919424" y="3814519"/>
                  <a:pt x="1678259" y="3798758"/>
                </a:cubicBezTo>
                <a:cubicBezTo>
                  <a:pt x="1437094" y="3782997"/>
                  <a:pt x="856218" y="3798314"/>
                  <a:pt x="633139" y="3798758"/>
                </a:cubicBezTo>
                <a:cubicBezTo>
                  <a:pt x="312177" y="3828476"/>
                  <a:pt x="-10731" y="3508611"/>
                  <a:pt x="0" y="3165619"/>
                </a:cubicBezTo>
                <a:cubicBezTo>
                  <a:pt x="-7906" y="2926616"/>
                  <a:pt x="1923" y="2724724"/>
                  <a:pt x="0" y="2583149"/>
                </a:cubicBezTo>
                <a:cubicBezTo>
                  <a:pt x="-1923" y="2441574"/>
                  <a:pt x="13352" y="2136974"/>
                  <a:pt x="0" y="1924704"/>
                </a:cubicBezTo>
                <a:cubicBezTo>
                  <a:pt x="-13352" y="1712434"/>
                  <a:pt x="-15408" y="1577462"/>
                  <a:pt x="0" y="1291584"/>
                </a:cubicBezTo>
                <a:cubicBezTo>
                  <a:pt x="15408" y="1005706"/>
                  <a:pt x="23385" y="939360"/>
                  <a:pt x="0" y="633139"/>
                </a:cubicBezTo>
                <a:close/>
              </a:path>
              <a:path w="7798277" h="3798758" stroke="0" extrusionOk="0">
                <a:moveTo>
                  <a:pt x="0" y="633139"/>
                </a:moveTo>
                <a:cubicBezTo>
                  <a:pt x="-48481" y="217120"/>
                  <a:pt x="234273" y="-31386"/>
                  <a:pt x="633139" y="0"/>
                </a:cubicBezTo>
                <a:cubicBezTo>
                  <a:pt x="927958" y="-33309"/>
                  <a:pt x="1097940" y="-31535"/>
                  <a:pt x="1416979" y="0"/>
                </a:cubicBezTo>
                <a:cubicBezTo>
                  <a:pt x="1736018" y="31535"/>
                  <a:pt x="1913233" y="18051"/>
                  <a:pt x="2135499" y="0"/>
                </a:cubicBezTo>
                <a:cubicBezTo>
                  <a:pt x="2357765" y="-18051"/>
                  <a:pt x="2486221" y="-9053"/>
                  <a:pt x="2592739" y="0"/>
                </a:cubicBezTo>
                <a:cubicBezTo>
                  <a:pt x="2699257" y="9053"/>
                  <a:pt x="2953924" y="-9396"/>
                  <a:pt x="3115299" y="0"/>
                </a:cubicBezTo>
                <a:cubicBezTo>
                  <a:pt x="3276674" y="9396"/>
                  <a:pt x="3530602" y="28544"/>
                  <a:pt x="3833819" y="0"/>
                </a:cubicBezTo>
                <a:cubicBezTo>
                  <a:pt x="4137036" y="-28544"/>
                  <a:pt x="4156906" y="-21920"/>
                  <a:pt x="4356378" y="0"/>
                </a:cubicBezTo>
                <a:cubicBezTo>
                  <a:pt x="4555850" y="21920"/>
                  <a:pt x="4701872" y="21289"/>
                  <a:pt x="5009578" y="0"/>
                </a:cubicBezTo>
                <a:cubicBezTo>
                  <a:pt x="5317284" y="-21289"/>
                  <a:pt x="5323922" y="4599"/>
                  <a:pt x="5466818" y="0"/>
                </a:cubicBezTo>
                <a:cubicBezTo>
                  <a:pt x="5609714" y="-4599"/>
                  <a:pt x="5913162" y="-25074"/>
                  <a:pt x="6120018" y="0"/>
                </a:cubicBezTo>
                <a:cubicBezTo>
                  <a:pt x="6326874" y="25074"/>
                  <a:pt x="6774012" y="-51188"/>
                  <a:pt x="7165138" y="0"/>
                </a:cubicBezTo>
                <a:cubicBezTo>
                  <a:pt x="7544332" y="21510"/>
                  <a:pt x="7846121" y="317288"/>
                  <a:pt x="7798277" y="633139"/>
                </a:cubicBezTo>
                <a:cubicBezTo>
                  <a:pt x="7819805" y="832585"/>
                  <a:pt x="7799243" y="1096966"/>
                  <a:pt x="7798277" y="1215609"/>
                </a:cubicBezTo>
                <a:cubicBezTo>
                  <a:pt x="7797312" y="1334252"/>
                  <a:pt x="7814154" y="1593233"/>
                  <a:pt x="7798277" y="1899379"/>
                </a:cubicBezTo>
                <a:cubicBezTo>
                  <a:pt x="7782401" y="2205525"/>
                  <a:pt x="7786840" y="2305484"/>
                  <a:pt x="7798277" y="2507174"/>
                </a:cubicBezTo>
                <a:cubicBezTo>
                  <a:pt x="7809714" y="2708864"/>
                  <a:pt x="7826053" y="2921805"/>
                  <a:pt x="7798277" y="3165619"/>
                </a:cubicBezTo>
                <a:cubicBezTo>
                  <a:pt x="7775318" y="3495956"/>
                  <a:pt x="7459698" y="3778062"/>
                  <a:pt x="7165138" y="3798758"/>
                </a:cubicBezTo>
                <a:cubicBezTo>
                  <a:pt x="7009786" y="3809229"/>
                  <a:pt x="6778062" y="3822600"/>
                  <a:pt x="6577258" y="3798758"/>
                </a:cubicBezTo>
                <a:cubicBezTo>
                  <a:pt x="6376454" y="3774916"/>
                  <a:pt x="6127294" y="3822364"/>
                  <a:pt x="5989378" y="3798758"/>
                </a:cubicBezTo>
                <a:cubicBezTo>
                  <a:pt x="5851462" y="3775152"/>
                  <a:pt x="5558721" y="3801134"/>
                  <a:pt x="5401498" y="3798758"/>
                </a:cubicBezTo>
                <a:cubicBezTo>
                  <a:pt x="5244275" y="3796382"/>
                  <a:pt x="5075108" y="3799400"/>
                  <a:pt x="4944258" y="3798758"/>
                </a:cubicBezTo>
                <a:cubicBezTo>
                  <a:pt x="4813408" y="3798116"/>
                  <a:pt x="4568465" y="3772024"/>
                  <a:pt x="4356378" y="3798758"/>
                </a:cubicBezTo>
                <a:cubicBezTo>
                  <a:pt x="4144291" y="3825492"/>
                  <a:pt x="4042833" y="3802211"/>
                  <a:pt x="3833819" y="3798758"/>
                </a:cubicBezTo>
                <a:cubicBezTo>
                  <a:pt x="3624805" y="3795305"/>
                  <a:pt x="3399970" y="3780819"/>
                  <a:pt x="3245939" y="3798758"/>
                </a:cubicBezTo>
                <a:cubicBezTo>
                  <a:pt x="3091908" y="3816697"/>
                  <a:pt x="2875747" y="3815690"/>
                  <a:pt x="2592739" y="3798758"/>
                </a:cubicBezTo>
                <a:cubicBezTo>
                  <a:pt x="2309731" y="3781826"/>
                  <a:pt x="2326204" y="3781531"/>
                  <a:pt x="2135499" y="3798758"/>
                </a:cubicBezTo>
                <a:cubicBezTo>
                  <a:pt x="1944794" y="3815985"/>
                  <a:pt x="1823700" y="3793339"/>
                  <a:pt x="1678259" y="3798758"/>
                </a:cubicBezTo>
                <a:cubicBezTo>
                  <a:pt x="1532818" y="3804177"/>
                  <a:pt x="1040866" y="3837954"/>
                  <a:pt x="633139" y="3798758"/>
                </a:cubicBezTo>
                <a:cubicBezTo>
                  <a:pt x="319587" y="3784858"/>
                  <a:pt x="69282" y="3550024"/>
                  <a:pt x="0" y="3165619"/>
                </a:cubicBezTo>
                <a:cubicBezTo>
                  <a:pt x="-3444" y="2920337"/>
                  <a:pt x="11971" y="2723269"/>
                  <a:pt x="0" y="2557824"/>
                </a:cubicBezTo>
                <a:cubicBezTo>
                  <a:pt x="-11971" y="2392379"/>
                  <a:pt x="-4089" y="2041244"/>
                  <a:pt x="0" y="1874054"/>
                </a:cubicBezTo>
                <a:cubicBezTo>
                  <a:pt x="4089" y="1706864"/>
                  <a:pt x="21277" y="1389733"/>
                  <a:pt x="0" y="1190285"/>
                </a:cubicBezTo>
                <a:cubicBezTo>
                  <a:pt x="-21277" y="990837"/>
                  <a:pt x="-6931" y="851565"/>
                  <a:pt x="0" y="633139"/>
                </a:cubicBezTo>
                <a:close/>
              </a:path>
            </a:pathLst>
          </a:custGeom>
          <a:solidFill>
            <a:schemeClr val="bg1">
              <a:alpha val="81000"/>
            </a:schemeClr>
          </a:solidFill>
          <a:ln w="57150">
            <a:solidFill>
              <a:schemeClr val="accent1"/>
            </a:solidFill>
            <a:prstDash val="sysDot"/>
            <a:extLst>
              <a:ext uri="{C807C97D-BFC1-408E-A445-0C87EB9F89A2}">
                <ask:lineSketchStyleProps xmlns:ask="http://schemas.microsoft.com/office/drawing/2018/sketchyshapes" sd="252692197">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7200" dirty="0">
                <a:solidFill>
                  <a:srgbClr val="C00000"/>
                </a:solidFill>
                <a:latin typeface="#9Slide07 Itim" panose="00000500000000000000" pitchFamily="2" charset="-34"/>
                <a:ea typeface="Calibri" panose="020F0502020204030204" pitchFamily="34" charset="0"/>
                <a:cs typeface="#9Slide07 Itim" panose="00000500000000000000" pitchFamily="2" charset="-34"/>
              </a:rPr>
              <a:t> Hoạt động 1: </a:t>
            </a:r>
          </a:p>
          <a:p>
            <a:pPr algn="ctr"/>
            <a:r>
              <a:rPr lang="vi-VN" sz="7200">
                <a:solidFill>
                  <a:srgbClr val="C00000"/>
                </a:solidFill>
                <a:latin typeface="#9Slide07 Itim" panose="00000500000000000000" pitchFamily="2" charset="-34"/>
                <a:ea typeface="Calibri" panose="020F0502020204030204" pitchFamily="34" charset="0"/>
                <a:cs typeface="#9Slide07 Itim" panose="00000500000000000000" pitchFamily="2" charset="-34"/>
              </a:rPr>
              <a:t>Tìm hiểu về tuổi vị thành niên</a:t>
            </a:r>
            <a:endParaRPr lang="vi-VN" sz="7200" dirty="0">
              <a:solidFill>
                <a:srgbClr val="C00000"/>
              </a:solidFill>
              <a:latin typeface="#9Slide07 Itim" panose="00000500000000000000" pitchFamily="2" charset="-34"/>
              <a:ea typeface="Calibri" panose="020F0502020204030204" pitchFamily="34" charset="0"/>
              <a:cs typeface="#9Slide07 Itim" panose="00000500000000000000" pitchFamily="2" charset="-34"/>
            </a:endParaRPr>
          </a:p>
        </p:txBody>
      </p:sp>
      <p:sp>
        <p:nvSpPr>
          <p:cNvPr id="5" name="Freeform 2">
            <a:extLst>
              <a:ext uri="{FF2B5EF4-FFF2-40B4-BE49-F238E27FC236}">
                <a16:creationId xmlns:a16="http://schemas.microsoft.com/office/drawing/2014/main" id="{06AE1AFD-EF0D-EBA7-D556-E60EC28EC190}"/>
              </a:ext>
            </a:extLst>
          </p:cNvPr>
          <p:cNvSpPr/>
          <p:nvPr/>
        </p:nvSpPr>
        <p:spPr>
          <a:xfrm>
            <a:off x="325464" y="2231191"/>
            <a:ext cx="2822353" cy="4626809"/>
          </a:xfrm>
          <a:custGeom>
            <a:avLst/>
            <a:gdLst/>
            <a:ahLst/>
            <a:cxnLst/>
            <a:rect l="l" t="t" r="r" b="b"/>
            <a:pathLst>
              <a:path w="2116765" h="3470107">
                <a:moveTo>
                  <a:pt x="0" y="0"/>
                </a:moveTo>
                <a:lnTo>
                  <a:pt x="2116765" y="0"/>
                </a:lnTo>
                <a:lnTo>
                  <a:pt x="2116765" y="3470107"/>
                </a:lnTo>
                <a:lnTo>
                  <a:pt x="0" y="3470107"/>
                </a:lnTo>
                <a:lnTo>
                  <a:pt x="0" y="0"/>
                </a:lnTo>
                <a:close/>
              </a:path>
            </a:pathLst>
          </a:custGeom>
          <a:blipFill>
            <a:blip r:embed="rId2"/>
            <a:stretch>
              <a:fillRect/>
            </a:stretch>
          </a:blipFill>
        </p:spPr>
        <p:txBody>
          <a:bodyPr/>
          <a:lstStyle/>
          <a:p>
            <a:pPr defTabSz="1219170">
              <a:defRPr/>
            </a:pPr>
            <a:endParaRPr lang="en-US" sz="2400">
              <a:solidFill>
                <a:prstClr val="black"/>
              </a:solidFill>
              <a:latin typeface="Calibri"/>
              <a:cs typeface="Arial"/>
              <a:sym typeface="Arial"/>
            </a:endParaRPr>
          </a:p>
        </p:txBody>
      </p:sp>
    </p:spTree>
    <p:extLst>
      <p:ext uri="{BB962C8B-B14F-4D97-AF65-F5344CB8AC3E}">
        <p14:creationId xmlns:p14="http://schemas.microsoft.com/office/powerpoint/2010/main" val="2002423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435F26-BAA3-1435-256A-BAC663075504}"/>
            </a:ext>
          </a:extLst>
        </p:cNvPr>
        <p:cNvGrpSpPr/>
        <p:nvPr/>
      </p:nvGrpSpPr>
      <p:grpSpPr>
        <a:xfrm>
          <a:off x="0" y="0"/>
          <a:ext cx="0" cy="0"/>
          <a:chOff x="0" y="0"/>
          <a:chExt cx="0" cy="0"/>
        </a:xfrm>
      </p:grpSpPr>
      <p:pic>
        <p:nvPicPr>
          <p:cNvPr id="5" name="Picture 4" descr="A cartoon of a pink cloud and blue sky&#10;&#10;Description automatically generated with medium confidence">
            <a:extLst>
              <a:ext uri="{FF2B5EF4-FFF2-40B4-BE49-F238E27FC236}">
                <a16:creationId xmlns:a16="http://schemas.microsoft.com/office/drawing/2014/main" id="{1FAD40CE-D29F-F9D7-FE80-C3D0BA6B8460}"/>
              </a:ext>
            </a:extLst>
          </p:cNvPr>
          <p:cNvPicPr>
            <a:picLocks noChangeAspect="1"/>
          </p:cNvPicPr>
          <p:nvPr/>
        </p:nvPicPr>
        <p:blipFill rotWithShape="1">
          <a:blip r:embed="rId2">
            <a:extLst>
              <a:ext uri="{28A0092B-C50C-407E-A947-70E740481C1C}">
                <a14:useLocalDpi xmlns:a14="http://schemas.microsoft.com/office/drawing/2010/main" val="0"/>
              </a:ext>
            </a:extLst>
          </a:blip>
          <a:srcRect t="1897" b="4370"/>
          <a:stretch/>
        </p:blipFill>
        <p:spPr>
          <a:xfrm>
            <a:off x="-58617" y="-52816"/>
            <a:ext cx="12288171" cy="6910816"/>
          </a:xfrm>
          <a:prstGeom prst="rect">
            <a:avLst/>
          </a:prstGeom>
        </p:spPr>
      </p:pic>
      <p:sp>
        <p:nvSpPr>
          <p:cNvPr id="2" name="Rectangle: Rounded Corners 1">
            <a:extLst>
              <a:ext uri="{FF2B5EF4-FFF2-40B4-BE49-F238E27FC236}">
                <a16:creationId xmlns:a16="http://schemas.microsoft.com/office/drawing/2014/main" id="{198360E6-36D9-7DC0-7FAF-F3B60445CA9B}"/>
              </a:ext>
            </a:extLst>
          </p:cNvPr>
          <p:cNvSpPr/>
          <p:nvPr/>
        </p:nvSpPr>
        <p:spPr>
          <a:xfrm>
            <a:off x="264961" y="269178"/>
            <a:ext cx="11604654" cy="6360221"/>
          </a:xfrm>
          <a:prstGeom prst="roundRect">
            <a:avLst/>
          </a:prstGeom>
          <a:solidFill>
            <a:schemeClr val="bg1">
              <a:alpha val="80000"/>
            </a:schemeClr>
          </a:solidFill>
          <a:ln>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7297CBAB-F129-5E33-09C2-0BFC6FF067BB}"/>
              </a:ext>
            </a:extLst>
          </p:cNvPr>
          <p:cNvSpPr txBox="1"/>
          <p:nvPr/>
        </p:nvSpPr>
        <p:spPr>
          <a:xfrm>
            <a:off x="1303323" y="383770"/>
            <a:ext cx="952793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FF0000"/>
                </a:solidFill>
                <a:effectLst/>
                <a:uLnTx/>
                <a:uFillTx/>
                <a:latin typeface="Arial" panose="020B0604020202020204" pitchFamily="34" charset="0"/>
                <a:ea typeface="+mn-ea"/>
                <a:cs typeface="+mn-cs"/>
              </a:rPr>
              <a:t>THẢO LUẬN NHÓM</a:t>
            </a:r>
            <a:endParaRPr kumimoji="0" lang="en-US" sz="6000" b="1" i="0" u="none" strike="noStrike" kern="1200" cap="none" spc="0" normalizeH="0" baseline="0" noProof="0">
              <a:ln>
                <a:noFill/>
              </a:ln>
              <a:solidFill>
                <a:srgbClr val="FF0000"/>
              </a:solidFill>
              <a:effectLst/>
              <a:uLnTx/>
              <a:uFillTx/>
              <a:latin typeface="Aptos" panose="02110004020202020204"/>
              <a:ea typeface="+mn-ea"/>
              <a:cs typeface="+mn-cs"/>
            </a:endParaRPr>
          </a:p>
        </p:txBody>
      </p:sp>
      <p:sp>
        <p:nvSpPr>
          <p:cNvPr id="3" name="Freeform 3">
            <a:extLst>
              <a:ext uri="{FF2B5EF4-FFF2-40B4-BE49-F238E27FC236}">
                <a16:creationId xmlns:a16="http://schemas.microsoft.com/office/drawing/2014/main" id="{F8FF08A7-09B8-8FD6-735D-392CCD3AF0AB}"/>
              </a:ext>
            </a:extLst>
          </p:cNvPr>
          <p:cNvSpPr/>
          <p:nvPr/>
        </p:nvSpPr>
        <p:spPr>
          <a:xfrm>
            <a:off x="1895812" y="1424354"/>
            <a:ext cx="8092250" cy="4865465"/>
          </a:xfrm>
          <a:custGeom>
            <a:avLst/>
            <a:gdLst/>
            <a:ahLst/>
            <a:cxnLst/>
            <a:rect l="l" t="t" r="r" b="b"/>
            <a:pathLst>
              <a:path w="13687484" h="8229600">
                <a:moveTo>
                  <a:pt x="0" y="0"/>
                </a:moveTo>
                <a:lnTo>
                  <a:pt x="13687484" y="0"/>
                </a:lnTo>
                <a:lnTo>
                  <a:pt x="13687484" y="8229600"/>
                </a:lnTo>
                <a:lnTo>
                  <a:pt x="0" y="822960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57011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98360E6-36D9-7DC0-7FAF-F3B60445CA9B}"/>
              </a:ext>
            </a:extLst>
          </p:cNvPr>
          <p:cNvSpPr/>
          <p:nvPr/>
        </p:nvSpPr>
        <p:spPr>
          <a:xfrm>
            <a:off x="247650" y="190500"/>
            <a:ext cx="11677650" cy="6324600"/>
          </a:xfrm>
          <a:prstGeom prst="roundRect">
            <a:avLst/>
          </a:prstGeom>
          <a:solidFill>
            <a:srgbClr val="FFFFFF"/>
          </a:solidFill>
          <a:ln>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297CBAB-F129-5E33-09C2-0BFC6FF067BB}"/>
              </a:ext>
            </a:extLst>
          </p:cNvPr>
          <p:cNvSpPr txBox="1"/>
          <p:nvPr/>
        </p:nvSpPr>
        <p:spPr>
          <a:xfrm>
            <a:off x="620145" y="1329244"/>
            <a:ext cx="4791808" cy="5016758"/>
          </a:xfrm>
          <a:prstGeom prst="rect">
            <a:avLst/>
          </a:prstGeom>
          <a:noFill/>
        </p:spPr>
        <p:txBody>
          <a:bodyPr wrap="square" rtlCol="0">
            <a:spAutoFit/>
          </a:bodyPr>
          <a:lstStyle/>
          <a:p>
            <a:pPr algn="just"/>
            <a:r>
              <a:rPr lang="vi-VN" sz="3200">
                <a:solidFill>
                  <a:schemeClr val="bg1">
                    <a:lumMod val="10000"/>
                  </a:schemeClr>
                </a:solidFill>
              </a:rPr>
              <a:t>Quan sát hình, đọc thông tin dưới đây và cho biết:</a:t>
            </a:r>
          </a:p>
          <a:p>
            <a:pPr algn="just"/>
            <a:r>
              <a:rPr lang="vi-VN" sz="3200">
                <a:solidFill>
                  <a:schemeClr val="bg1">
                    <a:lumMod val="10000"/>
                  </a:schemeClr>
                </a:solidFill>
              </a:rPr>
              <a:t>■ Những đặc điểm nổi bật của tuổi vị thành niên.</a:t>
            </a:r>
          </a:p>
          <a:p>
            <a:pPr algn="just"/>
            <a:r>
              <a:rPr lang="vi-VN" sz="3200">
                <a:solidFill>
                  <a:schemeClr val="bg1">
                    <a:lumMod val="10000"/>
                  </a:schemeClr>
                </a:solidFill>
              </a:rPr>
              <a:t>■ Tuổi dậy thì ở giai đoạn nào của tuổi vị thành niên.</a:t>
            </a:r>
          </a:p>
          <a:p>
            <a:pPr algn="just"/>
            <a:r>
              <a:rPr lang="vi-VN" sz="3200">
                <a:solidFill>
                  <a:schemeClr val="bg1">
                    <a:lumMod val="10000"/>
                  </a:schemeClr>
                </a:solidFill>
              </a:rPr>
              <a:t>■ Đặc điểm của nam và nữ ở tuổi dậy thì.</a:t>
            </a:r>
            <a:endParaRPr lang="en-US" sz="3200">
              <a:solidFill>
                <a:schemeClr val="bg1">
                  <a:lumMod val="10000"/>
                </a:schemeClr>
              </a:solidFill>
            </a:endParaRPr>
          </a:p>
        </p:txBody>
      </p:sp>
      <p:pic>
        <p:nvPicPr>
          <p:cNvPr id="8" name="Picture 7">
            <a:extLst>
              <a:ext uri="{FF2B5EF4-FFF2-40B4-BE49-F238E27FC236}">
                <a16:creationId xmlns:a16="http://schemas.microsoft.com/office/drawing/2014/main" id="{31CDED84-AB31-F011-DC77-4FEFD5E60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953" y="689671"/>
            <a:ext cx="6104715" cy="5656331"/>
          </a:xfrm>
          <a:prstGeom prst="rect">
            <a:avLst/>
          </a:prstGeom>
        </p:spPr>
      </p:pic>
      <p:sp>
        <p:nvSpPr>
          <p:cNvPr id="5" name="TextBox 4">
            <a:extLst>
              <a:ext uri="{FF2B5EF4-FFF2-40B4-BE49-F238E27FC236}">
                <a16:creationId xmlns:a16="http://schemas.microsoft.com/office/drawing/2014/main" id="{9F20C076-C182-49DB-9032-D5B09530ACCE}"/>
              </a:ext>
            </a:extLst>
          </p:cNvPr>
          <p:cNvSpPr txBox="1"/>
          <p:nvPr/>
        </p:nvSpPr>
        <p:spPr>
          <a:xfrm>
            <a:off x="1405672" y="351464"/>
            <a:ext cx="3220753"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5400">
                <a:solidFill>
                  <a:srgbClr val="FF0000"/>
                </a:solidFill>
                <a:latin typeface="#9Slide07 Crocante" panose="02000000000000000000" pitchFamily="2" charset="-93"/>
              </a:rPr>
              <a:t>nhiệm vụ</a:t>
            </a:r>
            <a:endParaRPr kumimoji="0" lang="vi-VN" sz="5400" b="0" i="0" u="none" strike="noStrike" kern="1200" cap="none" spc="0" normalizeH="0" baseline="0" noProof="0" dirty="0">
              <a:ln>
                <a:noFill/>
              </a:ln>
              <a:solidFill>
                <a:srgbClr val="FF0000"/>
              </a:solidFill>
              <a:effectLst/>
              <a:uLnTx/>
              <a:uFillTx/>
              <a:latin typeface="#9Slide07 Crocante" panose="02000000000000000000" pitchFamily="2" charset="-93"/>
            </a:endParaRPr>
          </a:p>
        </p:txBody>
      </p:sp>
    </p:spTree>
    <p:extLst>
      <p:ext uri="{BB962C8B-B14F-4D97-AF65-F5344CB8AC3E}">
        <p14:creationId xmlns:p14="http://schemas.microsoft.com/office/powerpoint/2010/main" val="12835526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cartoon of a pink cloud and blue sky&#10;&#10;Description automatically generated with medium confidence">
            <a:extLst>
              <a:ext uri="{FF2B5EF4-FFF2-40B4-BE49-F238E27FC236}">
                <a16:creationId xmlns:a16="http://schemas.microsoft.com/office/drawing/2014/main" id="{4E7AF7E7-8F85-4F85-7BE7-A60FBB7A861F}"/>
              </a:ext>
            </a:extLst>
          </p:cNvPr>
          <p:cNvPicPr>
            <a:picLocks noChangeAspect="1"/>
          </p:cNvPicPr>
          <p:nvPr/>
        </p:nvPicPr>
        <p:blipFill rotWithShape="1">
          <a:blip r:embed="rId2">
            <a:extLst>
              <a:ext uri="{28A0092B-C50C-407E-A947-70E740481C1C}">
                <a14:useLocalDpi xmlns:a14="http://schemas.microsoft.com/office/drawing/2010/main" val="0"/>
              </a:ext>
            </a:extLst>
          </a:blip>
          <a:srcRect t="1897" b="4370"/>
          <a:stretch/>
        </p:blipFill>
        <p:spPr>
          <a:xfrm>
            <a:off x="-1504" y="1282"/>
            <a:ext cx="12191980" cy="6856718"/>
          </a:xfrm>
          <a:prstGeom prst="rect">
            <a:avLst/>
          </a:prstGeom>
        </p:spPr>
      </p:pic>
      <p:pic>
        <p:nvPicPr>
          <p:cNvPr id="6" name="Picture 2">
            <a:extLst>
              <a:ext uri="{FF2B5EF4-FFF2-40B4-BE49-F238E27FC236}">
                <a16:creationId xmlns:a16="http://schemas.microsoft.com/office/drawing/2014/main" id="{F9296124-D952-4D12-8E9C-450711C24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030" y="727684"/>
            <a:ext cx="10576848" cy="2094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999A91E-1FFC-410C-9595-99B00C124EBB}"/>
              </a:ext>
            </a:extLst>
          </p:cNvPr>
          <p:cNvPicPr>
            <a:picLocks noChangeAspect="1"/>
          </p:cNvPicPr>
          <p:nvPr/>
        </p:nvPicPr>
        <p:blipFill rotWithShape="1">
          <a:blip r:embed="rId4"/>
          <a:srcRect b="20667"/>
          <a:stretch/>
        </p:blipFill>
        <p:spPr>
          <a:xfrm>
            <a:off x="3170428" y="3192675"/>
            <a:ext cx="5480278" cy="366404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09316713"/>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ental Health and Stress Management - Health - 3rd grade by Slidesgo">
  <a:themeElements>
    <a:clrScheme name="Simple Light">
      <a:dk1>
        <a:srgbClr val="404075"/>
      </a:dk1>
      <a:lt1>
        <a:srgbClr val="F8EBF6"/>
      </a:lt1>
      <a:dk2>
        <a:srgbClr val="5B5A9F"/>
      </a:dk2>
      <a:lt2>
        <a:srgbClr val="A4A4E3"/>
      </a:lt2>
      <a:accent1>
        <a:srgbClr val="E286CA"/>
      </a:accent1>
      <a:accent2>
        <a:srgbClr val="F4A2DA"/>
      </a:accent2>
      <a:accent3>
        <a:srgbClr val="1DB3B0"/>
      </a:accent3>
      <a:accent4>
        <a:srgbClr val="63CDCA"/>
      </a:accent4>
      <a:accent5>
        <a:srgbClr val="B6E084"/>
      </a:accent5>
      <a:accent6>
        <a:srgbClr val="DCF3A4"/>
      </a:accent6>
      <a:hlink>
        <a:srgbClr val="40407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320</TotalTime>
  <Words>875</Words>
  <Application>Microsoft Office PowerPoint</Application>
  <PresentationFormat>Widescreen</PresentationFormat>
  <Paragraphs>109</Paragraphs>
  <Slides>29</Slides>
  <Notes>11</Notes>
  <HiddenSlides>0</HiddenSlides>
  <MMClips>16</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29</vt:i4>
      </vt:variant>
    </vt:vector>
  </HeadingPairs>
  <TitlesOfParts>
    <vt:vector size="48" baseType="lpstr">
      <vt:lpstr>#9Slide07 Crocante</vt:lpstr>
      <vt:lpstr>#9Slide07 Itim</vt:lpstr>
      <vt:lpstr>Aptos</vt:lpstr>
      <vt:lpstr>Aptos Display</vt:lpstr>
      <vt:lpstr>Arial</vt:lpstr>
      <vt:lpstr>Calibri</vt:lpstr>
      <vt:lpstr>Calibri Light</vt:lpstr>
      <vt:lpstr>Cambria</vt:lpstr>
      <vt:lpstr>Darker Grotesque SemiBold</vt:lpstr>
      <vt:lpstr>Nunito</vt:lpstr>
      <vt:lpstr>Paytone One</vt:lpstr>
      <vt:lpstr>SVN-Gretoon</vt:lpstr>
      <vt:lpstr>SVN-Poky's</vt:lpstr>
      <vt:lpstr>Times New Roman</vt:lpstr>
      <vt:lpstr>Wingdings</vt:lpstr>
      <vt:lpstr>Office Theme</vt:lpstr>
      <vt:lpstr>Mental Health and Stress Management - Health - 3rd grade by Slidesgo</vt:lpstr>
      <vt:lpstr>3_Office Theme</vt:lpstr>
      <vt:lpstr>1_Office Theme</vt:lpstr>
      <vt:lpstr>PowerPoint Presentation</vt:lpstr>
      <vt:lpstr>PowerPoint Presentation</vt:lpstr>
      <vt:lpstr>PowerPoint Presentation</vt:lpstr>
      <vt:lpstr>kết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nguyenthihien12041973@outlook.com</cp:lastModifiedBy>
  <cp:revision>15</cp:revision>
  <dcterms:created xsi:type="dcterms:W3CDTF">2024-02-19T16:19:19Z</dcterms:created>
  <dcterms:modified xsi:type="dcterms:W3CDTF">2025-03-12T00:14:36Z</dcterms:modified>
  <cp:category>9Slide.vn</cp:category>
</cp:coreProperties>
</file>