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57" r:id="rId5"/>
    <p:sldId id="258" r:id="rId6"/>
    <p:sldId id="267" r:id="rId7"/>
    <p:sldId id="787" r:id="rId8"/>
    <p:sldId id="268" r:id="rId9"/>
    <p:sldId id="259" r:id="rId10"/>
    <p:sldId id="276" r:id="rId11"/>
    <p:sldId id="788" r:id="rId12"/>
    <p:sldId id="269" r:id="rId13"/>
    <p:sldId id="270" r:id="rId14"/>
    <p:sldId id="271" r:id="rId15"/>
    <p:sldId id="272" r:id="rId16"/>
    <p:sldId id="789" r:id="rId17"/>
    <p:sldId id="273" r:id="rId18"/>
    <p:sldId id="263" r:id="rId19"/>
    <p:sldId id="790" r:id="rId20"/>
    <p:sldId id="791" r:id="rId21"/>
    <p:sldId id="274" r:id="rId22"/>
    <p:sldId id="792" r:id="rId23"/>
    <p:sldId id="278" r:id="rId24"/>
    <p:sldId id="281" r:id="rId25"/>
    <p:sldId id="784" r:id="rId26"/>
    <p:sldId id="785" r:id="rId27"/>
    <p:sldId id="261" r:id="rId28"/>
    <p:sldId id="786" r:id="rId29"/>
    <p:sldId id="793" r:id="rId30"/>
    <p:sldId id="264" r:id="rId31"/>
    <p:sldId id="262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EC"/>
    <a:srgbClr val="FCE1EC"/>
    <a:srgbClr val="FF0066"/>
    <a:srgbClr val="FC2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2DB9D-FEF3-492B-AFBA-B6F6F0D47581}" v="40" dt="2024-02-21T16:34:38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296" autoAdjust="0"/>
  </p:normalViewPr>
  <p:slideViewPr>
    <p:cSldViewPr snapToGrid="0">
      <p:cViewPr varScale="1">
        <p:scale>
          <a:sx n="82" d="100"/>
          <a:sy n="82" d="100"/>
        </p:scale>
        <p:origin x="720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ED055-6BB6-452A-90DA-9E21CD48712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2E3EE-ABC7-42FF-B58A-50E2AB74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9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E3EE-ABC7-42FF-B58A-50E2AB74B6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83C1-1778-AAA4-5C73-E0232319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A3EB5-F69C-8BF4-C31E-864B27075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E59C7-A5D9-0099-7F09-225B8BF9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4E13-6450-89F4-7BD3-8AF246CA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AF59F-4F2D-2EC6-BB91-70CE6218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249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B927-CB05-FFE1-DAC9-2500F6F2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7A470-D567-B64A-5AD1-F5E004087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FA9F4-D48A-C8E8-588D-FD858DF7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7E308-0000-8828-ECB1-12BD9C12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6B6A-D4E9-B304-6AB6-227CC9E5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250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BDCDA-A940-45B3-8B6C-17C8B485F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A80A7-BACB-A8C0-A88E-822717475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4F7AD-2038-4223-7AC0-E177610C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8BEF7-77FF-7B54-D8E7-A8F171BA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EAACD-F970-7246-5520-8B1DF5A8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275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1B67-B067-2C81-50A2-332E1BDB5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1003-2409-CC4F-8387-8B7A04B30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3AA8D-906E-9F8D-0E9D-36F62B5A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BD9C-4E7F-30AB-17C8-B178A29E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C4823-B841-E175-4177-F39D5005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7884-6E6C-28D6-8F9F-3080E8CA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680A-DB2C-A13B-F5BD-9047DE2A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EACA0-90EB-CA19-8783-4D6FEE6C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1EE4C-7434-4CFA-78FC-B1F40628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388F-BDF2-1C6D-9417-1BF73ACE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CB8B-B873-FA22-B216-B113C939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B15F0-BF75-1523-343D-52DF5B2CA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F8F9-A94B-25E9-E5B1-0B7FDA3E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B5A6-80A7-5229-DF4E-0BD272B3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351F-9EF9-BD3B-63A2-1F1E4790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05BB-3BD9-A2DF-5F28-EAA18496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564F-25B1-25B8-7937-6BC387404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DE945-E15C-C414-FA0E-9DE15C4D0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E9A0D-9B0E-6629-7D9E-1C510F4B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BA284-FF89-FB81-DA7F-C9D2A8D6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D9EB3-16EC-29A4-C4A8-FB02024E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B344-1201-0C25-8713-F54DBC261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A80E0-35AD-D66E-BB0C-F5B67647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B7BAB-AD9C-C3DD-B9DD-AB7279487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1A898-0DCC-6398-BF1C-B99783774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2DACA-03C5-560C-8D3C-A1D0AC9E5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15277-85C2-68D6-D49D-0DB14DE0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4AE0C-6AEC-3B85-3EA8-698980D9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93726-0ECB-EFAD-1A7F-555E2FA6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2511-DE93-F322-5D7C-C51361DD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6EF69-0B85-C7C0-741E-E36FFFE3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37F51-9692-360D-7702-8D68FFA9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FFA2D-C26B-7D0F-CCF5-A6B500B9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A5DE9-225C-1AC0-63A2-E9285B52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D65BA-D108-B4D7-778C-82EF5F8A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971C5-8566-50B3-BD87-17440EDC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EBE3-93DB-5F8E-77BF-6B233771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A71D-F8E4-3F2B-1074-353C9E81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10D35-D0BA-DE5E-9DAC-DC231E7E0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F82BA-0A64-A65E-1F91-5C18ECF9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5BFC4-7FD1-9A18-4B10-341AC4CC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C477A-42CB-3C08-1B42-1AD4833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DE5F6-454A-B27E-219A-C8371612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C490-BED7-E04B-F2E5-B4A1DFEA2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ACC3-CE77-D421-7DFE-BEEA87FB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2EE19-D9F3-CB27-A3F3-E638473A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D26E-B52C-6369-9025-E9AF080E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175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A326-B85A-C095-2593-460833E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25E4D-23C8-E0AC-633F-E2D229983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3AB84-50C4-7719-BB30-B04C4E04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E225F-EC8D-8E04-EC93-CAADEA4B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98875-DCFC-4FBB-573C-7ECBA04C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E0B2-7480-481E-6B05-FE23713F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4F64-CDE2-6BC8-3CD4-0F3B3287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50AED-A4C0-5636-A719-650E90C6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F107-2754-71B0-3DB9-61E90EC7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7037-09F0-FEFE-D498-B6EF01D2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6994-4BAB-44FF-B6D6-E0C00D5D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6A643-7C2F-BA7E-8890-56F7E5108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DF80B-1E4D-0DE3-D715-BE9AC30F6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8A25D-AC47-E95D-F5AC-B3D0D0E5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6D7ED-3C78-2094-83D2-65E7BACF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B29F-A7DE-E757-3B23-00F6F747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1B67-B067-2C81-50A2-332E1BDB5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1003-2409-CC4F-8387-8B7A04B30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3AA8D-906E-9F8D-0E9D-36F62B5A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BD9C-4E7F-30AB-17C8-B178A29E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C4823-B841-E175-4177-F39D5005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7884-6E6C-28D6-8F9F-3080E8CA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680A-DB2C-A13B-F5BD-9047DE2A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EACA0-90EB-CA19-8783-4D6FEE6C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1EE4C-7434-4CFA-78FC-B1F40628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388F-BDF2-1C6D-9417-1BF73ACE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CB8B-B873-FA22-B216-B113C939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B15F0-BF75-1523-343D-52DF5B2CA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F8F9-A94B-25E9-E5B1-0B7FDA3E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B5A6-80A7-5229-DF4E-0BD272B3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351F-9EF9-BD3B-63A2-1F1E4790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05BB-3BD9-A2DF-5F28-EAA18496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564F-25B1-25B8-7937-6BC387404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DE945-E15C-C414-FA0E-9DE15C4D0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E9A0D-9B0E-6629-7D9E-1C510F4B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BA284-FF89-FB81-DA7F-C9D2A8D6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D9EB3-16EC-29A4-C4A8-FB02024E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B344-1201-0C25-8713-F54DBC261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A80E0-35AD-D66E-BB0C-F5B67647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B7BAB-AD9C-C3DD-B9DD-AB7279487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1A898-0DCC-6398-BF1C-B99783774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2DACA-03C5-560C-8D3C-A1D0AC9E5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15277-85C2-68D6-D49D-0DB14DE0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4AE0C-6AEC-3B85-3EA8-698980D9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93726-0ECB-EFAD-1A7F-555E2FA6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2511-DE93-F322-5D7C-C51361DD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6EF69-0B85-C7C0-741E-E36FFFE3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37F51-9692-360D-7702-8D68FFA9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FFA2D-C26B-7D0F-CCF5-A6B500B9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A5DE9-225C-1AC0-63A2-E9285B52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D65BA-D108-B4D7-778C-82EF5F8A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971C5-8566-50B3-BD87-17440EDC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C794-3EFA-72FC-892E-D89F8A8F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43E6B-F9B8-5A2F-2822-5C38946DE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3FAC8-C2EE-519B-4751-0070BB21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F85CC-5E69-E26D-E5E3-47E309BF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8023-9605-FF5F-1FED-DEFC0773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7322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EBE3-93DB-5F8E-77BF-6B233771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A71D-F8E4-3F2B-1074-353C9E81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10D35-D0BA-DE5E-9DAC-DC231E7E0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F82BA-0A64-A65E-1F91-5C18ECF9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5BFC4-7FD1-9A18-4B10-341AC4CC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C477A-42CB-3C08-1B42-1AD4833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A326-B85A-C095-2593-460833E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25E4D-23C8-E0AC-633F-E2D229983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3AB84-50C4-7719-BB30-B04C4E04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E225F-EC8D-8E04-EC93-CAADEA4B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98875-DCFC-4FBB-573C-7ECBA04C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E0B2-7480-481E-6B05-FE23713F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4F64-CDE2-6BC8-3CD4-0F3B3287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50AED-A4C0-5636-A719-650E90C6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F107-2754-71B0-3DB9-61E90EC7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7037-09F0-FEFE-D498-B6EF01D2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6994-4BAB-44FF-B6D6-E0C00D5D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6A643-7C2F-BA7E-8890-56F7E5108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DF80B-1E4D-0DE3-D715-BE9AC30F6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8A25D-AC47-E95D-F5AC-B3D0D0E5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6D7ED-3C78-2094-83D2-65E7BACF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B29F-A7DE-E757-3B23-00F6F747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8A0C-2092-9130-2FD9-4020B5A8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C10A-7DF1-BEC0-8AD0-46824DFC7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EFF48-CC8E-DC2F-205C-2F53C4BD2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40D29-A2C3-43FC-D005-B9581B69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29F31-AE3E-85A9-78A0-2D751159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2A8A-3E4C-3C6E-B713-A67EF895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100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F3CC-A0AE-16C8-FCD2-AE151286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6A46-7688-D214-24FE-977AA77D0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B6DF6-2B70-1A21-1D5A-DD60AF87C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4F622-565C-6BE9-5FDA-6989692E0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AB5F4-6B88-FAED-B103-7D46CFF60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50D3E-6AA7-39DD-42D2-6A8FFCF1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EC888-9BBD-E351-609A-9A5EC63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5A54F-48B4-F34C-2311-2C300515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0462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610F-62DC-FD98-9CE2-C8D70C0D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8C322-625B-85E0-C68B-B739114C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8E59F-D4FF-9F3B-45E4-EF30A1FD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1E4C8-95D9-1D8D-7496-08E1934F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626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F85D3-922F-8328-16B7-FBDADA7E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5DC27-9A9F-909A-B4A9-35B6F1E7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F3637-9086-998B-53DB-2FFA22F7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63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D52A-CCD5-425C-C5D3-E3E09F5B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67B0-7F72-7C9B-2F56-D97012A7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A4C20-3E4C-6952-9D38-49514BF1C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09A1E-488A-979E-9DF1-9E50966F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37598-FB48-1FF6-B8C2-0A1D6A3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3B00E-607A-308E-3547-F3D178B7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00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1EA5-8A59-89AE-B6CA-C81E8B2A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8651A-8E51-5C96-05F2-90252FF43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59422-742F-DAC1-855F-F6F4D514E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C818D-E808-1146-EE76-9897B783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12DBF-8D4E-1D1B-A63B-ABDA9C06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B0677-CCC2-5595-96F3-224DC0CC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5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ACF2CE3-2EAF-BB20-C81B-F03D4458058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83C8D-02A8-D93C-6032-EAF9F1E5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2F281-E42E-9B38-1D6A-7D33D0FA1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4095D-41F9-9BF3-D838-486B108CD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96D71B-D3D1-447F-B612-0B9B87CE6D2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555DF-ED9C-DA2A-394B-662EFA675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2682-EA12-6AED-3DF6-B9E927DCE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DEA5CA-102D-414F-BB2C-BBEE0CCC1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F2DD936-7BB4-E1FD-13F4-929776F3871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92836-9DD2-1873-021A-76B8CFD6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E3B45-BE3E-781D-15AE-5DDDB4908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58C1-F65A-6850-E95A-5A869FE0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3FB5-42D3-3CEE-2F0A-25F09E215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EBD61-FE87-E472-2B63-76F07C102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2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B408BBF-07EC-BE86-0E36-B1244018C7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92836-9DD2-1873-021A-76B8CFD6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E3B45-BE3E-781D-15AE-5DDDB4908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58C1-F65A-6850-E95A-5A869FE0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71F7-CFFE-41CB-8B3C-AB16FA2827E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3FB5-42D3-3CEE-2F0A-25F09E215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EBD61-FE87-E472-2B63-76F07C102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7B07-14A2-4376-834A-BA80357C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15.png"/><Relationship Id="rId18" Type="http://schemas.openxmlformats.org/officeDocument/2006/relationships/slide" Target="slide25.xml"/><Relationship Id="rId3" Type="http://schemas.openxmlformats.org/officeDocument/2006/relationships/image" Target="../media/image11.png"/><Relationship Id="rId21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slide" Target="slide27.xml"/><Relationship Id="rId17" Type="http://schemas.openxmlformats.org/officeDocument/2006/relationships/image" Target="../media/image17.png"/><Relationship Id="rId2" Type="http://schemas.openxmlformats.org/officeDocument/2006/relationships/image" Target="../media/image10.png"/><Relationship Id="rId16" Type="http://schemas.openxmlformats.org/officeDocument/2006/relationships/slide" Target="slide30.xml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slide" Target="slide29.xml"/><Relationship Id="rId15" Type="http://schemas.microsoft.com/office/2007/relationships/hdphoto" Target="../media/hdphoto5.wdp"/><Relationship Id="rId10" Type="http://schemas.microsoft.com/office/2007/relationships/hdphoto" Target="../media/hdphoto4.wdp"/><Relationship Id="rId19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microsoft.com/office/2007/relationships/hdphoto" Target="../media/hdphoto6.wdp"/><Relationship Id="rId1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4.xml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7.jp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24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microsoft.com/office/2007/relationships/hdphoto" Target="../media/hdphoto7.wdp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CAB2-4723-D4D2-D55B-D234A2B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739"/>
            <a:ext cx="10024872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10 </a:t>
            </a:r>
            <a:r>
              <a:rPr lang="en-US" dirty="0" err="1"/>
              <a:t>tháng</a:t>
            </a:r>
            <a:r>
              <a:rPr lang="en-US" dirty="0"/>
              <a:t> 3 </a:t>
            </a:r>
            <a:r>
              <a:rPr lang="en-US" dirty="0" err="1"/>
              <a:t>năm</a:t>
            </a:r>
            <a:r>
              <a:rPr lang="en-US" dirty="0"/>
              <a:t> 2025</a:t>
            </a:r>
            <a:br>
              <a:rPr lang="en-US" dirty="0"/>
            </a:br>
            <a:r>
              <a:rPr lang="en-US" u="sng" dirty="0"/>
              <a:t>Khoa </a:t>
            </a:r>
            <a:r>
              <a:rPr lang="en-US" u="sng" dirty="0" err="1"/>
              <a:t>học</a:t>
            </a:r>
            <a:br>
              <a:rPr lang="en-US" u="sng" dirty="0"/>
            </a:br>
            <a:br>
              <a:rPr lang="en-US" u="sng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8566D7-70AA-B80E-1E7D-79230DE3EFC1}"/>
              </a:ext>
            </a:extLst>
          </p:cNvPr>
          <p:cNvSpPr txBox="1"/>
          <p:nvPr/>
        </p:nvSpPr>
        <p:spPr>
          <a:xfrm>
            <a:off x="1524000" y="1918175"/>
            <a:ext cx="8885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C2321"/>
                </a:solidFill>
                <a:latin typeface="#9Slide07 Crocante" panose="02000000000000000000" pitchFamily="2" charset="-93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3902105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574431" y="597877"/>
            <a:ext cx="11043138" cy="566224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8071B-4AC5-98D0-FFC9-C5626C0C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58" b="1893"/>
          <a:stretch/>
        </p:blipFill>
        <p:spPr>
          <a:xfrm>
            <a:off x="5130176" y="771729"/>
            <a:ext cx="5402332" cy="50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54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574431" y="597877"/>
            <a:ext cx="11043138" cy="566224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8071B-4AC5-98D0-FFC9-C5626C0C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947" r="46945" b="947"/>
          <a:stretch/>
        </p:blipFill>
        <p:spPr>
          <a:xfrm>
            <a:off x="1098111" y="807823"/>
            <a:ext cx="5476905" cy="50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9276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574431" y="597877"/>
            <a:ext cx="11043138" cy="566224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8071B-4AC5-98D0-FFC9-C5626C0C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t="947" r="19181" b="947"/>
          <a:stretch/>
        </p:blipFill>
        <p:spPr>
          <a:xfrm>
            <a:off x="5116659" y="892044"/>
            <a:ext cx="5678074" cy="50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227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574431" y="597877"/>
            <a:ext cx="11043138" cy="566224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8071B-4AC5-98D0-FFC9-C5626C0C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947" r="-1216" b="947"/>
          <a:stretch/>
        </p:blipFill>
        <p:spPr>
          <a:xfrm>
            <a:off x="1792710" y="892044"/>
            <a:ext cx="4269898" cy="50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955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296124-D952-4D12-8E9C-450711C2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0" y="727684"/>
            <a:ext cx="10576848" cy="20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1671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574431" y="597877"/>
            <a:ext cx="11043138" cy="566224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8071B-4AC5-98D0-FFC9-C5626C0C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9" y="1915644"/>
            <a:ext cx="10169769" cy="2584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7CBAB-F129-5E33-09C2-0BFC6FF067BB}"/>
              </a:ext>
            </a:extLst>
          </p:cNvPr>
          <p:cNvSpPr txBox="1"/>
          <p:nvPr/>
        </p:nvSpPr>
        <p:spPr>
          <a:xfrm>
            <a:off x="913087" y="4798025"/>
            <a:ext cx="10606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người trải qua bốn giai đoạn phát triển chính, đó là: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tuổi ấu thơ, tuổi vị thành niên, tuổi trưởng thành, tuổi già.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1E5614-897E-4B57-A672-3EBC2C7D138C}"/>
              </a:ext>
            </a:extLst>
          </p:cNvPr>
          <p:cNvSpPr txBox="1"/>
          <p:nvPr/>
        </p:nvSpPr>
        <p:spPr>
          <a:xfrm>
            <a:off x="4464872" y="748929"/>
            <a:ext cx="3502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0000"/>
                </a:solidFill>
                <a:latin typeface="#9Slide07 Crocante" panose="02000000000000000000" pitchFamily="2" charset="-93"/>
              </a:rPr>
              <a:t>KẾT LUẬN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Crocante" panose="02000000000000000000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52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3E91-0BBD-B630-6A04-359518295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F34E94-371A-1F4C-944B-6131B790D531}"/>
              </a:ext>
            </a:extLst>
          </p:cNvPr>
          <p:cNvSpPr/>
          <p:nvPr/>
        </p:nvSpPr>
        <p:spPr>
          <a:xfrm>
            <a:off x="586598" y="1529621"/>
            <a:ext cx="10443352" cy="3798758"/>
          </a:xfrm>
          <a:custGeom>
            <a:avLst/>
            <a:gdLst>
              <a:gd name="connsiteX0" fmla="*/ 0 w 10443352"/>
              <a:gd name="connsiteY0" fmla="*/ 633139 h 3798758"/>
              <a:gd name="connsiteX1" fmla="*/ 633139 w 10443352"/>
              <a:gd name="connsiteY1" fmla="*/ 0 h 3798758"/>
              <a:gd name="connsiteX2" fmla="*/ 1288644 w 10443352"/>
              <a:gd name="connsiteY2" fmla="*/ 0 h 3798758"/>
              <a:gd name="connsiteX3" fmla="*/ 1760608 w 10443352"/>
              <a:gd name="connsiteY3" fmla="*/ 0 h 3798758"/>
              <a:gd name="connsiteX4" fmla="*/ 2507884 w 10443352"/>
              <a:gd name="connsiteY4" fmla="*/ 0 h 3798758"/>
              <a:gd name="connsiteX5" fmla="*/ 2979848 w 10443352"/>
              <a:gd name="connsiteY5" fmla="*/ 0 h 3798758"/>
              <a:gd name="connsiteX6" fmla="*/ 3543582 w 10443352"/>
              <a:gd name="connsiteY6" fmla="*/ 0 h 3798758"/>
              <a:gd name="connsiteX7" fmla="*/ 4107317 w 10443352"/>
              <a:gd name="connsiteY7" fmla="*/ 0 h 3798758"/>
              <a:gd name="connsiteX8" fmla="*/ 4487510 w 10443352"/>
              <a:gd name="connsiteY8" fmla="*/ 0 h 3798758"/>
              <a:gd name="connsiteX9" fmla="*/ 5326557 w 10443352"/>
              <a:gd name="connsiteY9" fmla="*/ 0 h 3798758"/>
              <a:gd name="connsiteX10" fmla="*/ 5706750 w 10443352"/>
              <a:gd name="connsiteY10" fmla="*/ 0 h 3798758"/>
              <a:gd name="connsiteX11" fmla="*/ 6178714 w 10443352"/>
              <a:gd name="connsiteY11" fmla="*/ 0 h 3798758"/>
              <a:gd name="connsiteX12" fmla="*/ 6742448 w 10443352"/>
              <a:gd name="connsiteY12" fmla="*/ 0 h 3798758"/>
              <a:gd name="connsiteX13" fmla="*/ 7122641 w 10443352"/>
              <a:gd name="connsiteY13" fmla="*/ 0 h 3798758"/>
              <a:gd name="connsiteX14" fmla="*/ 7686376 w 10443352"/>
              <a:gd name="connsiteY14" fmla="*/ 0 h 3798758"/>
              <a:gd name="connsiteX15" fmla="*/ 8525423 w 10443352"/>
              <a:gd name="connsiteY15" fmla="*/ 0 h 3798758"/>
              <a:gd name="connsiteX16" fmla="*/ 9180928 w 10443352"/>
              <a:gd name="connsiteY16" fmla="*/ 0 h 3798758"/>
              <a:gd name="connsiteX17" fmla="*/ 9810213 w 10443352"/>
              <a:gd name="connsiteY17" fmla="*/ 0 h 3798758"/>
              <a:gd name="connsiteX18" fmla="*/ 10443352 w 10443352"/>
              <a:gd name="connsiteY18" fmla="*/ 633139 h 3798758"/>
              <a:gd name="connsiteX19" fmla="*/ 10443352 w 10443352"/>
              <a:gd name="connsiteY19" fmla="*/ 1266259 h 3798758"/>
              <a:gd name="connsiteX20" fmla="*/ 10443352 w 10443352"/>
              <a:gd name="connsiteY20" fmla="*/ 1874054 h 3798758"/>
              <a:gd name="connsiteX21" fmla="*/ 10443352 w 10443352"/>
              <a:gd name="connsiteY21" fmla="*/ 2557824 h 3798758"/>
              <a:gd name="connsiteX22" fmla="*/ 10443352 w 10443352"/>
              <a:gd name="connsiteY22" fmla="*/ 3165619 h 3798758"/>
              <a:gd name="connsiteX23" fmla="*/ 9810213 w 10443352"/>
              <a:gd name="connsiteY23" fmla="*/ 3798758 h 3798758"/>
              <a:gd name="connsiteX24" fmla="*/ 9062937 w 10443352"/>
              <a:gd name="connsiteY24" fmla="*/ 3798758 h 3798758"/>
              <a:gd name="connsiteX25" fmla="*/ 8407432 w 10443352"/>
              <a:gd name="connsiteY25" fmla="*/ 3798758 h 3798758"/>
              <a:gd name="connsiteX26" fmla="*/ 8027239 w 10443352"/>
              <a:gd name="connsiteY26" fmla="*/ 3798758 h 3798758"/>
              <a:gd name="connsiteX27" fmla="*/ 7463504 w 10443352"/>
              <a:gd name="connsiteY27" fmla="*/ 3798758 h 3798758"/>
              <a:gd name="connsiteX28" fmla="*/ 6807999 w 10443352"/>
              <a:gd name="connsiteY28" fmla="*/ 3798758 h 3798758"/>
              <a:gd name="connsiteX29" fmla="*/ 6336035 w 10443352"/>
              <a:gd name="connsiteY29" fmla="*/ 3798758 h 3798758"/>
              <a:gd name="connsiteX30" fmla="*/ 5680530 w 10443352"/>
              <a:gd name="connsiteY30" fmla="*/ 3798758 h 3798758"/>
              <a:gd name="connsiteX31" fmla="*/ 4933254 w 10443352"/>
              <a:gd name="connsiteY31" fmla="*/ 3798758 h 3798758"/>
              <a:gd name="connsiteX32" fmla="*/ 4553061 w 10443352"/>
              <a:gd name="connsiteY32" fmla="*/ 3798758 h 3798758"/>
              <a:gd name="connsiteX33" fmla="*/ 4081097 w 10443352"/>
              <a:gd name="connsiteY33" fmla="*/ 3798758 h 3798758"/>
              <a:gd name="connsiteX34" fmla="*/ 3242050 w 10443352"/>
              <a:gd name="connsiteY34" fmla="*/ 3798758 h 3798758"/>
              <a:gd name="connsiteX35" fmla="*/ 2403003 w 10443352"/>
              <a:gd name="connsiteY35" fmla="*/ 3798758 h 3798758"/>
              <a:gd name="connsiteX36" fmla="*/ 1839269 w 10443352"/>
              <a:gd name="connsiteY36" fmla="*/ 3798758 h 3798758"/>
              <a:gd name="connsiteX37" fmla="*/ 1459076 w 10443352"/>
              <a:gd name="connsiteY37" fmla="*/ 3798758 h 3798758"/>
              <a:gd name="connsiteX38" fmla="*/ 633139 w 10443352"/>
              <a:gd name="connsiteY38" fmla="*/ 3798758 h 3798758"/>
              <a:gd name="connsiteX39" fmla="*/ 0 w 10443352"/>
              <a:gd name="connsiteY39" fmla="*/ 3165619 h 3798758"/>
              <a:gd name="connsiteX40" fmla="*/ 0 w 10443352"/>
              <a:gd name="connsiteY40" fmla="*/ 2557824 h 3798758"/>
              <a:gd name="connsiteX41" fmla="*/ 0 w 10443352"/>
              <a:gd name="connsiteY41" fmla="*/ 1950029 h 3798758"/>
              <a:gd name="connsiteX42" fmla="*/ 0 w 10443352"/>
              <a:gd name="connsiteY42" fmla="*/ 1392883 h 3798758"/>
              <a:gd name="connsiteX43" fmla="*/ 0 w 10443352"/>
              <a:gd name="connsiteY43" fmla="*/ 633139 h 37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443352" h="3798758" fill="none" extrusionOk="0">
                <a:moveTo>
                  <a:pt x="0" y="633139"/>
                </a:moveTo>
                <a:cubicBezTo>
                  <a:pt x="-27883" y="291319"/>
                  <a:pt x="301948" y="73240"/>
                  <a:pt x="633139" y="0"/>
                </a:cubicBezTo>
                <a:cubicBezTo>
                  <a:pt x="897912" y="12817"/>
                  <a:pt x="993566" y="-15426"/>
                  <a:pt x="1288644" y="0"/>
                </a:cubicBezTo>
                <a:cubicBezTo>
                  <a:pt x="1583723" y="15426"/>
                  <a:pt x="1620581" y="7407"/>
                  <a:pt x="1760608" y="0"/>
                </a:cubicBezTo>
                <a:cubicBezTo>
                  <a:pt x="1900635" y="-7407"/>
                  <a:pt x="2221621" y="22163"/>
                  <a:pt x="2507884" y="0"/>
                </a:cubicBezTo>
                <a:cubicBezTo>
                  <a:pt x="2794147" y="-22163"/>
                  <a:pt x="2883631" y="22007"/>
                  <a:pt x="2979848" y="0"/>
                </a:cubicBezTo>
                <a:cubicBezTo>
                  <a:pt x="3076065" y="-22007"/>
                  <a:pt x="3354818" y="-26599"/>
                  <a:pt x="3543582" y="0"/>
                </a:cubicBezTo>
                <a:cubicBezTo>
                  <a:pt x="3732346" y="26599"/>
                  <a:pt x="3829178" y="-14873"/>
                  <a:pt x="4107317" y="0"/>
                </a:cubicBezTo>
                <a:cubicBezTo>
                  <a:pt x="4385457" y="14873"/>
                  <a:pt x="4313076" y="-10372"/>
                  <a:pt x="4487510" y="0"/>
                </a:cubicBezTo>
                <a:cubicBezTo>
                  <a:pt x="4661944" y="10372"/>
                  <a:pt x="5002728" y="-29036"/>
                  <a:pt x="5326557" y="0"/>
                </a:cubicBezTo>
                <a:cubicBezTo>
                  <a:pt x="5650386" y="29036"/>
                  <a:pt x="5565080" y="-4366"/>
                  <a:pt x="5706750" y="0"/>
                </a:cubicBezTo>
                <a:cubicBezTo>
                  <a:pt x="5848420" y="4366"/>
                  <a:pt x="6043565" y="-19569"/>
                  <a:pt x="6178714" y="0"/>
                </a:cubicBezTo>
                <a:cubicBezTo>
                  <a:pt x="6313863" y="19569"/>
                  <a:pt x="6479104" y="-22610"/>
                  <a:pt x="6742448" y="0"/>
                </a:cubicBezTo>
                <a:cubicBezTo>
                  <a:pt x="7005792" y="22610"/>
                  <a:pt x="6940229" y="4994"/>
                  <a:pt x="7122641" y="0"/>
                </a:cubicBezTo>
                <a:cubicBezTo>
                  <a:pt x="7305053" y="-4994"/>
                  <a:pt x="7511224" y="3808"/>
                  <a:pt x="7686376" y="0"/>
                </a:cubicBezTo>
                <a:cubicBezTo>
                  <a:pt x="7861529" y="-3808"/>
                  <a:pt x="8200180" y="-14360"/>
                  <a:pt x="8525423" y="0"/>
                </a:cubicBezTo>
                <a:cubicBezTo>
                  <a:pt x="8850666" y="14360"/>
                  <a:pt x="8883411" y="10565"/>
                  <a:pt x="9180928" y="0"/>
                </a:cubicBezTo>
                <a:cubicBezTo>
                  <a:pt x="9478445" y="-10565"/>
                  <a:pt x="9626375" y="-4823"/>
                  <a:pt x="9810213" y="0"/>
                </a:cubicBezTo>
                <a:cubicBezTo>
                  <a:pt x="10199290" y="57673"/>
                  <a:pt x="10412059" y="285851"/>
                  <a:pt x="10443352" y="633139"/>
                </a:cubicBezTo>
                <a:cubicBezTo>
                  <a:pt x="10446564" y="862405"/>
                  <a:pt x="10470647" y="1078584"/>
                  <a:pt x="10443352" y="1266259"/>
                </a:cubicBezTo>
                <a:cubicBezTo>
                  <a:pt x="10416057" y="1453934"/>
                  <a:pt x="10462983" y="1727867"/>
                  <a:pt x="10443352" y="1874054"/>
                </a:cubicBezTo>
                <a:cubicBezTo>
                  <a:pt x="10423721" y="2020242"/>
                  <a:pt x="10452968" y="2410551"/>
                  <a:pt x="10443352" y="2557824"/>
                </a:cubicBezTo>
                <a:cubicBezTo>
                  <a:pt x="10433737" y="2705097"/>
                  <a:pt x="10419324" y="2895755"/>
                  <a:pt x="10443352" y="3165619"/>
                </a:cubicBezTo>
                <a:cubicBezTo>
                  <a:pt x="10466132" y="3495847"/>
                  <a:pt x="10156963" y="3872890"/>
                  <a:pt x="9810213" y="3798758"/>
                </a:cubicBezTo>
                <a:cubicBezTo>
                  <a:pt x="9504772" y="3813842"/>
                  <a:pt x="9436131" y="3822996"/>
                  <a:pt x="9062937" y="3798758"/>
                </a:cubicBezTo>
                <a:cubicBezTo>
                  <a:pt x="8689743" y="3774520"/>
                  <a:pt x="8547862" y="3780421"/>
                  <a:pt x="8407432" y="3798758"/>
                </a:cubicBezTo>
                <a:cubicBezTo>
                  <a:pt x="8267002" y="3817095"/>
                  <a:pt x="8203599" y="3815766"/>
                  <a:pt x="8027239" y="3798758"/>
                </a:cubicBezTo>
                <a:cubicBezTo>
                  <a:pt x="7850879" y="3781750"/>
                  <a:pt x="7597040" y="3770812"/>
                  <a:pt x="7463504" y="3798758"/>
                </a:cubicBezTo>
                <a:cubicBezTo>
                  <a:pt x="7329969" y="3826704"/>
                  <a:pt x="7068139" y="3783430"/>
                  <a:pt x="6807999" y="3798758"/>
                </a:cubicBezTo>
                <a:cubicBezTo>
                  <a:pt x="6547859" y="3814086"/>
                  <a:pt x="6460686" y="3787259"/>
                  <a:pt x="6336035" y="3798758"/>
                </a:cubicBezTo>
                <a:cubicBezTo>
                  <a:pt x="6211384" y="3810257"/>
                  <a:pt x="5927482" y="3782434"/>
                  <a:pt x="5680530" y="3798758"/>
                </a:cubicBezTo>
                <a:cubicBezTo>
                  <a:pt x="5433579" y="3815082"/>
                  <a:pt x="5213204" y="3768746"/>
                  <a:pt x="4933254" y="3798758"/>
                </a:cubicBezTo>
                <a:cubicBezTo>
                  <a:pt x="4653304" y="3828770"/>
                  <a:pt x="4690019" y="3794531"/>
                  <a:pt x="4553061" y="3798758"/>
                </a:cubicBezTo>
                <a:cubicBezTo>
                  <a:pt x="4416103" y="3802985"/>
                  <a:pt x="4297905" y="3777270"/>
                  <a:pt x="4081097" y="3798758"/>
                </a:cubicBezTo>
                <a:cubicBezTo>
                  <a:pt x="3864289" y="3820246"/>
                  <a:pt x="3416925" y="3765460"/>
                  <a:pt x="3242050" y="3798758"/>
                </a:cubicBezTo>
                <a:cubicBezTo>
                  <a:pt x="3067175" y="3832056"/>
                  <a:pt x="2667084" y="3797282"/>
                  <a:pt x="2403003" y="3798758"/>
                </a:cubicBezTo>
                <a:cubicBezTo>
                  <a:pt x="2138922" y="3800234"/>
                  <a:pt x="2079794" y="3809879"/>
                  <a:pt x="1839269" y="3798758"/>
                </a:cubicBezTo>
                <a:cubicBezTo>
                  <a:pt x="1598744" y="3787637"/>
                  <a:pt x="1646907" y="3785194"/>
                  <a:pt x="1459076" y="3798758"/>
                </a:cubicBezTo>
                <a:cubicBezTo>
                  <a:pt x="1271245" y="3812322"/>
                  <a:pt x="850059" y="3763178"/>
                  <a:pt x="633139" y="3798758"/>
                </a:cubicBezTo>
                <a:cubicBezTo>
                  <a:pt x="263178" y="3833808"/>
                  <a:pt x="-29241" y="3569940"/>
                  <a:pt x="0" y="3165619"/>
                </a:cubicBezTo>
                <a:cubicBezTo>
                  <a:pt x="29430" y="2884968"/>
                  <a:pt x="11437" y="2687514"/>
                  <a:pt x="0" y="2557824"/>
                </a:cubicBezTo>
                <a:cubicBezTo>
                  <a:pt x="-11437" y="2428134"/>
                  <a:pt x="5555" y="2157313"/>
                  <a:pt x="0" y="1950029"/>
                </a:cubicBezTo>
                <a:cubicBezTo>
                  <a:pt x="-5555" y="1742745"/>
                  <a:pt x="-18193" y="1664852"/>
                  <a:pt x="0" y="1392883"/>
                </a:cubicBezTo>
                <a:cubicBezTo>
                  <a:pt x="18193" y="1120914"/>
                  <a:pt x="11801" y="794591"/>
                  <a:pt x="0" y="633139"/>
                </a:cubicBezTo>
                <a:close/>
              </a:path>
              <a:path w="10443352" h="3798758" stroke="0" extrusionOk="0">
                <a:moveTo>
                  <a:pt x="0" y="633139"/>
                </a:moveTo>
                <a:cubicBezTo>
                  <a:pt x="-48481" y="217120"/>
                  <a:pt x="234273" y="-31386"/>
                  <a:pt x="633139" y="0"/>
                </a:cubicBezTo>
                <a:cubicBezTo>
                  <a:pt x="1042284" y="36214"/>
                  <a:pt x="1167326" y="14221"/>
                  <a:pt x="1472186" y="0"/>
                </a:cubicBezTo>
                <a:cubicBezTo>
                  <a:pt x="1777046" y="-14221"/>
                  <a:pt x="1852519" y="7963"/>
                  <a:pt x="2219462" y="0"/>
                </a:cubicBezTo>
                <a:cubicBezTo>
                  <a:pt x="2586405" y="-7963"/>
                  <a:pt x="2450722" y="-16296"/>
                  <a:pt x="2599655" y="0"/>
                </a:cubicBezTo>
                <a:cubicBezTo>
                  <a:pt x="2748588" y="16296"/>
                  <a:pt x="2896698" y="8543"/>
                  <a:pt x="3071619" y="0"/>
                </a:cubicBezTo>
                <a:cubicBezTo>
                  <a:pt x="3246540" y="-8543"/>
                  <a:pt x="3555702" y="-31327"/>
                  <a:pt x="3818895" y="0"/>
                </a:cubicBezTo>
                <a:cubicBezTo>
                  <a:pt x="4082088" y="31327"/>
                  <a:pt x="4175179" y="-17756"/>
                  <a:pt x="4290858" y="0"/>
                </a:cubicBezTo>
                <a:cubicBezTo>
                  <a:pt x="4406537" y="17756"/>
                  <a:pt x="4713620" y="-3706"/>
                  <a:pt x="4946364" y="0"/>
                </a:cubicBezTo>
                <a:cubicBezTo>
                  <a:pt x="5179108" y="3706"/>
                  <a:pt x="5142660" y="-12609"/>
                  <a:pt x="5326557" y="0"/>
                </a:cubicBezTo>
                <a:cubicBezTo>
                  <a:pt x="5510454" y="12609"/>
                  <a:pt x="5669463" y="-25954"/>
                  <a:pt x="5982062" y="0"/>
                </a:cubicBezTo>
                <a:cubicBezTo>
                  <a:pt x="6294661" y="25954"/>
                  <a:pt x="6458795" y="18228"/>
                  <a:pt x="6637567" y="0"/>
                </a:cubicBezTo>
                <a:cubicBezTo>
                  <a:pt x="6816340" y="-18228"/>
                  <a:pt x="7067484" y="-31356"/>
                  <a:pt x="7384843" y="0"/>
                </a:cubicBezTo>
                <a:cubicBezTo>
                  <a:pt x="7702202" y="31356"/>
                  <a:pt x="7669873" y="-12153"/>
                  <a:pt x="7765037" y="0"/>
                </a:cubicBezTo>
                <a:cubicBezTo>
                  <a:pt x="7860201" y="12153"/>
                  <a:pt x="8172139" y="-11673"/>
                  <a:pt x="8420542" y="0"/>
                </a:cubicBezTo>
                <a:cubicBezTo>
                  <a:pt x="8668946" y="11673"/>
                  <a:pt x="9341514" y="-33133"/>
                  <a:pt x="9810213" y="0"/>
                </a:cubicBezTo>
                <a:cubicBezTo>
                  <a:pt x="10214844" y="26575"/>
                  <a:pt x="10433112" y="300664"/>
                  <a:pt x="10443352" y="633139"/>
                </a:cubicBezTo>
                <a:cubicBezTo>
                  <a:pt x="10436175" y="921302"/>
                  <a:pt x="10418081" y="1034566"/>
                  <a:pt x="10443352" y="1215609"/>
                </a:cubicBezTo>
                <a:cubicBezTo>
                  <a:pt x="10468624" y="1396652"/>
                  <a:pt x="10471192" y="1608060"/>
                  <a:pt x="10443352" y="1874054"/>
                </a:cubicBezTo>
                <a:cubicBezTo>
                  <a:pt x="10415512" y="2140048"/>
                  <a:pt x="10457440" y="2397307"/>
                  <a:pt x="10443352" y="2557824"/>
                </a:cubicBezTo>
                <a:cubicBezTo>
                  <a:pt x="10429265" y="2718341"/>
                  <a:pt x="10450994" y="2964542"/>
                  <a:pt x="10443352" y="3165619"/>
                </a:cubicBezTo>
                <a:cubicBezTo>
                  <a:pt x="10477863" y="3513732"/>
                  <a:pt x="10184407" y="3841222"/>
                  <a:pt x="9810213" y="3798758"/>
                </a:cubicBezTo>
                <a:cubicBezTo>
                  <a:pt x="9597879" y="3781705"/>
                  <a:pt x="9366306" y="3809228"/>
                  <a:pt x="9246478" y="3798758"/>
                </a:cubicBezTo>
                <a:cubicBezTo>
                  <a:pt x="9126650" y="3788288"/>
                  <a:pt x="8870062" y="3779495"/>
                  <a:pt x="8774515" y="3798758"/>
                </a:cubicBezTo>
                <a:cubicBezTo>
                  <a:pt x="8678968" y="3818021"/>
                  <a:pt x="8404607" y="3826758"/>
                  <a:pt x="8210780" y="3798758"/>
                </a:cubicBezTo>
                <a:cubicBezTo>
                  <a:pt x="8016953" y="3770758"/>
                  <a:pt x="7836203" y="3815129"/>
                  <a:pt x="7555275" y="3798758"/>
                </a:cubicBezTo>
                <a:cubicBezTo>
                  <a:pt x="7274348" y="3782387"/>
                  <a:pt x="7301227" y="3784722"/>
                  <a:pt x="7175082" y="3798758"/>
                </a:cubicBezTo>
                <a:cubicBezTo>
                  <a:pt x="7048937" y="3812794"/>
                  <a:pt x="6976646" y="3808219"/>
                  <a:pt x="6794889" y="3798758"/>
                </a:cubicBezTo>
                <a:cubicBezTo>
                  <a:pt x="6613132" y="3789297"/>
                  <a:pt x="6385816" y="3798656"/>
                  <a:pt x="6139383" y="3798758"/>
                </a:cubicBezTo>
                <a:cubicBezTo>
                  <a:pt x="5892950" y="3798860"/>
                  <a:pt x="5892445" y="3810418"/>
                  <a:pt x="5759190" y="3798758"/>
                </a:cubicBezTo>
                <a:cubicBezTo>
                  <a:pt x="5625935" y="3787098"/>
                  <a:pt x="5491990" y="3796333"/>
                  <a:pt x="5378997" y="3798758"/>
                </a:cubicBezTo>
                <a:cubicBezTo>
                  <a:pt x="5266004" y="3801183"/>
                  <a:pt x="4935325" y="3774417"/>
                  <a:pt x="4723492" y="3798758"/>
                </a:cubicBezTo>
                <a:cubicBezTo>
                  <a:pt x="4511660" y="3823099"/>
                  <a:pt x="4230774" y="3770207"/>
                  <a:pt x="3884445" y="3798758"/>
                </a:cubicBezTo>
                <a:cubicBezTo>
                  <a:pt x="3538116" y="3827309"/>
                  <a:pt x="3338888" y="3763793"/>
                  <a:pt x="3045398" y="3798758"/>
                </a:cubicBezTo>
                <a:cubicBezTo>
                  <a:pt x="2751908" y="3833723"/>
                  <a:pt x="2705977" y="3816406"/>
                  <a:pt x="2573435" y="3798758"/>
                </a:cubicBezTo>
                <a:cubicBezTo>
                  <a:pt x="2440893" y="3781110"/>
                  <a:pt x="2096297" y="3807999"/>
                  <a:pt x="1826159" y="3798758"/>
                </a:cubicBezTo>
                <a:cubicBezTo>
                  <a:pt x="1556021" y="3789517"/>
                  <a:pt x="1133514" y="3852828"/>
                  <a:pt x="633139" y="3798758"/>
                </a:cubicBezTo>
                <a:cubicBezTo>
                  <a:pt x="291682" y="3790202"/>
                  <a:pt x="32744" y="3440858"/>
                  <a:pt x="0" y="3165619"/>
                </a:cubicBezTo>
                <a:cubicBezTo>
                  <a:pt x="13375" y="2960699"/>
                  <a:pt x="10219" y="2774826"/>
                  <a:pt x="0" y="2583149"/>
                </a:cubicBezTo>
                <a:cubicBezTo>
                  <a:pt x="-10219" y="2391472"/>
                  <a:pt x="21998" y="2294355"/>
                  <a:pt x="0" y="2026003"/>
                </a:cubicBezTo>
                <a:cubicBezTo>
                  <a:pt x="-21998" y="1757651"/>
                  <a:pt x="-19897" y="1558278"/>
                  <a:pt x="0" y="1392883"/>
                </a:cubicBezTo>
                <a:cubicBezTo>
                  <a:pt x="19897" y="1227488"/>
                  <a:pt x="8883" y="957884"/>
                  <a:pt x="0" y="633139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5269219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tim" panose="00000500000000000000" pitchFamily="2" charset="-34"/>
                <a:ea typeface="Calibri" panose="020F0502020204030204" pitchFamily="34" charset="0"/>
                <a:cs typeface="#9Slide07 Itim" panose="00000500000000000000" pitchFamily="2" charset="-34"/>
              </a:rPr>
              <a:t>Hoạt động 2</a:t>
            </a: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tim" panose="00000500000000000000" pitchFamily="2" charset="-34"/>
                <a:ea typeface="Calibri" panose="020F0502020204030204" pitchFamily="34" charset="0"/>
                <a:cs typeface="#9Slide07 Itim" panose="00000500000000000000" pitchFamily="2" charset="-34"/>
              </a:rPr>
              <a:t>: 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tim" panose="00000500000000000000" pitchFamily="2" charset="-34"/>
              <a:ea typeface="Calibri" panose="020F0502020204030204" pitchFamily="34" charset="0"/>
              <a:cs typeface="#9Slide07 Itim" panose="00000500000000000000" pitchFamily="2" charset="-34"/>
            </a:endParaRPr>
          </a:p>
          <a:p>
            <a:pPr lvl="0" algn="ctr">
              <a:defRPr/>
            </a:pPr>
            <a:r>
              <a:rPr lang="vi-VN" sz="6000">
                <a:solidFill>
                  <a:srgbClr val="C00000"/>
                </a:solidFill>
                <a:latin typeface="#9Slide07 Itim" panose="00000500000000000000" pitchFamily="2" charset="-34"/>
                <a:ea typeface="Calibri" panose="020F0502020204030204" pitchFamily="34" charset="0"/>
                <a:cs typeface="#9Slide07 Itim" panose="00000500000000000000" pitchFamily="2" charset="-34"/>
              </a:rPr>
              <a:t>Tìm hiểu đặc điểm nổi bật của tuổi ấu thơ 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tim" panose="00000500000000000000" pitchFamily="2" charset="-34"/>
              <a:ea typeface="Calibri" panose="020F0502020204030204" pitchFamily="34" charset="0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8546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F5A763-0E12-2A8D-5849-0674290CE516}"/>
              </a:ext>
            </a:extLst>
          </p:cNvPr>
          <p:cNvSpPr txBox="1"/>
          <p:nvPr/>
        </p:nvSpPr>
        <p:spPr>
          <a:xfrm>
            <a:off x="3135005" y="573156"/>
            <a:ext cx="3557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Crocante" panose="02000000000000000000" pitchFamily="2" charset="-93"/>
                <a:ea typeface="+mn-ea"/>
                <a:cs typeface="+mn-cs"/>
              </a:rPr>
              <a:t>nhiệm vụ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Crocante" panose="02000000000000000000" pitchFamily="2" charset="-93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F6F89D-7EF7-3967-0033-510430111A68}"/>
              </a:ext>
            </a:extLst>
          </p:cNvPr>
          <p:cNvSpPr/>
          <p:nvPr/>
        </p:nvSpPr>
        <p:spPr>
          <a:xfrm>
            <a:off x="1082360" y="1792224"/>
            <a:ext cx="9661839" cy="4242815"/>
          </a:xfrm>
          <a:custGeom>
            <a:avLst/>
            <a:gdLst>
              <a:gd name="connsiteX0" fmla="*/ 0 w 9661839"/>
              <a:gd name="connsiteY0" fmla="*/ 707150 h 4242815"/>
              <a:gd name="connsiteX1" fmla="*/ 707150 w 9661839"/>
              <a:gd name="connsiteY1" fmla="*/ 0 h 4242815"/>
              <a:gd name="connsiteX2" fmla="*/ 1559396 w 9661839"/>
              <a:gd name="connsiteY2" fmla="*/ 0 h 4242815"/>
              <a:gd name="connsiteX3" fmla="*/ 2411641 w 9661839"/>
              <a:gd name="connsiteY3" fmla="*/ 0 h 4242815"/>
              <a:gd name="connsiteX4" fmla="*/ 3181412 w 9661839"/>
              <a:gd name="connsiteY4" fmla="*/ 0 h 4242815"/>
              <a:gd name="connsiteX5" fmla="*/ 3703756 w 9661839"/>
              <a:gd name="connsiteY5" fmla="*/ 0 h 4242815"/>
              <a:gd name="connsiteX6" fmla="*/ 4473526 w 9661839"/>
              <a:gd name="connsiteY6" fmla="*/ 0 h 4242815"/>
              <a:gd name="connsiteX7" fmla="*/ 4995870 w 9661839"/>
              <a:gd name="connsiteY7" fmla="*/ 0 h 4242815"/>
              <a:gd name="connsiteX8" fmla="*/ 5600690 w 9661839"/>
              <a:gd name="connsiteY8" fmla="*/ 0 h 4242815"/>
              <a:gd name="connsiteX9" fmla="*/ 6205509 w 9661839"/>
              <a:gd name="connsiteY9" fmla="*/ 0 h 4242815"/>
              <a:gd name="connsiteX10" fmla="*/ 6645378 w 9661839"/>
              <a:gd name="connsiteY10" fmla="*/ 0 h 4242815"/>
              <a:gd name="connsiteX11" fmla="*/ 7497624 w 9661839"/>
              <a:gd name="connsiteY11" fmla="*/ 0 h 4242815"/>
              <a:gd name="connsiteX12" fmla="*/ 7937493 w 9661839"/>
              <a:gd name="connsiteY12" fmla="*/ 0 h 4242815"/>
              <a:gd name="connsiteX13" fmla="*/ 8954689 w 9661839"/>
              <a:gd name="connsiteY13" fmla="*/ 0 h 4242815"/>
              <a:gd name="connsiteX14" fmla="*/ 9661839 w 9661839"/>
              <a:gd name="connsiteY14" fmla="*/ 707150 h 4242815"/>
              <a:gd name="connsiteX15" fmla="*/ 9661839 w 9661839"/>
              <a:gd name="connsiteY15" fmla="*/ 1216283 h 4242815"/>
              <a:gd name="connsiteX16" fmla="*/ 9661839 w 9661839"/>
              <a:gd name="connsiteY16" fmla="*/ 1838556 h 4242815"/>
              <a:gd name="connsiteX17" fmla="*/ 9661839 w 9661839"/>
              <a:gd name="connsiteY17" fmla="*/ 2404259 h 4242815"/>
              <a:gd name="connsiteX18" fmla="*/ 9661839 w 9661839"/>
              <a:gd name="connsiteY18" fmla="*/ 2969962 h 4242815"/>
              <a:gd name="connsiteX19" fmla="*/ 9661839 w 9661839"/>
              <a:gd name="connsiteY19" fmla="*/ 3535665 h 4242815"/>
              <a:gd name="connsiteX20" fmla="*/ 8954689 w 9661839"/>
              <a:gd name="connsiteY20" fmla="*/ 4242815 h 4242815"/>
              <a:gd name="connsiteX21" fmla="*/ 8102443 w 9661839"/>
              <a:gd name="connsiteY21" fmla="*/ 4242815 h 4242815"/>
              <a:gd name="connsiteX22" fmla="*/ 7250198 w 9661839"/>
              <a:gd name="connsiteY22" fmla="*/ 4242815 h 4242815"/>
              <a:gd name="connsiteX23" fmla="*/ 6645378 w 9661839"/>
              <a:gd name="connsiteY23" fmla="*/ 4242815 h 4242815"/>
              <a:gd name="connsiteX24" fmla="*/ 5958083 w 9661839"/>
              <a:gd name="connsiteY24" fmla="*/ 4242815 h 4242815"/>
              <a:gd name="connsiteX25" fmla="*/ 5188313 w 9661839"/>
              <a:gd name="connsiteY25" fmla="*/ 4242815 h 4242815"/>
              <a:gd name="connsiteX26" fmla="*/ 4501018 w 9661839"/>
              <a:gd name="connsiteY26" fmla="*/ 4242815 h 4242815"/>
              <a:gd name="connsiteX27" fmla="*/ 3813723 w 9661839"/>
              <a:gd name="connsiteY27" fmla="*/ 4242815 h 4242815"/>
              <a:gd name="connsiteX28" fmla="*/ 3373854 w 9661839"/>
              <a:gd name="connsiteY28" fmla="*/ 4242815 h 4242815"/>
              <a:gd name="connsiteX29" fmla="*/ 2769035 w 9661839"/>
              <a:gd name="connsiteY29" fmla="*/ 4242815 h 4242815"/>
              <a:gd name="connsiteX30" fmla="*/ 2081740 w 9661839"/>
              <a:gd name="connsiteY30" fmla="*/ 4242815 h 4242815"/>
              <a:gd name="connsiteX31" fmla="*/ 1559396 w 9661839"/>
              <a:gd name="connsiteY31" fmla="*/ 4242815 h 4242815"/>
              <a:gd name="connsiteX32" fmla="*/ 707150 w 9661839"/>
              <a:gd name="connsiteY32" fmla="*/ 4242815 h 4242815"/>
              <a:gd name="connsiteX33" fmla="*/ 0 w 9661839"/>
              <a:gd name="connsiteY33" fmla="*/ 3535665 h 4242815"/>
              <a:gd name="connsiteX34" fmla="*/ 0 w 9661839"/>
              <a:gd name="connsiteY34" fmla="*/ 2998247 h 4242815"/>
              <a:gd name="connsiteX35" fmla="*/ 0 w 9661839"/>
              <a:gd name="connsiteY35" fmla="*/ 2375974 h 4242815"/>
              <a:gd name="connsiteX36" fmla="*/ 0 w 9661839"/>
              <a:gd name="connsiteY36" fmla="*/ 1753701 h 4242815"/>
              <a:gd name="connsiteX37" fmla="*/ 0 w 9661839"/>
              <a:gd name="connsiteY37" fmla="*/ 1216283 h 4242815"/>
              <a:gd name="connsiteX38" fmla="*/ 0 w 9661839"/>
              <a:gd name="connsiteY38" fmla="*/ 707150 h 424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61839" h="4242815" fill="none" extrusionOk="0">
                <a:moveTo>
                  <a:pt x="0" y="707150"/>
                </a:moveTo>
                <a:cubicBezTo>
                  <a:pt x="-47153" y="343782"/>
                  <a:pt x="347655" y="-73422"/>
                  <a:pt x="707150" y="0"/>
                </a:cubicBezTo>
                <a:cubicBezTo>
                  <a:pt x="1073121" y="-29159"/>
                  <a:pt x="1343006" y="-13928"/>
                  <a:pt x="1559396" y="0"/>
                </a:cubicBezTo>
                <a:cubicBezTo>
                  <a:pt x="1775786" y="13928"/>
                  <a:pt x="2180125" y="27780"/>
                  <a:pt x="2411641" y="0"/>
                </a:cubicBezTo>
                <a:cubicBezTo>
                  <a:pt x="2643157" y="-27780"/>
                  <a:pt x="2987723" y="31737"/>
                  <a:pt x="3181412" y="0"/>
                </a:cubicBezTo>
                <a:cubicBezTo>
                  <a:pt x="3375101" y="-31737"/>
                  <a:pt x="3563496" y="6420"/>
                  <a:pt x="3703756" y="0"/>
                </a:cubicBezTo>
                <a:cubicBezTo>
                  <a:pt x="3844016" y="-6420"/>
                  <a:pt x="4270797" y="3530"/>
                  <a:pt x="4473526" y="0"/>
                </a:cubicBezTo>
                <a:cubicBezTo>
                  <a:pt x="4676255" y="-3530"/>
                  <a:pt x="4741933" y="21805"/>
                  <a:pt x="4995870" y="0"/>
                </a:cubicBezTo>
                <a:cubicBezTo>
                  <a:pt x="5249807" y="-21805"/>
                  <a:pt x="5362616" y="-11446"/>
                  <a:pt x="5600690" y="0"/>
                </a:cubicBezTo>
                <a:cubicBezTo>
                  <a:pt x="5838764" y="11446"/>
                  <a:pt x="5919179" y="9621"/>
                  <a:pt x="6205509" y="0"/>
                </a:cubicBezTo>
                <a:cubicBezTo>
                  <a:pt x="6491839" y="-9621"/>
                  <a:pt x="6536178" y="-11755"/>
                  <a:pt x="6645378" y="0"/>
                </a:cubicBezTo>
                <a:cubicBezTo>
                  <a:pt x="6754578" y="11755"/>
                  <a:pt x="7267956" y="19144"/>
                  <a:pt x="7497624" y="0"/>
                </a:cubicBezTo>
                <a:cubicBezTo>
                  <a:pt x="7727292" y="-19144"/>
                  <a:pt x="7799277" y="-9954"/>
                  <a:pt x="7937493" y="0"/>
                </a:cubicBezTo>
                <a:cubicBezTo>
                  <a:pt x="8075709" y="9954"/>
                  <a:pt x="8600859" y="-48941"/>
                  <a:pt x="8954689" y="0"/>
                </a:cubicBezTo>
                <a:cubicBezTo>
                  <a:pt x="9265266" y="5351"/>
                  <a:pt x="9733028" y="267390"/>
                  <a:pt x="9661839" y="707150"/>
                </a:cubicBezTo>
                <a:cubicBezTo>
                  <a:pt x="9663902" y="960919"/>
                  <a:pt x="9667074" y="983658"/>
                  <a:pt x="9661839" y="1216283"/>
                </a:cubicBezTo>
                <a:cubicBezTo>
                  <a:pt x="9656604" y="1448908"/>
                  <a:pt x="9647680" y="1529660"/>
                  <a:pt x="9661839" y="1838556"/>
                </a:cubicBezTo>
                <a:cubicBezTo>
                  <a:pt x="9675998" y="2147452"/>
                  <a:pt x="9636119" y="2234730"/>
                  <a:pt x="9661839" y="2404259"/>
                </a:cubicBezTo>
                <a:cubicBezTo>
                  <a:pt x="9687559" y="2573788"/>
                  <a:pt x="9673543" y="2728775"/>
                  <a:pt x="9661839" y="2969962"/>
                </a:cubicBezTo>
                <a:cubicBezTo>
                  <a:pt x="9650135" y="3211149"/>
                  <a:pt x="9686603" y="3271758"/>
                  <a:pt x="9661839" y="3535665"/>
                </a:cubicBezTo>
                <a:cubicBezTo>
                  <a:pt x="9728583" y="3884307"/>
                  <a:pt x="9407272" y="4204578"/>
                  <a:pt x="8954689" y="4242815"/>
                </a:cubicBezTo>
                <a:cubicBezTo>
                  <a:pt x="8716239" y="4245588"/>
                  <a:pt x="8463324" y="4250502"/>
                  <a:pt x="8102443" y="4242815"/>
                </a:cubicBezTo>
                <a:cubicBezTo>
                  <a:pt x="7741562" y="4235128"/>
                  <a:pt x="7564133" y="4213482"/>
                  <a:pt x="7250198" y="4242815"/>
                </a:cubicBezTo>
                <a:cubicBezTo>
                  <a:pt x="6936263" y="4272148"/>
                  <a:pt x="6895894" y="4259843"/>
                  <a:pt x="6645378" y="4242815"/>
                </a:cubicBezTo>
                <a:cubicBezTo>
                  <a:pt x="6394862" y="4225787"/>
                  <a:pt x="6103382" y="4273896"/>
                  <a:pt x="5958083" y="4242815"/>
                </a:cubicBezTo>
                <a:cubicBezTo>
                  <a:pt x="5812784" y="4211734"/>
                  <a:pt x="5379634" y="4260966"/>
                  <a:pt x="5188313" y="4242815"/>
                </a:cubicBezTo>
                <a:cubicBezTo>
                  <a:pt x="4996992" y="4224665"/>
                  <a:pt x="4720682" y="4244515"/>
                  <a:pt x="4501018" y="4242815"/>
                </a:cubicBezTo>
                <a:cubicBezTo>
                  <a:pt x="4281355" y="4241115"/>
                  <a:pt x="4146120" y="4252876"/>
                  <a:pt x="3813723" y="4242815"/>
                </a:cubicBezTo>
                <a:cubicBezTo>
                  <a:pt x="3481327" y="4232754"/>
                  <a:pt x="3549606" y="4230448"/>
                  <a:pt x="3373854" y="4242815"/>
                </a:cubicBezTo>
                <a:cubicBezTo>
                  <a:pt x="3198102" y="4255182"/>
                  <a:pt x="2907200" y="4251600"/>
                  <a:pt x="2769035" y="4242815"/>
                </a:cubicBezTo>
                <a:cubicBezTo>
                  <a:pt x="2630870" y="4234030"/>
                  <a:pt x="2331199" y="4218957"/>
                  <a:pt x="2081740" y="4242815"/>
                </a:cubicBezTo>
                <a:cubicBezTo>
                  <a:pt x="1832281" y="4266673"/>
                  <a:pt x="1753377" y="4234924"/>
                  <a:pt x="1559396" y="4242815"/>
                </a:cubicBezTo>
                <a:cubicBezTo>
                  <a:pt x="1365415" y="4250706"/>
                  <a:pt x="941760" y="4279526"/>
                  <a:pt x="707150" y="4242815"/>
                </a:cubicBezTo>
                <a:cubicBezTo>
                  <a:pt x="307427" y="4247458"/>
                  <a:pt x="10053" y="3835413"/>
                  <a:pt x="0" y="3535665"/>
                </a:cubicBezTo>
                <a:cubicBezTo>
                  <a:pt x="6406" y="3331349"/>
                  <a:pt x="20292" y="3198075"/>
                  <a:pt x="0" y="2998247"/>
                </a:cubicBezTo>
                <a:cubicBezTo>
                  <a:pt x="-20292" y="2798419"/>
                  <a:pt x="-12775" y="2501799"/>
                  <a:pt x="0" y="2375974"/>
                </a:cubicBezTo>
                <a:cubicBezTo>
                  <a:pt x="12775" y="2250149"/>
                  <a:pt x="27984" y="1921916"/>
                  <a:pt x="0" y="1753701"/>
                </a:cubicBezTo>
                <a:cubicBezTo>
                  <a:pt x="-27984" y="1585486"/>
                  <a:pt x="-11568" y="1381796"/>
                  <a:pt x="0" y="1216283"/>
                </a:cubicBezTo>
                <a:cubicBezTo>
                  <a:pt x="11568" y="1050770"/>
                  <a:pt x="3122" y="878063"/>
                  <a:pt x="0" y="707150"/>
                </a:cubicBezTo>
                <a:close/>
              </a:path>
              <a:path w="9661839" h="4242815" stroke="0" extrusionOk="0">
                <a:moveTo>
                  <a:pt x="0" y="707150"/>
                </a:moveTo>
                <a:cubicBezTo>
                  <a:pt x="-6458" y="307765"/>
                  <a:pt x="235060" y="-52026"/>
                  <a:pt x="707150" y="0"/>
                </a:cubicBezTo>
                <a:cubicBezTo>
                  <a:pt x="1080984" y="3955"/>
                  <a:pt x="1155465" y="6478"/>
                  <a:pt x="1559396" y="0"/>
                </a:cubicBezTo>
                <a:cubicBezTo>
                  <a:pt x="1963327" y="-6478"/>
                  <a:pt x="2021524" y="-36491"/>
                  <a:pt x="2329166" y="0"/>
                </a:cubicBezTo>
                <a:cubicBezTo>
                  <a:pt x="2636808" y="36491"/>
                  <a:pt x="2662516" y="-9933"/>
                  <a:pt x="2769035" y="0"/>
                </a:cubicBezTo>
                <a:cubicBezTo>
                  <a:pt x="2875554" y="9933"/>
                  <a:pt x="3062555" y="2219"/>
                  <a:pt x="3291379" y="0"/>
                </a:cubicBezTo>
                <a:cubicBezTo>
                  <a:pt x="3520203" y="-2219"/>
                  <a:pt x="3851373" y="-1029"/>
                  <a:pt x="4061149" y="0"/>
                </a:cubicBezTo>
                <a:cubicBezTo>
                  <a:pt x="4270925" y="1029"/>
                  <a:pt x="4401283" y="15802"/>
                  <a:pt x="4583493" y="0"/>
                </a:cubicBezTo>
                <a:cubicBezTo>
                  <a:pt x="4765703" y="-15802"/>
                  <a:pt x="4986345" y="30930"/>
                  <a:pt x="5270788" y="0"/>
                </a:cubicBezTo>
                <a:cubicBezTo>
                  <a:pt x="5555232" y="-30930"/>
                  <a:pt x="5544540" y="17689"/>
                  <a:pt x="5710657" y="0"/>
                </a:cubicBezTo>
                <a:cubicBezTo>
                  <a:pt x="5876774" y="-17689"/>
                  <a:pt x="6122638" y="16831"/>
                  <a:pt x="6397952" y="0"/>
                </a:cubicBezTo>
                <a:cubicBezTo>
                  <a:pt x="6673267" y="-16831"/>
                  <a:pt x="6784837" y="3970"/>
                  <a:pt x="7085247" y="0"/>
                </a:cubicBezTo>
                <a:cubicBezTo>
                  <a:pt x="7385658" y="-3970"/>
                  <a:pt x="7609397" y="26429"/>
                  <a:pt x="7855017" y="0"/>
                </a:cubicBezTo>
                <a:cubicBezTo>
                  <a:pt x="8100637" y="-26429"/>
                  <a:pt x="8167769" y="11912"/>
                  <a:pt x="8294886" y="0"/>
                </a:cubicBezTo>
                <a:cubicBezTo>
                  <a:pt x="8422003" y="-11912"/>
                  <a:pt x="8630380" y="-9045"/>
                  <a:pt x="8954689" y="0"/>
                </a:cubicBezTo>
                <a:cubicBezTo>
                  <a:pt x="9331974" y="8983"/>
                  <a:pt x="9635615" y="268436"/>
                  <a:pt x="9661839" y="707150"/>
                </a:cubicBezTo>
                <a:cubicBezTo>
                  <a:pt x="9665583" y="876798"/>
                  <a:pt x="9663897" y="1133857"/>
                  <a:pt x="9661839" y="1301138"/>
                </a:cubicBezTo>
                <a:cubicBezTo>
                  <a:pt x="9659781" y="1468419"/>
                  <a:pt x="9662370" y="1730910"/>
                  <a:pt x="9661839" y="1866841"/>
                </a:cubicBezTo>
                <a:cubicBezTo>
                  <a:pt x="9661308" y="2002772"/>
                  <a:pt x="9646484" y="2195689"/>
                  <a:pt x="9661839" y="2460829"/>
                </a:cubicBezTo>
                <a:cubicBezTo>
                  <a:pt x="9677194" y="2725969"/>
                  <a:pt x="9677930" y="3199438"/>
                  <a:pt x="9661839" y="3535665"/>
                </a:cubicBezTo>
                <a:cubicBezTo>
                  <a:pt x="9645827" y="3942275"/>
                  <a:pt x="9357612" y="4237932"/>
                  <a:pt x="8954689" y="4242815"/>
                </a:cubicBezTo>
                <a:cubicBezTo>
                  <a:pt x="8745693" y="4258360"/>
                  <a:pt x="8462732" y="4256299"/>
                  <a:pt x="8184919" y="4242815"/>
                </a:cubicBezTo>
                <a:cubicBezTo>
                  <a:pt x="7907106" y="4229332"/>
                  <a:pt x="7864965" y="4214344"/>
                  <a:pt x="7580099" y="4242815"/>
                </a:cubicBezTo>
                <a:cubicBezTo>
                  <a:pt x="7295233" y="4271286"/>
                  <a:pt x="7227875" y="4222597"/>
                  <a:pt x="7057755" y="4242815"/>
                </a:cubicBezTo>
                <a:cubicBezTo>
                  <a:pt x="6887635" y="4263033"/>
                  <a:pt x="6673102" y="4253517"/>
                  <a:pt x="6452936" y="4242815"/>
                </a:cubicBezTo>
                <a:cubicBezTo>
                  <a:pt x="6232770" y="4232113"/>
                  <a:pt x="6076450" y="4267793"/>
                  <a:pt x="5765641" y="4242815"/>
                </a:cubicBezTo>
                <a:cubicBezTo>
                  <a:pt x="5454832" y="4217837"/>
                  <a:pt x="5471026" y="4258187"/>
                  <a:pt x="5325772" y="4242815"/>
                </a:cubicBezTo>
                <a:cubicBezTo>
                  <a:pt x="5180518" y="4227443"/>
                  <a:pt x="5089135" y="4245967"/>
                  <a:pt x="4885903" y="4242815"/>
                </a:cubicBezTo>
                <a:cubicBezTo>
                  <a:pt x="4682671" y="4239663"/>
                  <a:pt x="4512847" y="4227254"/>
                  <a:pt x="4198608" y="4242815"/>
                </a:cubicBezTo>
                <a:cubicBezTo>
                  <a:pt x="3884369" y="4258376"/>
                  <a:pt x="3922778" y="4224593"/>
                  <a:pt x="3758739" y="4242815"/>
                </a:cubicBezTo>
                <a:cubicBezTo>
                  <a:pt x="3594700" y="4261037"/>
                  <a:pt x="3484556" y="4258125"/>
                  <a:pt x="3318871" y="4242815"/>
                </a:cubicBezTo>
                <a:cubicBezTo>
                  <a:pt x="3153186" y="4227505"/>
                  <a:pt x="2810728" y="4237374"/>
                  <a:pt x="2631576" y="4242815"/>
                </a:cubicBezTo>
                <a:cubicBezTo>
                  <a:pt x="2452425" y="4248256"/>
                  <a:pt x="1951816" y="4224285"/>
                  <a:pt x="1779330" y="4242815"/>
                </a:cubicBezTo>
                <a:cubicBezTo>
                  <a:pt x="1606844" y="4261345"/>
                  <a:pt x="1210306" y="4225803"/>
                  <a:pt x="707150" y="4242815"/>
                </a:cubicBezTo>
                <a:cubicBezTo>
                  <a:pt x="324223" y="4319898"/>
                  <a:pt x="-4533" y="3942458"/>
                  <a:pt x="0" y="3535665"/>
                </a:cubicBezTo>
                <a:cubicBezTo>
                  <a:pt x="26588" y="3284853"/>
                  <a:pt x="-9910" y="3047983"/>
                  <a:pt x="0" y="2913392"/>
                </a:cubicBezTo>
                <a:cubicBezTo>
                  <a:pt x="9910" y="2778801"/>
                  <a:pt x="17355" y="2457145"/>
                  <a:pt x="0" y="2291118"/>
                </a:cubicBezTo>
                <a:cubicBezTo>
                  <a:pt x="-17355" y="2125091"/>
                  <a:pt x="-21946" y="1993097"/>
                  <a:pt x="0" y="1810271"/>
                </a:cubicBezTo>
                <a:cubicBezTo>
                  <a:pt x="21946" y="1627445"/>
                  <a:pt x="-15577" y="1500020"/>
                  <a:pt x="0" y="1244568"/>
                </a:cubicBezTo>
                <a:cubicBezTo>
                  <a:pt x="15577" y="989116"/>
                  <a:pt x="-14851" y="846121"/>
                  <a:pt x="0" y="70715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5269219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440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uan sát các hình 5a, 5b, 5c (SGK trang 82), đọc nội dung trong các hộp thông tin, thảo luận nhóm để thực hiện nhiệm vụ: </a:t>
            </a:r>
            <a:r>
              <a:rPr lang="vi-VN" sz="44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biết những đặc điểm nổi bật của tuổi ấu thơ.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1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ink cloud and blue sky&#10;&#10;Description automatically generated with medium confidence">
            <a:extLst>
              <a:ext uri="{FF2B5EF4-FFF2-40B4-BE49-F238E27FC236}">
                <a16:creationId xmlns:a16="http://schemas.microsoft.com/office/drawing/2014/main" id="{1FAD40CE-D29F-F9D7-FE80-C3D0BA6B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b="4370"/>
          <a:stretch/>
        </p:blipFill>
        <p:spPr>
          <a:xfrm>
            <a:off x="-58617" y="-52816"/>
            <a:ext cx="12288171" cy="69108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264961" y="269178"/>
            <a:ext cx="11604654" cy="636022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7CBAB-F129-5E33-09C2-0BFC6FF067BB}"/>
              </a:ext>
            </a:extLst>
          </p:cNvPr>
          <p:cNvSpPr txBox="1"/>
          <p:nvPr/>
        </p:nvSpPr>
        <p:spPr>
          <a:xfrm>
            <a:off x="1303323" y="2079220"/>
            <a:ext cx="952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THẢO LUẬN NHÓM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465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ink cloud and blue sky&#10;&#10;Description automatically generated with medium confidence">
            <a:extLst>
              <a:ext uri="{FF2B5EF4-FFF2-40B4-BE49-F238E27FC236}">
                <a16:creationId xmlns:a16="http://schemas.microsoft.com/office/drawing/2014/main" id="{1FAD40CE-D29F-F9D7-FE80-C3D0BA6B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b="4370"/>
          <a:stretch/>
        </p:blipFill>
        <p:spPr>
          <a:xfrm>
            <a:off x="-58617" y="-52816"/>
            <a:ext cx="12288171" cy="69108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264961" y="269178"/>
            <a:ext cx="11604654" cy="636022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6C190-CEAF-2B2A-634E-2B1BC5D4C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8" y="554857"/>
            <a:ext cx="10598543" cy="57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0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8F5DA-ED28-5326-AEF1-4553B797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DF8074-2C67-A0BF-4508-B7A64A6FE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48" y="512918"/>
            <a:ext cx="10429904" cy="63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1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artoon of a pink cloud and blue sky&#10;&#10;Description automatically generated with medium confidence">
            <a:extLst>
              <a:ext uri="{FF2B5EF4-FFF2-40B4-BE49-F238E27FC236}">
                <a16:creationId xmlns:a16="http://schemas.microsoft.com/office/drawing/2014/main" id="{4E7AF7E7-8F85-4F85-7BE7-A60FBB7A8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b="4370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9296124-D952-4D12-8E9C-450711C2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0" y="727684"/>
            <a:ext cx="10576848" cy="20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23391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ink cloud and blue sky&#10;&#10;Description automatically generated with medium confidence">
            <a:extLst>
              <a:ext uri="{FF2B5EF4-FFF2-40B4-BE49-F238E27FC236}">
                <a16:creationId xmlns:a16="http://schemas.microsoft.com/office/drawing/2014/main" id="{1FAD40CE-D29F-F9D7-FE80-C3D0BA6B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b="4370"/>
          <a:stretch/>
        </p:blipFill>
        <p:spPr>
          <a:xfrm>
            <a:off x="-58617" y="-52816"/>
            <a:ext cx="12288171" cy="69108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264961" y="269178"/>
            <a:ext cx="11604654" cy="636022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7CBAB-F129-5E33-09C2-0BFC6FF067BB}"/>
              </a:ext>
            </a:extLst>
          </p:cNvPr>
          <p:cNvSpPr txBox="1"/>
          <p:nvPr/>
        </p:nvSpPr>
        <p:spPr>
          <a:xfrm>
            <a:off x="715174" y="4982854"/>
            <a:ext cx="10761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Tuổi ấu thơ được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từ lúc mới sinh đến 9 tuổi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và được chia thành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 giai đoạn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chính: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 lúc mới sinh đến dưới 3 tuổi, từ 3 tuổi đến dưới 6 tuổi, từ 6 đến 9 tuổi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6C190-CEAF-2B2A-634E-2B1BC5D4C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28" y="346364"/>
            <a:ext cx="8205537" cy="4450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8DB6E-139B-4732-B770-20B27832D985}"/>
              </a:ext>
            </a:extLst>
          </p:cNvPr>
          <p:cNvSpPr txBox="1"/>
          <p:nvPr/>
        </p:nvSpPr>
        <p:spPr>
          <a:xfrm>
            <a:off x="482112" y="1788039"/>
            <a:ext cx="25383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Crocante" panose="02000000000000000000" pitchFamily="2" charset="-93"/>
                <a:ea typeface="+mn-ea"/>
                <a:cs typeface="+mn-cs"/>
              </a:rPr>
              <a:t>KẾT</a:t>
            </a:r>
            <a:r>
              <a:rPr kumimoji="0" lang="en-US" sz="6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Crocante" panose="02000000000000000000" pitchFamily="2" charset="-93"/>
                <a:ea typeface="+mn-ea"/>
                <a:cs typeface="+mn-cs"/>
              </a:rPr>
              <a:t> LUẬN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Crocante" panose="02000000000000000000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441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7ADDD6-BBFF-0CBB-1746-C2708918D75C}"/>
              </a:ext>
            </a:extLst>
          </p:cNvPr>
          <p:cNvSpPr txBox="1"/>
          <p:nvPr/>
        </p:nvSpPr>
        <p:spPr>
          <a:xfrm>
            <a:off x="2501660" y="1259456"/>
            <a:ext cx="67457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#9Slide07 SFU Jamaica" panose="00000400000000000000" pitchFamily="2" charset="0"/>
                <a:ea typeface="+mn-ea"/>
                <a:cs typeface="+mn-cs"/>
              </a:rPr>
              <a:t>VẬN</a:t>
            </a:r>
            <a:r>
              <a:rPr kumimoji="0" lang="en-US" sz="11500" b="0" i="0" u="none" strike="noStrike" kern="1200" cap="none" spc="0" normalizeH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#9Slide07 SFU Jamaica" panose="00000400000000000000" pitchFamily="2" charset="0"/>
                <a:ea typeface="+mn-ea"/>
                <a:cs typeface="+mn-cs"/>
              </a:rPr>
              <a:t> DỤNG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#9Slide07 SFU Jamaica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3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40" y="0"/>
            <a:ext cx="8394920" cy="1457070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535"/>
            <a:ext cx="2286854" cy="12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567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6919" y="777974"/>
            <a:ext cx="2798307" cy="313361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25" b="72188" l="4375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75" y="972019"/>
            <a:ext cx="841820" cy="841820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80" b="94478" l="5972" r="96806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43" y="2174889"/>
            <a:ext cx="600647" cy="694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6422" y="3678803"/>
            <a:ext cx="4358525" cy="337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7166" y="1684445"/>
            <a:ext cx="802498" cy="660337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600" y="2866964"/>
            <a:ext cx="1016943" cy="811839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75124" y="127171"/>
            <a:ext cx="1115945" cy="844848"/>
          </a:xfrm>
          <a:prstGeom prst="rect">
            <a:avLst/>
          </a:prstGeom>
        </p:spPr>
      </p:pic>
      <p:pic>
        <p:nvPicPr>
          <p:cNvPr id="15" name="Picture 1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875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50" y="777974"/>
            <a:ext cx="1162594" cy="1162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-2623754" y="4070002"/>
            <a:ext cx="3394007" cy="29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0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66745 -0.01019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72" y="-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67226 -0.01088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4987 0.603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04714 0.6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556 0.489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20495 0.368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4349 0.303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9" y="418011"/>
            <a:ext cx="11275423" cy="6191795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4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5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7414" y="595689"/>
            <a:ext cx="10685168" cy="1946462"/>
            <a:chOff x="727414" y="595689"/>
            <a:chExt cx="10685168" cy="1946462"/>
          </a:xfrm>
        </p:grpSpPr>
        <p:grpSp>
          <p:nvGrpSpPr>
            <p:cNvPr id="5" name="Group 4"/>
            <p:cNvGrpSpPr/>
            <p:nvPr/>
          </p:nvGrpSpPr>
          <p:grpSpPr>
            <a:xfrm>
              <a:off x="727414" y="595689"/>
              <a:ext cx="10685168" cy="1946462"/>
              <a:chOff x="727414" y="595689"/>
              <a:chExt cx="10685168" cy="194646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79418" y="810660"/>
                <a:ext cx="10633164" cy="1258025"/>
                <a:chOff x="779418" y="810660"/>
                <a:chExt cx="10633164" cy="1258025"/>
              </a:xfrm>
            </p:grpSpPr>
            <p:sp>
              <p:nvSpPr>
                <p:cNvPr id="20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779418" y="810660"/>
                  <a:ext cx="10633164" cy="12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423851" y="924621"/>
                  <a:ext cx="9431383" cy="1027343"/>
                </a:xfrm>
                <a:custGeom>
                  <a:avLst/>
                  <a:gdLst>
                    <a:gd name="connsiteX0" fmla="*/ 0 w 9431383"/>
                    <a:gd name="connsiteY0" fmla="*/ 0 h 1027343"/>
                    <a:gd name="connsiteX1" fmla="*/ 400834 w 9431383"/>
                    <a:gd name="connsiteY1" fmla="*/ 0 h 1027343"/>
                    <a:gd name="connsiteX2" fmla="*/ 1084609 w 9431383"/>
                    <a:gd name="connsiteY2" fmla="*/ 0 h 1027343"/>
                    <a:gd name="connsiteX3" fmla="*/ 1862698 w 9431383"/>
                    <a:gd name="connsiteY3" fmla="*/ 0 h 1027343"/>
                    <a:gd name="connsiteX4" fmla="*/ 2640787 w 9431383"/>
                    <a:gd name="connsiteY4" fmla="*/ 0 h 1027343"/>
                    <a:gd name="connsiteX5" fmla="*/ 3324563 w 9431383"/>
                    <a:gd name="connsiteY5" fmla="*/ 0 h 1027343"/>
                    <a:gd name="connsiteX6" fmla="*/ 3914024 w 9431383"/>
                    <a:gd name="connsiteY6" fmla="*/ 0 h 1027343"/>
                    <a:gd name="connsiteX7" fmla="*/ 4692113 w 9431383"/>
                    <a:gd name="connsiteY7" fmla="*/ 0 h 1027343"/>
                    <a:gd name="connsiteX8" fmla="*/ 5092947 w 9431383"/>
                    <a:gd name="connsiteY8" fmla="*/ 0 h 1027343"/>
                    <a:gd name="connsiteX9" fmla="*/ 5588094 w 9431383"/>
                    <a:gd name="connsiteY9" fmla="*/ 0 h 1027343"/>
                    <a:gd name="connsiteX10" fmla="*/ 6083242 w 9431383"/>
                    <a:gd name="connsiteY10" fmla="*/ 0 h 1027343"/>
                    <a:gd name="connsiteX11" fmla="*/ 6484076 w 9431383"/>
                    <a:gd name="connsiteY11" fmla="*/ 0 h 1027343"/>
                    <a:gd name="connsiteX12" fmla="*/ 7073537 w 9431383"/>
                    <a:gd name="connsiteY12" fmla="*/ 0 h 1027343"/>
                    <a:gd name="connsiteX13" fmla="*/ 7474371 w 9431383"/>
                    <a:gd name="connsiteY13" fmla="*/ 0 h 1027343"/>
                    <a:gd name="connsiteX14" fmla="*/ 8063832 w 9431383"/>
                    <a:gd name="connsiteY14" fmla="*/ 0 h 1027343"/>
                    <a:gd name="connsiteX15" fmla="*/ 8747608 w 9431383"/>
                    <a:gd name="connsiteY15" fmla="*/ 0 h 1027343"/>
                    <a:gd name="connsiteX16" fmla="*/ 9431383 w 9431383"/>
                    <a:gd name="connsiteY16" fmla="*/ 0 h 1027343"/>
                    <a:gd name="connsiteX17" fmla="*/ 9431383 w 9431383"/>
                    <a:gd name="connsiteY17" fmla="*/ 513672 h 1027343"/>
                    <a:gd name="connsiteX18" fmla="*/ 9431383 w 9431383"/>
                    <a:gd name="connsiteY18" fmla="*/ 1027343 h 1027343"/>
                    <a:gd name="connsiteX19" fmla="*/ 9030549 w 9431383"/>
                    <a:gd name="connsiteY19" fmla="*/ 1027343 h 1027343"/>
                    <a:gd name="connsiteX20" fmla="*/ 8441088 w 9431383"/>
                    <a:gd name="connsiteY20" fmla="*/ 1027343 h 1027343"/>
                    <a:gd name="connsiteX21" fmla="*/ 8134568 w 9431383"/>
                    <a:gd name="connsiteY21" fmla="*/ 1027343 h 1027343"/>
                    <a:gd name="connsiteX22" fmla="*/ 7450793 w 9431383"/>
                    <a:gd name="connsiteY22" fmla="*/ 1027343 h 1027343"/>
                    <a:gd name="connsiteX23" fmla="*/ 6955645 w 9431383"/>
                    <a:gd name="connsiteY23" fmla="*/ 1027343 h 1027343"/>
                    <a:gd name="connsiteX24" fmla="*/ 6366184 w 9431383"/>
                    <a:gd name="connsiteY24" fmla="*/ 1027343 h 1027343"/>
                    <a:gd name="connsiteX25" fmla="*/ 5682408 w 9431383"/>
                    <a:gd name="connsiteY25" fmla="*/ 1027343 h 1027343"/>
                    <a:gd name="connsiteX26" fmla="*/ 5375888 w 9431383"/>
                    <a:gd name="connsiteY26" fmla="*/ 1027343 h 1027343"/>
                    <a:gd name="connsiteX27" fmla="*/ 4786427 w 9431383"/>
                    <a:gd name="connsiteY27" fmla="*/ 1027343 h 1027343"/>
                    <a:gd name="connsiteX28" fmla="*/ 4102652 w 9431383"/>
                    <a:gd name="connsiteY28" fmla="*/ 1027343 h 1027343"/>
                    <a:gd name="connsiteX29" fmla="*/ 3418876 w 9431383"/>
                    <a:gd name="connsiteY29" fmla="*/ 1027343 h 1027343"/>
                    <a:gd name="connsiteX30" fmla="*/ 3018043 w 9431383"/>
                    <a:gd name="connsiteY30" fmla="*/ 1027343 h 1027343"/>
                    <a:gd name="connsiteX31" fmla="*/ 2522895 w 9431383"/>
                    <a:gd name="connsiteY31" fmla="*/ 1027343 h 1027343"/>
                    <a:gd name="connsiteX32" fmla="*/ 1933434 w 9431383"/>
                    <a:gd name="connsiteY32" fmla="*/ 1027343 h 1027343"/>
                    <a:gd name="connsiteX33" fmla="*/ 1532600 w 9431383"/>
                    <a:gd name="connsiteY33" fmla="*/ 1027343 h 1027343"/>
                    <a:gd name="connsiteX34" fmla="*/ 943138 w 9431383"/>
                    <a:gd name="connsiteY34" fmla="*/ 1027343 h 1027343"/>
                    <a:gd name="connsiteX35" fmla="*/ 0 w 9431383"/>
                    <a:gd name="connsiteY35" fmla="*/ 1027343 h 1027343"/>
                    <a:gd name="connsiteX36" fmla="*/ 0 w 9431383"/>
                    <a:gd name="connsiteY36" fmla="*/ 503398 h 1027343"/>
                    <a:gd name="connsiteX37" fmla="*/ 0 w 9431383"/>
                    <a:gd name="connsiteY37" fmla="*/ 0 h 102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431383" h="1027343" extrusionOk="0">
                      <a:moveTo>
                        <a:pt x="0" y="0"/>
                      </a:moveTo>
                      <a:cubicBezTo>
                        <a:pt x="98200" y="-24862"/>
                        <a:pt x="258958" y="10585"/>
                        <a:pt x="400834" y="0"/>
                      </a:cubicBezTo>
                      <a:cubicBezTo>
                        <a:pt x="542710" y="-10585"/>
                        <a:pt x="803931" y="32437"/>
                        <a:pt x="1084609" y="0"/>
                      </a:cubicBezTo>
                      <a:cubicBezTo>
                        <a:pt x="1365288" y="-32437"/>
                        <a:pt x="1555187" y="33526"/>
                        <a:pt x="1862698" y="0"/>
                      </a:cubicBezTo>
                      <a:cubicBezTo>
                        <a:pt x="2170209" y="-33526"/>
                        <a:pt x="2474418" y="53188"/>
                        <a:pt x="2640787" y="0"/>
                      </a:cubicBezTo>
                      <a:cubicBezTo>
                        <a:pt x="2807156" y="-53188"/>
                        <a:pt x="3060544" y="40950"/>
                        <a:pt x="3324563" y="0"/>
                      </a:cubicBezTo>
                      <a:cubicBezTo>
                        <a:pt x="3588582" y="-40950"/>
                        <a:pt x="3681619" y="36448"/>
                        <a:pt x="3914024" y="0"/>
                      </a:cubicBezTo>
                      <a:cubicBezTo>
                        <a:pt x="4146429" y="-36448"/>
                        <a:pt x="4468150" y="55376"/>
                        <a:pt x="4692113" y="0"/>
                      </a:cubicBezTo>
                      <a:cubicBezTo>
                        <a:pt x="4916076" y="-55376"/>
                        <a:pt x="5003584" y="20123"/>
                        <a:pt x="5092947" y="0"/>
                      </a:cubicBezTo>
                      <a:cubicBezTo>
                        <a:pt x="5182310" y="-20123"/>
                        <a:pt x="5465170" y="38251"/>
                        <a:pt x="5588094" y="0"/>
                      </a:cubicBezTo>
                      <a:cubicBezTo>
                        <a:pt x="5711018" y="-38251"/>
                        <a:pt x="5855881" y="25731"/>
                        <a:pt x="6083242" y="0"/>
                      </a:cubicBezTo>
                      <a:cubicBezTo>
                        <a:pt x="6310603" y="-25731"/>
                        <a:pt x="6320825" y="46830"/>
                        <a:pt x="6484076" y="0"/>
                      </a:cubicBezTo>
                      <a:cubicBezTo>
                        <a:pt x="6647327" y="-46830"/>
                        <a:pt x="6859921" y="13738"/>
                        <a:pt x="7073537" y="0"/>
                      </a:cubicBezTo>
                      <a:cubicBezTo>
                        <a:pt x="7287153" y="-13738"/>
                        <a:pt x="7390442" y="31383"/>
                        <a:pt x="7474371" y="0"/>
                      </a:cubicBezTo>
                      <a:cubicBezTo>
                        <a:pt x="7558300" y="-31383"/>
                        <a:pt x="7933396" y="1000"/>
                        <a:pt x="8063832" y="0"/>
                      </a:cubicBezTo>
                      <a:cubicBezTo>
                        <a:pt x="8194268" y="-1000"/>
                        <a:pt x="8524917" y="78061"/>
                        <a:pt x="8747608" y="0"/>
                      </a:cubicBezTo>
                      <a:cubicBezTo>
                        <a:pt x="8970299" y="-78061"/>
                        <a:pt x="9128560" y="54792"/>
                        <a:pt x="9431383" y="0"/>
                      </a:cubicBezTo>
                      <a:cubicBezTo>
                        <a:pt x="9447734" y="115987"/>
                        <a:pt x="9399058" y="338747"/>
                        <a:pt x="9431383" y="513672"/>
                      </a:cubicBezTo>
                      <a:cubicBezTo>
                        <a:pt x="9463708" y="688597"/>
                        <a:pt x="9384122" y="823919"/>
                        <a:pt x="9431383" y="1027343"/>
                      </a:cubicBezTo>
                      <a:cubicBezTo>
                        <a:pt x="9279329" y="1067369"/>
                        <a:pt x="9152359" y="1012354"/>
                        <a:pt x="9030549" y="1027343"/>
                      </a:cubicBezTo>
                      <a:cubicBezTo>
                        <a:pt x="8908739" y="1042332"/>
                        <a:pt x="8560550" y="986200"/>
                        <a:pt x="8441088" y="1027343"/>
                      </a:cubicBezTo>
                      <a:cubicBezTo>
                        <a:pt x="8321626" y="1068486"/>
                        <a:pt x="8203901" y="1013280"/>
                        <a:pt x="8134568" y="1027343"/>
                      </a:cubicBezTo>
                      <a:cubicBezTo>
                        <a:pt x="8065235" y="1041406"/>
                        <a:pt x="7696588" y="946890"/>
                        <a:pt x="7450793" y="1027343"/>
                      </a:cubicBezTo>
                      <a:cubicBezTo>
                        <a:pt x="7204998" y="1107796"/>
                        <a:pt x="7107931" y="987418"/>
                        <a:pt x="6955645" y="1027343"/>
                      </a:cubicBezTo>
                      <a:cubicBezTo>
                        <a:pt x="6803359" y="1067268"/>
                        <a:pt x="6495098" y="965525"/>
                        <a:pt x="6366184" y="1027343"/>
                      </a:cubicBezTo>
                      <a:cubicBezTo>
                        <a:pt x="6237270" y="1089161"/>
                        <a:pt x="5838916" y="1016549"/>
                        <a:pt x="5682408" y="1027343"/>
                      </a:cubicBezTo>
                      <a:cubicBezTo>
                        <a:pt x="5525900" y="1038137"/>
                        <a:pt x="5439230" y="1020778"/>
                        <a:pt x="5375888" y="1027343"/>
                      </a:cubicBezTo>
                      <a:cubicBezTo>
                        <a:pt x="5312546" y="1033908"/>
                        <a:pt x="5062570" y="975153"/>
                        <a:pt x="4786427" y="1027343"/>
                      </a:cubicBezTo>
                      <a:cubicBezTo>
                        <a:pt x="4510284" y="1079533"/>
                        <a:pt x="4371263" y="1013933"/>
                        <a:pt x="4102652" y="1027343"/>
                      </a:cubicBezTo>
                      <a:cubicBezTo>
                        <a:pt x="3834041" y="1040753"/>
                        <a:pt x="3560978" y="1018202"/>
                        <a:pt x="3418876" y="1027343"/>
                      </a:cubicBezTo>
                      <a:cubicBezTo>
                        <a:pt x="3276774" y="1036484"/>
                        <a:pt x="3177952" y="997927"/>
                        <a:pt x="3018043" y="1027343"/>
                      </a:cubicBezTo>
                      <a:cubicBezTo>
                        <a:pt x="2858134" y="1056759"/>
                        <a:pt x="2652565" y="1017298"/>
                        <a:pt x="2522895" y="1027343"/>
                      </a:cubicBezTo>
                      <a:cubicBezTo>
                        <a:pt x="2393225" y="1037388"/>
                        <a:pt x="2060662" y="977588"/>
                        <a:pt x="1933434" y="1027343"/>
                      </a:cubicBezTo>
                      <a:cubicBezTo>
                        <a:pt x="1806206" y="1077098"/>
                        <a:pt x="1670504" y="982729"/>
                        <a:pt x="1532600" y="1027343"/>
                      </a:cubicBezTo>
                      <a:cubicBezTo>
                        <a:pt x="1394696" y="1071957"/>
                        <a:pt x="1214194" y="1015224"/>
                        <a:pt x="943138" y="1027343"/>
                      </a:cubicBezTo>
                      <a:cubicBezTo>
                        <a:pt x="672082" y="1039462"/>
                        <a:pt x="265410" y="985652"/>
                        <a:pt x="0" y="1027343"/>
                      </a:cubicBezTo>
                      <a:cubicBezTo>
                        <a:pt x="-17153" y="919062"/>
                        <a:pt x="62514" y="646842"/>
                        <a:pt x="0" y="503398"/>
                      </a:cubicBezTo>
                      <a:cubicBezTo>
                        <a:pt x="-62514" y="359955"/>
                        <a:pt x="14806" y="18414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875" r="975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414" y="595689"/>
                <a:ext cx="1946462" cy="1946462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371023" y="979813"/>
              <a:ext cx="8397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Cuộc đời của con người có thể chia làm mấy giai đoạn chính</a:t>
              </a:r>
              <a:endPara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35925" y="2133975"/>
            <a:ext cx="3691085" cy="2113132"/>
            <a:chOff x="6835925" y="2133975"/>
            <a:chExt cx="3691085" cy="21131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7D4964-BDD4-444B-E0A8-4FA6A0A6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5925" y="2133975"/>
              <a:ext cx="3691085" cy="211313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511605" y="3188368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63" y="2775959"/>
            <a:ext cx="1667311" cy="166731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188625" y="2250696"/>
            <a:ext cx="4096951" cy="2027042"/>
            <a:chOff x="1188625" y="2250696"/>
            <a:chExt cx="4096951" cy="20270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66BA49-06FC-1774-8FF7-9A539EEBC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8625" y="2250696"/>
              <a:ext cx="4096951" cy="202704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242910" y="3228664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2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9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4739051" y="279857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88626" y="4184045"/>
            <a:ext cx="4096950" cy="2243750"/>
            <a:chOff x="1188626" y="4184045"/>
            <a:chExt cx="4096950" cy="22437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628EF2-C24A-C9D9-F0E3-78DF98EA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8626" y="4184045"/>
              <a:ext cx="4096950" cy="224375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164095" y="5401552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4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0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4739051" y="4954382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35925" y="4153414"/>
            <a:ext cx="3691084" cy="2274381"/>
            <a:chOff x="6835925" y="4153414"/>
            <a:chExt cx="3691084" cy="22743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8D305E-420B-E555-42F3-65F444E6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35925" y="4153414"/>
              <a:ext cx="3691084" cy="227438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396932" y="5401551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5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1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573" y="4954381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2" name="Picture 4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415" y="5685996"/>
            <a:ext cx="1115945" cy="8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66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9" y="418011"/>
            <a:ext cx="11275423" cy="6191795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9418" y="2829723"/>
            <a:ext cx="10633164" cy="1368369"/>
            <a:chOff x="779418" y="700316"/>
            <a:chExt cx="10633164" cy="1368369"/>
          </a:xfrm>
        </p:grpSpPr>
        <p:grpSp>
          <p:nvGrpSpPr>
            <p:cNvPr id="2" name="Group 1"/>
            <p:cNvGrpSpPr/>
            <p:nvPr/>
          </p:nvGrpSpPr>
          <p:grpSpPr>
            <a:xfrm>
              <a:off x="779418" y="700316"/>
              <a:ext cx="10633164" cy="1368369"/>
              <a:chOff x="779418" y="700316"/>
              <a:chExt cx="10633164" cy="136836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79418" y="810660"/>
                <a:ext cx="10633164" cy="1258025"/>
                <a:chOff x="779418" y="810660"/>
                <a:chExt cx="10633164" cy="1258025"/>
              </a:xfrm>
            </p:grpSpPr>
            <p:sp>
              <p:nvSpPr>
                <p:cNvPr id="5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779418" y="810660"/>
                  <a:ext cx="10633164" cy="12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423851" y="924621"/>
                  <a:ext cx="9431383" cy="1027343"/>
                </a:xfrm>
                <a:custGeom>
                  <a:avLst/>
                  <a:gdLst>
                    <a:gd name="connsiteX0" fmla="*/ 0 w 9431383"/>
                    <a:gd name="connsiteY0" fmla="*/ 0 h 1027343"/>
                    <a:gd name="connsiteX1" fmla="*/ 400834 w 9431383"/>
                    <a:gd name="connsiteY1" fmla="*/ 0 h 1027343"/>
                    <a:gd name="connsiteX2" fmla="*/ 1084609 w 9431383"/>
                    <a:gd name="connsiteY2" fmla="*/ 0 h 1027343"/>
                    <a:gd name="connsiteX3" fmla="*/ 1862698 w 9431383"/>
                    <a:gd name="connsiteY3" fmla="*/ 0 h 1027343"/>
                    <a:gd name="connsiteX4" fmla="*/ 2640787 w 9431383"/>
                    <a:gd name="connsiteY4" fmla="*/ 0 h 1027343"/>
                    <a:gd name="connsiteX5" fmla="*/ 3324563 w 9431383"/>
                    <a:gd name="connsiteY5" fmla="*/ 0 h 1027343"/>
                    <a:gd name="connsiteX6" fmla="*/ 3914024 w 9431383"/>
                    <a:gd name="connsiteY6" fmla="*/ 0 h 1027343"/>
                    <a:gd name="connsiteX7" fmla="*/ 4692113 w 9431383"/>
                    <a:gd name="connsiteY7" fmla="*/ 0 h 1027343"/>
                    <a:gd name="connsiteX8" fmla="*/ 5092947 w 9431383"/>
                    <a:gd name="connsiteY8" fmla="*/ 0 h 1027343"/>
                    <a:gd name="connsiteX9" fmla="*/ 5588094 w 9431383"/>
                    <a:gd name="connsiteY9" fmla="*/ 0 h 1027343"/>
                    <a:gd name="connsiteX10" fmla="*/ 6083242 w 9431383"/>
                    <a:gd name="connsiteY10" fmla="*/ 0 h 1027343"/>
                    <a:gd name="connsiteX11" fmla="*/ 6484076 w 9431383"/>
                    <a:gd name="connsiteY11" fmla="*/ 0 h 1027343"/>
                    <a:gd name="connsiteX12" fmla="*/ 7073537 w 9431383"/>
                    <a:gd name="connsiteY12" fmla="*/ 0 h 1027343"/>
                    <a:gd name="connsiteX13" fmla="*/ 7474371 w 9431383"/>
                    <a:gd name="connsiteY13" fmla="*/ 0 h 1027343"/>
                    <a:gd name="connsiteX14" fmla="*/ 8063832 w 9431383"/>
                    <a:gd name="connsiteY14" fmla="*/ 0 h 1027343"/>
                    <a:gd name="connsiteX15" fmla="*/ 8747608 w 9431383"/>
                    <a:gd name="connsiteY15" fmla="*/ 0 h 1027343"/>
                    <a:gd name="connsiteX16" fmla="*/ 9431383 w 9431383"/>
                    <a:gd name="connsiteY16" fmla="*/ 0 h 1027343"/>
                    <a:gd name="connsiteX17" fmla="*/ 9431383 w 9431383"/>
                    <a:gd name="connsiteY17" fmla="*/ 513672 h 1027343"/>
                    <a:gd name="connsiteX18" fmla="*/ 9431383 w 9431383"/>
                    <a:gd name="connsiteY18" fmla="*/ 1027343 h 1027343"/>
                    <a:gd name="connsiteX19" fmla="*/ 9030549 w 9431383"/>
                    <a:gd name="connsiteY19" fmla="*/ 1027343 h 1027343"/>
                    <a:gd name="connsiteX20" fmla="*/ 8441088 w 9431383"/>
                    <a:gd name="connsiteY20" fmla="*/ 1027343 h 1027343"/>
                    <a:gd name="connsiteX21" fmla="*/ 8134568 w 9431383"/>
                    <a:gd name="connsiteY21" fmla="*/ 1027343 h 1027343"/>
                    <a:gd name="connsiteX22" fmla="*/ 7450793 w 9431383"/>
                    <a:gd name="connsiteY22" fmla="*/ 1027343 h 1027343"/>
                    <a:gd name="connsiteX23" fmla="*/ 6955645 w 9431383"/>
                    <a:gd name="connsiteY23" fmla="*/ 1027343 h 1027343"/>
                    <a:gd name="connsiteX24" fmla="*/ 6366184 w 9431383"/>
                    <a:gd name="connsiteY24" fmla="*/ 1027343 h 1027343"/>
                    <a:gd name="connsiteX25" fmla="*/ 5682408 w 9431383"/>
                    <a:gd name="connsiteY25" fmla="*/ 1027343 h 1027343"/>
                    <a:gd name="connsiteX26" fmla="*/ 5375888 w 9431383"/>
                    <a:gd name="connsiteY26" fmla="*/ 1027343 h 1027343"/>
                    <a:gd name="connsiteX27" fmla="*/ 4786427 w 9431383"/>
                    <a:gd name="connsiteY27" fmla="*/ 1027343 h 1027343"/>
                    <a:gd name="connsiteX28" fmla="*/ 4102652 w 9431383"/>
                    <a:gd name="connsiteY28" fmla="*/ 1027343 h 1027343"/>
                    <a:gd name="connsiteX29" fmla="*/ 3418876 w 9431383"/>
                    <a:gd name="connsiteY29" fmla="*/ 1027343 h 1027343"/>
                    <a:gd name="connsiteX30" fmla="*/ 3018043 w 9431383"/>
                    <a:gd name="connsiteY30" fmla="*/ 1027343 h 1027343"/>
                    <a:gd name="connsiteX31" fmla="*/ 2522895 w 9431383"/>
                    <a:gd name="connsiteY31" fmla="*/ 1027343 h 1027343"/>
                    <a:gd name="connsiteX32" fmla="*/ 1933434 w 9431383"/>
                    <a:gd name="connsiteY32" fmla="*/ 1027343 h 1027343"/>
                    <a:gd name="connsiteX33" fmla="*/ 1532600 w 9431383"/>
                    <a:gd name="connsiteY33" fmla="*/ 1027343 h 1027343"/>
                    <a:gd name="connsiteX34" fmla="*/ 943138 w 9431383"/>
                    <a:gd name="connsiteY34" fmla="*/ 1027343 h 1027343"/>
                    <a:gd name="connsiteX35" fmla="*/ 0 w 9431383"/>
                    <a:gd name="connsiteY35" fmla="*/ 1027343 h 1027343"/>
                    <a:gd name="connsiteX36" fmla="*/ 0 w 9431383"/>
                    <a:gd name="connsiteY36" fmla="*/ 503398 h 1027343"/>
                    <a:gd name="connsiteX37" fmla="*/ 0 w 9431383"/>
                    <a:gd name="connsiteY37" fmla="*/ 0 h 102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431383" h="1027343" extrusionOk="0">
                      <a:moveTo>
                        <a:pt x="0" y="0"/>
                      </a:moveTo>
                      <a:cubicBezTo>
                        <a:pt x="98200" y="-24862"/>
                        <a:pt x="258958" y="10585"/>
                        <a:pt x="400834" y="0"/>
                      </a:cubicBezTo>
                      <a:cubicBezTo>
                        <a:pt x="542710" y="-10585"/>
                        <a:pt x="803931" y="32437"/>
                        <a:pt x="1084609" y="0"/>
                      </a:cubicBezTo>
                      <a:cubicBezTo>
                        <a:pt x="1365288" y="-32437"/>
                        <a:pt x="1555187" y="33526"/>
                        <a:pt x="1862698" y="0"/>
                      </a:cubicBezTo>
                      <a:cubicBezTo>
                        <a:pt x="2170209" y="-33526"/>
                        <a:pt x="2474418" y="53188"/>
                        <a:pt x="2640787" y="0"/>
                      </a:cubicBezTo>
                      <a:cubicBezTo>
                        <a:pt x="2807156" y="-53188"/>
                        <a:pt x="3060544" y="40950"/>
                        <a:pt x="3324563" y="0"/>
                      </a:cubicBezTo>
                      <a:cubicBezTo>
                        <a:pt x="3588582" y="-40950"/>
                        <a:pt x="3681619" y="36448"/>
                        <a:pt x="3914024" y="0"/>
                      </a:cubicBezTo>
                      <a:cubicBezTo>
                        <a:pt x="4146429" y="-36448"/>
                        <a:pt x="4468150" y="55376"/>
                        <a:pt x="4692113" y="0"/>
                      </a:cubicBezTo>
                      <a:cubicBezTo>
                        <a:pt x="4916076" y="-55376"/>
                        <a:pt x="5003584" y="20123"/>
                        <a:pt x="5092947" y="0"/>
                      </a:cubicBezTo>
                      <a:cubicBezTo>
                        <a:pt x="5182310" y="-20123"/>
                        <a:pt x="5465170" y="38251"/>
                        <a:pt x="5588094" y="0"/>
                      </a:cubicBezTo>
                      <a:cubicBezTo>
                        <a:pt x="5711018" y="-38251"/>
                        <a:pt x="5855881" y="25731"/>
                        <a:pt x="6083242" y="0"/>
                      </a:cubicBezTo>
                      <a:cubicBezTo>
                        <a:pt x="6310603" y="-25731"/>
                        <a:pt x="6320825" y="46830"/>
                        <a:pt x="6484076" y="0"/>
                      </a:cubicBezTo>
                      <a:cubicBezTo>
                        <a:pt x="6647327" y="-46830"/>
                        <a:pt x="6859921" y="13738"/>
                        <a:pt x="7073537" y="0"/>
                      </a:cubicBezTo>
                      <a:cubicBezTo>
                        <a:pt x="7287153" y="-13738"/>
                        <a:pt x="7390442" y="31383"/>
                        <a:pt x="7474371" y="0"/>
                      </a:cubicBezTo>
                      <a:cubicBezTo>
                        <a:pt x="7558300" y="-31383"/>
                        <a:pt x="7933396" y="1000"/>
                        <a:pt x="8063832" y="0"/>
                      </a:cubicBezTo>
                      <a:cubicBezTo>
                        <a:pt x="8194268" y="-1000"/>
                        <a:pt x="8524917" y="78061"/>
                        <a:pt x="8747608" y="0"/>
                      </a:cubicBezTo>
                      <a:cubicBezTo>
                        <a:pt x="8970299" y="-78061"/>
                        <a:pt x="9128560" y="54792"/>
                        <a:pt x="9431383" y="0"/>
                      </a:cubicBezTo>
                      <a:cubicBezTo>
                        <a:pt x="9447734" y="115987"/>
                        <a:pt x="9399058" y="338747"/>
                        <a:pt x="9431383" y="513672"/>
                      </a:cubicBezTo>
                      <a:cubicBezTo>
                        <a:pt x="9463708" y="688597"/>
                        <a:pt x="9384122" y="823919"/>
                        <a:pt x="9431383" y="1027343"/>
                      </a:cubicBezTo>
                      <a:cubicBezTo>
                        <a:pt x="9279329" y="1067369"/>
                        <a:pt x="9152359" y="1012354"/>
                        <a:pt x="9030549" y="1027343"/>
                      </a:cubicBezTo>
                      <a:cubicBezTo>
                        <a:pt x="8908739" y="1042332"/>
                        <a:pt x="8560550" y="986200"/>
                        <a:pt x="8441088" y="1027343"/>
                      </a:cubicBezTo>
                      <a:cubicBezTo>
                        <a:pt x="8321626" y="1068486"/>
                        <a:pt x="8203901" y="1013280"/>
                        <a:pt x="8134568" y="1027343"/>
                      </a:cubicBezTo>
                      <a:cubicBezTo>
                        <a:pt x="8065235" y="1041406"/>
                        <a:pt x="7696588" y="946890"/>
                        <a:pt x="7450793" y="1027343"/>
                      </a:cubicBezTo>
                      <a:cubicBezTo>
                        <a:pt x="7204998" y="1107796"/>
                        <a:pt x="7107931" y="987418"/>
                        <a:pt x="6955645" y="1027343"/>
                      </a:cubicBezTo>
                      <a:cubicBezTo>
                        <a:pt x="6803359" y="1067268"/>
                        <a:pt x="6495098" y="965525"/>
                        <a:pt x="6366184" y="1027343"/>
                      </a:cubicBezTo>
                      <a:cubicBezTo>
                        <a:pt x="6237270" y="1089161"/>
                        <a:pt x="5838916" y="1016549"/>
                        <a:pt x="5682408" y="1027343"/>
                      </a:cubicBezTo>
                      <a:cubicBezTo>
                        <a:pt x="5525900" y="1038137"/>
                        <a:pt x="5439230" y="1020778"/>
                        <a:pt x="5375888" y="1027343"/>
                      </a:cubicBezTo>
                      <a:cubicBezTo>
                        <a:pt x="5312546" y="1033908"/>
                        <a:pt x="5062570" y="975153"/>
                        <a:pt x="4786427" y="1027343"/>
                      </a:cubicBezTo>
                      <a:cubicBezTo>
                        <a:pt x="4510284" y="1079533"/>
                        <a:pt x="4371263" y="1013933"/>
                        <a:pt x="4102652" y="1027343"/>
                      </a:cubicBezTo>
                      <a:cubicBezTo>
                        <a:pt x="3834041" y="1040753"/>
                        <a:pt x="3560978" y="1018202"/>
                        <a:pt x="3418876" y="1027343"/>
                      </a:cubicBezTo>
                      <a:cubicBezTo>
                        <a:pt x="3276774" y="1036484"/>
                        <a:pt x="3177952" y="997927"/>
                        <a:pt x="3018043" y="1027343"/>
                      </a:cubicBezTo>
                      <a:cubicBezTo>
                        <a:pt x="2858134" y="1056759"/>
                        <a:pt x="2652565" y="1017298"/>
                        <a:pt x="2522895" y="1027343"/>
                      </a:cubicBezTo>
                      <a:cubicBezTo>
                        <a:pt x="2393225" y="1037388"/>
                        <a:pt x="2060662" y="977588"/>
                        <a:pt x="1933434" y="1027343"/>
                      </a:cubicBezTo>
                      <a:cubicBezTo>
                        <a:pt x="1806206" y="1077098"/>
                        <a:pt x="1670504" y="982729"/>
                        <a:pt x="1532600" y="1027343"/>
                      </a:cubicBezTo>
                      <a:cubicBezTo>
                        <a:pt x="1394696" y="1071957"/>
                        <a:pt x="1214194" y="1015224"/>
                        <a:pt x="943138" y="1027343"/>
                      </a:cubicBezTo>
                      <a:cubicBezTo>
                        <a:pt x="672082" y="1039462"/>
                        <a:pt x="265410" y="985652"/>
                        <a:pt x="0" y="1027343"/>
                      </a:cubicBezTo>
                      <a:cubicBezTo>
                        <a:pt x="-17153" y="919062"/>
                        <a:pt x="62514" y="646842"/>
                        <a:pt x="0" y="503398"/>
                      </a:cubicBezTo>
                      <a:cubicBezTo>
                        <a:pt x="-62514" y="359955"/>
                        <a:pt x="14806" y="18414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418" y="700316"/>
                <a:ext cx="1662959" cy="1368369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458108" y="1014251"/>
              <a:ext cx="83971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CHÚC MỪNG EM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hlinkClick r:id="rId4" action="ppaction://hlinksldjump"/>
            <a:extLst>
              <a:ext uri="{FF2B5EF4-FFF2-40B4-BE49-F238E27FC236}">
                <a16:creationId xmlns:a16="http://schemas.microsoft.com/office/drawing/2014/main" id="{090196B5-C01E-B565-E5B5-A8B2D8A0B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15" y="5685996"/>
            <a:ext cx="1115945" cy="8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8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9" y="418011"/>
            <a:ext cx="11275423" cy="6191795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0415" y="391598"/>
            <a:ext cx="10729582" cy="2188958"/>
            <a:chOff x="683000" y="343813"/>
            <a:chExt cx="10729582" cy="2188958"/>
          </a:xfrm>
        </p:grpSpPr>
        <p:grpSp>
          <p:nvGrpSpPr>
            <p:cNvPr id="11" name="Group 10"/>
            <p:cNvGrpSpPr/>
            <p:nvPr/>
          </p:nvGrpSpPr>
          <p:grpSpPr>
            <a:xfrm>
              <a:off x="683000" y="343813"/>
              <a:ext cx="10729582" cy="2188958"/>
              <a:chOff x="683000" y="343813"/>
              <a:chExt cx="10729582" cy="218895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79418" y="810660"/>
                <a:ext cx="10633164" cy="1540675"/>
                <a:chOff x="779418" y="810660"/>
                <a:chExt cx="10633164" cy="1540675"/>
              </a:xfrm>
            </p:grpSpPr>
            <p:sp>
              <p:nvSpPr>
                <p:cNvPr id="4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779418" y="810660"/>
                  <a:ext cx="10633164" cy="15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423851" y="924621"/>
                  <a:ext cx="9431383" cy="1292444"/>
                </a:xfrm>
                <a:custGeom>
                  <a:avLst/>
                  <a:gdLst>
                    <a:gd name="connsiteX0" fmla="*/ 0 w 9431383"/>
                    <a:gd name="connsiteY0" fmla="*/ 0 h 1292444"/>
                    <a:gd name="connsiteX1" fmla="*/ 400834 w 9431383"/>
                    <a:gd name="connsiteY1" fmla="*/ 0 h 1292444"/>
                    <a:gd name="connsiteX2" fmla="*/ 1084609 w 9431383"/>
                    <a:gd name="connsiteY2" fmla="*/ 0 h 1292444"/>
                    <a:gd name="connsiteX3" fmla="*/ 1862698 w 9431383"/>
                    <a:gd name="connsiteY3" fmla="*/ 0 h 1292444"/>
                    <a:gd name="connsiteX4" fmla="*/ 2640787 w 9431383"/>
                    <a:gd name="connsiteY4" fmla="*/ 0 h 1292444"/>
                    <a:gd name="connsiteX5" fmla="*/ 3324563 w 9431383"/>
                    <a:gd name="connsiteY5" fmla="*/ 0 h 1292444"/>
                    <a:gd name="connsiteX6" fmla="*/ 3914024 w 9431383"/>
                    <a:gd name="connsiteY6" fmla="*/ 0 h 1292444"/>
                    <a:gd name="connsiteX7" fmla="*/ 4692113 w 9431383"/>
                    <a:gd name="connsiteY7" fmla="*/ 0 h 1292444"/>
                    <a:gd name="connsiteX8" fmla="*/ 5092947 w 9431383"/>
                    <a:gd name="connsiteY8" fmla="*/ 0 h 1292444"/>
                    <a:gd name="connsiteX9" fmla="*/ 5588094 w 9431383"/>
                    <a:gd name="connsiteY9" fmla="*/ 0 h 1292444"/>
                    <a:gd name="connsiteX10" fmla="*/ 6083242 w 9431383"/>
                    <a:gd name="connsiteY10" fmla="*/ 0 h 1292444"/>
                    <a:gd name="connsiteX11" fmla="*/ 6484076 w 9431383"/>
                    <a:gd name="connsiteY11" fmla="*/ 0 h 1292444"/>
                    <a:gd name="connsiteX12" fmla="*/ 7073537 w 9431383"/>
                    <a:gd name="connsiteY12" fmla="*/ 0 h 1292444"/>
                    <a:gd name="connsiteX13" fmla="*/ 7474371 w 9431383"/>
                    <a:gd name="connsiteY13" fmla="*/ 0 h 1292444"/>
                    <a:gd name="connsiteX14" fmla="*/ 8063832 w 9431383"/>
                    <a:gd name="connsiteY14" fmla="*/ 0 h 1292444"/>
                    <a:gd name="connsiteX15" fmla="*/ 8747608 w 9431383"/>
                    <a:gd name="connsiteY15" fmla="*/ 0 h 1292444"/>
                    <a:gd name="connsiteX16" fmla="*/ 9431383 w 9431383"/>
                    <a:gd name="connsiteY16" fmla="*/ 0 h 1292444"/>
                    <a:gd name="connsiteX17" fmla="*/ 9431383 w 9431383"/>
                    <a:gd name="connsiteY17" fmla="*/ 430815 h 1292444"/>
                    <a:gd name="connsiteX18" fmla="*/ 9431383 w 9431383"/>
                    <a:gd name="connsiteY18" fmla="*/ 822856 h 1292444"/>
                    <a:gd name="connsiteX19" fmla="*/ 9431383 w 9431383"/>
                    <a:gd name="connsiteY19" fmla="*/ 1292444 h 1292444"/>
                    <a:gd name="connsiteX20" fmla="*/ 9030549 w 9431383"/>
                    <a:gd name="connsiteY20" fmla="*/ 1292444 h 1292444"/>
                    <a:gd name="connsiteX21" fmla="*/ 8724029 w 9431383"/>
                    <a:gd name="connsiteY21" fmla="*/ 1292444 h 1292444"/>
                    <a:gd name="connsiteX22" fmla="*/ 8040254 w 9431383"/>
                    <a:gd name="connsiteY22" fmla="*/ 1292444 h 1292444"/>
                    <a:gd name="connsiteX23" fmla="*/ 7545106 w 9431383"/>
                    <a:gd name="connsiteY23" fmla="*/ 1292444 h 1292444"/>
                    <a:gd name="connsiteX24" fmla="*/ 6955645 w 9431383"/>
                    <a:gd name="connsiteY24" fmla="*/ 1292444 h 1292444"/>
                    <a:gd name="connsiteX25" fmla="*/ 6271870 w 9431383"/>
                    <a:gd name="connsiteY25" fmla="*/ 1292444 h 1292444"/>
                    <a:gd name="connsiteX26" fmla="*/ 5965350 w 9431383"/>
                    <a:gd name="connsiteY26" fmla="*/ 1292444 h 1292444"/>
                    <a:gd name="connsiteX27" fmla="*/ 5375888 w 9431383"/>
                    <a:gd name="connsiteY27" fmla="*/ 1292444 h 1292444"/>
                    <a:gd name="connsiteX28" fmla="*/ 4692113 w 9431383"/>
                    <a:gd name="connsiteY28" fmla="*/ 1292444 h 1292444"/>
                    <a:gd name="connsiteX29" fmla="*/ 4008338 w 9431383"/>
                    <a:gd name="connsiteY29" fmla="*/ 1292444 h 1292444"/>
                    <a:gd name="connsiteX30" fmla="*/ 3607504 w 9431383"/>
                    <a:gd name="connsiteY30" fmla="*/ 1292444 h 1292444"/>
                    <a:gd name="connsiteX31" fmla="*/ 3112356 w 9431383"/>
                    <a:gd name="connsiteY31" fmla="*/ 1292444 h 1292444"/>
                    <a:gd name="connsiteX32" fmla="*/ 2522895 w 9431383"/>
                    <a:gd name="connsiteY32" fmla="*/ 1292444 h 1292444"/>
                    <a:gd name="connsiteX33" fmla="*/ 2122061 w 9431383"/>
                    <a:gd name="connsiteY33" fmla="*/ 1292444 h 1292444"/>
                    <a:gd name="connsiteX34" fmla="*/ 1532600 w 9431383"/>
                    <a:gd name="connsiteY34" fmla="*/ 1292444 h 1292444"/>
                    <a:gd name="connsiteX35" fmla="*/ 943138 w 9431383"/>
                    <a:gd name="connsiteY35" fmla="*/ 1292444 h 1292444"/>
                    <a:gd name="connsiteX36" fmla="*/ 0 w 9431383"/>
                    <a:gd name="connsiteY36" fmla="*/ 1292444 h 1292444"/>
                    <a:gd name="connsiteX37" fmla="*/ 0 w 9431383"/>
                    <a:gd name="connsiteY37" fmla="*/ 848705 h 1292444"/>
                    <a:gd name="connsiteX38" fmla="*/ 0 w 9431383"/>
                    <a:gd name="connsiteY38" fmla="*/ 430815 h 1292444"/>
                    <a:gd name="connsiteX39" fmla="*/ 0 w 9431383"/>
                    <a:gd name="connsiteY39" fmla="*/ 0 h 1292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9431383" h="1292444" extrusionOk="0">
                      <a:moveTo>
                        <a:pt x="0" y="0"/>
                      </a:moveTo>
                      <a:cubicBezTo>
                        <a:pt x="98200" y="-24862"/>
                        <a:pt x="258958" y="10585"/>
                        <a:pt x="400834" y="0"/>
                      </a:cubicBezTo>
                      <a:cubicBezTo>
                        <a:pt x="542710" y="-10585"/>
                        <a:pt x="803931" y="32437"/>
                        <a:pt x="1084609" y="0"/>
                      </a:cubicBezTo>
                      <a:cubicBezTo>
                        <a:pt x="1365288" y="-32437"/>
                        <a:pt x="1555187" y="33526"/>
                        <a:pt x="1862698" y="0"/>
                      </a:cubicBezTo>
                      <a:cubicBezTo>
                        <a:pt x="2170209" y="-33526"/>
                        <a:pt x="2474418" y="53188"/>
                        <a:pt x="2640787" y="0"/>
                      </a:cubicBezTo>
                      <a:cubicBezTo>
                        <a:pt x="2807156" y="-53188"/>
                        <a:pt x="3060544" y="40950"/>
                        <a:pt x="3324563" y="0"/>
                      </a:cubicBezTo>
                      <a:cubicBezTo>
                        <a:pt x="3588582" y="-40950"/>
                        <a:pt x="3681619" y="36448"/>
                        <a:pt x="3914024" y="0"/>
                      </a:cubicBezTo>
                      <a:cubicBezTo>
                        <a:pt x="4146429" y="-36448"/>
                        <a:pt x="4468150" y="55376"/>
                        <a:pt x="4692113" y="0"/>
                      </a:cubicBezTo>
                      <a:cubicBezTo>
                        <a:pt x="4916076" y="-55376"/>
                        <a:pt x="5003584" y="20123"/>
                        <a:pt x="5092947" y="0"/>
                      </a:cubicBezTo>
                      <a:cubicBezTo>
                        <a:pt x="5182310" y="-20123"/>
                        <a:pt x="5465170" y="38251"/>
                        <a:pt x="5588094" y="0"/>
                      </a:cubicBezTo>
                      <a:cubicBezTo>
                        <a:pt x="5711018" y="-38251"/>
                        <a:pt x="5855881" y="25731"/>
                        <a:pt x="6083242" y="0"/>
                      </a:cubicBezTo>
                      <a:cubicBezTo>
                        <a:pt x="6310603" y="-25731"/>
                        <a:pt x="6320825" y="46830"/>
                        <a:pt x="6484076" y="0"/>
                      </a:cubicBezTo>
                      <a:cubicBezTo>
                        <a:pt x="6647327" y="-46830"/>
                        <a:pt x="6859921" y="13738"/>
                        <a:pt x="7073537" y="0"/>
                      </a:cubicBezTo>
                      <a:cubicBezTo>
                        <a:pt x="7287153" y="-13738"/>
                        <a:pt x="7390442" y="31383"/>
                        <a:pt x="7474371" y="0"/>
                      </a:cubicBezTo>
                      <a:cubicBezTo>
                        <a:pt x="7558300" y="-31383"/>
                        <a:pt x="7933396" y="1000"/>
                        <a:pt x="8063832" y="0"/>
                      </a:cubicBezTo>
                      <a:cubicBezTo>
                        <a:pt x="8194268" y="-1000"/>
                        <a:pt x="8524917" y="78061"/>
                        <a:pt x="8747608" y="0"/>
                      </a:cubicBezTo>
                      <a:cubicBezTo>
                        <a:pt x="8970299" y="-78061"/>
                        <a:pt x="9128560" y="54792"/>
                        <a:pt x="9431383" y="0"/>
                      </a:cubicBezTo>
                      <a:cubicBezTo>
                        <a:pt x="9463757" y="154117"/>
                        <a:pt x="9410150" y="327410"/>
                        <a:pt x="9431383" y="430815"/>
                      </a:cubicBezTo>
                      <a:cubicBezTo>
                        <a:pt x="9452616" y="534220"/>
                        <a:pt x="9391725" y="668638"/>
                        <a:pt x="9431383" y="822856"/>
                      </a:cubicBezTo>
                      <a:cubicBezTo>
                        <a:pt x="9471041" y="977074"/>
                        <a:pt x="9422543" y="1157309"/>
                        <a:pt x="9431383" y="1292444"/>
                      </a:cubicBezTo>
                      <a:cubicBezTo>
                        <a:pt x="9287758" y="1328203"/>
                        <a:pt x="9128238" y="1279379"/>
                        <a:pt x="9030549" y="1292444"/>
                      </a:cubicBezTo>
                      <a:cubicBezTo>
                        <a:pt x="8932860" y="1305509"/>
                        <a:pt x="8793362" y="1278381"/>
                        <a:pt x="8724029" y="1292444"/>
                      </a:cubicBezTo>
                      <a:cubicBezTo>
                        <a:pt x="8654696" y="1306507"/>
                        <a:pt x="8286049" y="1211991"/>
                        <a:pt x="8040254" y="1292444"/>
                      </a:cubicBezTo>
                      <a:cubicBezTo>
                        <a:pt x="7794459" y="1372897"/>
                        <a:pt x="7697392" y="1252519"/>
                        <a:pt x="7545106" y="1292444"/>
                      </a:cubicBezTo>
                      <a:cubicBezTo>
                        <a:pt x="7392820" y="1332369"/>
                        <a:pt x="7084559" y="1230626"/>
                        <a:pt x="6955645" y="1292444"/>
                      </a:cubicBezTo>
                      <a:cubicBezTo>
                        <a:pt x="6826731" y="1354262"/>
                        <a:pt x="6426165" y="1276056"/>
                        <a:pt x="6271870" y="1292444"/>
                      </a:cubicBezTo>
                      <a:cubicBezTo>
                        <a:pt x="6117575" y="1308832"/>
                        <a:pt x="6028692" y="1285879"/>
                        <a:pt x="5965350" y="1292444"/>
                      </a:cubicBezTo>
                      <a:cubicBezTo>
                        <a:pt x="5902008" y="1299009"/>
                        <a:pt x="5658716" y="1242996"/>
                        <a:pt x="5375888" y="1292444"/>
                      </a:cubicBezTo>
                      <a:cubicBezTo>
                        <a:pt x="5093060" y="1341892"/>
                        <a:pt x="4960724" y="1279034"/>
                        <a:pt x="4692113" y="1292444"/>
                      </a:cubicBezTo>
                      <a:cubicBezTo>
                        <a:pt x="4423502" y="1305854"/>
                        <a:pt x="4150280" y="1278939"/>
                        <a:pt x="4008338" y="1292444"/>
                      </a:cubicBezTo>
                      <a:cubicBezTo>
                        <a:pt x="3866397" y="1305949"/>
                        <a:pt x="3776290" y="1266763"/>
                        <a:pt x="3607504" y="1292444"/>
                      </a:cubicBezTo>
                      <a:cubicBezTo>
                        <a:pt x="3438718" y="1318125"/>
                        <a:pt x="3242026" y="1282399"/>
                        <a:pt x="3112356" y="1292444"/>
                      </a:cubicBezTo>
                      <a:cubicBezTo>
                        <a:pt x="2982686" y="1302489"/>
                        <a:pt x="2650123" y="1242689"/>
                        <a:pt x="2522895" y="1292444"/>
                      </a:cubicBezTo>
                      <a:cubicBezTo>
                        <a:pt x="2395667" y="1342199"/>
                        <a:pt x="2259965" y="1247830"/>
                        <a:pt x="2122061" y="1292444"/>
                      </a:cubicBezTo>
                      <a:cubicBezTo>
                        <a:pt x="1984157" y="1337058"/>
                        <a:pt x="1798890" y="1278863"/>
                        <a:pt x="1532600" y="1292444"/>
                      </a:cubicBezTo>
                      <a:cubicBezTo>
                        <a:pt x="1266310" y="1306025"/>
                        <a:pt x="1187396" y="1240016"/>
                        <a:pt x="943138" y="1292444"/>
                      </a:cubicBezTo>
                      <a:cubicBezTo>
                        <a:pt x="698880" y="1344872"/>
                        <a:pt x="442269" y="1236906"/>
                        <a:pt x="0" y="1292444"/>
                      </a:cubicBezTo>
                      <a:cubicBezTo>
                        <a:pt x="-13850" y="1089387"/>
                        <a:pt x="21948" y="955981"/>
                        <a:pt x="0" y="848705"/>
                      </a:cubicBezTo>
                      <a:cubicBezTo>
                        <a:pt x="-21948" y="741429"/>
                        <a:pt x="19460" y="561670"/>
                        <a:pt x="0" y="430815"/>
                      </a:cubicBezTo>
                      <a:cubicBezTo>
                        <a:pt x="-19460" y="299960"/>
                        <a:pt x="17569" y="1386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8125" b="72188" l="4375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000" y="343813"/>
                <a:ext cx="2188958" cy="2188958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688768" y="1072531"/>
              <a:ext cx="77213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Con người trải qua </a:t>
              </a:r>
              <a:r>
                <a:rPr lang="en-US" sz="3200" b="1" ker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mấy </a:t>
              </a: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giai đoạn phát triển chính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8625" y="2250696"/>
            <a:ext cx="4096951" cy="2027042"/>
            <a:chOff x="1188625" y="2250696"/>
            <a:chExt cx="4096951" cy="20270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66BA49-06FC-1774-8FF7-9A539EEBC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8625" y="2250696"/>
              <a:ext cx="4096951" cy="202704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145591" y="3228664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4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5925" y="2133975"/>
            <a:ext cx="3691085" cy="2113132"/>
            <a:chOff x="6835925" y="2133975"/>
            <a:chExt cx="3691085" cy="21131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7D4964-BDD4-444B-E0A8-4FA6A0A6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5925" y="2133975"/>
              <a:ext cx="3691085" cy="21131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403429" y="2939751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5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35925" y="4153414"/>
            <a:ext cx="3691084" cy="2274381"/>
            <a:chOff x="6835925" y="4153414"/>
            <a:chExt cx="3691084" cy="22743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8D305E-420B-E555-42F3-65F444E6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35925" y="4153414"/>
              <a:ext cx="3691084" cy="2274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403429" y="5368222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7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88626" y="4184045"/>
            <a:ext cx="4096950" cy="2243750"/>
            <a:chOff x="1188626" y="4184045"/>
            <a:chExt cx="4096950" cy="22437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628EF2-C24A-C9D9-F0E3-78DF98EA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8626" y="4184045"/>
              <a:ext cx="4096950" cy="224375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071108" y="5556028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25" b="72188" l="4375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16" y="2733696"/>
            <a:ext cx="1786215" cy="1786215"/>
          </a:xfrm>
          <a:prstGeom prst="rect">
            <a:avLst/>
          </a:prstGeom>
        </p:spPr>
      </p:pic>
      <p:sp>
        <p:nvSpPr>
          <p:cNvPr id="26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4844917" y="4900001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432" y="2820415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573" y="4954381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  <a:extLst>
              <a:ext uri="{FF2B5EF4-FFF2-40B4-BE49-F238E27FC236}">
                <a16:creationId xmlns:a16="http://schemas.microsoft.com/office/drawing/2014/main" id="{4066BE59-A1FE-D18E-22E3-FAE0BDAC95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415" y="5685996"/>
            <a:ext cx="1115945" cy="8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9" y="418011"/>
            <a:ext cx="11275423" cy="6191795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0783" y="2647935"/>
            <a:ext cx="10633164" cy="1562130"/>
            <a:chOff x="779418" y="657227"/>
            <a:chExt cx="10633164" cy="1562130"/>
          </a:xfrm>
        </p:grpSpPr>
        <p:grpSp>
          <p:nvGrpSpPr>
            <p:cNvPr id="2" name="Group 1"/>
            <p:cNvGrpSpPr/>
            <p:nvPr/>
          </p:nvGrpSpPr>
          <p:grpSpPr>
            <a:xfrm>
              <a:off x="779418" y="657227"/>
              <a:ext cx="10633164" cy="1562130"/>
              <a:chOff x="779418" y="657227"/>
              <a:chExt cx="10633164" cy="156213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79418" y="810660"/>
                <a:ext cx="10633164" cy="1258025"/>
                <a:chOff x="779418" y="810660"/>
                <a:chExt cx="10633164" cy="1258025"/>
              </a:xfrm>
            </p:grpSpPr>
            <p:sp>
              <p:nvSpPr>
                <p:cNvPr id="5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779418" y="810660"/>
                  <a:ext cx="10633164" cy="12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423851" y="924621"/>
                  <a:ext cx="9431383" cy="1027343"/>
                </a:xfrm>
                <a:custGeom>
                  <a:avLst/>
                  <a:gdLst>
                    <a:gd name="connsiteX0" fmla="*/ 0 w 9431383"/>
                    <a:gd name="connsiteY0" fmla="*/ 0 h 1027343"/>
                    <a:gd name="connsiteX1" fmla="*/ 400834 w 9431383"/>
                    <a:gd name="connsiteY1" fmla="*/ 0 h 1027343"/>
                    <a:gd name="connsiteX2" fmla="*/ 1084609 w 9431383"/>
                    <a:gd name="connsiteY2" fmla="*/ 0 h 1027343"/>
                    <a:gd name="connsiteX3" fmla="*/ 1862698 w 9431383"/>
                    <a:gd name="connsiteY3" fmla="*/ 0 h 1027343"/>
                    <a:gd name="connsiteX4" fmla="*/ 2640787 w 9431383"/>
                    <a:gd name="connsiteY4" fmla="*/ 0 h 1027343"/>
                    <a:gd name="connsiteX5" fmla="*/ 3324563 w 9431383"/>
                    <a:gd name="connsiteY5" fmla="*/ 0 h 1027343"/>
                    <a:gd name="connsiteX6" fmla="*/ 3914024 w 9431383"/>
                    <a:gd name="connsiteY6" fmla="*/ 0 h 1027343"/>
                    <a:gd name="connsiteX7" fmla="*/ 4692113 w 9431383"/>
                    <a:gd name="connsiteY7" fmla="*/ 0 h 1027343"/>
                    <a:gd name="connsiteX8" fmla="*/ 5092947 w 9431383"/>
                    <a:gd name="connsiteY8" fmla="*/ 0 h 1027343"/>
                    <a:gd name="connsiteX9" fmla="*/ 5588094 w 9431383"/>
                    <a:gd name="connsiteY9" fmla="*/ 0 h 1027343"/>
                    <a:gd name="connsiteX10" fmla="*/ 6083242 w 9431383"/>
                    <a:gd name="connsiteY10" fmla="*/ 0 h 1027343"/>
                    <a:gd name="connsiteX11" fmla="*/ 6484076 w 9431383"/>
                    <a:gd name="connsiteY11" fmla="*/ 0 h 1027343"/>
                    <a:gd name="connsiteX12" fmla="*/ 7073537 w 9431383"/>
                    <a:gd name="connsiteY12" fmla="*/ 0 h 1027343"/>
                    <a:gd name="connsiteX13" fmla="*/ 7474371 w 9431383"/>
                    <a:gd name="connsiteY13" fmla="*/ 0 h 1027343"/>
                    <a:gd name="connsiteX14" fmla="*/ 8063832 w 9431383"/>
                    <a:gd name="connsiteY14" fmla="*/ 0 h 1027343"/>
                    <a:gd name="connsiteX15" fmla="*/ 8747608 w 9431383"/>
                    <a:gd name="connsiteY15" fmla="*/ 0 h 1027343"/>
                    <a:gd name="connsiteX16" fmla="*/ 9431383 w 9431383"/>
                    <a:gd name="connsiteY16" fmla="*/ 0 h 1027343"/>
                    <a:gd name="connsiteX17" fmla="*/ 9431383 w 9431383"/>
                    <a:gd name="connsiteY17" fmla="*/ 513672 h 1027343"/>
                    <a:gd name="connsiteX18" fmla="*/ 9431383 w 9431383"/>
                    <a:gd name="connsiteY18" fmla="*/ 1027343 h 1027343"/>
                    <a:gd name="connsiteX19" fmla="*/ 9030549 w 9431383"/>
                    <a:gd name="connsiteY19" fmla="*/ 1027343 h 1027343"/>
                    <a:gd name="connsiteX20" fmla="*/ 8441088 w 9431383"/>
                    <a:gd name="connsiteY20" fmla="*/ 1027343 h 1027343"/>
                    <a:gd name="connsiteX21" fmla="*/ 8134568 w 9431383"/>
                    <a:gd name="connsiteY21" fmla="*/ 1027343 h 1027343"/>
                    <a:gd name="connsiteX22" fmla="*/ 7450793 w 9431383"/>
                    <a:gd name="connsiteY22" fmla="*/ 1027343 h 1027343"/>
                    <a:gd name="connsiteX23" fmla="*/ 6955645 w 9431383"/>
                    <a:gd name="connsiteY23" fmla="*/ 1027343 h 1027343"/>
                    <a:gd name="connsiteX24" fmla="*/ 6366184 w 9431383"/>
                    <a:gd name="connsiteY24" fmla="*/ 1027343 h 1027343"/>
                    <a:gd name="connsiteX25" fmla="*/ 5682408 w 9431383"/>
                    <a:gd name="connsiteY25" fmla="*/ 1027343 h 1027343"/>
                    <a:gd name="connsiteX26" fmla="*/ 5375888 w 9431383"/>
                    <a:gd name="connsiteY26" fmla="*/ 1027343 h 1027343"/>
                    <a:gd name="connsiteX27" fmla="*/ 4786427 w 9431383"/>
                    <a:gd name="connsiteY27" fmla="*/ 1027343 h 1027343"/>
                    <a:gd name="connsiteX28" fmla="*/ 4102652 w 9431383"/>
                    <a:gd name="connsiteY28" fmla="*/ 1027343 h 1027343"/>
                    <a:gd name="connsiteX29" fmla="*/ 3418876 w 9431383"/>
                    <a:gd name="connsiteY29" fmla="*/ 1027343 h 1027343"/>
                    <a:gd name="connsiteX30" fmla="*/ 3018043 w 9431383"/>
                    <a:gd name="connsiteY30" fmla="*/ 1027343 h 1027343"/>
                    <a:gd name="connsiteX31" fmla="*/ 2522895 w 9431383"/>
                    <a:gd name="connsiteY31" fmla="*/ 1027343 h 1027343"/>
                    <a:gd name="connsiteX32" fmla="*/ 1933434 w 9431383"/>
                    <a:gd name="connsiteY32" fmla="*/ 1027343 h 1027343"/>
                    <a:gd name="connsiteX33" fmla="*/ 1532600 w 9431383"/>
                    <a:gd name="connsiteY33" fmla="*/ 1027343 h 1027343"/>
                    <a:gd name="connsiteX34" fmla="*/ 943138 w 9431383"/>
                    <a:gd name="connsiteY34" fmla="*/ 1027343 h 1027343"/>
                    <a:gd name="connsiteX35" fmla="*/ 0 w 9431383"/>
                    <a:gd name="connsiteY35" fmla="*/ 1027343 h 1027343"/>
                    <a:gd name="connsiteX36" fmla="*/ 0 w 9431383"/>
                    <a:gd name="connsiteY36" fmla="*/ 503398 h 1027343"/>
                    <a:gd name="connsiteX37" fmla="*/ 0 w 9431383"/>
                    <a:gd name="connsiteY37" fmla="*/ 0 h 102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431383" h="1027343" extrusionOk="0">
                      <a:moveTo>
                        <a:pt x="0" y="0"/>
                      </a:moveTo>
                      <a:cubicBezTo>
                        <a:pt x="98200" y="-24862"/>
                        <a:pt x="258958" y="10585"/>
                        <a:pt x="400834" y="0"/>
                      </a:cubicBezTo>
                      <a:cubicBezTo>
                        <a:pt x="542710" y="-10585"/>
                        <a:pt x="803931" y="32437"/>
                        <a:pt x="1084609" y="0"/>
                      </a:cubicBezTo>
                      <a:cubicBezTo>
                        <a:pt x="1365288" y="-32437"/>
                        <a:pt x="1555187" y="33526"/>
                        <a:pt x="1862698" y="0"/>
                      </a:cubicBezTo>
                      <a:cubicBezTo>
                        <a:pt x="2170209" y="-33526"/>
                        <a:pt x="2474418" y="53188"/>
                        <a:pt x="2640787" y="0"/>
                      </a:cubicBezTo>
                      <a:cubicBezTo>
                        <a:pt x="2807156" y="-53188"/>
                        <a:pt x="3060544" y="40950"/>
                        <a:pt x="3324563" y="0"/>
                      </a:cubicBezTo>
                      <a:cubicBezTo>
                        <a:pt x="3588582" y="-40950"/>
                        <a:pt x="3681619" y="36448"/>
                        <a:pt x="3914024" y="0"/>
                      </a:cubicBezTo>
                      <a:cubicBezTo>
                        <a:pt x="4146429" y="-36448"/>
                        <a:pt x="4468150" y="55376"/>
                        <a:pt x="4692113" y="0"/>
                      </a:cubicBezTo>
                      <a:cubicBezTo>
                        <a:pt x="4916076" y="-55376"/>
                        <a:pt x="5003584" y="20123"/>
                        <a:pt x="5092947" y="0"/>
                      </a:cubicBezTo>
                      <a:cubicBezTo>
                        <a:pt x="5182310" y="-20123"/>
                        <a:pt x="5465170" y="38251"/>
                        <a:pt x="5588094" y="0"/>
                      </a:cubicBezTo>
                      <a:cubicBezTo>
                        <a:pt x="5711018" y="-38251"/>
                        <a:pt x="5855881" y="25731"/>
                        <a:pt x="6083242" y="0"/>
                      </a:cubicBezTo>
                      <a:cubicBezTo>
                        <a:pt x="6310603" y="-25731"/>
                        <a:pt x="6320825" y="46830"/>
                        <a:pt x="6484076" y="0"/>
                      </a:cubicBezTo>
                      <a:cubicBezTo>
                        <a:pt x="6647327" y="-46830"/>
                        <a:pt x="6859921" y="13738"/>
                        <a:pt x="7073537" y="0"/>
                      </a:cubicBezTo>
                      <a:cubicBezTo>
                        <a:pt x="7287153" y="-13738"/>
                        <a:pt x="7390442" y="31383"/>
                        <a:pt x="7474371" y="0"/>
                      </a:cubicBezTo>
                      <a:cubicBezTo>
                        <a:pt x="7558300" y="-31383"/>
                        <a:pt x="7933396" y="1000"/>
                        <a:pt x="8063832" y="0"/>
                      </a:cubicBezTo>
                      <a:cubicBezTo>
                        <a:pt x="8194268" y="-1000"/>
                        <a:pt x="8524917" y="78061"/>
                        <a:pt x="8747608" y="0"/>
                      </a:cubicBezTo>
                      <a:cubicBezTo>
                        <a:pt x="8970299" y="-78061"/>
                        <a:pt x="9128560" y="54792"/>
                        <a:pt x="9431383" y="0"/>
                      </a:cubicBezTo>
                      <a:cubicBezTo>
                        <a:pt x="9447734" y="115987"/>
                        <a:pt x="9399058" y="338747"/>
                        <a:pt x="9431383" y="513672"/>
                      </a:cubicBezTo>
                      <a:cubicBezTo>
                        <a:pt x="9463708" y="688597"/>
                        <a:pt x="9384122" y="823919"/>
                        <a:pt x="9431383" y="1027343"/>
                      </a:cubicBezTo>
                      <a:cubicBezTo>
                        <a:pt x="9279329" y="1067369"/>
                        <a:pt x="9152359" y="1012354"/>
                        <a:pt x="9030549" y="1027343"/>
                      </a:cubicBezTo>
                      <a:cubicBezTo>
                        <a:pt x="8908739" y="1042332"/>
                        <a:pt x="8560550" y="986200"/>
                        <a:pt x="8441088" y="1027343"/>
                      </a:cubicBezTo>
                      <a:cubicBezTo>
                        <a:pt x="8321626" y="1068486"/>
                        <a:pt x="8203901" y="1013280"/>
                        <a:pt x="8134568" y="1027343"/>
                      </a:cubicBezTo>
                      <a:cubicBezTo>
                        <a:pt x="8065235" y="1041406"/>
                        <a:pt x="7696588" y="946890"/>
                        <a:pt x="7450793" y="1027343"/>
                      </a:cubicBezTo>
                      <a:cubicBezTo>
                        <a:pt x="7204998" y="1107796"/>
                        <a:pt x="7107931" y="987418"/>
                        <a:pt x="6955645" y="1027343"/>
                      </a:cubicBezTo>
                      <a:cubicBezTo>
                        <a:pt x="6803359" y="1067268"/>
                        <a:pt x="6495098" y="965525"/>
                        <a:pt x="6366184" y="1027343"/>
                      </a:cubicBezTo>
                      <a:cubicBezTo>
                        <a:pt x="6237270" y="1089161"/>
                        <a:pt x="5838916" y="1016549"/>
                        <a:pt x="5682408" y="1027343"/>
                      </a:cubicBezTo>
                      <a:cubicBezTo>
                        <a:pt x="5525900" y="1038137"/>
                        <a:pt x="5439230" y="1020778"/>
                        <a:pt x="5375888" y="1027343"/>
                      </a:cubicBezTo>
                      <a:cubicBezTo>
                        <a:pt x="5312546" y="1033908"/>
                        <a:pt x="5062570" y="975153"/>
                        <a:pt x="4786427" y="1027343"/>
                      </a:cubicBezTo>
                      <a:cubicBezTo>
                        <a:pt x="4510284" y="1079533"/>
                        <a:pt x="4371263" y="1013933"/>
                        <a:pt x="4102652" y="1027343"/>
                      </a:cubicBezTo>
                      <a:cubicBezTo>
                        <a:pt x="3834041" y="1040753"/>
                        <a:pt x="3560978" y="1018202"/>
                        <a:pt x="3418876" y="1027343"/>
                      </a:cubicBezTo>
                      <a:cubicBezTo>
                        <a:pt x="3276774" y="1036484"/>
                        <a:pt x="3177952" y="997927"/>
                        <a:pt x="3018043" y="1027343"/>
                      </a:cubicBezTo>
                      <a:cubicBezTo>
                        <a:pt x="2858134" y="1056759"/>
                        <a:pt x="2652565" y="1017298"/>
                        <a:pt x="2522895" y="1027343"/>
                      </a:cubicBezTo>
                      <a:cubicBezTo>
                        <a:pt x="2393225" y="1037388"/>
                        <a:pt x="2060662" y="977588"/>
                        <a:pt x="1933434" y="1027343"/>
                      </a:cubicBezTo>
                      <a:cubicBezTo>
                        <a:pt x="1806206" y="1077098"/>
                        <a:pt x="1670504" y="982729"/>
                        <a:pt x="1532600" y="1027343"/>
                      </a:cubicBezTo>
                      <a:cubicBezTo>
                        <a:pt x="1394696" y="1071957"/>
                        <a:pt x="1214194" y="1015224"/>
                        <a:pt x="943138" y="1027343"/>
                      </a:cubicBezTo>
                      <a:cubicBezTo>
                        <a:pt x="672082" y="1039462"/>
                        <a:pt x="265410" y="985652"/>
                        <a:pt x="0" y="1027343"/>
                      </a:cubicBezTo>
                      <a:cubicBezTo>
                        <a:pt x="-17153" y="919062"/>
                        <a:pt x="62514" y="646842"/>
                        <a:pt x="0" y="503398"/>
                      </a:cubicBezTo>
                      <a:cubicBezTo>
                        <a:pt x="-62514" y="359955"/>
                        <a:pt x="14806" y="18414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80" b="94478" l="5972" r="96806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418" y="657227"/>
                <a:ext cx="1350219" cy="156213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458108" y="1014251"/>
              <a:ext cx="83971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CHÚC MỪNG EM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DFF1AA8A-9136-9095-D7E1-310EA4118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15" y="5685996"/>
            <a:ext cx="1115945" cy="8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56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9" y="418011"/>
            <a:ext cx="11275423" cy="6191795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000" y="343813"/>
            <a:ext cx="10729582" cy="2188958"/>
            <a:chOff x="683000" y="343813"/>
            <a:chExt cx="10729582" cy="2188958"/>
          </a:xfrm>
        </p:grpSpPr>
        <p:grpSp>
          <p:nvGrpSpPr>
            <p:cNvPr id="11" name="Group 10"/>
            <p:cNvGrpSpPr/>
            <p:nvPr/>
          </p:nvGrpSpPr>
          <p:grpSpPr>
            <a:xfrm>
              <a:off x="683000" y="343813"/>
              <a:ext cx="10729582" cy="2188958"/>
              <a:chOff x="683000" y="343813"/>
              <a:chExt cx="10729582" cy="218895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79418" y="810660"/>
                <a:ext cx="10633164" cy="1258025"/>
                <a:chOff x="779418" y="810660"/>
                <a:chExt cx="10633164" cy="1258025"/>
              </a:xfrm>
            </p:grpSpPr>
            <p:sp>
              <p:nvSpPr>
                <p:cNvPr id="4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779418" y="810660"/>
                  <a:ext cx="10633164" cy="12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423851" y="924621"/>
                  <a:ext cx="9431383" cy="1027343"/>
                </a:xfrm>
                <a:custGeom>
                  <a:avLst/>
                  <a:gdLst>
                    <a:gd name="connsiteX0" fmla="*/ 0 w 9431383"/>
                    <a:gd name="connsiteY0" fmla="*/ 0 h 1027343"/>
                    <a:gd name="connsiteX1" fmla="*/ 400834 w 9431383"/>
                    <a:gd name="connsiteY1" fmla="*/ 0 h 1027343"/>
                    <a:gd name="connsiteX2" fmla="*/ 1084609 w 9431383"/>
                    <a:gd name="connsiteY2" fmla="*/ 0 h 1027343"/>
                    <a:gd name="connsiteX3" fmla="*/ 1862698 w 9431383"/>
                    <a:gd name="connsiteY3" fmla="*/ 0 h 1027343"/>
                    <a:gd name="connsiteX4" fmla="*/ 2640787 w 9431383"/>
                    <a:gd name="connsiteY4" fmla="*/ 0 h 1027343"/>
                    <a:gd name="connsiteX5" fmla="*/ 3324563 w 9431383"/>
                    <a:gd name="connsiteY5" fmla="*/ 0 h 1027343"/>
                    <a:gd name="connsiteX6" fmla="*/ 3914024 w 9431383"/>
                    <a:gd name="connsiteY6" fmla="*/ 0 h 1027343"/>
                    <a:gd name="connsiteX7" fmla="*/ 4692113 w 9431383"/>
                    <a:gd name="connsiteY7" fmla="*/ 0 h 1027343"/>
                    <a:gd name="connsiteX8" fmla="*/ 5092947 w 9431383"/>
                    <a:gd name="connsiteY8" fmla="*/ 0 h 1027343"/>
                    <a:gd name="connsiteX9" fmla="*/ 5588094 w 9431383"/>
                    <a:gd name="connsiteY9" fmla="*/ 0 h 1027343"/>
                    <a:gd name="connsiteX10" fmla="*/ 6083242 w 9431383"/>
                    <a:gd name="connsiteY10" fmla="*/ 0 h 1027343"/>
                    <a:gd name="connsiteX11" fmla="*/ 6484076 w 9431383"/>
                    <a:gd name="connsiteY11" fmla="*/ 0 h 1027343"/>
                    <a:gd name="connsiteX12" fmla="*/ 7073537 w 9431383"/>
                    <a:gd name="connsiteY12" fmla="*/ 0 h 1027343"/>
                    <a:gd name="connsiteX13" fmla="*/ 7474371 w 9431383"/>
                    <a:gd name="connsiteY13" fmla="*/ 0 h 1027343"/>
                    <a:gd name="connsiteX14" fmla="*/ 8063832 w 9431383"/>
                    <a:gd name="connsiteY14" fmla="*/ 0 h 1027343"/>
                    <a:gd name="connsiteX15" fmla="*/ 8747608 w 9431383"/>
                    <a:gd name="connsiteY15" fmla="*/ 0 h 1027343"/>
                    <a:gd name="connsiteX16" fmla="*/ 9431383 w 9431383"/>
                    <a:gd name="connsiteY16" fmla="*/ 0 h 1027343"/>
                    <a:gd name="connsiteX17" fmla="*/ 9431383 w 9431383"/>
                    <a:gd name="connsiteY17" fmla="*/ 513672 h 1027343"/>
                    <a:gd name="connsiteX18" fmla="*/ 9431383 w 9431383"/>
                    <a:gd name="connsiteY18" fmla="*/ 1027343 h 1027343"/>
                    <a:gd name="connsiteX19" fmla="*/ 9030549 w 9431383"/>
                    <a:gd name="connsiteY19" fmla="*/ 1027343 h 1027343"/>
                    <a:gd name="connsiteX20" fmla="*/ 8441088 w 9431383"/>
                    <a:gd name="connsiteY20" fmla="*/ 1027343 h 1027343"/>
                    <a:gd name="connsiteX21" fmla="*/ 8134568 w 9431383"/>
                    <a:gd name="connsiteY21" fmla="*/ 1027343 h 1027343"/>
                    <a:gd name="connsiteX22" fmla="*/ 7450793 w 9431383"/>
                    <a:gd name="connsiteY22" fmla="*/ 1027343 h 1027343"/>
                    <a:gd name="connsiteX23" fmla="*/ 6955645 w 9431383"/>
                    <a:gd name="connsiteY23" fmla="*/ 1027343 h 1027343"/>
                    <a:gd name="connsiteX24" fmla="*/ 6366184 w 9431383"/>
                    <a:gd name="connsiteY24" fmla="*/ 1027343 h 1027343"/>
                    <a:gd name="connsiteX25" fmla="*/ 5682408 w 9431383"/>
                    <a:gd name="connsiteY25" fmla="*/ 1027343 h 1027343"/>
                    <a:gd name="connsiteX26" fmla="*/ 5375888 w 9431383"/>
                    <a:gd name="connsiteY26" fmla="*/ 1027343 h 1027343"/>
                    <a:gd name="connsiteX27" fmla="*/ 4786427 w 9431383"/>
                    <a:gd name="connsiteY27" fmla="*/ 1027343 h 1027343"/>
                    <a:gd name="connsiteX28" fmla="*/ 4102652 w 9431383"/>
                    <a:gd name="connsiteY28" fmla="*/ 1027343 h 1027343"/>
                    <a:gd name="connsiteX29" fmla="*/ 3418876 w 9431383"/>
                    <a:gd name="connsiteY29" fmla="*/ 1027343 h 1027343"/>
                    <a:gd name="connsiteX30" fmla="*/ 3018043 w 9431383"/>
                    <a:gd name="connsiteY30" fmla="*/ 1027343 h 1027343"/>
                    <a:gd name="connsiteX31" fmla="*/ 2522895 w 9431383"/>
                    <a:gd name="connsiteY31" fmla="*/ 1027343 h 1027343"/>
                    <a:gd name="connsiteX32" fmla="*/ 1933434 w 9431383"/>
                    <a:gd name="connsiteY32" fmla="*/ 1027343 h 1027343"/>
                    <a:gd name="connsiteX33" fmla="*/ 1532600 w 9431383"/>
                    <a:gd name="connsiteY33" fmla="*/ 1027343 h 1027343"/>
                    <a:gd name="connsiteX34" fmla="*/ 943138 w 9431383"/>
                    <a:gd name="connsiteY34" fmla="*/ 1027343 h 1027343"/>
                    <a:gd name="connsiteX35" fmla="*/ 0 w 9431383"/>
                    <a:gd name="connsiteY35" fmla="*/ 1027343 h 1027343"/>
                    <a:gd name="connsiteX36" fmla="*/ 0 w 9431383"/>
                    <a:gd name="connsiteY36" fmla="*/ 503398 h 1027343"/>
                    <a:gd name="connsiteX37" fmla="*/ 0 w 9431383"/>
                    <a:gd name="connsiteY37" fmla="*/ 0 h 102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431383" h="1027343" extrusionOk="0">
                      <a:moveTo>
                        <a:pt x="0" y="0"/>
                      </a:moveTo>
                      <a:cubicBezTo>
                        <a:pt x="98200" y="-24862"/>
                        <a:pt x="258958" y="10585"/>
                        <a:pt x="400834" y="0"/>
                      </a:cubicBezTo>
                      <a:cubicBezTo>
                        <a:pt x="542710" y="-10585"/>
                        <a:pt x="803931" y="32437"/>
                        <a:pt x="1084609" y="0"/>
                      </a:cubicBezTo>
                      <a:cubicBezTo>
                        <a:pt x="1365288" y="-32437"/>
                        <a:pt x="1555187" y="33526"/>
                        <a:pt x="1862698" y="0"/>
                      </a:cubicBezTo>
                      <a:cubicBezTo>
                        <a:pt x="2170209" y="-33526"/>
                        <a:pt x="2474418" y="53188"/>
                        <a:pt x="2640787" y="0"/>
                      </a:cubicBezTo>
                      <a:cubicBezTo>
                        <a:pt x="2807156" y="-53188"/>
                        <a:pt x="3060544" y="40950"/>
                        <a:pt x="3324563" y="0"/>
                      </a:cubicBezTo>
                      <a:cubicBezTo>
                        <a:pt x="3588582" y="-40950"/>
                        <a:pt x="3681619" y="36448"/>
                        <a:pt x="3914024" y="0"/>
                      </a:cubicBezTo>
                      <a:cubicBezTo>
                        <a:pt x="4146429" y="-36448"/>
                        <a:pt x="4468150" y="55376"/>
                        <a:pt x="4692113" y="0"/>
                      </a:cubicBezTo>
                      <a:cubicBezTo>
                        <a:pt x="4916076" y="-55376"/>
                        <a:pt x="5003584" y="20123"/>
                        <a:pt x="5092947" y="0"/>
                      </a:cubicBezTo>
                      <a:cubicBezTo>
                        <a:pt x="5182310" y="-20123"/>
                        <a:pt x="5465170" y="38251"/>
                        <a:pt x="5588094" y="0"/>
                      </a:cubicBezTo>
                      <a:cubicBezTo>
                        <a:pt x="5711018" y="-38251"/>
                        <a:pt x="5855881" y="25731"/>
                        <a:pt x="6083242" y="0"/>
                      </a:cubicBezTo>
                      <a:cubicBezTo>
                        <a:pt x="6310603" y="-25731"/>
                        <a:pt x="6320825" y="46830"/>
                        <a:pt x="6484076" y="0"/>
                      </a:cubicBezTo>
                      <a:cubicBezTo>
                        <a:pt x="6647327" y="-46830"/>
                        <a:pt x="6859921" y="13738"/>
                        <a:pt x="7073537" y="0"/>
                      </a:cubicBezTo>
                      <a:cubicBezTo>
                        <a:pt x="7287153" y="-13738"/>
                        <a:pt x="7390442" y="31383"/>
                        <a:pt x="7474371" y="0"/>
                      </a:cubicBezTo>
                      <a:cubicBezTo>
                        <a:pt x="7558300" y="-31383"/>
                        <a:pt x="7933396" y="1000"/>
                        <a:pt x="8063832" y="0"/>
                      </a:cubicBezTo>
                      <a:cubicBezTo>
                        <a:pt x="8194268" y="-1000"/>
                        <a:pt x="8524917" y="78061"/>
                        <a:pt x="8747608" y="0"/>
                      </a:cubicBezTo>
                      <a:cubicBezTo>
                        <a:pt x="8970299" y="-78061"/>
                        <a:pt x="9128560" y="54792"/>
                        <a:pt x="9431383" y="0"/>
                      </a:cubicBezTo>
                      <a:cubicBezTo>
                        <a:pt x="9447734" y="115987"/>
                        <a:pt x="9399058" y="338747"/>
                        <a:pt x="9431383" y="513672"/>
                      </a:cubicBezTo>
                      <a:cubicBezTo>
                        <a:pt x="9463708" y="688597"/>
                        <a:pt x="9384122" y="823919"/>
                        <a:pt x="9431383" y="1027343"/>
                      </a:cubicBezTo>
                      <a:cubicBezTo>
                        <a:pt x="9279329" y="1067369"/>
                        <a:pt x="9152359" y="1012354"/>
                        <a:pt x="9030549" y="1027343"/>
                      </a:cubicBezTo>
                      <a:cubicBezTo>
                        <a:pt x="8908739" y="1042332"/>
                        <a:pt x="8560550" y="986200"/>
                        <a:pt x="8441088" y="1027343"/>
                      </a:cubicBezTo>
                      <a:cubicBezTo>
                        <a:pt x="8321626" y="1068486"/>
                        <a:pt x="8203901" y="1013280"/>
                        <a:pt x="8134568" y="1027343"/>
                      </a:cubicBezTo>
                      <a:cubicBezTo>
                        <a:pt x="8065235" y="1041406"/>
                        <a:pt x="7696588" y="946890"/>
                        <a:pt x="7450793" y="1027343"/>
                      </a:cubicBezTo>
                      <a:cubicBezTo>
                        <a:pt x="7204998" y="1107796"/>
                        <a:pt x="7107931" y="987418"/>
                        <a:pt x="6955645" y="1027343"/>
                      </a:cubicBezTo>
                      <a:cubicBezTo>
                        <a:pt x="6803359" y="1067268"/>
                        <a:pt x="6495098" y="965525"/>
                        <a:pt x="6366184" y="1027343"/>
                      </a:cubicBezTo>
                      <a:cubicBezTo>
                        <a:pt x="6237270" y="1089161"/>
                        <a:pt x="5838916" y="1016549"/>
                        <a:pt x="5682408" y="1027343"/>
                      </a:cubicBezTo>
                      <a:cubicBezTo>
                        <a:pt x="5525900" y="1038137"/>
                        <a:pt x="5439230" y="1020778"/>
                        <a:pt x="5375888" y="1027343"/>
                      </a:cubicBezTo>
                      <a:cubicBezTo>
                        <a:pt x="5312546" y="1033908"/>
                        <a:pt x="5062570" y="975153"/>
                        <a:pt x="4786427" y="1027343"/>
                      </a:cubicBezTo>
                      <a:cubicBezTo>
                        <a:pt x="4510284" y="1079533"/>
                        <a:pt x="4371263" y="1013933"/>
                        <a:pt x="4102652" y="1027343"/>
                      </a:cubicBezTo>
                      <a:cubicBezTo>
                        <a:pt x="3834041" y="1040753"/>
                        <a:pt x="3560978" y="1018202"/>
                        <a:pt x="3418876" y="1027343"/>
                      </a:cubicBezTo>
                      <a:cubicBezTo>
                        <a:pt x="3276774" y="1036484"/>
                        <a:pt x="3177952" y="997927"/>
                        <a:pt x="3018043" y="1027343"/>
                      </a:cubicBezTo>
                      <a:cubicBezTo>
                        <a:pt x="2858134" y="1056759"/>
                        <a:pt x="2652565" y="1017298"/>
                        <a:pt x="2522895" y="1027343"/>
                      </a:cubicBezTo>
                      <a:cubicBezTo>
                        <a:pt x="2393225" y="1037388"/>
                        <a:pt x="2060662" y="977588"/>
                        <a:pt x="1933434" y="1027343"/>
                      </a:cubicBezTo>
                      <a:cubicBezTo>
                        <a:pt x="1806206" y="1077098"/>
                        <a:pt x="1670504" y="982729"/>
                        <a:pt x="1532600" y="1027343"/>
                      </a:cubicBezTo>
                      <a:cubicBezTo>
                        <a:pt x="1394696" y="1071957"/>
                        <a:pt x="1214194" y="1015224"/>
                        <a:pt x="943138" y="1027343"/>
                      </a:cubicBezTo>
                      <a:cubicBezTo>
                        <a:pt x="672082" y="1039462"/>
                        <a:pt x="265410" y="985652"/>
                        <a:pt x="0" y="1027343"/>
                      </a:cubicBezTo>
                      <a:cubicBezTo>
                        <a:pt x="-17153" y="919062"/>
                        <a:pt x="62514" y="646842"/>
                        <a:pt x="0" y="503398"/>
                      </a:cubicBezTo>
                      <a:cubicBezTo>
                        <a:pt x="-62514" y="359955"/>
                        <a:pt x="14806" y="18414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8125" b="72188" l="4375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000" y="343813"/>
                <a:ext cx="2188958" cy="2188958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458107" y="1014251"/>
              <a:ext cx="8708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Tuổi ấu thơ được tính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từ lúc nào đến lúc nào?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8625" y="2250696"/>
            <a:ext cx="4096951" cy="2035101"/>
            <a:chOff x="1188625" y="2250696"/>
            <a:chExt cx="4096951" cy="20351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66BA49-06FC-1774-8FF7-9A539EEBC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8625" y="2250696"/>
              <a:ext cx="4096951" cy="202704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250392" y="3085468"/>
              <a:ext cx="3006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L</a:t>
              </a:r>
              <a:r>
                <a: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úc mới sinh đến 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5</a:t>
              </a:r>
              <a:r>
                <a: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tuổi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5925" y="2133975"/>
            <a:ext cx="3691085" cy="2113132"/>
            <a:chOff x="6835925" y="2133975"/>
            <a:chExt cx="3691085" cy="21131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7D4964-BDD4-444B-E0A8-4FA6A0A6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35925" y="2133975"/>
              <a:ext cx="3691085" cy="21131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403429" y="2939751"/>
              <a:ext cx="3006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L</a:t>
              </a:r>
              <a:r>
                <a: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úc mới sinh đến 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</a:t>
              </a:r>
              <a:r>
                <a: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tuổi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35925" y="4153414"/>
            <a:ext cx="3691084" cy="2308011"/>
            <a:chOff x="6835925" y="4153414"/>
            <a:chExt cx="3691084" cy="23080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8D305E-420B-E555-42F3-65F444E6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35925" y="4153414"/>
              <a:ext cx="3691084" cy="2274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403429" y="5261096"/>
              <a:ext cx="3006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L</a:t>
              </a:r>
              <a:r>
                <a: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úc mới sinh đến 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  <a:r>
                <a: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tuổi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88626" y="4184045"/>
            <a:ext cx="4096950" cy="2259868"/>
            <a:chOff x="1188626" y="4184045"/>
            <a:chExt cx="4096950" cy="22598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628EF2-C24A-C9D9-F0E3-78DF98EA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8626" y="4184045"/>
              <a:ext cx="4096950" cy="224375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037058" y="5243584"/>
              <a:ext cx="3006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L</a:t>
              </a:r>
              <a:r>
                <a:rPr kumimoji="0" lang="vi-VN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úc mới sinh đến 9 tuổi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25" b="72188" l="4375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29" y="4818964"/>
            <a:ext cx="1786215" cy="1786215"/>
          </a:xfrm>
          <a:prstGeom prst="rect">
            <a:avLst/>
          </a:prstGeom>
        </p:spPr>
      </p:pic>
      <p:sp>
        <p:nvSpPr>
          <p:cNvPr id="26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4739051" y="279857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432" y="2820415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573" y="4954381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12" name="Picture 11">
            <a:hlinkClick r:id="rId15" action="ppaction://hlinksldjump"/>
            <a:extLst>
              <a:ext uri="{FF2B5EF4-FFF2-40B4-BE49-F238E27FC236}">
                <a16:creationId xmlns:a16="http://schemas.microsoft.com/office/drawing/2014/main" id="{4066BE59-A1FE-D18E-22E3-FAE0BDAC95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415" y="5685996"/>
            <a:ext cx="1115945" cy="8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48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5A763-0E12-2A8D-5849-0674290CE516}"/>
              </a:ext>
            </a:extLst>
          </p:cNvPr>
          <p:cNvSpPr txBox="1"/>
          <p:nvPr/>
        </p:nvSpPr>
        <p:spPr>
          <a:xfrm>
            <a:off x="1883664" y="1029058"/>
            <a:ext cx="9760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Crocante" panose="02000000000000000000" pitchFamily="2" charset="-93"/>
              </a:rPr>
              <a:t>“</a:t>
            </a:r>
            <a:r>
              <a:rPr lang="en-US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Crocante" panose="02000000000000000000" pitchFamily="2" charset="-93"/>
              </a:rPr>
              <a:t>ẢNH ĐẸP CỦA BÉ”</a:t>
            </a:r>
            <a:endParaRPr lang="vi-VN" sz="8000" dirty="0">
              <a:solidFill>
                <a:schemeClr val="accent5">
                  <a:lumMod val="60000"/>
                  <a:lumOff val="40000"/>
                </a:schemeClr>
              </a:solidFill>
              <a:latin typeface="#9Slide07 Crocante" panose="02000000000000000000" pitchFamily="2" charset="-93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F6F89D-7EF7-3967-0033-510430111A68}"/>
              </a:ext>
            </a:extLst>
          </p:cNvPr>
          <p:cNvSpPr/>
          <p:nvPr/>
        </p:nvSpPr>
        <p:spPr>
          <a:xfrm>
            <a:off x="1453896" y="2838091"/>
            <a:ext cx="9760444" cy="3062378"/>
          </a:xfrm>
          <a:custGeom>
            <a:avLst/>
            <a:gdLst>
              <a:gd name="connsiteX0" fmla="*/ 0 w 9760444"/>
              <a:gd name="connsiteY0" fmla="*/ 510407 h 3062378"/>
              <a:gd name="connsiteX1" fmla="*/ 510407 w 9760444"/>
              <a:gd name="connsiteY1" fmla="*/ 0 h 3062378"/>
              <a:gd name="connsiteX2" fmla="*/ 1182686 w 9760444"/>
              <a:gd name="connsiteY2" fmla="*/ 0 h 3062378"/>
              <a:gd name="connsiteX3" fmla="*/ 1942362 w 9760444"/>
              <a:gd name="connsiteY3" fmla="*/ 0 h 3062378"/>
              <a:gd name="connsiteX4" fmla="*/ 2789434 w 9760444"/>
              <a:gd name="connsiteY4" fmla="*/ 0 h 3062378"/>
              <a:gd name="connsiteX5" fmla="*/ 3549109 w 9760444"/>
              <a:gd name="connsiteY5" fmla="*/ 0 h 3062378"/>
              <a:gd name="connsiteX6" fmla="*/ 4046596 w 9760444"/>
              <a:gd name="connsiteY6" fmla="*/ 0 h 3062378"/>
              <a:gd name="connsiteX7" fmla="*/ 4806271 w 9760444"/>
              <a:gd name="connsiteY7" fmla="*/ 0 h 3062378"/>
              <a:gd name="connsiteX8" fmla="*/ 5303758 w 9760444"/>
              <a:gd name="connsiteY8" fmla="*/ 0 h 3062378"/>
              <a:gd name="connsiteX9" fmla="*/ 5888641 w 9760444"/>
              <a:gd name="connsiteY9" fmla="*/ 0 h 3062378"/>
              <a:gd name="connsiteX10" fmla="*/ 6473524 w 9760444"/>
              <a:gd name="connsiteY10" fmla="*/ 0 h 3062378"/>
              <a:gd name="connsiteX11" fmla="*/ 6883614 w 9760444"/>
              <a:gd name="connsiteY11" fmla="*/ 0 h 3062378"/>
              <a:gd name="connsiteX12" fmla="*/ 7730686 w 9760444"/>
              <a:gd name="connsiteY12" fmla="*/ 0 h 3062378"/>
              <a:gd name="connsiteX13" fmla="*/ 8140776 w 9760444"/>
              <a:gd name="connsiteY13" fmla="*/ 0 h 3062378"/>
              <a:gd name="connsiteX14" fmla="*/ 8638263 w 9760444"/>
              <a:gd name="connsiteY14" fmla="*/ 0 h 3062378"/>
              <a:gd name="connsiteX15" fmla="*/ 9250037 w 9760444"/>
              <a:gd name="connsiteY15" fmla="*/ 0 h 3062378"/>
              <a:gd name="connsiteX16" fmla="*/ 9760444 w 9760444"/>
              <a:gd name="connsiteY16" fmla="*/ 510407 h 3062378"/>
              <a:gd name="connsiteX17" fmla="*/ 9760444 w 9760444"/>
              <a:gd name="connsiteY17" fmla="*/ 1129681 h 3062378"/>
              <a:gd name="connsiteX18" fmla="*/ 9760444 w 9760444"/>
              <a:gd name="connsiteY18" fmla="*/ 1810203 h 3062378"/>
              <a:gd name="connsiteX19" fmla="*/ 9760444 w 9760444"/>
              <a:gd name="connsiteY19" fmla="*/ 2551971 h 3062378"/>
              <a:gd name="connsiteX20" fmla="*/ 9250037 w 9760444"/>
              <a:gd name="connsiteY20" fmla="*/ 3062378 h 3062378"/>
              <a:gd name="connsiteX21" fmla="*/ 8577758 w 9760444"/>
              <a:gd name="connsiteY21" fmla="*/ 3062378 h 3062378"/>
              <a:gd name="connsiteX22" fmla="*/ 7992875 w 9760444"/>
              <a:gd name="connsiteY22" fmla="*/ 3062378 h 3062378"/>
              <a:gd name="connsiteX23" fmla="*/ 7145803 w 9760444"/>
              <a:gd name="connsiteY23" fmla="*/ 3062378 h 3062378"/>
              <a:gd name="connsiteX24" fmla="*/ 6560920 w 9760444"/>
              <a:gd name="connsiteY24" fmla="*/ 3062378 h 3062378"/>
              <a:gd name="connsiteX25" fmla="*/ 5888641 w 9760444"/>
              <a:gd name="connsiteY25" fmla="*/ 3062378 h 3062378"/>
              <a:gd name="connsiteX26" fmla="*/ 5128965 w 9760444"/>
              <a:gd name="connsiteY26" fmla="*/ 3062378 h 3062378"/>
              <a:gd name="connsiteX27" fmla="*/ 4456686 w 9760444"/>
              <a:gd name="connsiteY27" fmla="*/ 3062378 h 3062378"/>
              <a:gd name="connsiteX28" fmla="*/ 3784407 w 9760444"/>
              <a:gd name="connsiteY28" fmla="*/ 3062378 h 3062378"/>
              <a:gd name="connsiteX29" fmla="*/ 3374317 w 9760444"/>
              <a:gd name="connsiteY29" fmla="*/ 3062378 h 3062378"/>
              <a:gd name="connsiteX30" fmla="*/ 2789434 w 9760444"/>
              <a:gd name="connsiteY30" fmla="*/ 3062378 h 3062378"/>
              <a:gd name="connsiteX31" fmla="*/ 2117154 w 9760444"/>
              <a:gd name="connsiteY31" fmla="*/ 3062378 h 3062378"/>
              <a:gd name="connsiteX32" fmla="*/ 1619668 w 9760444"/>
              <a:gd name="connsiteY32" fmla="*/ 3062378 h 3062378"/>
              <a:gd name="connsiteX33" fmla="*/ 510407 w 9760444"/>
              <a:gd name="connsiteY33" fmla="*/ 3062378 h 3062378"/>
              <a:gd name="connsiteX34" fmla="*/ 0 w 9760444"/>
              <a:gd name="connsiteY34" fmla="*/ 2551971 h 3062378"/>
              <a:gd name="connsiteX35" fmla="*/ 0 w 9760444"/>
              <a:gd name="connsiteY35" fmla="*/ 1891865 h 3062378"/>
              <a:gd name="connsiteX36" fmla="*/ 0 w 9760444"/>
              <a:gd name="connsiteY36" fmla="*/ 1170513 h 3062378"/>
              <a:gd name="connsiteX37" fmla="*/ 0 w 9760444"/>
              <a:gd name="connsiteY37" fmla="*/ 510407 h 306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60444" h="3062378" fill="none" extrusionOk="0">
                <a:moveTo>
                  <a:pt x="0" y="510407"/>
                </a:moveTo>
                <a:cubicBezTo>
                  <a:pt x="55268" y="260619"/>
                  <a:pt x="211915" y="-5851"/>
                  <a:pt x="510407" y="0"/>
                </a:cubicBezTo>
                <a:cubicBezTo>
                  <a:pt x="714402" y="-15644"/>
                  <a:pt x="867106" y="-17820"/>
                  <a:pt x="1182686" y="0"/>
                </a:cubicBezTo>
                <a:cubicBezTo>
                  <a:pt x="1498266" y="17820"/>
                  <a:pt x="1790283" y="3593"/>
                  <a:pt x="1942362" y="0"/>
                </a:cubicBezTo>
                <a:cubicBezTo>
                  <a:pt x="2094441" y="-3593"/>
                  <a:pt x="2394111" y="-20550"/>
                  <a:pt x="2789434" y="0"/>
                </a:cubicBezTo>
                <a:cubicBezTo>
                  <a:pt x="3184757" y="20550"/>
                  <a:pt x="3388346" y="-6006"/>
                  <a:pt x="3549109" y="0"/>
                </a:cubicBezTo>
                <a:cubicBezTo>
                  <a:pt x="3709872" y="6006"/>
                  <a:pt x="3898445" y="24850"/>
                  <a:pt x="4046596" y="0"/>
                </a:cubicBezTo>
                <a:cubicBezTo>
                  <a:pt x="4194747" y="-24850"/>
                  <a:pt x="4453538" y="14041"/>
                  <a:pt x="4806271" y="0"/>
                </a:cubicBezTo>
                <a:cubicBezTo>
                  <a:pt x="5159004" y="-14041"/>
                  <a:pt x="5189281" y="9353"/>
                  <a:pt x="5303758" y="0"/>
                </a:cubicBezTo>
                <a:cubicBezTo>
                  <a:pt x="5418235" y="-9353"/>
                  <a:pt x="5675155" y="-26455"/>
                  <a:pt x="5888641" y="0"/>
                </a:cubicBezTo>
                <a:cubicBezTo>
                  <a:pt x="6102127" y="26455"/>
                  <a:pt x="6246609" y="2327"/>
                  <a:pt x="6473524" y="0"/>
                </a:cubicBezTo>
                <a:cubicBezTo>
                  <a:pt x="6700439" y="-2327"/>
                  <a:pt x="6781323" y="7208"/>
                  <a:pt x="6883614" y="0"/>
                </a:cubicBezTo>
                <a:cubicBezTo>
                  <a:pt x="6985905" y="-7208"/>
                  <a:pt x="7497723" y="-36869"/>
                  <a:pt x="7730686" y="0"/>
                </a:cubicBezTo>
                <a:cubicBezTo>
                  <a:pt x="7963649" y="36869"/>
                  <a:pt x="7984836" y="13678"/>
                  <a:pt x="8140776" y="0"/>
                </a:cubicBezTo>
                <a:cubicBezTo>
                  <a:pt x="8296716" y="-13678"/>
                  <a:pt x="8518593" y="4481"/>
                  <a:pt x="8638263" y="0"/>
                </a:cubicBezTo>
                <a:cubicBezTo>
                  <a:pt x="8757933" y="-4481"/>
                  <a:pt x="9038767" y="-9302"/>
                  <a:pt x="9250037" y="0"/>
                </a:cubicBezTo>
                <a:cubicBezTo>
                  <a:pt x="9485813" y="-36581"/>
                  <a:pt x="9767372" y="225634"/>
                  <a:pt x="9760444" y="510407"/>
                </a:cubicBezTo>
                <a:cubicBezTo>
                  <a:pt x="9752950" y="780858"/>
                  <a:pt x="9785847" y="829415"/>
                  <a:pt x="9760444" y="1129681"/>
                </a:cubicBezTo>
                <a:cubicBezTo>
                  <a:pt x="9735041" y="1429947"/>
                  <a:pt x="9769438" y="1602256"/>
                  <a:pt x="9760444" y="1810203"/>
                </a:cubicBezTo>
                <a:cubicBezTo>
                  <a:pt x="9751450" y="2018150"/>
                  <a:pt x="9766751" y="2247940"/>
                  <a:pt x="9760444" y="2551971"/>
                </a:cubicBezTo>
                <a:cubicBezTo>
                  <a:pt x="9784227" y="2868670"/>
                  <a:pt x="9500693" y="3064759"/>
                  <a:pt x="9250037" y="3062378"/>
                </a:cubicBezTo>
                <a:cubicBezTo>
                  <a:pt x="9110513" y="3065282"/>
                  <a:pt x="8903728" y="3082335"/>
                  <a:pt x="8577758" y="3062378"/>
                </a:cubicBezTo>
                <a:cubicBezTo>
                  <a:pt x="8251788" y="3042421"/>
                  <a:pt x="8141756" y="3080174"/>
                  <a:pt x="7992875" y="3062378"/>
                </a:cubicBezTo>
                <a:cubicBezTo>
                  <a:pt x="7843994" y="3044582"/>
                  <a:pt x="7503315" y="3037928"/>
                  <a:pt x="7145803" y="3062378"/>
                </a:cubicBezTo>
                <a:cubicBezTo>
                  <a:pt x="6788291" y="3086828"/>
                  <a:pt x="6761218" y="3072621"/>
                  <a:pt x="6560920" y="3062378"/>
                </a:cubicBezTo>
                <a:cubicBezTo>
                  <a:pt x="6360622" y="3052135"/>
                  <a:pt x="6092237" y="3087406"/>
                  <a:pt x="5888641" y="3062378"/>
                </a:cubicBezTo>
                <a:cubicBezTo>
                  <a:pt x="5685045" y="3037350"/>
                  <a:pt x="5388624" y="3056344"/>
                  <a:pt x="5128965" y="3062378"/>
                </a:cubicBezTo>
                <a:cubicBezTo>
                  <a:pt x="4869306" y="3068412"/>
                  <a:pt x="4726473" y="3053677"/>
                  <a:pt x="4456686" y="3062378"/>
                </a:cubicBezTo>
                <a:cubicBezTo>
                  <a:pt x="4186899" y="3071079"/>
                  <a:pt x="4096127" y="3082014"/>
                  <a:pt x="3784407" y="3062378"/>
                </a:cubicBezTo>
                <a:cubicBezTo>
                  <a:pt x="3472687" y="3042742"/>
                  <a:pt x="3468383" y="3052237"/>
                  <a:pt x="3374317" y="3062378"/>
                </a:cubicBezTo>
                <a:cubicBezTo>
                  <a:pt x="3280251" y="3072520"/>
                  <a:pt x="3025706" y="3082608"/>
                  <a:pt x="2789434" y="3062378"/>
                </a:cubicBezTo>
                <a:cubicBezTo>
                  <a:pt x="2553162" y="3042148"/>
                  <a:pt x="2259814" y="3032012"/>
                  <a:pt x="2117154" y="3062378"/>
                </a:cubicBezTo>
                <a:cubicBezTo>
                  <a:pt x="1974494" y="3092744"/>
                  <a:pt x="1756333" y="3048183"/>
                  <a:pt x="1619668" y="3062378"/>
                </a:cubicBezTo>
                <a:cubicBezTo>
                  <a:pt x="1483003" y="3076573"/>
                  <a:pt x="821176" y="3085112"/>
                  <a:pt x="510407" y="3062378"/>
                </a:cubicBezTo>
                <a:cubicBezTo>
                  <a:pt x="195851" y="3078909"/>
                  <a:pt x="2655" y="2809877"/>
                  <a:pt x="0" y="2551971"/>
                </a:cubicBezTo>
                <a:cubicBezTo>
                  <a:pt x="21166" y="2410949"/>
                  <a:pt x="-17649" y="2122680"/>
                  <a:pt x="0" y="1891865"/>
                </a:cubicBezTo>
                <a:cubicBezTo>
                  <a:pt x="17649" y="1661050"/>
                  <a:pt x="8022" y="1408166"/>
                  <a:pt x="0" y="1170513"/>
                </a:cubicBezTo>
                <a:cubicBezTo>
                  <a:pt x="-8022" y="932860"/>
                  <a:pt x="18759" y="786690"/>
                  <a:pt x="0" y="510407"/>
                </a:cubicBezTo>
                <a:close/>
              </a:path>
              <a:path w="9760444" h="3062378" stroke="0" extrusionOk="0">
                <a:moveTo>
                  <a:pt x="0" y="510407"/>
                </a:moveTo>
                <a:cubicBezTo>
                  <a:pt x="-19055" y="202440"/>
                  <a:pt x="214758" y="-8779"/>
                  <a:pt x="510407" y="0"/>
                </a:cubicBezTo>
                <a:cubicBezTo>
                  <a:pt x="788374" y="-23117"/>
                  <a:pt x="1123001" y="9655"/>
                  <a:pt x="1357479" y="0"/>
                </a:cubicBezTo>
                <a:cubicBezTo>
                  <a:pt x="1591957" y="-9655"/>
                  <a:pt x="1905598" y="-6970"/>
                  <a:pt x="2117154" y="0"/>
                </a:cubicBezTo>
                <a:cubicBezTo>
                  <a:pt x="2328711" y="6970"/>
                  <a:pt x="2344207" y="-8432"/>
                  <a:pt x="2527245" y="0"/>
                </a:cubicBezTo>
                <a:cubicBezTo>
                  <a:pt x="2710283" y="8432"/>
                  <a:pt x="2908981" y="-21681"/>
                  <a:pt x="3024731" y="0"/>
                </a:cubicBezTo>
                <a:cubicBezTo>
                  <a:pt x="3140481" y="21681"/>
                  <a:pt x="3535151" y="10024"/>
                  <a:pt x="3784407" y="0"/>
                </a:cubicBezTo>
                <a:cubicBezTo>
                  <a:pt x="4033663" y="-10024"/>
                  <a:pt x="4139021" y="-739"/>
                  <a:pt x="4281893" y="0"/>
                </a:cubicBezTo>
                <a:cubicBezTo>
                  <a:pt x="4424765" y="739"/>
                  <a:pt x="4693891" y="-5181"/>
                  <a:pt x="4954173" y="0"/>
                </a:cubicBezTo>
                <a:cubicBezTo>
                  <a:pt x="5214455" y="5181"/>
                  <a:pt x="5215991" y="17859"/>
                  <a:pt x="5364263" y="0"/>
                </a:cubicBezTo>
                <a:cubicBezTo>
                  <a:pt x="5512535" y="-17859"/>
                  <a:pt x="5742936" y="12532"/>
                  <a:pt x="6036542" y="0"/>
                </a:cubicBezTo>
                <a:cubicBezTo>
                  <a:pt x="6330148" y="-12532"/>
                  <a:pt x="6556312" y="-26618"/>
                  <a:pt x="6708822" y="0"/>
                </a:cubicBezTo>
                <a:cubicBezTo>
                  <a:pt x="6861332" y="26618"/>
                  <a:pt x="7287891" y="36460"/>
                  <a:pt x="7468497" y="0"/>
                </a:cubicBezTo>
                <a:cubicBezTo>
                  <a:pt x="7649103" y="-36460"/>
                  <a:pt x="7709057" y="-16674"/>
                  <a:pt x="7878587" y="0"/>
                </a:cubicBezTo>
                <a:cubicBezTo>
                  <a:pt x="8048117" y="16674"/>
                  <a:pt x="8343796" y="29250"/>
                  <a:pt x="8550867" y="0"/>
                </a:cubicBezTo>
                <a:cubicBezTo>
                  <a:pt x="8757938" y="-29250"/>
                  <a:pt x="9025611" y="-4787"/>
                  <a:pt x="9250037" y="0"/>
                </a:cubicBezTo>
                <a:cubicBezTo>
                  <a:pt x="9547471" y="7516"/>
                  <a:pt x="9725659" y="286940"/>
                  <a:pt x="9760444" y="510407"/>
                </a:cubicBezTo>
                <a:cubicBezTo>
                  <a:pt x="9790785" y="659112"/>
                  <a:pt x="9738765" y="1018394"/>
                  <a:pt x="9760444" y="1150097"/>
                </a:cubicBezTo>
                <a:cubicBezTo>
                  <a:pt x="9782124" y="1281800"/>
                  <a:pt x="9782724" y="1688303"/>
                  <a:pt x="9760444" y="1851034"/>
                </a:cubicBezTo>
                <a:cubicBezTo>
                  <a:pt x="9738164" y="2013765"/>
                  <a:pt x="9790244" y="2262501"/>
                  <a:pt x="9760444" y="2551971"/>
                </a:cubicBezTo>
                <a:cubicBezTo>
                  <a:pt x="9745516" y="2848835"/>
                  <a:pt x="9559742" y="3051403"/>
                  <a:pt x="9250037" y="3062378"/>
                </a:cubicBezTo>
                <a:cubicBezTo>
                  <a:pt x="8881562" y="3046015"/>
                  <a:pt x="8736989" y="3091141"/>
                  <a:pt x="8490361" y="3062378"/>
                </a:cubicBezTo>
                <a:cubicBezTo>
                  <a:pt x="8243733" y="3033615"/>
                  <a:pt x="8084964" y="3077642"/>
                  <a:pt x="7905479" y="3062378"/>
                </a:cubicBezTo>
                <a:cubicBezTo>
                  <a:pt x="7725994" y="3047114"/>
                  <a:pt x="7546315" y="3069430"/>
                  <a:pt x="7407992" y="3062378"/>
                </a:cubicBezTo>
                <a:cubicBezTo>
                  <a:pt x="7269669" y="3055326"/>
                  <a:pt x="6983378" y="3080439"/>
                  <a:pt x="6823109" y="3062378"/>
                </a:cubicBezTo>
                <a:cubicBezTo>
                  <a:pt x="6662840" y="3044317"/>
                  <a:pt x="6304458" y="3092884"/>
                  <a:pt x="6150830" y="3062378"/>
                </a:cubicBezTo>
                <a:cubicBezTo>
                  <a:pt x="5997202" y="3031872"/>
                  <a:pt x="5876134" y="3044455"/>
                  <a:pt x="5740739" y="3062378"/>
                </a:cubicBezTo>
                <a:cubicBezTo>
                  <a:pt x="5605344" y="3080301"/>
                  <a:pt x="5424207" y="3056672"/>
                  <a:pt x="5330649" y="3062378"/>
                </a:cubicBezTo>
                <a:cubicBezTo>
                  <a:pt x="5237091" y="3068085"/>
                  <a:pt x="4826084" y="3037008"/>
                  <a:pt x="4658370" y="3062378"/>
                </a:cubicBezTo>
                <a:cubicBezTo>
                  <a:pt x="4490656" y="3087748"/>
                  <a:pt x="4408317" y="3064534"/>
                  <a:pt x="4248280" y="3062378"/>
                </a:cubicBezTo>
                <a:cubicBezTo>
                  <a:pt x="4088243" y="3060223"/>
                  <a:pt x="4024329" y="3071055"/>
                  <a:pt x="3838189" y="3062378"/>
                </a:cubicBezTo>
                <a:cubicBezTo>
                  <a:pt x="3652049" y="3053701"/>
                  <a:pt x="3303013" y="3040460"/>
                  <a:pt x="3165910" y="3062378"/>
                </a:cubicBezTo>
                <a:cubicBezTo>
                  <a:pt x="3028807" y="3084296"/>
                  <a:pt x="2593669" y="3037018"/>
                  <a:pt x="2318838" y="3062378"/>
                </a:cubicBezTo>
                <a:cubicBezTo>
                  <a:pt x="2044007" y="3087738"/>
                  <a:pt x="1853308" y="3051586"/>
                  <a:pt x="1471766" y="3062378"/>
                </a:cubicBezTo>
                <a:cubicBezTo>
                  <a:pt x="1090224" y="3073170"/>
                  <a:pt x="734527" y="3030157"/>
                  <a:pt x="510407" y="3062378"/>
                </a:cubicBezTo>
                <a:cubicBezTo>
                  <a:pt x="277941" y="3060655"/>
                  <a:pt x="34273" y="2887829"/>
                  <a:pt x="0" y="2551971"/>
                </a:cubicBezTo>
                <a:cubicBezTo>
                  <a:pt x="21533" y="2363809"/>
                  <a:pt x="-28724" y="2174298"/>
                  <a:pt x="0" y="1851034"/>
                </a:cubicBezTo>
                <a:cubicBezTo>
                  <a:pt x="28724" y="1527770"/>
                  <a:pt x="14223" y="1536245"/>
                  <a:pt x="0" y="1231760"/>
                </a:cubicBezTo>
                <a:cubicBezTo>
                  <a:pt x="-14223" y="927275"/>
                  <a:pt x="12149" y="774402"/>
                  <a:pt x="0" y="510407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5269219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8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hia sẻ về những thay đổi của bản thân qua các bức ảnh từ lúc nhỏ đến nay</a:t>
            </a:r>
            <a:endParaRPr lang="vi-VN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01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7ADDD6-BBFF-0CBB-1746-C2708918D75C}"/>
              </a:ext>
            </a:extLst>
          </p:cNvPr>
          <p:cNvSpPr txBox="1"/>
          <p:nvPr/>
        </p:nvSpPr>
        <p:spPr>
          <a:xfrm>
            <a:off x="2501660" y="1259456"/>
            <a:ext cx="619913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#9Slide07 SFU Jamaica" panose="00000400000000000000" pitchFamily="2" charset="0"/>
                <a:ea typeface="+mn-ea"/>
                <a:cs typeface="+mn-cs"/>
              </a:rPr>
              <a:t>TẠM BIỆT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#9Slide07 SFU Jamaica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E3589-A493-D660-9A0D-752B0056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 t="28462" r="10540" b="50000"/>
          <a:stretch/>
        </p:blipFill>
        <p:spPr>
          <a:xfrm>
            <a:off x="1055108" y="1042276"/>
            <a:ext cx="9823424" cy="209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95BB2C-9253-44E1-861F-5A0FA52B5AC2}"/>
              </a:ext>
            </a:extLst>
          </p:cNvPr>
          <p:cNvSpPr/>
          <p:nvPr/>
        </p:nvSpPr>
        <p:spPr>
          <a:xfrm>
            <a:off x="1210882" y="3370082"/>
            <a:ext cx="9913441" cy="2471469"/>
          </a:xfrm>
          <a:custGeom>
            <a:avLst/>
            <a:gdLst>
              <a:gd name="connsiteX0" fmla="*/ 0 w 9913441"/>
              <a:gd name="connsiteY0" fmla="*/ 411920 h 2471469"/>
              <a:gd name="connsiteX1" fmla="*/ 411920 w 9913441"/>
              <a:gd name="connsiteY1" fmla="*/ 0 h 2471469"/>
              <a:gd name="connsiteX2" fmla="*/ 1111120 w 9913441"/>
              <a:gd name="connsiteY2" fmla="*/ 0 h 2471469"/>
              <a:gd name="connsiteX3" fmla="*/ 1901216 w 9913441"/>
              <a:gd name="connsiteY3" fmla="*/ 0 h 2471469"/>
              <a:gd name="connsiteX4" fmla="*/ 2782208 w 9913441"/>
              <a:gd name="connsiteY4" fmla="*/ 0 h 2471469"/>
              <a:gd name="connsiteX5" fmla="*/ 3572304 w 9913441"/>
              <a:gd name="connsiteY5" fmla="*/ 0 h 2471469"/>
              <a:gd name="connsiteX6" fmla="*/ 4089712 w 9913441"/>
              <a:gd name="connsiteY6" fmla="*/ 0 h 2471469"/>
              <a:gd name="connsiteX7" fmla="*/ 4879808 w 9913441"/>
              <a:gd name="connsiteY7" fmla="*/ 0 h 2471469"/>
              <a:gd name="connsiteX8" fmla="*/ 5397217 w 9913441"/>
              <a:gd name="connsiteY8" fmla="*/ 0 h 2471469"/>
              <a:gd name="connsiteX9" fmla="*/ 6005521 w 9913441"/>
              <a:gd name="connsiteY9" fmla="*/ 0 h 2471469"/>
              <a:gd name="connsiteX10" fmla="*/ 6613825 w 9913441"/>
              <a:gd name="connsiteY10" fmla="*/ 0 h 2471469"/>
              <a:gd name="connsiteX11" fmla="*/ 7040337 w 9913441"/>
              <a:gd name="connsiteY11" fmla="*/ 0 h 2471469"/>
              <a:gd name="connsiteX12" fmla="*/ 7921329 w 9913441"/>
              <a:gd name="connsiteY12" fmla="*/ 0 h 2471469"/>
              <a:gd name="connsiteX13" fmla="*/ 8347841 w 9913441"/>
              <a:gd name="connsiteY13" fmla="*/ 0 h 2471469"/>
              <a:gd name="connsiteX14" fmla="*/ 8865249 w 9913441"/>
              <a:gd name="connsiteY14" fmla="*/ 0 h 2471469"/>
              <a:gd name="connsiteX15" fmla="*/ 9501521 w 9913441"/>
              <a:gd name="connsiteY15" fmla="*/ 0 h 2471469"/>
              <a:gd name="connsiteX16" fmla="*/ 9913441 w 9913441"/>
              <a:gd name="connsiteY16" fmla="*/ 411920 h 2471469"/>
              <a:gd name="connsiteX17" fmla="*/ 9913441 w 9913441"/>
              <a:gd name="connsiteY17" fmla="*/ 911701 h 2471469"/>
              <a:gd name="connsiteX18" fmla="*/ 9913441 w 9913441"/>
              <a:gd name="connsiteY18" fmla="*/ 1460910 h 2471469"/>
              <a:gd name="connsiteX19" fmla="*/ 9913441 w 9913441"/>
              <a:gd name="connsiteY19" fmla="*/ 2059549 h 2471469"/>
              <a:gd name="connsiteX20" fmla="*/ 9501521 w 9913441"/>
              <a:gd name="connsiteY20" fmla="*/ 2471469 h 2471469"/>
              <a:gd name="connsiteX21" fmla="*/ 8802321 w 9913441"/>
              <a:gd name="connsiteY21" fmla="*/ 2471469 h 2471469"/>
              <a:gd name="connsiteX22" fmla="*/ 8194017 w 9913441"/>
              <a:gd name="connsiteY22" fmla="*/ 2471469 h 2471469"/>
              <a:gd name="connsiteX23" fmla="*/ 7313025 w 9913441"/>
              <a:gd name="connsiteY23" fmla="*/ 2471469 h 2471469"/>
              <a:gd name="connsiteX24" fmla="*/ 6704721 w 9913441"/>
              <a:gd name="connsiteY24" fmla="*/ 2471469 h 2471469"/>
              <a:gd name="connsiteX25" fmla="*/ 6005521 w 9913441"/>
              <a:gd name="connsiteY25" fmla="*/ 2471469 h 2471469"/>
              <a:gd name="connsiteX26" fmla="*/ 5215425 w 9913441"/>
              <a:gd name="connsiteY26" fmla="*/ 2471469 h 2471469"/>
              <a:gd name="connsiteX27" fmla="*/ 4516224 w 9913441"/>
              <a:gd name="connsiteY27" fmla="*/ 2471469 h 2471469"/>
              <a:gd name="connsiteX28" fmla="*/ 3817024 w 9913441"/>
              <a:gd name="connsiteY28" fmla="*/ 2471469 h 2471469"/>
              <a:gd name="connsiteX29" fmla="*/ 3390512 w 9913441"/>
              <a:gd name="connsiteY29" fmla="*/ 2471469 h 2471469"/>
              <a:gd name="connsiteX30" fmla="*/ 2782208 w 9913441"/>
              <a:gd name="connsiteY30" fmla="*/ 2471469 h 2471469"/>
              <a:gd name="connsiteX31" fmla="*/ 2083008 w 9913441"/>
              <a:gd name="connsiteY31" fmla="*/ 2471469 h 2471469"/>
              <a:gd name="connsiteX32" fmla="*/ 1565600 w 9913441"/>
              <a:gd name="connsiteY32" fmla="*/ 2471469 h 2471469"/>
              <a:gd name="connsiteX33" fmla="*/ 411920 w 9913441"/>
              <a:gd name="connsiteY33" fmla="*/ 2471469 h 2471469"/>
              <a:gd name="connsiteX34" fmla="*/ 0 w 9913441"/>
              <a:gd name="connsiteY34" fmla="*/ 2059549 h 2471469"/>
              <a:gd name="connsiteX35" fmla="*/ 0 w 9913441"/>
              <a:gd name="connsiteY35" fmla="*/ 1526816 h 2471469"/>
              <a:gd name="connsiteX36" fmla="*/ 0 w 9913441"/>
              <a:gd name="connsiteY36" fmla="*/ 944653 h 2471469"/>
              <a:gd name="connsiteX37" fmla="*/ 0 w 9913441"/>
              <a:gd name="connsiteY37" fmla="*/ 411920 h 24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13441" h="2471469" fill="none" extrusionOk="0">
                <a:moveTo>
                  <a:pt x="0" y="411920"/>
                </a:moveTo>
                <a:cubicBezTo>
                  <a:pt x="41165" y="208333"/>
                  <a:pt x="177851" y="-2316"/>
                  <a:pt x="411920" y="0"/>
                </a:cubicBezTo>
                <a:cubicBezTo>
                  <a:pt x="737762" y="27044"/>
                  <a:pt x="946609" y="435"/>
                  <a:pt x="1111120" y="0"/>
                </a:cubicBezTo>
                <a:cubicBezTo>
                  <a:pt x="1275631" y="-435"/>
                  <a:pt x="1636529" y="-9420"/>
                  <a:pt x="1901216" y="0"/>
                </a:cubicBezTo>
                <a:cubicBezTo>
                  <a:pt x="2165903" y="9420"/>
                  <a:pt x="2369778" y="12928"/>
                  <a:pt x="2782208" y="0"/>
                </a:cubicBezTo>
                <a:cubicBezTo>
                  <a:pt x="3194638" y="-12928"/>
                  <a:pt x="3211726" y="-7308"/>
                  <a:pt x="3572304" y="0"/>
                </a:cubicBezTo>
                <a:cubicBezTo>
                  <a:pt x="3932882" y="7308"/>
                  <a:pt x="3907836" y="-20381"/>
                  <a:pt x="4089712" y="0"/>
                </a:cubicBezTo>
                <a:cubicBezTo>
                  <a:pt x="4271588" y="20381"/>
                  <a:pt x="4562984" y="19964"/>
                  <a:pt x="4879808" y="0"/>
                </a:cubicBezTo>
                <a:cubicBezTo>
                  <a:pt x="5196632" y="-19964"/>
                  <a:pt x="5250674" y="23486"/>
                  <a:pt x="5397217" y="0"/>
                </a:cubicBezTo>
                <a:cubicBezTo>
                  <a:pt x="5543760" y="-23486"/>
                  <a:pt x="5850611" y="-3067"/>
                  <a:pt x="6005521" y="0"/>
                </a:cubicBezTo>
                <a:cubicBezTo>
                  <a:pt x="6160431" y="3067"/>
                  <a:pt x="6356806" y="-26636"/>
                  <a:pt x="6613825" y="0"/>
                </a:cubicBezTo>
                <a:cubicBezTo>
                  <a:pt x="6870844" y="26636"/>
                  <a:pt x="6841212" y="8972"/>
                  <a:pt x="7040337" y="0"/>
                </a:cubicBezTo>
                <a:cubicBezTo>
                  <a:pt x="7239462" y="-8972"/>
                  <a:pt x="7571791" y="43829"/>
                  <a:pt x="7921329" y="0"/>
                </a:cubicBezTo>
                <a:cubicBezTo>
                  <a:pt x="8270867" y="-43829"/>
                  <a:pt x="8206219" y="4599"/>
                  <a:pt x="8347841" y="0"/>
                </a:cubicBezTo>
                <a:cubicBezTo>
                  <a:pt x="8489463" y="-4599"/>
                  <a:pt x="8681985" y="8560"/>
                  <a:pt x="8865249" y="0"/>
                </a:cubicBezTo>
                <a:cubicBezTo>
                  <a:pt x="9048513" y="-8560"/>
                  <a:pt x="9206571" y="-5395"/>
                  <a:pt x="9501521" y="0"/>
                </a:cubicBezTo>
                <a:cubicBezTo>
                  <a:pt x="9692049" y="-29327"/>
                  <a:pt x="9963805" y="163467"/>
                  <a:pt x="9913441" y="411920"/>
                </a:cubicBezTo>
                <a:cubicBezTo>
                  <a:pt x="9901221" y="620754"/>
                  <a:pt x="9921866" y="680430"/>
                  <a:pt x="9913441" y="911701"/>
                </a:cubicBezTo>
                <a:cubicBezTo>
                  <a:pt x="9905016" y="1142972"/>
                  <a:pt x="9892099" y="1344475"/>
                  <a:pt x="9913441" y="1460910"/>
                </a:cubicBezTo>
                <a:cubicBezTo>
                  <a:pt x="9934783" y="1577345"/>
                  <a:pt x="9904116" y="1879851"/>
                  <a:pt x="9913441" y="2059549"/>
                </a:cubicBezTo>
                <a:cubicBezTo>
                  <a:pt x="9923543" y="2301831"/>
                  <a:pt x="9719459" y="2472198"/>
                  <a:pt x="9501521" y="2471469"/>
                </a:cubicBezTo>
                <a:cubicBezTo>
                  <a:pt x="9297908" y="2497953"/>
                  <a:pt x="9005848" y="2491140"/>
                  <a:pt x="8802321" y="2471469"/>
                </a:cubicBezTo>
                <a:cubicBezTo>
                  <a:pt x="8598794" y="2451798"/>
                  <a:pt x="8337679" y="2478440"/>
                  <a:pt x="8194017" y="2471469"/>
                </a:cubicBezTo>
                <a:cubicBezTo>
                  <a:pt x="8050355" y="2464498"/>
                  <a:pt x="7573985" y="2504507"/>
                  <a:pt x="7313025" y="2471469"/>
                </a:cubicBezTo>
                <a:cubicBezTo>
                  <a:pt x="7052065" y="2438431"/>
                  <a:pt x="6855772" y="2492156"/>
                  <a:pt x="6704721" y="2471469"/>
                </a:cubicBezTo>
                <a:cubicBezTo>
                  <a:pt x="6553670" y="2450782"/>
                  <a:pt x="6175126" y="2456932"/>
                  <a:pt x="6005521" y="2471469"/>
                </a:cubicBezTo>
                <a:cubicBezTo>
                  <a:pt x="5835916" y="2486006"/>
                  <a:pt x="5394749" y="2437968"/>
                  <a:pt x="5215425" y="2471469"/>
                </a:cubicBezTo>
                <a:cubicBezTo>
                  <a:pt x="5036101" y="2504970"/>
                  <a:pt x="4685398" y="2502345"/>
                  <a:pt x="4516224" y="2471469"/>
                </a:cubicBezTo>
                <a:cubicBezTo>
                  <a:pt x="4347050" y="2440593"/>
                  <a:pt x="4040336" y="2438408"/>
                  <a:pt x="3817024" y="2471469"/>
                </a:cubicBezTo>
                <a:cubicBezTo>
                  <a:pt x="3593712" y="2504530"/>
                  <a:pt x="3545408" y="2492421"/>
                  <a:pt x="3390512" y="2471469"/>
                </a:cubicBezTo>
                <a:cubicBezTo>
                  <a:pt x="3235616" y="2450517"/>
                  <a:pt x="2908875" y="2492854"/>
                  <a:pt x="2782208" y="2471469"/>
                </a:cubicBezTo>
                <a:cubicBezTo>
                  <a:pt x="2655541" y="2450084"/>
                  <a:pt x="2289653" y="2482213"/>
                  <a:pt x="2083008" y="2471469"/>
                </a:cubicBezTo>
                <a:cubicBezTo>
                  <a:pt x="1876363" y="2460725"/>
                  <a:pt x="1754792" y="2454646"/>
                  <a:pt x="1565600" y="2471469"/>
                </a:cubicBezTo>
                <a:cubicBezTo>
                  <a:pt x="1376408" y="2488292"/>
                  <a:pt x="909979" y="2463357"/>
                  <a:pt x="411920" y="2471469"/>
                </a:cubicBezTo>
                <a:cubicBezTo>
                  <a:pt x="143315" y="2492272"/>
                  <a:pt x="1178" y="2276409"/>
                  <a:pt x="0" y="2059549"/>
                </a:cubicBezTo>
                <a:cubicBezTo>
                  <a:pt x="3173" y="1921788"/>
                  <a:pt x="23059" y="1744660"/>
                  <a:pt x="0" y="1526816"/>
                </a:cubicBezTo>
                <a:cubicBezTo>
                  <a:pt x="-23059" y="1308972"/>
                  <a:pt x="-22240" y="1139946"/>
                  <a:pt x="0" y="944653"/>
                </a:cubicBezTo>
                <a:cubicBezTo>
                  <a:pt x="22240" y="749360"/>
                  <a:pt x="24032" y="563898"/>
                  <a:pt x="0" y="411920"/>
                </a:cubicBezTo>
                <a:close/>
              </a:path>
              <a:path w="9913441" h="2471469" stroke="0" extrusionOk="0">
                <a:moveTo>
                  <a:pt x="0" y="411920"/>
                </a:moveTo>
                <a:cubicBezTo>
                  <a:pt x="-5667" y="176668"/>
                  <a:pt x="158191" y="-16736"/>
                  <a:pt x="411920" y="0"/>
                </a:cubicBezTo>
                <a:cubicBezTo>
                  <a:pt x="637950" y="6435"/>
                  <a:pt x="951698" y="36913"/>
                  <a:pt x="1292912" y="0"/>
                </a:cubicBezTo>
                <a:cubicBezTo>
                  <a:pt x="1634126" y="-36913"/>
                  <a:pt x="1725974" y="21814"/>
                  <a:pt x="2083008" y="0"/>
                </a:cubicBezTo>
                <a:cubicBezTo>
                  <a:pt x="2440042" y="-21814"/>
                  <a:pt x="2416769" y="-14361"/>
                  <a:pt x="2509520" y="0"/>
                </a:cubicBezTo>
                <a:cubicBezTo>
                  <a:pt x="2602271" y="14361"/>
                  <a:pt x="2833646" y="21258"/>
                  <a:pt x="3026928" y="0"/>
                </a:cubicBezTo>
                <a:cubicBezTo>
                  <a:pt x="3220210" y="-21258"/>
                  <a:pt x="3641965" y="36281"/>
                  <a:pt x="3817024" y="0"/>
                </a:cubicBezTo>
                <a:cubicBezTo>
                  <a:pt x="3992083" y="-36281"/>
                  <a:pt x="4140805" y="2230"/>
                  <a:pt x="4334432" y="0"/>
                </a:cubicBezTo>
                <a:cubicBezTo>
                  <a:pt x="4528059" y="-2230"/>
                  <a:pt x="4863231" y="-10048"/>
                  <a:pt x="5033633" y="0"/>
                </a:cubicBezTo>
                <a:cubicBezTo>
                  <a:pt x="5204035" y="10048"/>
                  <a:pt x="5250063" y="20211"/>
                  <a:pt x="5460145" y="0"/>
                </a:cubicBezTo>
                <a:cubicBezTo>
                  <a:pt x="5670227" y="-20211"/>
                  <a:pt x="5922566" y="-18174"/>
                  <a:pt x="6159345" y="0"/>
                </a:cubicBezTo>
                <a:cubicBezTo>
                  <a:pt x="6396124" y="18174"/>
                  <a:pt x="6663550" y="11740"/>
                  <a:pt x="6858545" y="0"/>
                </a:cubicBezTo>
                <a:cubicBezTo>
                  <a:pt x="7053540" y="-11740"/>
                  <a:pt x="7356393" y="33610"/>
                  <a:pt x="7648641" y="0"/>
                </a:cubicBezTo>
                <a:cubicBezTo>
                  <a:pt x="7940889" y="-33610"/>
                  <a:pt x="7964342" y="-6091"/>
                  <a:pt x="8075153" y="0"/>
                </a:cubicBezTo>
                <a:cubicBezTo>
                  <a:pt x="8185964" y="6091"/>
                  <a:pt x="8507235" y="6996"/>
                  <a:pt x="8774353" y="0"/>
                </a:cubicBezTo>
                <a:cubicBezTo>
                  <a:pt x="9041471" y="-6996"/>
                  <a:pt x="9225987" y="-7385"/>
                  <a:pt x="9501521" y="0"/>
                </a:cubicBezTo>
                <a:cubicBezTo>
                  <a:pt x="9777864" y="23620"/>
                  <a:pt x="9885433" y="231465"/>
                  <a:pt x="9913441" y="411920"/>
                </a:cubicBezTo>
                <a:cubicBezTo>
                  <a:pt x="9911881" y="663845"/>
                  <a:pt x="9905509" y="819006"/>
                  <a:pt x="9913441" y="928177"/>
                </a:cubicBezTo>
                <a:cubicBezTo>
                  <a:pt x="9921373" y="1037348"/>
                  <a:pt x="9940610" y="1243268"/>
                  <a:pt x="9913441" y="1493863"/>
                </a:cubicBezTo>
                <a:cubicBezTo>
                  <a:pt x="9886272" y="1744458"/>
                  <a:pt x="9891497" y="1779945"/>
                  <a:pt x="9913441" y="2059549"/>
                </a:cubicBezTo>
                <a:cubicBezTo>
                  <a:pt x="9875941" y="2324662"/>
                  <a:pt x="9770822" y="2454975"/>
                  <a:pt x="9501521" y="2471469"/>
                </a:cubicBezTo>
                <a:cubicBezTo>
                  <a:pt x="9214034" y="2469273"/>
                  <a:pt x="8870086" y="2441006"/>
                  <a:pt x="8711425" y="2471469"/>
                </a:cubicBezTo>
                <a:cubicBezTo>
                  <a:pt x="8552764" y="2501932"/>
                  <a:pt x="8256970" y="2472859"/>
                  <a:pt x="8103121" y="2471469"/>
                </a:cubicBezTo>
                <a:cubicBezTo>
                  <a:pt x="7949272" y="2470079"/>
                  <a:pt x="7746604" y="2467289"/>
                  <a:pt x="7585713" y="2471469"/>
                </a:cubicBezTo>
                <a:cubicBezTo>
                  <a:pt x="7424822" y="2475649"/>
                  <a:pt x="7125811" y="2442186"/>
                  <a:pt x="6977409" y="2471469"/>
                </a:cubicBezTo>
                <a:cubicBezTo>
                  <a:pt x="6829007" y="2500752"/>
                  <a:pt x="6442016" y="2494381"/>
                  <a:pt x="6278209" y="2471469"/>
                </a:cubicBezTo>
                <a:cubicBezTo>
                  <a:pt x="6114402" y="2448557"/>
                  <a:pt x="6005558" y="2457876"/>
                  <a:pt x="5851697" y="2471469"/>
                </a:cubicBezTo>
                <a:cubicBezTo>
                  <a:pt x="5697836" y="2485062"/>
                  <a:pt x="5527960" y="2454890"/>
                  <a:pt x="5425185" y="2471469"/>
                </a:cubicBezTo>
                <a:cubicBezTo>
                  <a:pt x="5322410" y="2488048"/>
                  <a:pt x="4949882" y="2453634"/>
                  <a:pt x="4725984" y="2471469"/>
                </a:cubicBezTo>
                <a:cubicBezTo>
                  <a:pt x="4502086" y="2489304"/>
                  <a:pt x="4415395" y="2466244"/>
                  <a:pt x="4299472" y="2471469"/>
                </a:cubicBezTo>
                <a:cubicBezTo>
                  <a:pt x="4183549" y="2476694"/>
                  <a:pt x="3958682" y="2455933"/>
                  <a:pt x="3872960" y="2471469"/>
                </a:cubicBezTo>
                <a:cubicBezTo>
                  <a:pt x="3787238" y="2487005"/>
                  <a:pt x="3387990" y="2457896"/>
                  <a:pt x="3173760" y="2471469"/>
                </a:cubicBezTo>
                <a:cubicBezTo>
                  <a:pt x="2959530" y="2485042"/>
                  <a:pt x="2541316" y="2514960"/>
                  <a:pt x="2292768" y="2471469"/>
                </a:cubicBezTo>
                <a:cubicBezTo>
                  <a:pt x="2044220" y="2427978"/>
                  <a:pt x="1721865" y="2498290"/>
                  <a:pt x="1411776" y="2471469"/>
                </a:cubicBezTo>
                <a:cubicBezTo>
                  <a:pt x="1101687" y="2444648"/>
                  <a:pt x="677098" y="2424857"/>
                  <a:pt x="411920" y="2471469"/>
                </a:cubicBezTo>
                <a:cubicBezTo>
                  <a:pt x="232864" y="2469780"/>
                  <a:pt x="12023" y="2305978"/>
                  <a:pt x="0" y="2059549"/>
                </a:cubicBezTo>
                <a:cubicBezTo>
                  <a:pt x="-5646" y="1911110"/>
                  <a:pt x="-1716" y="1664794"/>
                  <a:pt x="0" y="1493863"/>
                </a:cubicBezTo>
                <a:cubicBezTo>
                  <a:pt x="1716" y="1322932"/>
                  <a:pt x="20188" y="1109814"/>
                  <a:pt x="0" y="994082"/>
                </a:cubicBezTo>
                <a:cubicBezTo>
                  <a:pt x="-20188" y="878350"/>
                  <a:pt x="-20159" y="561469"/>
                  <a:pt x="0" y="41192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5269219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Đây là các bức ảnh của mình từ lúc mới sinh đến nay. Mình có nhiều thay đổi như: bắt đầu đứng chựng, biết nói, biết đi, mình vào lớp 1 và quen với các bạn mới, biết thể hiện sở thích,...</a:t>
            </a:r>
            <a:endParaRPr lang="vi-VN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32A9A-6D81-4056-BE56-80E4F0F15442}"/>
              </a:ext>
            </a:extLst>
          </p:cNvPr>
          <p:cNvSpPr txBox="1"/>
          <p:nvPr/>
        </p:nvSpPr>
        <p:spPr>
          <a:xfrm>
            <a:off x="4933775" y="60114"/>
            <a:ext cx="1867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FU Jamaica" panose="00000400000000000000" pitchFamily="2" charset="0"/>
                <a:ea typeface="+mn-ea"/>
                <a:cs typeface="+mn-cs"/>
              </a:rPr>
              <a:t>gợi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FU Jamaica" panose="00000400000000000000" pitchFamily="2" charset="0"/>
                <a:ea typeface="+mn-ea"/>
                <a:cs typeface="+mn-cs"/>
              </a:rPr>
              <a:t> ý: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FU Jamaica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5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58589-7943-5B38-BF8D-B40BCCBD35D2}"/>
              </a:ext>
            </a:extLst>
          </p:cNvPr>
          <p:cNvSpPr txBox="1"/>
          <p:nvPr/>
        </p:nvSpPr>
        <p:spPr>
          <a:xfrm>
            <a:off x="1959429" y="1031232"/>
            <a:ext cx="86401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          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ngày</a:t>
            </a:r>
            <a:r>
              <a:rPr lang="en-US" sz="3600" dirty="0"/>
              <a:t> 10 </a:t>
            </a:r>
            <a:r>
              <a:rPr lang="en-US" sz="3600" dirty="0" err="1"/>
              <a:t>tháng</a:t>
            </a:r>
            <a:r>
              <a:rPr lang="en-US" sz="3600" dirty="0"/>
              <a:t> 3 </a:t>
            </a:r>
            <a:r>
              <a:rPr lang="en-US" sz="3600" dirty="0" err="1"/>
              <a:t>năm</a:t>
            </a:r>
            <a:r>
              <a:rPr lang="en-US" sz="3600" dirty="0"/>
              <a:t> 2025</a:t>
            </a:r>
            <a:br>
              <a:rPr lang="en-US" sz="3600" dirty="0"/>
            </a:br>
            <a:r>
              <a:rPr lang="en-US" sz="3600" dirty="0"/>
              <a:t>                                  </a:t>
            </a:r>
            <a:r>
              <a:rPr lang="en-US" sz="3600" u="sng" dirty="0"/>
              <a:t>Khoa </a:t>
            </a:r>
            <a:r>
              <a:rPr lang="en-US" sz="3600" u="sng" dirty="0" err="1"/>
              <a:t>học</a:t>
            </a:r>
            <a:br>
              <a:rPr lang="en-US" sz="3600" u="sng" dirty="0"/>
            </a:br>
            <a:r>
              <a:rPr lang="en-US" u="sng" dirty="0"/>
              <a:t>  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6C5D0-6887-B926-CC43-0221B0AFCC2C}"/>
              </a:ext>
            </a:extLst>
          </p:cNvPr>
          <p:cNvSpPr txBox="1"/>
          <p:nvPr/>
        </p:nvSpPr>
        <p:spPr>
          <a:xfrm>
            <a:off x="3048778" y="2280076"/>
            <a:ext cx="7550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C2321"/>
                </a:solidFill>
                <a:latin typeface="#9Slide07 Crocante" panose="02000000000000000000" pitchFamily="2" charset="-93"/>
              </a:rPr>
              <a:t>        </a:t>
            </a:r>
            <a:r>
              <a:rPr lang="vi-VN" sz="2000" dirty="0">
                <a:solidFill>
                  <a:srgbClr val="FC2321"/>
                </a:solidFill>
                <a:latin typeface="#9Slide07 Crocante" panose="02000000000000000000" pitchFamily="2" charset="-93"/>
              </a:rPr>
              <a:t>CÁC </a:t>
            </a:r>
            <a:r>
              <a:rPr lang="en-US" sz="2000" dirty="0">
                <a:solidFill>
                  <a:srgbClr val="FC2321"/>
                </a:solidFill>
                <a:latin typeface="#9Slide07 Crocante" panose="02000000000000000000" pitchFamily="2" charset="-93"/>
              </a:rPr>
              <a:t>GIAI ĐOẠN PHÁT TRIỂN  CỦA CON NGƯỜI (</a:t>
            </a:r>
            <a:r>
              <a:rPr lang="en-US" sz="2000" dirty="0" err="1">
                <a:solidFill>
                  <a:srgbClr val="FC2321"/>
                </a:solidFill>
                <a:latin typeface="#9Slide07 Crocante" panose="02000000000000000000" pitchFamily="2" charset="-93"/>
              </a:rPr>
              <a:t>Tiết</a:t>
            </a:r>
            <a:r>
              <a:rPr lang="en-US" sz="2000" dirty="0">
                <a:solidFill>
                  <a:srgbClr val="FC2321"/>
                </a:solidFill>
                <a:latin typeface="#9Slide07 Crocante" panose="02000000000000000000" pitchFamily="2" charset="-93"/>
              </a:rPr>
              <a:t> 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36404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7ADDD6-BBFF-0CBB-1746-C2708918D75C}"/>
              </a:ext>
            </a:extLst>
          </p:cNvPr>
          <p:cNvSpPr txBox="1"/>
          <p:nvPr/>
        </p:nvSpPr>
        <p:spPr>
          <a:xfrm>
            <a:off x="2501660" y="1259456"/>
            <a:ext cx="70439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#9Slide07 SFU Jamaica" panose="00000400000000000000" pitchFamily="2" charset="0"/>
                <a:ea typeface="+mn-ea"/>
                <a:cs typeface="+mn-cs"/>
              </a:rPr>
              <a:t>KHÁM PHÁ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#9Slide07 SFU Jamaica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9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2F0D6-898D-D887-E9E9-A248D60C5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DAE330-951C-9E41-094C-F929BE316C94}"/>
              </a:ext>
            </a:extLst>
          </p:cNvPr>
          <p:cNvSpPr/>
          <p:nvPr/>
        </p:nvSpPr>
        <p:spPr>
          <a:xfrm>
            <a:off x="586598" y="514637"/>
            <a:ext cx="10102738" cy="3798758"/>
          </a:xfrm>
          <a:custGeom>
            <a:avLst/>
            <a:gdLst>
              <a:gd name="connsiteX0" fmla="*/ 0 w 10102738"/>
              <a:gd name="connsiteY0" fmla="*/ 633139 h 3798758"/>
              <a:gd name="connsiteX1" fmla="*/ 633139 w 10102738"/>
              <a:gd name="connsiteY1" fmla="*/ 0 h 3798758"/>
              <a:gd name="connsiteX2" fmla="*/ 1489596 w 10102738"/>
              <a:gd name="connsiteY2" fmla="*/ 0 h 3798758"/>
              <a:gd name="connsiteX3" fmla="*/ 2257688 w 10102738"/>
              <a:gd name="connsiteY3" fmla="*/ 0 h 3798758"/>
              <a:gd name="connsiteX4" fmla="*/ 2760687 w 10102738"/>
              <a:gd name="connsiteY4" fmla="*/ 0 h 3798758"/>
              <a:gd name="connsiteX5" fmla="*/ 3528779 w 10102738"/>
              <a:gd name="connsiteY5" fmla="*/ 0 h 3798758"/>
              <a:gd name="connsiteX6" fmla="*/ 4031777 w 10102738"/>
              <a:gd name="connsiteY6" fmla="*/ 0 h 3798758"/>
              <a:gd name="connsiteX7" fmla="*/ 4623141 w 10102738"/>
              <a:gd name="connsiteY7" fmla="*/ 0 h 3798758"/>
              <a:gd name="connsiteX8" fmla="*/ 5214504 w 10102738"/>
              <a:gd name="connsiteY8" fmla="*/ 0 h 3798758"/>
              <a:gd name="connsiteX9" fmla="*/ 5629138 w 10102738"/>
              <a:gd name="connsiteY9" fmla="*/ 0 h 3798758"/>
              <a:gd name="connsiteX10" fmla="*/ 6485594 w 10102738"/>
              <a:gd name="connsiteY10" fmla="*/ 0 h 3798758"/>
              <a:gd name="connsiteX11" fmla="*/ 6900228 w 10102738"/>
              <a:gd name="connsiteY11" fmla="*/ 0 h 3798758"/>
              <a:gd name="connsiteX12" fmla="*/ 7403227 w 10102738"/>
              <a:gd name="connsiteY12" fmla="*/ 0 h 3798758"/>
              <a:gd name="connsiteX13" fmla="*/ 7994590 w 10102738"/>
              <a:gd name="connsiteY13" fmla="*/ 0 h 3798758"/>
              <a:gd name="connsiteX14" fmla="*/ 8409224 w 10102738"/>
              <a:gd name="connsiteY14" fmla="*/ 0 h 3798758"/>
              <a:gd name="connsiteX15" fmla="*/ 9469599 w 10102738"/>
              <a:gd name="connsiteY15" fmla="*/ 0 h 3798758"/>
              <a:gd name="connsiteX16" fmla="*/ 10102738 w 10102738"/>
              <a:gd name="connsiteY16" fmla="*/ 633139 h 3798758"/>
              <a:gd name="connsiteX17" fmla="*/ 10102738 w 10102738"/>
              <a:gd name="connsiteY17" fmla="*/ 1291584 h 3798758"/>
              <a:gd name="connsiteX18" fmla="*/ 10102738 w 10102738"/>
              <a:gd name="connsiteY18" fmla="*/ 1848729 h 3798758"/>
              <a:gd name="connsiteX19" fmla="*/ 10102738 w 10102738"/>
              <a:gd name="connsiteY19" fmla="*/ 2507174 h 3798758"/>
              <a:gd name="connsiteX20" fmla="*/ 10102738 w 10102738"/>
              <a:gd name="connsiteY20" fmla="*/ 3165619 h 3798758"/>
              <a:gd name="connsiteX21" fmla="*/ 9469599 w 10102738"/>
              <a:gd name="connsiteY21" fmla="*/ 3798758 h 3798758"/>
              <a:gd name="connsiteX22" fmla="*/ 8701507 w 10102738"/>
              <a:gd name="connsiteY22" fmla="*/ 3798758 h 3798758"/>
              <a:gd name="connsiteX23" fmla="*/ 8021779 w 10102738"/>
              <a:gd name="connsiteY23" fmla="*/ 3798758 h 3798758"/>
              <a:gd name="connsiteX24" fmla="*/ 7253687 w 10102738"/>
              <a:gd name="connsiteY24" fmla="*/ 3798758 h 3798758"/>
              <a:gd name="connsiteX25" fmla="*/ 6573959 w 10102738"/>
              <a:gd name="connsiteY25" fmla="*/ 3798758 h 3798758"/>
              <a:gd name="connsiteX26" fmla="*/ 5894231 w 10102738"/>
              <a:gd name="connsiteY26" fmla="*/ 3798758 h 3798758"/>
              <a:gd name="connsiteX27" fmla="*/ 5479597 w 10102738"/>
              <a:gd name="connsiteY27" fmla="*/ 3798758 h 3798758"/>
              <a:gd name="connsiteX28" fmla="*/ 4888234 w 10102738"/>
              <a:gd name="connsiteY28" fmla="*/ 3798758 h 3798758"/>
              <a:gd name="connsiteX29" fmla="*/ 4208507 w 10102738"/>
              <a:gd name="connsiteY29" fmla="*/ 3798758 h 3798758"/>
              <a:gd name="connsiteX30" fmla="*/ 3705508 w 10102738"/>
              <a:gd name="connsiteY30" fmla="*/ 3798758 h 3798758"/>
              <a:gd name="connsiteX31" fmla="*/ 3025780 w 10102738"/>
              <a:gd name="connsiteY31" fmla="*/ 3798758 h 3798758"/>
              <a:gd name="connsiteX32" fmla="*/ 2257688 w 10102738"/>
              <a:gd name="connsiteY32" fmla="*/ 3798758 h 3798758"/>
              <a:gd name="connsiteX33" fmla="*/ 1843054 w 10102738"/>
              <a:gd name="connsiteY33" fmla="*/ 3798758 h 3798758"/>
              <a:gd name="connsiteX34" fmla="*/ 1340056 w 10102738"/>
              <a:gd name="connsiteY34" fmla="*/ 3798758 h 3798758"/>
              <a:gd name="connsiteX35" fmla="*/ 633139 w 10102738"/>
              <a:gd name="connsiteY35" fmla="*/ 3798758 h 3798758"/>
              <a:gd name="connsiteX36" fmla="*/ 0 w 10102738"/>
              <a:gd name="connsiteY36" fmla="*/ 3165619 h 3798758"/>
              <a:gd name="connsiteX37" fmla="*/ 0 w 10102738"/>
              <a:gd name="connsiteY37" fmla="*/ 2608473 h 3798758"/>
              <a:gd name="connsiteX38" fmla="*/ 0 w 10102738"/>
              <a:gd name="connsiteY38" fmla="*/ 1950029 h 3798758"/>
              <a:gd name="connsiteX39" fmla="*/ 0 w 10102738"/>
              <a:gd name="connsiteY39" fmla="*/ 1342233 h 3798758"/>
              <a:gd name="connsiteX40" fmla="*/ 0 w 10102738"/>
              <a:gd name="connsiteY40" fmla="*/ 633139 h 37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102738" h="3798758" fill="none" extrusionOk="0">
                <a:moveTo>
                  <a:pt x="0" y="633139"/>
                </a:moveTo>
                <a:cubicBezTo>
                  <a:pt x="7507" y="299248"/>
                  <a:pt x="271100" y="50698"/>
                  <a:pt x="633139" y="0"/>
                </a:cubicBezTo>
                <a:cubicBezTo>
                  <a:pt x="872113" y="15836"/>
                  <a:pt x="1173223" y="-26831"/>
                  <a:pt x="1489596" y="0"/>
                </a:cubicBezTo>
                <a:cubicBezTo>
                  <a:pt x="1805969" y="26831"/>
                  <a:pt x="2001615" y="21431"/>
                  <a:pt x="2257688" y="0"/>
                </a:cubicBezTo>
                <a:cubicBezTo>
                  <a:pt x="2513761" y="-21431"/>
                  <a:pt x="2630752" y="-13030"/>
                  <a:pt x="2760687" y="0"/>
                </a:cubicBezTo>
                <a:cubicBezTo>
                  <a:pt x="2890622" y="13030"/>
                  <a:pt x="3330394" y="17126"/>
                  <a:pt x="3528779" y="0"/>
                </a:cubicBezTo>
                <a:cubicBezTo>
                  <a:pt x="3727164" y="-17126"/>
                  <a:pt x="3867808" y="22601"/>
                  <a:pt x="4031777" y="0"/>
                </a:cubicBezTo>
                <a:cubicBezTo>
                  <a:pt x="4195746" y="-22601"/>
                  <a:pt x="4339487" y="19662"/>
                  <a:pt x="4623141" y="0"/>
                </a:cubicBezTo>
                <a:cubicBezTo>
                  <a:pt x="4906795" y="-19662"/>
                  <a:pt x="4922192" y="-19663"/>
                  <a:pt x="5214504" y="0"/>
                </a:cubicBezTo>
                <a:cubicBezTo>
                  <a:pt x="5506816" y="19663"/>
                  <a:pt x="5448454" y="13054"/>
                  <a:pt x="5629138" y="0"/>
                </a:cubicBezTo>
                <a:cubicBezTo>
                  <a:pt x="5809822" y="-13054"/>
                  <a:pt x="6077489" y="2692"/>
                  <a:pt x="6485594" y="0"/>
                </a:cubicBezTo>
                <a:cubicBezTo>
                  <a:pt x="6893699" y="-2692"/>
                  <a:pt x="6811802" y="19604"/>
                  <a:pt x="6900228" y="0"/>
                </a:cubicBezTo>
                <a:cubicBezTo>
                  <a:pt x="6988654" y="-19604"/>
                  <a:pt x="7170300" y="24890"/>
                  <a:pt x="7403227" y="0"/>
                </a:cubicBezTo>
                <a:cubicBezTo>
                  <a:pt x="7636154" y="-24890"/>
                  <a:pt x="7868215" y="-11650"/>
                  <a:pt x="7994590" y="0"/>
                </a:cubicBezTo>
                <a:cubicBezTo>
                  <a:pt x="8120965" y="11650"/>
                  <a:pt x="8295071" y="-18122"/>
                  <a:pt x="8409224" y="0"/>
                </a:cubicBezTo>
                <a:cubicBezTo>
                  <a:pt x="8523377" y="18122"/>
                  <a:pt x="9223580" y="-39784"/>
                  <a:pt x="9469599" y="0"/>
                </a:cubicBezTo>
                <a:cubicBezTo>
                  <a:pt x="9816475" y="29143"/>
                  <a:pt x="10125726" y="274496"/>
                  <a:pt x="10102738" y="633139"/>
                </a:cubicBezTo>
                <a:cubicBezTo>
                  <a:pt x="10095936" y="927610"/>
                  <a:pt x="10090879" y="1087275"/>
                  <a:pt x="10102738" y="1291584"/>
                </a:cubicBezTo>
                <a:cubicBezTo>
                  <a:pt x="10114597" y="1495893"/>
                  <a:pt x="10098668" y="1699945"/>
                  <a:pt x="10102738" y="1848729"/>
                </a:cubicBezTo>
                <a:cubicBezTo>
                  <a:pt x="10106808" y="1997514"/>
                  <a:pt x="10125452" y="2344963"/>
                  <a:pt x="10102738" y="2507174"/>
                </a:cubicBezTo>
                <a:cubicBezTo>
                  <a:pt x="10080024" y="2669385"/>
                  <a:pt x="10129387" y="2949949"/>
                  <a:pt x="10102738" y="3165619"/>
                </a:cubicBezTo>
                <a:cubicBezTo>
                  <a:pt x="10066791" y="3541630"/>
                  <a:pt x="9826968" y="3861859"/>
                  <a:pt x="9469599" y="3798758"/>
                </a:cubicBezTo>
                <a:cubicBezTo>
                  <a:pt x="9282519" y="3797622"/>
                  <a:pt x="8880435" y="3800738"/>
                  <a:pt x="8701507" y="3798758"/>
                </a:cubicBezTo>
                <a:cubicBezTo>
                  <a:pt x="8522579" y="3796778"/>
                  <a:pt x="8215684" y="3794596"/>
                  <a:pt x="8021779" y="3798758"/>
                </a:cubicBezTo>
                <a:cubicBezTo>
                  <a:pt x="7827874" y="3802920"/>
                  <a:pt x="7569483" y="3762141"/>
                  <a:pt x="7253687" y="3798758"/>
                </a:cubicBezTo>
                <a:cubicBezTo>
                  <a:pt x="6937891" y="3835375"/>
                  <a:pt x="6748437" y="3798852"/>
                  <a:pt x="6573959" y="3798758"/>
                </a:cubicBezTo>
                <a:cubicBezTo>
                  <a:pt x="6399481" y="3798664"/>
                  <a:pt x="6046463" y="3831189"/>
                  <a:pt x="5894231" y="3798758"/>
                </a:cubicBezTo>
                <a:cubicBezTo>
                  <a:pt x="5741999" y="3766327"/>
                  <a:pt x="5564452" y="3808834"/>
                  <a:pt x="5479597" y="3798758"/>
                </a:cubicBezTo>
                <a:cubicBezTo>
                  <a:pt x="5394742" y="3788682"/>
                  <a:pt x="5132258" y="3813440"/>
                  <a:pt x="4888234" y="3798758"/>
                </a:cubicBezTo>
                <a:cubicBezTo>
                  <a:pt x="4644210" y="3784076"/>
                  <a:pt x="4546581" y="3789286"/>
                  <a:pt x="4208507" y="3798758"/>
                </a:cubicBezTo>
                <a:cubicBezTo>
                  <a:pt x="3870433" y="3808230"/>
                  <a:pt x="3827656" y="3788470"/>
                  <a:pt x="3705508" y="3798758"/>
                </a:cubicBezTo>
                <a:cubicBezTo>
                  <a:pt x="3583360" y="3809046"/>
                  <a:pt x="3273691" y="3826732"/>
                  <a:pt x="3025780" y="3798758"/>
                </a:cubicBezTo>
                <a:cubicBezTo>
                  <a:pt x="2777869" y="3770784"/>
                  <a:pt x="2415923" y="3789349"/>
                  <a:pt x="2257688" y="3798758"/>
                </a:cubicBezTo>
                <a:cubicBezTo>
                  <a:pt x="2099453" y="3808167"/>
                  <a:pt x="1990223" y="3778689"/>
                  <a:pt x="1843054" y="3798758"/>
                </a:cubicBezTo>
                <a:cubicBezTo>
                  <a:pt x="1695885" y="3818827"/>
                  <a:pt x="1451560" y="3777911"/>
                  <a:pt x="1340056" y="3798758"/>
                </a:cubicBezTo>
                <a:cubicBezTo>
                  <a:pt x="1228552" y="3819605"/>
                  <a:pt x="972160" y="3807987"/>
                  <a:pt x="633139" y="3798758"/>
                </a:cubicBezTo>
                <a:cubicBezTo>
                  <a:pt x="243351" y="3853957"/>
                  <a:pt x="44579" y="3528997"/>
                  <a:pt x="0" y="3165619"/>
                </a:cubicBezTo>
                <a:cubicBezTo>
                  <a:pt x="4884" y="3016891"/>
                  <a:pt x="13991" y="2726547"/>
                  <a:pt x="0" y="2608473"/>
                </a:cubicBezTo>
                <a:cubicBezTo>
                  <a:pt x="-13991" y="2490399"/>
                  <a:pt x="-15344" y="2118802"/>
                  <a:pt x="0" y="1950029"/>
                </a:cubicBezTo>
                <a:cubicBezTo>
                  <a:pt x="15344" y="1781256"/>
                  <a:pt x="-9269" y="1543185"/>
                  <a:pt x="0" y="1342233"/>
                </a:cubicBezTo>
                <a:cubicBezTo>
                  <a:pt x="9269" y="1141281"/>
                  <a:pt x="-20079" y="814934"/>
                  <a:pt x="0" y="633139"/>
                </a:cubicBezTo>
                <a:close/>
              </a:path>
              <a:path w="10102738" h="3798758" stroke="0" extrusionOk="0">
                <a:moveTo>
                  <a:pt x="0" y="633139"/>
                </a:moveTo>
                <a:cubicBezTo>
                  <a:pt x="-48481" y="217120"/>
                  <a:pt x="234273" y="-31386"/>
                  <a:pt x="633139" y="0"/>
                </a:cubicBezTo>
                <a:cubicBezTo>
                  <a:pt x="946547" y="28821"/>
                  <a:pt x="1228471" y="-31499"/>
                  <a:pt x="1489596" y="0"/>
                </a:cubicBezTo>
                <a:cubicBezTo>
                  <a:pt x="1750721" y="31499"/>
                  <a:pt x="1887651" y="-27138"/>
                  <a:pt x="2257688" y="0"/>
                </a:cubicBezTo>
                <a:cubicBezTo>
                  <a:pt x="2627725" y="27138"/>
                  <a:pt x="2493169" y="-17849"/>
                  <a:pt x="2672322" y="0"/>
                </a:cubicBezTo>
                <a:cubicBezTo>
                  <a:pt x="2851475" y="17849"/>
                  <a:pt x="2954753" y="-7356"/>
                  <a:pt x="3175321" y="0"/>
                </a:cubicBezTo>
                <a:cubicBezTo>
                  <a:pt x="3395889" y="7356"/>
                  <a:pt x="3718283" y="34234"/>
                  <a:pt x="3943413" y="0"/>
                </a:cubicBezTo>
                <a:cubicBezTo>
                  <a:pt x="4168543" y="-34234"/>
                  <a:pt x="4302577" y="-10329"/>
                  <a:pt x="4446411" y="0"/>
                </a:cubicBezTo>
                <a:cubicBezTo>
                  <a:pt x="4590245" y="10329"/>
                  <a:pt x="4876018" y="-32249"/>
                  <a:pt x="5126139" y="0"/>
                </a:cubicBezTo>
                <a:cubicBezTo>
                  <a:pt x="5376260" y="32249"/>
                  <a:pt x="5404063" y="-5767"/>
                  <a:pt x="5540773" y="0"/>
                </a:cubicBezTo>
                <a:cubicBezTo>
                  <a:pt x="5677483" y="5767"/>
                  <a:pt x="5997581" y="30307"/>
                  <a:pt x="6220501" y="0"/>
                </a:cubicBezTo>
                <a:cubicBezTo>
                  <a:pt x="6443421" y="-30307"/>
                  <a:pt x="6651229" y="-19372"/>
                  <a:pt x="6900228" y="0"/>
                </a:cubicBezTo>
                <a:cubicBezTo>
                  <a:pt x="7149227" y="19372"/>
                  <a:pt x="7473246" y="25953"/>
                  <a:pt x="7668321" y="0"/>
                </a:cubicBezTo>
                <a:cubicBezTo>
                  <a:pt x="7863396" y="-25953"/>
                  <a:pt x="7972305" y="17608"/>
                  <a:pt x="8082955" y="0"/>
                </a:cubicBezTo>
                <a:cubicBezTo>
                  <a:pt x="8193605" y="-17608"/>
                  <a:pt x="8617617" y="23531"/>
                  <a:pt x="8762682" y="0"/>
                </a:cubicBezTo>
                <a:cubicBezTo>
                  <a:pt x="8907747" y="-23531"/>
                  <a:pt x="9180685" y="-35023"/>
                  <a:pt x="9469599" y="0"/>
                </a:cubicBezTo>
                <a:cubicBezTo>
                  <a:pt x="9874230" y="26575"/>
                  <a:pt x="10092498" y="300664"/>
                  <a:pt x="10102738" y="633139"/>
                </a:cubicBezTo>
                <a:cubicBezTo>
                  <a:pt x="10095561" y="921302"/>
                  <a:pt x="10077467" y="1034566"/>
                  <a:pt x="10102738" y="1215609"/>
                </a:cubicBezTo>
                <a:cubicBezTo>
                  <a:pt x="10128010" y="1396652"/>
                  <a:pt x="10130578" y="1608060"/>
                  <a:pt x="10102738" y="1874054"/>
                </a:cubicBezTo>
                <a:cubicBezTo>
                  <a:pt x="10074898" y="2140048"/>
                  <a:pt x="10116826" y="2397307"/>
                  <a:pt x="10102738" y="2557824"/>
                </a:cubicBezTo>
                <a:cubicBezTo>
                  <a:pt x="10088651" y="2718341"/>
                  <a:pt x="10110380" y="2964542"/>
                  <a:pt x="10102738" y="3165619"/>
                </a:cubicBezTo>
                <a:cubicBezTo>
                  <a:pt x="10137249" y="3513732"/>
                  <a:pt x="9843793" y="3841222"/>
                  <a:pt x="9469599" y="3798758"/>
                </a:cubicBezTo>
                <a:cubicBezTo>
                  <a:pt x="9301227" y="3787805"/>
                  <a:pt x="9091562" y="3784136"/>
                  <a:pt x="8878236" y="3798758"/>
                </a:cubicBezTo>
                <a:cubicBezTo>
                  <a:pt x="8664910" y="3813380"/>
                  <a:pt x="8617707" y="3787639"/>
                  <a:pt x="8375237" y="3798758"/>
                </a:cubicBezTo>
                <a:cubicBezTo>
                  <a:pt x="8132767" y="3809877"/>
                  <a:pt x="7979612" y="3806322"/>
                  <a:pt x="7783874" y="3798758"/>
                </a:cubicBezTo>
                <a:cubicBezTo>
                  <a:pt x="7588136" y="3791194"/>
                  <a:pt x="7276271" y="3825899"/>
                  <a:pt x="7104147" y="3798758"/>
                </a:cubicBezTo>
                <a:cubicBezTo>
                  <a:pt x="6932023" y="3771617"/>
                  <a:pt x="6881891" y="3817468"/>
                  <a:pt x="6689513" y="3798758"/>
                </a:cubicBezTo>
                <a:cubicBezTo>
                  <a:pt x="6497135" y="3780048"/>
                  <a:pt x="6382576" y="3785974"/>
                  <a:pt x="6274879" y="3798758"/>
                </a:cubicBezTo>
                <a:cubicBezTo>
                  <a:pt x="6167182" y="3811542"/>
                  <a:pt x="5914828" y="3801038"/>
                  <a:pt x="5595151" y="3798758"/>
                </a:cubicBezTo>
                <a:cubicBezTo>
                  <a:pt x="5275474" y="3796478"/>
                  <a:pt x="5284343" y="3807735"/>
                  <a:pt x="5180517" y="3798758"/>
                </a:cubicBezTo>
                <a:cubicBezTo>
                  <a:pt x="5076691" y="3789781"/>
                  <a:pt x="4950671" y="3819189"/>
                  <a:pt x="4765883" y="3798758"/>
                </a:cubicBezTo>
                <a:cubicBezTo>
                  <a:pt x="4581095" y="3778327"/>
                  <a:pt x="4224656" y="3809659"/>
                  <a:pt x="4086156" y="3798758"/>
                </a:cubicBezTo>
                <a:cubicBezTo>
                  <a:pt x="3947656" y="3787857"/>
                  <a:pt x="3589417" y="3829387"/>
                  <a:pt x="3229699" y="3798758"/>
                </a:cubicBezTo>
                <a:cubicBezTo>
                  <a:pt x="2869981" y="3768129"/>
                  <a:pt x="2585580" y="3837870"/>
                  <a:pt x="2373242" y="3798758"/>
                </a:cubicBezTo>
                <a:cubicBezTo>
                  <a:pt x="2160904" y="3759646"/>
                  <a:pt x="2077700" y="3807854"/>
                  <a:pt x="1870243" y="3798758"/>
                </a:cubicBezTo>
                <a:cubicBezTo>
                  <a:pt x="1662786" y="3789662"/>
                  <a:pt x="939750" y="3766642"/>
                  <a:pt x="633139" y="3798758"/>
                </a:cubicBezTo>
                <a:cubicBezTo>
                  <a:pt x="239268" y="3800375"/>
                  <a:pt x="11805" y="3508020"/>
                  <a:pt x="0" y="3165619"/>
                </a:cubicBezTo>
                <a:cubicBezTo>
                  <a:pt x="-5577" y="2909803"/>
                  <a:pt x="-16006" y="2770374"/>
                  <a:pt x="0" y="2608473"/>
                </a:cubicBezTo>
                <a:cubicBezTo>
                  <a:pt x="16006" y="2446572"/>
                  <a:pt x="-22778" y="2268726"/>
                  <a:pt x="0" y="1975353"/>
                </a:cubicBezTo>
                <a:cubicBezTo>
                  <a:pt x="22778" y="1681980"/>
                  <a:pt x="26919" y="1681045"/>
                  <a:pt x="0" y="1418208"/>
                </a:cubicBezTo>
                <a:cubicBezTo>
                  <a:pt x="-26919" y="1155371"/>
                  <a:pt x="12417" y="851097"/>
                  <a:pt x="0" y="633139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5269219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C00000"/>
                </a:solidFill>
                <a:latin typeface="#9Slide07 Itim" panose="00000500000000000000" pitchFamily="2" charset="-34"/>
                <a:ea typeface="Calibri" panose="020F0502020204030204" pitchFamily="34" charset="0"/>
                <a:cs typeface="#9Slide07 Itim" panose="00000500000000000000" pitchFamily="2" charset="-34"/>
              </a:rPr>
              <a:t> Hoạt động 1: </a:t>
            </a:r>
          </a:p>
          <a:p>
            <a:pPr algn="ctr"/>
            <a:r>
              <a:rPr lang="vi-VN" sz="6000">
                <a:solidFill>
                  <a:srgbClr val="C00000"/>
                </a:solidFill>
                <a:latin typeface="#9Slide07 Itim" panose="00000500000000000000" pitchFamily="2" charset="-34"/>
                <a:ea typeface="Calibri" panose="020F0502020204030204" pitchFamily="34" charset="0"/>
                <a:cs typeface="#9Slide07 Itim" panose="00000500000000000000" pitchFamily="2" charset="-34"/>
              </a:rPr>
              <a:t>Tìm hiểu các giai đoạn phát triển chính của con người </a:t>
            </a:r>
            <a:endParaRPr lang="vi-VN" sz="6000" dirty="0">
              <a:solidFill>
                <a:srgbClr val="C00000"/>
              </a:solidFill>
              <a:latin typeface="#9Slide07 Itim" panose="00000500000000000000" pitchFamily="2" charset="-34"/>
              <a:ea typeface="Calibri" panose="020F0502020204030204" pitchFamily="34" charset="0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6428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35F26-BAA3-1435-256A-BAC66307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360E6-36D9-7DC0-7FAF-F3B60445CA9B}"/>
              </a:ext>
            </a:extLst>
          </p:cNvPr>
          <p:cNvSpPr/>
          <p:nvPr/>
        </p:nvSpPr>
        <p:spPr>
          <a:xfrm>
            <a:off x="264961" y="269178"/>
            <a:ext cx="11604654" cy="636022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7CBAB-F129-5E33-09C2-0BFC6FF067BB}"/>
              </a:ext>
            </a:extLst>
          </p:cNvPr>
          <p:cNvSpPr txBox="1"/>
          <p:nvPr/>
        </p:nvSpPr>
        <p:spPr>
          <a:xfrm>
            <a:off x="1303323" y="2276578"/>
            <a:ext cx="952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THẢO LUẬN NHÓM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821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F5A763-0E12-2A8D-5849-0674290CE516}"/>
              </a:ext>
            </a:extLst>
          </p:cNvPr>
          <p:cNvSpPr txBox="1"/>
          <p:nvPr/>
        </p:nvSpPr>
        <p:spPr>
          <a:xfrm>
            <a:off x="2155371" y="591576"/>
            <a:ext cx="7075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00"/>
                </a:solidFill>
                <a:latin typeface="#9Slide07 Crocante" panose="02000000000000000000" pitchFamily="2" charset="-93"/>
              </a:rPr>
              <a:t>Nhiệm</a:t>
            </a:r>
            <a:r>
              <a:rPr lang="en-US" sz="6000" dirty="0">
                <a:solidFill>
                  <a:srgbClr val="FF0000"/>
                </a:solidFill>
                <a:latin typeface="#9Slide07 Crocante" panose="02000000000000000000" pitchFamily="2" charset="-93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#9Slide07 Crocante" panose="02000000000000000000" pitchFamily="2" charset="-93"/>
              </a:rPr>
              <a:t>vụ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Crocante" panose="02000000000000000000" pitchFamily="2" charset="-93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F6F89D-7EF7-3967-0033-510430111A68}"/>
              </a:ext>
            </a:extLst>
          </p:cNvPr>
          <p:cNvSpPr/>
          <p:nvPr/>
        </p:nvSpPr>
        <p:spPr>
          <a:xfrm>
            <a:off x="1257300" y="1792224"/>
            <a:ext cx="10026396" cy="4242815"/>
          </a:xfrm>
          <a:custGeom>
            <a:avLst/>
            <a:gdLst>
              <a:gd name="connsiteX0" fmla="*/ 0 w 10026396"/>
              <a:gd name="connsiteY0" fmla="*/ 707150 h 4242815"/>
              <a:gd name="connsiteX1" fmla="*/ 707150 w 10026396"/>
              <a:gd name="connsiteY1" fmla="*/ 0 h 4242815"/>
              <a:gd name="connsiteX2" fmla="*/ 1111256 w 10026396"/>
              <a:gd name="connsiteY2" fmla="*/ 0 h 4242815"/>
              <a:gd name="connsiteX3" fmla="*/ 1859846 w 10026396"/>
              <a:gd name="connsiteY3" fmla="*/ 0 h 4242815"/>
              <a:gd name="connsiteX4" fmla="*/ 2350073 w 10026396"/>
              <a:gd name="connsiteY4" fmla="*/ 0 h 4242815"/>
              <a:gd name="connsiteX5" fmla="*/ 2926421 w 10026396"/>
              <a:gd name="connsiteY5" fmla="*/ 0 h 4242815"/>
              <a:gd name="connsiteX6" fmla="*/ 3502769 w 10026396"/>
              <a:gd name="connsiteY6" fmla="*/ 0 h 4242815"/>
              <a:gd name="connsiteX7" fmla="*/ 3906875 w 10026396"/>
              <a:gd name="connsiteY7" fmla="*/ 0 h 4242815"/>
              <a:gd name="connsiteX8" fmla="*/ 4741586 w 10026396"/>
              <a:gd name="connsiteY8" fmla="*/ 0 h 4242815"/>
              <a:gd name="connsiteX9" fmla="*/ 5145692 w 10026396"/>
              <a:gd name="connsiteY9" fmla="*/ 0 h 4242815"/>
              <a:gd name="connsiteX10" fmla="*/ 5635919 w 10026396"/>
              <a:gd name="connsiteY10" fmla="*/ 0 h 4242815"/>
              <a:gd name="connsiteX11" fmla="*/ 6212267 w 10026396"/>
              <a:gd name="connsiteY11" fmla="*/ 0 h 4242815"/>
              <a:gd name="connsiteX12" fmla="*/ 6616373 w 10026396"/>
              <a:gd name="connsiteY12" fmla="*/ 0 h 4242815"/>
              <a:gd name="connsiteX13" fmla="*/ 7192721 w 10026396"/>
              <a:gd name="connsiteY13" fmla="*/ 0 h 4242815"/>
              <a:gd name="connsiteX14" fmla="*/ 8027432 w 10026396"/>
              <a:gd name="connsiteY14" fmla="*/ 0 h 4242815"/>
              <a:gd name="connsiteX15" fmla="*/ 8689901 w 10026396"/>
              <a:gd name="connsiteY15" fmla="*/ 0 h 4242815"/>
              <a:gd name="connsiteX16" fmla="*/ 9319246 w 10026396"/>
              <a:gd name="connsiteY16" fmla="*/ 0 h 4242815"/>
              <a:gd name="connsiteX17" fmla="*/ 10026396 w 10026396"/>
              <a:gd name="connsiteY17" fmla="*/ 707150 h 4242815"/>
              <a:gd name="connsiteX18" fmla="*/ 10026396 w 10026396"/>
              <a:gd name="connsiteY18" fmla="*/ 1272853 h 4242815"/>
              <a:gd name="connsiteX19" fmla="*/ 10026396 w 10026396"/>
              <a:gd name="connsiteY19" fmla="*/ 1810271 h 4242815"/>
              <a:gd name="connsiteX20" fmla="*/ 10026396 w 10026396"/>
              <a:gd name="connsiteY20" fmla="*/ 2432544 h 4242815"/>
              <a:gd name="connsiteX21" fmla="*/ 10026396 w 10026396"/>
              <a:gd name="connsiteY21" fmla="*/ 2969962 h 4242815"/>
              <a:gd name="connsiteX22" fmla="*/ 10026396 w 10026396"/>
              <a:gd name="connsiteY22" fmla="*/ 3535665 h 4242815"/>
              <a:gd name="connsiteX23" fmla="*/ 9319246 w 10026396"/>
              <a:gd name="connsiteY23" fmla="*/ 4242815 h 4242815"/>
              <a:gd name="connsiteX24" fmla="*/ 8829019 w 10026396"/>
              <a:gd name="connsiteY24" fmla="*/ 4242815 h 4242815"/>
              <a:gd name="connsiteX25" fmla="*/ 8424913 w 10026396"/>
              <a:gd name="connsiteY25" fmla="*/ 4242815 h 4242815"/>
              <a:gd name="connsiteX26" fmla="*/ 7848565 w 10026396"/>
              <a:gd name="connsiteY26" fmla="*/ 4242815 h 4242815"/>
              <a:gd name="connsiteX27" fmla="*/ 7186096 w 10026396"/>
              <a:gd name="connsiteY27" fmla="*/ 4242815 h 4242815"/>
              <a:gd name="connsiteX28" fmla="*/ 6695869 w 10026396"/>
              <a:gd name="connsiteY28" fmla="*/ 4242815 h 4242815"/>
              <a:gd name="connsiteX29" fmla="*/ 6033400 w 10026396"/>
              <a:gd name="connsiteY29" fmla="*/ 4242815 h 4242815"/>
              <a:gd name="connsiteX30" fmla="*/ 5284810 w 10026396"/>
              <a:gd name="connsiteY30" fmla="*/ 4242815 h 4242815"/>
              <a:gd name="connsiteX31" fmla="*/ 4880704 w 10026396"/>
              <a:gd name="connsiteY31" fmla="*/ 4242815 h 4242815"/>
              <a:gd name="connsiteX32" fmla="*/ 4390477 w 10026396"/>
              <a:gd name="connsiteY32" fmla="*/ 4242815 h 4242815"/>
              <a:gd name="connsiteX33" fmla="*/ 3555766 w 10026396"/>
              <a:gd name="connsiteY33" fmla="*/ 4242815 h 4242815"/>
              <a:gd name="connsiteX34" fmla="*/ 2721056 w 10026396"/>
              <a:gd name="connsiteY34" fmla="*/ 4242815 h 4242815"/>
              <a:gd name="connsiteX35" fmla="*/ 2144708 w 10026396"/>
              <a:gd name="connsiteY35" fmla="*/ 4242815 h 4242815"/>
              <a:gd name="connsiteX36" fmla="*/ 1740602 w 10026396"/>
              <a:gd name="connsiteY36" fmla="*/ 4242815 h 4242815"/>
              <a:gd name="connsiteX37" fmla="*/ 707150 w 10026396"/>
              <a:gd name="connsiteY37" fmla="*/ 4242815 h 4242815"/>
              <a:gd name="connsiteX38" fmla="*/ 0 w 10026396"/>
              <a:gd name="connsiteY38" fmla="*/ 3535665 h 4242815"/>
              <a:gd name="connsiteX39" fmla="*/ 0 w 10026396"/>
              <a:gd name="connsiteY39" fmla="*/ 2998247 h 4242815"/>
              <a:gd name="connsiteX40" fmla="*/ 0 w 10026396"/>
              <a:gd name="connsiteY40" fmla="*/ 2460829 h 4242815"/>
              <a:gd name="connsiteX41" fmla="*/ 0 w 10026396"/>
              <a:gd name="connsiteY41" fmla="*/ 1979982 h 4242815"/>
              <a:gd name="connsiteX42" fmla="*/ 0 w 10026396"/>
              <a:gd name="connsiteY42" fmla="*/ 1385994 h 4242815"/>
              <a:gd name="connsiteX43" fmla="*/ 0 w 10026396"/>
              <a:gd name="connsiteY43" fmla="*/ 707150 h 424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26396" h="4242815" fill="none" extrusionOk="0">
                <a:moveTo>
                  <a:pt x="0" y="707150"/>
                </a:moveTo>
                <a:cubicBezTo>
                  <a:pt x="46276" y="284005"/>
                  <a:pt x="273189" y="-3943"/>
                  <a:pt x="707150" y="0"/>
                </a:cubicBezTo>
                <a:cubicBezTo>
                  <a:pt x="809275" y="6952"/>
                  <a:pt x="1003222" y="-9263"/>
                  <a:pt x="1111256" y="0"/>
                </a:cubicBezTo>
                <a:cubicBezTo>
                  <a:pt x="1219290" y="9263"/>
                  <a:pt x="1507325" y="-35444"/>
                  <a:pt x="1859846" y="0"/>
                </a:cubicBezTo>
                <a:cubicBezTo>
                  <a:pt x="2212367" y="35444"/>
                  <a:pt x="2146583" y="-6572"/>
                  <a:pt x="2350073" y="0"/>
                </a:cubicBezTo>
                <a:cubicBezTo>
                  <a:pt x="2553563" y="6572"/>
                  <a:pt x="2772360" y="673"/>
                  <a:pt x="2926421" y="0"/>
                </a:cubicBezTo>
                <a:cubicBezTo>
                  <a:pt x="3080482" y="-673"/>
                  <a:pt x="3273630" y="22196"/>
                  <a:pt x="3502769" y="0"/>
                </a:cubicBezTo>
                <a:cubicBezTo>
                  <a:pt x="3731908" y="-22196"/>
                  <a:pt x="3754472" y="13176"/>
                  <a:pt x="3906875" y="0"/>
                </a:cubicBezTo>
                <a:cubicBezTo>
                  <a:pt x="4059278" y="-13176"/>
                  <a:pt x="4416477" y="-14690"/>
                  <a:pt x="4741586" y="0"/>
                </a:cubicBezTo>
                <a:cubicBezTo>
                  <a:pt x="5066695" y="14690"/>
                  <a:pt x="5030240" y="-20102"/>
                  <a:pt x="5145692" y="0"/>
                </a:cubicBezTo>
                <a:cubicBezTo>
                  <a:pt x="5261144" y="20102"/>
                  <a:pt x="5430152" y="-15332"/>
                  <a:pt x="5635919" y="0"/>
                </a:cubicBezTo>
                <a:cubicBezTo>
                  <a:pt x="5841686" y="15332"/>
                  <a:pt x="6082991" y="-14946"/>
                  <a:pt x="6212267" y="0"/>
                </a:cubicBezTo>
                <a:cubicBezTo>
                  <a:pt x="6341543" y="14946"/>
                  <a:pt x="6490209" y="-619"/>
                  <a:pt x="6616373" y="0"/>
                </a:cubicBezTo>
                <a:cubicBezTo>
                  <a:pt x="6742537" y="619"/>
                  <a:pt x="7055855" y="-6502"/>
                  <a:pt x="7192721" y="0"/>
                </a:cubicBezTo>
                <a:cubicBezTo>
                  <a:pt x="7329587" y="6502"/>
                  <a:pt x="7673139" y="-6775"/>
                  <a:pt x="8027432" y="0"/>
                </a:cubicBezTo>
                <a:cubicBezTo>
                  <a:pt x="8381725" y="6775"/>
                  <a:pt x="8454936" y="10082"/>
                  <a:pt x="8689901" y="0"/>
                </a:cubicBezTo>
                <a:cubicBezTo>
                  <a:pt x="8924866" y="-10082"/>
                  <a:pt x="9105501" y="-20694"/>
                  <a:pt x="9319246" y="0"/>
                </a:cubicBezTo>
                <a:cubicBezTo>
                  <a:pt x="9747470" y="55142"/>
                  <a:pt x="9964780" y="321299"/>
                  <a:pt x="10026396" y="707150"/>
                </a:cubicBezTo>
                <a:cubicBezTo>
                  <a:pt x="10010533" y="916598"/>
                  <a:pt x="10047746" y="1004551"/>
                  <a:pt x="10026396" y="1272853"/>
                </a:cubicBezTo>
                <a:cubicBezTo>
                  <a:pt x="10005046" y="1541155"/>
                  <a:pt x="10046636" y="1638135"/>
                  <a:pt x="10026396" y="1810271"/>
                </a:cubicBezTo>
                <a:cubicBezTo>
                  <a:pt x="10006156" y="1982407"/>
                  <a:pt x="10003875" y="2156561"/>
                  <a:pt x="10026396" y="2432544"/>
                </a:cubicBezTo>
                <a:cubicBezTo>
                  <a:pt x="10048917" y="2708527"/>
                  <a:pt x="10000055" y="2804790"/>
                  <a:pt x="10026396" y="2969962"/>
                </a:cubicBezTo>
                <a:cubicBezTo>
                  <a:pt x="10052737" y="3135134"/>
                  <a:pt x="10016268" y="3323333"/>
                  <a:pt x="10026396" y="3535665"/>
                </a:cubicBezTo>
                <a:cubicBezTo>
                  <a:pt x="10036418" y="3852504"/>
                  <a:pt x="9688125" y="4254626"/>
                  <a:pt x="9319246" y="4242815"/>
                </a:cubicBezTo>
                <a:cubicBezTo>
                  <a:pt x="9099803" y="4246103"/>
                  <a:pt x="9041089" y="4250675"/>
                  <a:pt x="8829019" y="4242815"/>
                </a:cubicBezTo>
                <a:cubicBezTo>
                  <a:pt x="8616949" y="4234955"/>
                  <a:pt x="8572659" y="4257319"/>
                  <a:pt x="8424913" y="4242815"/>
                </a:cubicBezTo>
                <a:cubicBezTo>
                  <a:pt x="8277167" y="4228311"/>
                  <a:pt x="7964538" y="4244714"/>
                  <a:pt x="7848565" y="4242815"/>
                </a:cubicBezTo>
                <a:cubicBezTo>
                  <a:pt x="7732592" y="4240916"/>
                  <a:pt x="7425782" y="4264671"/>
                  <a:pt x="7186096" y="4242815"/>
                </a:cubicBezTo>
                <a:cubicBezTo>
                  <a:pt x="6946410" y="4220959"/>
                  <a:pt x="6814510" y="4260118"/>
                  <a:pt x="6695869" y="4242815"/>
                </a:cubicBezTo>
                <a:cubicBezTo>
                  <a:pt x="6577228" y="4225512"/>
                  <a:pt x="6207348" y="4254089"/>
                  <a:pt x="6033400" y="4242815"/>
                </a:cubicBezTo>
                <a:cubicBezTo>
                  <a:pt x="5859452" y="4231541"/>
                  <a:pt x="5503065" y="4225038"/>
                  <a:pt x="5284810" y="4242815"/>
                </a:cubicBezTo>
                <a:cubicBezTo>
                  <a:pt x="5066555" y="4260593"/>
                  <a:pt x="5026921" y="4229232"/>
                  <a:pt x="4880704" y="4242815"/>
                </a:cubicBezTo>
                <a:cubicBezTo>
                  <a:pt x="4734487" y="4256398"/>
                  <a:pt x="4598650" y="4263933"/>
                  <a:pt x="4390477" y="4242815"/>
                </a:cubicBezTo>
                <a:cubicBezTo>
                  <a:pt x="4182304" y="4221697"/>
                  <a:pt x="3906930" y="4270107"/>
                  <a:pt x="3555766" y="4242815"/>
                </a:cubicBezTo>
                <a:cubicBezTo>
                  <a:pt x="3204602" y="4215523"/>
                  <a:pt x="2897752" y="4217937"/>
                  <a:pt x="2721056" y="4242815"/>
                </a:cubicBezTo>
                <a:cubicBezTo>
                  <a:pt x="2544360" y="4267694"/>
                  <a:pt x="2308650" y="4233488"/>
                  <a:pt x="2144708" y="4242815"/>
                </a:cubicBezTo>
                <a:cubicBezTo>
                  <a:pt x="1980766" y="4252142"/>
                  <a:pt x="1847152" y="4261158"/>
                  <a:pt x="1740602" y="4242815"/>
                </a:cubicBezTo>
                <a:cubicBezTo>
                  <a:pt x="1634052" y="4224472"/>
                  <a:pt x="1063004" y="4293647"/>
                  <a:pt x="707150" y="4242815"/>
                </a:cubicBezTo>
                <a:cubicBezTo>
                  <a:pt x="283207" y="4300510"/>
                  <a:pt x="-45188" y="4010663"/>
                  <a:pt x="0" y="3535665"/>
                </a:cubicBezTo>
                <a:cubicBezTo>
                  <a:pt x="-22518" y="3310376"/>
                  <a:pt x="395" y="3155168"/>
                  <a:pt x="0" y="2998247"/>
                </a:cubicBezTo>
                <a:cubicBezTo>
                  <a:pt x="-395" y="2841326"/>
                  <a:pt x="-6616" y="2651358"/>
                  <a:pt x="0" y="2460829"/>
                </a:cubicBezTo>
                <a:cubicBezTo>
                  <a:pt x="6616" y="2270300"/>
                  <a:pt x="442" y="2187177"/>
                  <a:pt x="0" y="1979982"/>
                </a:cubicBezTo>
                <a:cubicBezTo>
                  <a:pt x="-442" y="1772787"/>
                  <a:pt x="8946" y="1619949"/>
                  <a:pt x="0" y="1385994"/>
                </a:cubicBezTo>
                <a:cubicBezTo>
                  <a:pt x="-8946" y="1152039"/>
                  <a:pt x="31659" y="910893"/>
                  <a:pt x="0" y="707150"/>
                </a:cubicBezTo>
                <a:close/>
              </a:path>
              <a:path w="10026396" h="4242815" stroke="0" extrusionOk="0">
                <a:moveTo>
                  <a:pt x="0" y="707150"/>
                </a:moveTo>
                <a:cubicBezTo>
                  <a:pt x="-6458" y="307765"/>
                  <a:pt x="235060" y="-52026"/>
                  <a:pt x="707150" y="0"/>
                </a:cubicBezTo>
                <a:cubicBezTo>
                  <a:pt x="1081360" y="-33253"/>
                  <a:pt x="1269832" y="32754"/>
                  <a:pt x="1541861" y="0"/>
                </a:cubicBezTo>
                <a:cubicBezTo>
                  <a:pt x="1813890" y="-32754"/>
                  <a:pt x="2043011" y="-35822"/>
                  <a:pt x="2290451" y="0"/>
                </a:cubicBezTo>
                <a:cubicBezTo>
                  <a:pt x="2537891" y="35822"/>
                  <a:pt x="2610982" y="16076"/>
                  <a:pt x="2694557" y="0"/>
                </a:cubicBezTo>
                <a:cubicBezTo>
                  <a:pt x="2778132" y="-16076"/>
                  <a:pt x="3073721" y="-11574"/>
                  <a:pt x="3184784" y="0"/>
                </a:cubicBezTo>
                <a:cubicBezTo>
                  <a:pt x="3295847" y="11574"/>
                  <a:pt x="3589292" y="25063"/>
                  <a:pt x="3933374" y="0"/>
                </a:cubicBezTo>
                <a:cubicBezTo>
                  <a:pt x="4277456" y="-25063"/>
                  <a:pt x="4241389" y="13119"/>
                  <a:pt x="4423601" y="0"/>
                </a:cubicBezTo>
                <a:cubicBezTo>
                  <a:pt x="4605813" y="-13119"/>
                  <a:pt x="4871951" y="-26430"/>
                  <a:pt x="5086070" y="0"/>
                </a:cubicBezTo>
                <a:cubicBezTo>
                  <a:pt x="5300189" y="26430"/>
                  <a:pt x="5297496" y="19529"/>
                  <a:pt x="5490176" y="0"/>
                </a:cubicBezTo>
                <a:cubicBezTo>
                  <a:pt x="5682856" y="-19529"/>
                  <a:pt x="6020007" y="22652"/>
                  <a:pt x="6152645" y="0"/>
                </a:cubicBezTo>
                <a:cubicBezTo>
                  <a:pt x="6285283" y="-22652"/>
                  <a:pt x="6664992" y="27693"/>
                  <a:pt x="6815113" y="0"/>
                </a:cubicBezTo>
                <a:cubicBezTo>
                  <a:pt x="6965234" y="-27693"/>
                  <a:pt x="7405361" y="-11381"/>
                  <a:pt x="7563703" y="0"/>
                </a:cubicBezTo>
                <a:cubicBezTo>
                  <a:pt x="7722045" y="11381"/>
                  <a:pt x="7877173" y="2408"/>
                  <a:pt x="7967809" y="0"/>
                </a:cubicBezTo>
                <a:cubicBezTo>
                  <a:pt x="8058445" y="-2408"/>
                  <a:pt x="8481538" y="-7799"/>
                  <a:pt x="8630278" y="0"/>
                </a:cubicBezTo>
                <a:cubicBezTo>
                  <a:pt x="8779018" y="7799"/>
                  <a:pt x="9156945" y="-7515"/>
                  <a:pt x="9319246" y="0"/>
                </a:cubicBezTo>
                <a:cubicBezTo>
                  <a:pt x="9732781" y="11115"/>
                  <a:pt x="9997421" y="365267"/>
                  <a:pt x="10026396" y="707150"/>
                </a:cubicBezTo>
                <a:cubicBezTo>
                  <a:pt x="10006244" y="850396"/>
                  <a:pt x="10014941" y="1021352"/>
                  <a:pt x="10026396" y="1216283"/>
                </a:cubicBezTo>
                <a:cubicBezTo>
                  <a:pt x="10037851" y="1411214"/>
                  <a:pt x="10011041" y="1545131"/>
                  <a:pt x="10026396" y="1810271"/>
                </a:cubicBezTo>
                <a:cubicBezTo>
                  <a:pt x="10041751" y="2075411"/>
                  <a:pt x="10039758" y="2131003"/>
                  <a:pt x="10026396" y="2432544"/>
                </a:cubicBezTo>
                <a:cubicBezTo>
                  <a:pt x="10013034" y="2734085"/>
                  <a:pt x="10015730" y="2834225"/>
                  <a:pt x="10026396" y="2969962"/>
                </a:cubicBezTo>
                <a:cubicBezTo>
                  <a:pt x="10037062" y="3105699"/>
                  <a:pt x="10018109" y="3322366"/>
                  <a:pt x="10026396" y="3535665"/>
                </a:cubicBezTo>
                <a:cubicBezTo>
                  <a:pt x="9948542" y="3909179"/>
                  <a:pt x="9693205" y="4216115"/>
                  <a:pt x="9319246" y="4242815"/>
                </a:cubicBezTo>
                <a:cubicBezTo>
                  <a:pt x="9052396" y="4260524"/>
                  <a:pt x="9030248" y="4216990"/>
                  <a:pt x="8742898" y="4242815"/>
                </a:cubicBezTo>
                <a:cubicBezTo>
                  <a:pt x="8455548" y="4268640"/>
                  <a:pt x="8344096" y="4254922"/>
                  <a:pt x="8166550" y="4242815"/>
                </a:cubicBezTo>
                <a:cubicBezTo>
                  <a:pt x="7989004" y="4230708"/>
                  <a:pt x="7655887" y="4221782"/>
                  <a:pt x="7504081" y="4242815"/>
                </a:cubicBezTo>
                <a:cubicBezTo>
                  <a:pt x="7352275" y="4263848"/>
                  <a:pt x="7200915" y="4233842"/>
                  <a:pt x="7099975" y="4242815"/>
                </a:cubicBezTo>
                <a:cubicBezTo>
                  <a:pt x="6999035" y="4251788"/>
                  <a:pt x="6780090" y="4252610"/>
                  <a:pt x="6695869" y="4242815"/>
                </a:cubicBezTo>
                <a:cubicBezTo>
                  <a:pt x="6611648" y="4233020"/>
                  <a:pt x="6228674" y="4212071"/>
                  <a:pt x="6033400" y="4242815"/>
                </a:cubicBezTo>
                <a:cubicBezTo>
                  <a:pt x="5838126" y="4273559"/>
                  <a:pt x="5741729" y="4260007"/>
                  <a:pt x="5629294" y="4242815"/>
                </a:cubicBezTo>
                <a:cubicBezTo>
                  <a:pt x="5516859" y="4225623"/>
                  <a:pt x="5415443" y="4245123"/>
                  <a:pt x="5225188" y="4242815"/>
                </a:cubicBezTo>
                <a:cubicBezTo>
                  <a:pt x="5034933" y="4240507"/>
                  <a:pt x="4749232" y="4213518"/>
                  <a:pt x="4562719" y="4242815"/>
                </a:cubicBezTo>
                <a:cubicBezTo>
                  <a:pt x="4376206" y="4272112"/>
                  <a:pt x="3896353" y="4204348"/>
                  <a:pt x="3728008" y="4242815"/>
                </a:cubicBezTo>
                <a:cubicBezTo>
                  <a:pt x="3559663" y="4281282"/>
                  <a:pt x="3068929" y="4210985"/>
                  <a:pt x="2893297" y="4242815"/>
                </a:cubicBezTo>
                <a:cubicBezTo>
                  <a:pt x="2717665" y="4274645"/>
                  <a:pt x="2521434" y="4256474"/>
                  <a:pt x="2403070" y="4242815"/>
                </a:cubicBezTo>
                <a:cubicBezTo>
                  <a:pt x="2284706" y="4229156"/>
                  <a:pt x="1949446" y="4242842"/>
                  <a:pt x="1654481" y="4242815"/>
                </a:cubicBezTo>
                <a:cubicBezTo>
                  <a:pt x="1359516" y="4242788"/>
                  <a:pt x="1033302" y="4230071"/>
                  <a:pt x="707150" y="4242815"/>
                </a:cubicBezTo>
                <a:cubicBezTo>
                  <a:pt x="376022" y="4180936"/>
                  <a:pt x="22505" y="3875055"/>
                  <a:pt x="0" y="3535665"/>
                </a:cubicBezTo>
                <a:cubicBezTo>
                  <a:pt x="10649" y="3405186"/>
                  <a:pt x="13300" y="3221909"/>
                  <a:pt x="0" y="3026532"/>
                </a:cubicBezTo>
                <a:cubicBezTo>
                  <a:pt x="-13300" y="2831155"/>
                  <a:pt x="17335" y="2688183"/>
                  <a:pt x="0" y="2545685"/>
                </a:cubicBezTo>
                <a:cubicBezTo>
                  <a:pt x="-17335" y="2403187"/>
                  <a:pt x="-26262" y="2125937"/>
                  <a:pt x="0" y="1979982"/>
                </a:cubicBezTo>
                <a:cubicBezTo>
                  <a:pt x="26262" y="1834027"/>
                  <a:pt x="-25663" y="1587520"/>
                  <a:pt x="0" y="1442564"/>
                </a:cubicBezTo>
                <a:cubicBezTo>
                  <a:pt x="25663" y="1297608"/>
                  <a:pt x="22187" y="962248"/>
                  <a:pt x="0" y="70715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5269219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40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4400">
                <a:solidFill>
                  <a:srgbClr val="A02B93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uan sát các hình 1, 2, 3, 4 (SGK trang 82) và thảo luận nhóm để thực hiện yêu cầu: </a:t>
            </a:r>
            <a:r>
              <a:rPr lang="vi-VN" sz="44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biết cuộc đời của con người có thể chia làm mấy giai đoạn chính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94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209</TotalTime>
  <Words>412</Words>
  <Application>Microsoft Office PowerPoint</Application>
  <PresentationFormat>Widescreen</PresentationFormat>
  <Paragraphs>44</Paragraphs>
  <Slides>30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#9Slide07 Crocante</vt:lpstr>
      <vt:lpstr>#9Slide07 Itim</vt:lpstr>
      <vt:lpstr>#9Slide07 SFU Jamaica</vt:lpstr>
      <vt:lpstr>Aptos</vt:lpstr>
      <vt:lpstr>Aptos Display</vt:lpstr>
      <vt:lpstr>Arial</vt:lpstr>
      <vt:lpstr>Calibri</vt:lpstr>
      <vt:lpstr>Calibri Light</vt:lpstr>
      <vt:lpstr>Cambria</vt:lpstr>
      <vt:lpstr>Office Theme</vt:lpstr>
      <vt:lpstr>1_Office Theme</vt:lpstr>
      <vt:lpstr>2_Office Theme</vt:lpstr>
      <vt:lpstr>    Thứ hai ngày 10 tháng 3 năm 2025 Khoa học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nguyenthihien12041973@outlook.com</cp:lastModifiedBy>
  <cp:revision>17</cp:revision>
  <dcterms:created xsi:type="dcterms:W3CDTF">2024-02-19T16:19:19Z</dcterms:created>
  <dcterms:modified xsi:type="dcterms:W3CDTF">2025-03-15T07:45:31Z</dcterms:modified>
  <cp:category>9Slide.vn</cp:category>
</cp:coreProperties>
</file>