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8"/>
  </p:notesMasterIdLst>
  <p:sldIdLst>
    <p:sldId id="318" r:id="rId3"/>
    <p:sldId id="256" r:id="rId4"/>
    <p:sldId id="325" r:id="rId5"/>
    <p:sldId id="313" r:id="rId6"/>
    <p:sldId id="316" r:id="rId7"/>
    <p:sldId id="330" r:id="rId8"/>
    <p:sldId id="319" r:id="rId9"/>
    <p:sldId id="298" r:id="rId10"/>
    <p:sldId id="300" r:id="rId11"/>
    <p:sldId id="320" r:id="rId12"/>
    <p:sldId id="304" r:id="rId13"/>
    <p:sldId id="305" r:id="rId14"/>
    <p:sldId id="288" r:id="rId15"/>
    <p:sldId id="306" r:id="rId16"/>
    <p:sldId id="328" r:id="rId17"/>
  </p:sldIdLst>
  <p:sldSz cx="18288000" cy="10287000"/>
  <p:notesSz cx="6858000" cy="9144000"/>
  <p:embeddedFontLst>
    <p:embeddedFont>
      <p:font typeface="#9Slide03 Arima Madurai Black" panose="020B0604020202020204" charset="0"/>
      <p:bold r:id="rId19"/>
    </p:embeddedFont>
    <p:embeddedFont>
      <p:font typeface="Bahnschrift Light SemiCondensed" panose="020B0502040204020203" pitchFamily="3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A33C31A4-08BE-4DC0-8DE4-22804B7AC30C}">
          <p14:sldIdLst/>
        </p14:section>
        <p14:section name="Mục Tóm tắt" id="{97603F4D-4708-4223-9DCF-C29CD3DB5648}">
          <p14:sldIdLst>
            <p14:sldId id="318"/>
            <p14:sldId id="256"/>
          </p14:sldIdLst>
        </p14:section>
        <p14:section name="Mục 1" id="{84D96686-6183-44A9-819A-A07D6A6022F3}">
          <p14:sldIdLst>
            <p14:sldId id="325"/>
            <p14:sldId id="313"/>
          </p14:sldIdLst>
        </p14:section>
        <p14:section name="Mục 2" id="{28C5F982-4E6A-49A1-861B-FD53B24478B9}">
          <p14:sldIdLst>
            <p14:sldId id="316"/>
          </p14:sldIdLst>
        </p14:section>
        <p14:section name="Mục 3" id="{B6FAE7E6-2816-4B95-AF97-E8BB15640528}">
          <p14:sldIdLst>
            <p14:sldId id="330"/>
            <p14:sldId id="319"/>
            <p14:sldId id="298"/>
            <p14:sldId id="300"/>
          </p14:sldIdLst>
        </p14:section>
        <p14:section name="Mục 4" id="{8D82D5C2-23E9-4D54-9189-B8DC0C3F2EE8}">
          <p14:sldIdLst>
            <p14:sldId id="320"/>
            <p14:sldId id="304"/>
            <p14:sldId id="305"/>
          </p14:sldIdLst>
        </p14:section>
        <p14:section name="Mục 5" id="{5553E44E-8CD0-4DB3-AFB3-13F7E8E02CE7}">
          <p14:sldIdLst>
            <p14:sldId id="288"/>
            <p14:sldId id="30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FFCC"/>
    <a:srgbClr val="E2ABCA"/>
    <a:srgbClr val="F2BB44"/>
    <a:srgbClr val="EEB695"/>
    <a:srgbClr val="E27862"/>
    <a:srgbClr val="FFFFFF"/>
    <a:srgbClr val="FFF9EB"/>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2" d="100"/>
          <a:sy n="52" d="100"/>
        </p:scale>
        <p:origin x="850"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DE504-5EA9-4978-A2FC-0E652E74B218}"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206C7-922D-4111-82E7-B0D0290AD517}" type="slidenum">
              <a:rPr lang="en-US" smtClean="0"/>
              <a:t>‹#›</a:t>
            </a:fld>
            <a:endParaRPr lang="en-US"/>
          </a:p>
        </p:txBody>
      </p:sp>
    </p:spTree>
    <p:extLst>
      <p:ext uri="{BB962C8B-B14F-4D97-AF65-F5344CB8AC3E}">
        <p14:creationId xmlns:p14="http://schemas.microsoft.com/office/powerpoint/2010/main" val="360482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3B9DEF-0445-4E23-8066-869F830890D6}" type="slidenum">
              <a:rPr lang="en-US"/>
              <a:pPr/>
              <a:t>15</a:t>
            </a:fld>
            <a:endParaRPr 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806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84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9372600"/>
            <a:ext cx="4267200" cy="685800"/>
          </a:xfrm>
        </p:spPr>
        <p:txBody>
          <a:bodyPr/>
          <a:lstStyle>
            <a:lvl1pPr>
              <a:defRPr/>
            </a:lvl1pPr>
          </a:lstStyle>
          <a:p>
            <a:endParaRPr lang="en-US"/>
          </a:p>
        </p:txBody>
      </p:sp>
      <p:sp>
        <p:nvSpPr>
          <p:cNvPr id="4" name="Footer Placeholder 3"/>
          <p:cNvSpPr>
            <a:spLocks noGrp="1"/>
          </p:cNvSpPr>
          <p:nvPr>
            <p:ph type="ftr" sz="quarter" idx="11"/>
          </p:nvPr>
        </p:nvSpPr>
        <p:spPr>
          <a:xfrm>
            <a:off x="6248400" y="9372600"/>
            <a:ext cx="5791200" cy="685800"/>
          </a:xfrm>
        </p:spPr>
        <p:txBody>
          <a:bodyPr/>
          <a:lstStyle>
            <a:lvl1pPr>
              <a:defRPr/>
            </a:lvl1pPr>
          </a:lstStyle>
          <a:p>
            <a:endParaRPr lang="en-US"/>
          </a:p>
        </p:txBody>
      </p:sp>
      <p:sp>
        <p:nvSpPr>
          <p:cNvPr id="5" name="Slide Number Placeholder 4"/>
          <p:cNvSpPr>
            <a:spLocks noGrp="1"/>
          </p:cNvSpPr>
          <p:nvPr>
            <p:ph type="sldNum" sz="quarter" idx="12"/>
          </p:nvPr>
        </p:nvSpPr>
        <p:spPr>
          <a:xfrm>
            <a:off x="13106400" y="9372600"/>
            <a:ext cx="4267200" cy="685800"/>
          </a:xfrm>
        </p:spPr>
        <p:txBody>
          <a:bodyPr/>
          <a:lstStyle>
            <a:lvl1pPr>
              <a:defRPr/>
            </a:lvl1pPr>
          </a:lstStyle>
          <a:p>
            <a:fld id="{931D6B23-F143-4EE0-BB72-04670C306903}" type="slidenum">
              <a:rPr lang="en-US"/>
              <a:pPr/>
              <a:t>‹#›</a:t>
            </a:fld>
            <a:endParaRPr lang="en-US"/>
          </a:p>
        </p:txBody>
      </p:sp>
    </p:spTree>
    <p:extLst>
      <p:ext uri="{BB962C8B-B14F-4D97-AF65-F5344CB8AC3E}">
        <p14:creationId xmlns:p14="http://schemas.microsoft.com/office/powerpoint/2010/main" val="31566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07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02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52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1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335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8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246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8566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20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798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30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8511B6-9C1A-86B6-E868-772841C3A0D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CAC0DB3-AB84-5D24-71DE-AA63923B41A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5289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gif"/><Relationship Id="rId10" Type="http://schemas.openxmlformats.org/officeDocument/2006/relationships/image" Target="../media/image35.gif"/><Relationship Id="rId4" Type="http://schemas.openxmlformats.org/officeDocument/2006/relationships/image" Target="../media/image29.gif"/><Relationship Id="rId9" Type="http://schemas.openxmlformats.org/officeDocument/2006/relationships/image" Target="../media/image34.gif"/></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4.svg"/><Relationship Id="rId1" Type="http://schemas.openxmlformats.org/officeDocument/2006/relationships/tags" Target="../tags/tag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5195DB-B6DB-4583-AD56-FA34B7F7290A}"/>
              </a:ext>
            </a:extLst>
          </p:cNvPr>
          <p:cNvSpPr/>
          <p:nvPr/>
        </p:nvSpPr>
        <p:spPr>
          <a:xfrm>
            <a:off x="2438400" y="2324100"/>
            <a:ext cx="13716000" cy="286232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6000" b="1" dirty="0" err="1">
                <a:solidFill>
                  <a:srgbClr val="0000FF"/>
                </a:solidFill>
                <a:latin typeface="Times New Roman" pitchFamily="18" charset="0"/>
                <a:cs typeface="Times New Roman" pitchFamily="18" charset="0"/>
              </a:rPr>
              <a:t>Thứ</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năm</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ngày</a:t>
            </a:r>
            <a:r>
              <a:rPr lang="en-US" sz="6000" b="1" dirty="0">
                <a:solidFill>
                  <a:srgbClr val="0000FF"/>
                </a:solidFill>
                <a:latin typeface="Times New Roman" pitchFamily="18" charset="0"/>
                <a:cs typeface="Times New Roman" pitchFamily="18" charset="0"/>
              </a:rPr>
              <a:t> 13 </a:t>
            </a:r>
            <a:r>
              <a:rPr lang="en-US" sz="6000" b="1" dirty="0" err="1">
                <a:solidFill>
                  <a:srgbClr val="0000FF"/>
                </a:solidFill>
                <a:latin typeface="Times New Roman" pitchFamily="18" charset="0"/>
                <a:cs typeface="Times New Roman" pitchFamily="18" charset="0"/>
              </a:rPr>
              <a:t>tháng</a:t>
            </a:r>
            <a:r>
              <a:rPr lang="en-US" sz="6000" b="1" dirty="0">
                <a:solidFill>
                  <a:srgbClr val="0000FF"/>
                </a:solidFill>
                <a:latin typeface="Times New Roman" pitchFamily="18" charset="0"/>
                <a:cs typeface="Times New Roman" pitchFamily="18" charset="0"/>
              </a:rPr>
              <a:t> 3 </a:t>
            </a:r>
            <a:r>
              <a:rPr lang="en-US" sz="6000" b="1" dirty="0" err="1">
                <a:solidFill>
                  <a:srgbClr val="0000FF"/>
                </a:solidFill>
                <a:latin typeface="Times New Roman" pitchFamily="18" charset="0"/>
                <a:cs typeface="Times New Roman" pitchFamily="18" charset="0"/>
              </a:rPr>
              <a:t>năm</a:t>
            </a:r>
            <a:r>
              <a:rPr lang="en-US" sz="6000" b="1" dirty="0">
                <a:solidFill>
                  <a:srgbClr val="0000FF"/>
                </a:solidFill>
                <a:latin typeface="Times New Roman" pitchFamily="18" charset="0"/>
                <a:cs typeface="Times New Roman" pitchFamily="18" charset="0"/>
              </a:rPr>
              <a:t> 2025</a:t>
            </a:r>
          </a:p>
          <a:p>
            <a:r>
              <a:rPr lang="en-US" sz="6000" b="1" dirty="0">
                <a:solidFill>
                  <a:srgbClr val="0000FF"/>
                </a:solidFill>
                <a:latin typeface="Times New Roman" pitchFamily="18" charset="0"/>
                <a:cs typeface="Times New Roman" pitchFamily="18" charset="0"/>
              </a:rPr>
              <a:t>                </a:t>
            </a:r>
            <a:r>
              <a:rPr lang="en-US" sz="5400" b="1" u="sng" dirty="0" err="1">
                <a:solidFill>
                  <a:srgbClr val="0000FF"/>
                </a:solidFill>
                <a:latin typeface="Times New Roman" pitchFamily="18" charset="0"/>
                <a:cs typeface="Times New Roman" pitchFamily="18" charset="0"/>
              </a:rPr>
              <a:t>Hoạt</a:t>
            </a:r>
            <a:r>
              <a:rPr lang="en-US" sz="5400" b="1" u="sng" dirty="0">
                <a:solidFill>
                  <a:srgbClr val="0000FF"/>
                </a:solidFill>
                <a:latin typeface="Times New Roman" pitchFamily="18" charset="0"/>
                <a:cs typeface="Times New Roman" pitchFamily="18" charset="0"/>
              </a:rPr>
              <a:t> </a:t>
            </a:r>
            <a:r>
              <a:rPr lang="en-US" sz="5400" b="1" u="sng" dirty="0" err="1">
                <a:solidFill>
                  <a:srgbClr val="0000FF"/>
                </a:solidFill>
                <a:latin typeface="Times New Roman" pitchFamily="18" charset="0"/>
                <a:cs typeface="Times New Roman" pitchFamily="18" charset="0"/>
              </a:rPr>
              <a:t>động</a:t>
            </a:r>
            <a:r>
              <a:rPr lang="en-US" sz="5400" b="1" u="sng" dirty="0">
                <a:solidFill>
                  <a:srgbClr val="0000FF"/>
                </a:solidFill>
                <a:latin typeface="Times New Roman" pitchFamily="18" charset="0"/>
                <a:cs typeface="Times New Roman" pitchFamily="18" charset="0"/>
              </a:rPr>
              <a:t> </a:t>
            </a:r>
            <a:r>
              <a:rPr lang="en-US" sz="5400" b="1" u="sng" dirty="0" err="1">
                <a:solidFill>
                  <a:srgbClr val="0000FF"/>
                </a:solidFill>
                <a:latin typeface="Times New Roman" pitchFamily="18" charset="0"/>
                <a:cs typeface="Times New Roman" pitchFamily="18" charset="0"/>
              </a:rPr>
              <a:t>trải</a:t>
            </a:r>
            <a:r>
              <a:rPr lang="en-US" sz="5400" b="1" u="sng" dirty="0">
                <a:solidFill>
                  <a:srgbClr val="0000FF"/>
                </a:solidFill>
                <a:latin typeface="Times New Roman" pitchFamily="18" charset="0"/>
                <a:cs typeface="Times New Roman" pitchFamily="18" charset="0"/>
              </a:rPr>
              <a:t> </a:t>
            </a:r>
            <a:r>
              <a:rPr lang="en-US" sz="5400" b="1" u="sng" dirty="0" err="1">
                <a:solidFill>
                  <a:srgbClr val="0000FF"/>
                </a:solidFill>
                <a:latin typeface="Times New Roman" pitchFamily="18" charset="0"/>
                <a:cs typeface="Times New Roman" pitchFamily="18" charset="0"/>
              </a:rPr>
              <a:t>nghiệm</a:t>
            </a:r>
            <a:endParaRPr lang="en-US" sz="5400" b="1" u="sng" dirty="0">
              <a:solidFill>
                <a:srgbClr val="0000FF"/>
              </a:solidFill>
              <a:latin typeface="Times New Roman" pitchFamily="18" charset="0"/>
              <a:cs typeface="Times New Roman" pitchFamily="18" charset="0"/>
            </a:endParaRPr>
          </a:p>
          <a:p>
            <a:endParaRPr lang="en-US" sz="6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15579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5F403-685A-454D-A5C5-CBA81A611946}"/>
              </a:ext>
            </a:extLst>
          </p:cNvPr>
          <p:cNvSpPr/>
          <p:nvPr/>
        </p:nvSpPr>
        <p:spPr>
          <a:xfrm>
            <a:off x="685800" y="647700"/>
            <a:ext cx="16916400" cy="258532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5400" b="1">
                <a:ln w="0"/>
                <a:solidFill>
                  <a:srgbClr val="EF6A4A"/>
                </a:solidFill>
                <a:latin typeface="Times New Roman" panose="02020603050405020304" pitchFamily="18" charset="0"/>
                <a:cs typeface="Times New Roman" panose="02020603050405020304" pitchFamily="18" charset="0"/>
              </a:rPr>
              <a:t>Hoạt động 6: </a:t>
            </a:r>
            <a:r>
              <a:rPr lang="vi-VN" sz="5400" b="1" i="1" spc="-260">
                <a:ln w="0"/>
                <a:solidFill>
                  <a:srgbClr val="0000FF"/>
                </a:solidFill>
                <a:latin typeface="Times New Roman" panose="02020603050405020304" pitchFamily="18" charset="0"/>
                <a:cs typeface="Times New Roman" panose="02020603050405020304" pitchFamily="18" charset="0"/>
              </a:rPr>
              <a:t>Xây dựng kế hoạch duy trì việc làm thể hiện trách nhiệm, lòng biết ơn với các thành viên trong gia đình</a:t>
            </a:r>
            <a:r>
              <a:rPr lang="vi-VN" sz="5400" b="1" spc="-260">
                <a:ln w="0"/>
                <a:solidFill>
                  <a:srgbClr val="0000FF"/>
                </a:solidFill>
                <a:latin typeface="Times New Roman" panose="02020603050405020304" pitchFamily="18" charset="0"/>
                <a:cs typeface="Times New Roman" panose="02020603050405020304" pitchFamily="18" charset="0"/>
              </a:rPr>
              <a:t>.</a:t>
            </a:r>
          </a:p>
          <a:p>
            <a:pPr algn="just"/>
            <a:endParaRPr lang="vi-VN" sz="5400" b="1" spc="-260">
              <a:ln w="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1EACF71-6BD9-49C6-AE30-5C2094E9303B}"/>
              </a:ext>
            </a:extLst>
          </p:cNvPr>
          <p:cNvSpPr/>
          <p:nvPr/>
        </p:nvSpPr>
        <p:spPr>
          <a:xfrm>
            <a:off x="685800" y="3924300"/>
            <a:ext cx="16764000" cy="3416320"/>
          </a:xfrm>
          <a:prstGeom prst="rect">
            <a:avLst/>
          </a:prstGeom>
        </p:spPr>
        <p:txBody>
          <a:bodyPr wrap="square">
            <a:spAutoFit/>
          </a:bodyPr>
          <a:lstStyle/>
          <a:p>
            <a:pPr algn="just"/>
            <a:r>
              <a:rPr lang="en-US" sz="5400">
                <a:ln w="0"/>
                <a:solidFill>
                  <a:srgbClr val="0000FF"/>
                </a:solidFill>
                <a:latin typeface="Times New Roman" panose="02020603050405020304" pitchFamily="18" charset="0"/>
                <a:cs typeface="Times New Roman" panose="02020603050405020304" pitchFamily="18" charset="0"/>
              </a:rPr>
              <a:t>1. </a:t>
            </a:r>
            <a:r>
              <a:rPr lang="vi-VN" sz="5400">
                <a:ln w="0"/>
                <a:solidFill>
                  <a:srgbClr val="0000FF"/>
                </a:solidFill>
                <a:latin typeface="Times New Roman" panose="02020603050405020304" pitchFamily="18" charset="0"/>
                <a:cs typeface="Times New Roman" panose="02020603050405020304" pitchFamily="18" charset="0"/>
              </a:rPr>
              <a:t>Liệt kê những việc em sẽ tiếp tục làm thể hiện trách nhiệm, lòng biết ơn với các thành viên trong gia đình.</a:t>
            </a:r>
            <a:endParaRPr lang="en-US" sz="5400">
              <a:ln w="0"/>
              <a:solidFill>
                <a:srgbClr val="0000FF"/>
              </a:solidFill>
              <a:latin typeface="Times New Roman" panose="02020603050405020304" pitchFamily="18" charset="0"/>
              <a:cs typeface="Times New Roman" panose="02020603050405020304" pitchFamily="18" charset="0"/>
            </a:endParaRPr>
          </a:p>
          <a:p>
            <a:pPr algn="just"/>
            <a:r>
              <a:rPr lang="en-US" sz="5400">
                <a:ln w="0"/>
                <a:solidFill>
                  <a:srgbClr val="0000FF"/>
                </a:solidFill>
                <a:latin typeface="Times New Roman" panose="02020603050405020304" pitchFamily="18" charset="0"/>
                <a:cs typeface="Times New Roman" panose="02020603050405020304" pitchFamily="18" charset="0"/>
              </a:rPr>
              <a:t>2. </a:t>
            </a:r>
            <a:r>
              <a:rPr lang="vi-VN" sz="5400">
                <a:ln w="0"/>
                <a:solidFill>
                  <a:srgbClr val="0000FF"/>
                </a:solidFill>
                <a:latin typeface="Times New Roman" panose="02020603050405020304" pitchFamily="18" charset="0"/>
                <a:cs typeface="Times New Roman" panose="02020603050405020304" pitchFamily="18" charset="0"/>
              </a:rPr>
              <a:t>Xây dựng kế hoạch duy trì việc làm thể hiện trách nhiệm, lòng biết ơn với các thành viên trong gia đình</a:t>
            </a:r>
          </a:p>
        </p:txBody>
      </p:sp>
    </p:spTree>
    <p:extLst>
      <p:ext uri="{BB962C8B-B14F-4D97-AF65-F5344CB8AC3E}">
        <p14:creationId xmlns:p14="http://schemas.microsoft.com/office/powerpoint/2010/main" val="315355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DAF46D-231F-39C2-A352-0CB7C2ABA1A8}"/>
              </a:ext>
            </a:extLst>
          </p:cNvPr>
          <p:cNvSpPr>
            <a:spLocks noGrp="1" noRot="1" noMove="1" noResize="1" noEditPoints="1" noAdjustHandles="1" noChangeArrowheads="1" noChangeShapeType="1"/>
          </p:cNvSpPr>
          <p:nvPr/>
        </p:nvSpPr>
        <p:spPr>
          <a:xfrm>
            <a:off x="228600" y="342900"/>
            <a:ext cx="17754600" cy="9601200"/>
          </a:xfrm>
          <a:prstGeom prst="roundRect">
            <a:avLst>
              <a:gd name="adj" fmla="val 3175"/>
            </a:avLst>
          </a:prstGeom>
          <a:solidFill>
            <a:schemeClr val="bg1"/>
          </a:solidFill>
          <a:ln w="76200">
            <a:solidFill>
              <a:srgbClr val="00B0F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3E7B51C8-65A4-E368-B8FC-96CDE562D04D}"/>
              </a:ext>
            </a:extLst>
          </p:cNvPr>
          <p:cNvSpPr txBox="1">
            <a:spLocks noChangeAspect="1"/>
          </p:cNvSpPr>
          <p:nvPr/>
        </p:nvSpPr>
        <p:spPr>
          <a:xfrm>
            <a:off x="1507085" y="530201"/>
            <a:ext cx="15028315" cy="1335709"/>
          </a:xfrm>
          <a:custGeom>
            <a:avLst/>
            <a:gdLst/>
            <a:ahLst/>
            <a:cxnLst/>
            <a:rect l="l" t="t" r="r" b="b"/>
            <a:pathLst>
              <a:path w="14797659" h="1335709">
                <a:moveTo>
                  <a:pt x="1948815" y="1115644"/>
                </a:moveTo>
                <a:lnTo>
                  <a:pt x="1948815" y="1299133"/>
                </a:lnTo>
                <a:lnTo>
                  <a:pt x="1979295" y="1299133"/>
                </a:lnTo>
                <a:cubicBezTo>
                  <a:pt x="2010182" y="1299133"/>
                  <a:pt x="2032838" y="1291005"/>
                  <a:pt x="2047266" y="1274749"/>
                </a:cubicBezTo>
                <a:cubicBezTo>
                  <a:pt x="2061693" y="1258493"/>
                  <a:pt x="2068907" y="1236345"/>
                  <a:pt x="2068907" y="1208303"/>
                </a:cubicBezTo>
                <a:cubicBezTo>
                  <a:pt x="2068907" y="1173759"/>
                  <a:pt x="2061287" y="1149680"/>
                  <a:pt x="2046047" y="1136066"/>
                </a:cubicBezTo>
                <a:cubicBezTo>
                  <a:pt x="2030807" y="1122451"/>
                  <a:pt x="2008963" y="1115644"/>
                  <a:pt x="1980514" y="1115644"/>
                </a:cubicBezTo>
                <a:close/>
                <a:moveTo>
                  <a:pt x="12898449" y="940689"/>
                </a:moveTo>
                <a:lnTo>
                  <a:pt x="12841756" y="1158925"/>
                </a:lnTo>
                <a:lnTo>
                  <a:pt x="12956972" y="1158925"/>
                </a:lnTo>
                <a:close/>
                <a:moveTo>
                  <a:pt x="7431100" y="940689"/>
                </a:moveTo>
                <a:lnTo>
                  <a:pt x="7374407" y="1158925"/>
                </a:lnTo>
                <a:lnTo>
                  <a:pt x="7489622" y="1158925"/>
                </a:lnTo>
                <a:close/>
                <a:moveTo>
                  <a:pt x="5773751" y="940689"/>
                </a:moveTo>
                <a:lnTo>
                  <a:pt x="5717058" y="1158925"/>
                </a:lnTo>
                <a:lnTo>
                  <a:pt x="5832272" y="1158925"/>
                </a:lnTo>
                <a:close/>
                <a:moveTo>
                  <a:pt x="13347192" y="924229"/>
                </a:moveTo>
                <a:lnTo>
                  <a:pt x="13347192" y="1099185"/>
                </a:lnTo>
                <a:lnTo>
                  <a:pt x="13425221" y="1099185"/>
                </a:lnTo>
                <a:cubicBezTo>
                  <a:pt x="13426845" y="1103655"/>
                  <a:pt x="13427659" y="1108532"/>
                  <a:pt x="13427659" y="1113815"/>
                </a:cubicBezTo>
                <a:cubicBezTo>
                  <a:pt x="13427659" y="1119098"/>
                  <a:pt x="13426845" y="1124178"/>
                  <a:pt x="13425221" y="1129055"/>
                </a:cubicBezTo>
                <a:lnTo>
                  <a:pt x="13347192" y="1129055"/>
                </a:lnTo>
                <a:lnTo>
                  <a:pt x="13347192" y="1299133"/>
                </a:lnTo>
                <a:lnTo>
                  <a:pt x="13394131" y="1299133"/>
                </a:lnTo>
                <a:cubicBezTo>
                  <a:pt x="13418514" y="1299133"/>
                  <a:pt x="13438327" y="1293037"/>
                  <a:pt x="13453567" y="1280845"/>
                </a:cubicBezTo>
                <a:cubicBezTo>
                  <a:pt x="13468807" y="1268653"/>
                  <a:pt x="13480085" y="1249045"/>
                  <a:pt x="13487400" y="1222019"/>
                </a:cubicBezTo>
                <a:cubicBezTo>
                  <a:pt x="13494714" y="1194993"/>
                  <a:pt x="13498372" y="1159129"/>
                  <a:pt x="13498372" y="1114425"/>
                </a:cubicBezTo>
                <a:cubicBezTo>
                  <a:pt x="13498372" y="1048588"/>
                  <a:pt x="13489939" y="1000429"/>
                  <a:pt x="13473074" y="969950"/>
                </a:cubicBezTo>
                <a:cubicBezTo>
                  <a:pt x="13456208" y="939470"/>
                  <a:pt x="13429894" y="924229"/>
                  <a:pt x="13394131" y="924229"/>
                </a:cubicBezTo>
                <a:close/>
                <a:moveTo>
                  <a:pt x="1948815" y="921791"/>
                </a:moveTo>
                <a:lnTo>
                  <a:pt x="1948815" y="1087602"/>
                </a:lnTo>
                <a:lnTo>
                  <a:pt x="1980514" y="1087602"/>
                </a:lnTo>
                <a:cubicBezTo>
                  <a:pt x="2004086" y="1088009"/>
                  <a:pt x="2021663" y="1080693"/>
                  <a:pt x="2033245" y="1065657"/>
                </a:cubicBezTo>
                <a:cubicBezTo>
                  <a:pt x="2044827" y="1050620"/>
                  <a:pt x="2050619" y="1029690"/>
                  <a:pt x="2050619" y="1002868"/>
                </a:cubicBezTo>
                <a:cubicBezTo>
                  <a:pt x="2050619" y="976858"/>
                  <a:pt x="2044319" y="956843"/>
                  <a:pt x="2031721" y="942822"/>
                </a:cubicBezTo>
                <a:cubicBezTo>
                  <a:pt x="2019123" y="928801"/>
                  <a:pt x="1998193" y="921791"/>
                  <a:pt x="1968932" y="921791"/>
                </a:cubicBezTo>
                <a:close/>
                <a:moveTo>
                  <a:pt x="10973029" y="921181"/>
                </a:moveTo>
                <a:cubicBezTo>
                  <a:pt x="10943768" y="921181"/>
                  <a:pt x="10922331" y="936625"/>
                  <a:pt x="10908715" y="967511"/>
                </a:cubicBezTo>
                <a:cubicBezTo>
                  <a:pt x="10895101" y="998397"/>
                  <a:pt x="10888294" y="1047369"/>
                  <a:pt x="10888294" y="1114425"/>
                </a:cubicBezTo>
                <a:cubicBezTo>
                  <a:pt x="10888294" y="1181481"/>
                  <a:pt x="10895101" y="1230452"/>
                  <a:pt x="10908715" y="1261338"/>
                </a:cubicBezTo>
                <a:cubicBezTo>
                  <a:pt x="10922331" y="1292225"/>
                  <a:pt x="10943768" y="1307668"/>
                  <a:pt x="10973029" y="1307668"/>
                </a:cubicBezTo>
                <a:cubicBezTo>
                  <a:pt x="11002288" y="1307668"/>
                  <a:pt x="11023626" y="1292326"/>
                  <a:pt x="11037036" y="1261643"/>
                </a:cubicBezTo>
                <a:cubicBezTo>
                  <a:pt x="11050447" y="1230960"/>
                  <a:pt x="11057153" y="1181887"/>
                  <a:pt x="11057153" y="1114425"/>
                </a:cubicBezTo>
                <a:cubicBezTo>
                  <a:pt x="11057153" y="1046962"/>
                  <a:pt x="11050447" y="997890"/>
                  <a:pt x="11037036" y="967206"/>
                </a:cubicBezTo>
                <a:cubicBezTo>
                  <a:pt x="11023626" y="936523"/>
                  <a:pt x="11002288" y="921181"/>
                  <a:pt x="10973029" y="921181"/>
                </a:cubicBezTo>
                <a:close/>
                <a:moveTo>
                  <a:pt x="10548746" y="921181"/>
                </a:moveTo>
                <a:cubicBezTo>
                  <a:pt x="10535336" y="921181"/>
                  <a:pt x="10526192" y="921588"/>
                  <a:pt x="10521314" y="922401"/>
                </a:cubicBezTo>
                <a:lnTo>
                  <a:pt x="10521314" y="1110158"/>
                </a:lnTo>
                <a:cubicBezTo>
                  <a:pt x="10532694" y="1110970"/>
                  <a:pt x="10541635" y="1111173"/>
                  <a:pt x="10548137" y="1110767"/>
                </a:cubicBezTo>
                <a:cubicBezTo>
                  <a:pt x="10575773" y="1109954"/>
                  <a:pt x="10596905" y="1100201"/>
                  <a:pt x="10611536" y="1081506"/>
                </a:cubicBezTo>
                <a:cubicBezTo>
                  <a:pt x="10626166" y="1062812"/>
                  <a:pt x="10633481" y="1039038"/>
                  <a:pt x="10633481" y="1010183"/>
                </a:cubicBezTo>
                <a:cubicBezTo>
                  <a:pt x="10633481" y="982548"/>
                  <a:pt x="10626775" y="960805"/>
                  <a:pt x="10613365" y="944956"/>
                </a:cubicBezTo>
                <a:cubicBezTo>
                  <a:pt x="10599953" y="929106"/>
                  <a:pt x="10578413" y="921181"/>
                  <a:pt x="10548746" y="921181"/>
                </a:cubicBezTo>
                <a:close/>
                <a:moveTo>
                  <a:pt x="4705579" y="921181"/>
                </a:moveTo>
                <a:cubicBezTo>
                  <a:pt x="4676318" y="921181"/>
                  <a:pt x="4654881" y="936625"/>
                  <a:pt x="4641267" y="967511"/>
                </a:cubicBezTo>
                <a:cubicBezTo>
                  <a:pt x="4627652" y="998397"/>
                  <a:pt x="4620845" y="1047369"/>
                  <a:pt x="4620845" y="1114425"/>
                </a:cubicBezTo>
                <a:cubicBezTo>
                  <a:pt x="4620845" y="1181481"/>
                  <a:pt x="4627652" y="1230452"/>
                  <a:pt x="4641267" y="1261338"/>
                </a:cubicBezTo>
                <a:cubicBezTo>
                  <a:pt x="4654881" y="1292225"/>
                  <a:pt x="4676318" y="1307668"/>
                  <a:pt x="4705579" y="1307668"/>
                </a:cubicBezTo>
                <a:cubicBezTo>
                  <a:pt x="4734840" y="1307668"/>
                  <a:pt x="4756176" y="1292326"/>
                  <a:pt x="4769587" y="1261643"/>
                </a:cubicBezTo>
                <a:cubicBezTo>
                  <a:pt x="4782999" y="1230960"/>
                  <a:pt x="4789703" y="1181887"/>
                  <a:pt x="4789703" y="1114425"/>
                </a:cubicBezTo>
                <a:cubicBezTo>
                  <a:pt x="4789703" y="1046962"/>
                  <a:pt x="4782999" y="997890"/>
                  <a:pt x="4769587" y="967206"/>
                </a:cubicBezTo>
                <a:cubicBezTo>
                  <a:pt x="4756176" y="936523"/>
                  <a:pt x="4734840" y="921181"/>
                  <a:pt x="4705579" y="921181"/>
                </a:cubicBezTo>
                <a:close/>
                <a:moveTo>
                  <a:pt x="3372078" y="921181"/>
                </a:moveTo>
                <a:cubicBezTo>
                  <a:pt x="3342818" y="921181"/>
                  <a:pt x="3321380" y="936625"/>
                  <a:pt x="3307766" y="967511"/>
                </a:cubicBezTo>
                <a:cubicBezTo>
                  <a:pt x="3294152" y="998397"/>
                  <a:pt x="3287345" y="1047369"/>
                  <a:pt x="3287345" y="1114425"/>
                </a:cubicBezTo>
                <a:cubicBezTo>
                  <a:pt x="3287345" y="1181481"/>
                  <a:pt x="3294152" y="1230452"/>
                  <a:pt x="3307766" y="1261338"/>
                </a:cubicBezTo>
                <a:cubicBezTo>
                  <a:pt x="3321380" y="1292225"/>
                  <a:pt x="3342818" y="1307668"/>
                  <a:pt x="3372078" y="1307668"/>
                </a:cubicBezTo>
                <a:cubicBezTo>
                  <a:pt x="3401339" y="1307668"/>
                  <a:pt x="3422675" y="1292326"/>
                  <a:pt x="3436087" y="1261643"/>
                </a:cubicBezTo>
                <a:cubicBezTo>
                  <a:pt x="3449498" y="1230960"/>
                  <a:pt x="3456204" y="1181887"/>
                  <a:pt x="3456204" y="1114425"/>
                </a:cubicBezTo>
                <a:cubicBezTo>
                  <a:pt x="3456204" y="1046962"/>
                  <a:pt x="3449498" y="997890"/>
                  <a:pt x="3436087" y="967206"/>
                </a:cubicBezTo>
                <a:cubicBezTo>
                  <a:pt x="3422675" y="936523"/>
                  <a:pt x="3401339" y="921181"/>
                  <a:pt x="3372078" y="921181"/>
                </a:cubicBezTo>
                <a:close/>
                <a:moveTo>
                  <a:pt x="657454" y="921181"/>
                </a:moveTo>
                <a:cubicBezTo>
                  <a:pt x="628193" y="921181"/>
                  <a:pt x="606756" y="936625"/>
                  <a:pt x="593141" y="967511"/>
                </a:cubicBezTo>
                <a:cubicBezTo>
                  <a:pt x="579527" y="998397"/>
                  <a:pt x="572720" y="1047369"/>
                  <a:pt x="572720" y="1114425"/>
                </a:cubicBezTo>
                <a:cubicBezTo>
                  <a:pt x="572720" y="1181481"/>
                  <a:pt x="579527" y="1230452"/>
                  <a:pt x="593141" y="1261338"/>
                </a:cubicBezTo>
                <a:cubicBezTo>
                  <a:pt x="606756" y="1292225"/>
                  <a:pt x="628193" y="1307668"/>
                  <a:pt x="657454" y="1307668"/>
                </a:cubicBezTo>
                <a:cubicBezTo>
                  <a:pt x="686715" y="1307668"/>
                  <a:pt x="708051" y="1292326"/>
                  <a:pt x="721462" y="1261643"/>
                </a:cubicBezTo>
                <a:cubicBezTo>
                  <a:pt x="734873" y="1230960"/>
                  <a:pt x="741579" y="1181887"/>
                  <a:pt x="741579" y="1114425"/>
                </a:cubicBezTo>
                <a:cubicBezTo>
                  <a:pt x="741579" y="1046962"/>
                  <a:pt x="734873" y="997890"/>
                  <a:pt x="721462" y="967206"/>
                </a:cubicBezTo>
                <a:cubicBezTo>
                  <a:pt x="708051" y="936523"/>
                  <a:pt x="686715" y="921181"/>
                  <a:pt x="657454" y="921181"/>
                </a:cubicBezTo>
                <a:close/>
                <a:moveTo>
                  <a:pt x="10076993" y="902284"/>
                </a:moveTo>
                <a:lnTo>
                  <a:pt x="10373258" y="902284"/>
                </a:lnTo>
                <a:cubicBezTo>
                  <a:pt x="10377322" y="902284"/>
                  <a:pt x="10380472" y="904316"/>
                  <a:pt x="10382707" y="908380"/>
                </a:cubicBezTo>
                <a:cubicBezTo>
                  <a:pt x="10384941" y="912444"/>
                  <a:pt x="10386060" y="917727"/>
                  <a:pt x="10386060" y="924229"/>
                </a:cubicBezTo>
                <a:cubicBezTo>
                  <a:pt x="10386060" y="933577"/>
                  <a:pt x="10384027" y="943127"/>
                  <a:pt x="10379964" y="952881"/>
                </a:cubicBezTo>
                <a:cubicBezTo>
                  <a:pt x="10375900" y="962634"/>
                  <a:pt x="10370617" y="968933"/>
                  <a:pt x="10364113" y="971778"/>
                </a:cubicBezTo>
                <a:cubicBezTo>
                  <a:pt x="10325912" y="953084"/>
                  <a:pt x="10292791" y="940689"/>
                  <a:pt x="10264749" y="934593"/>
                </a:cubicBezTo>
                <a:lnTo>
                  <a:pt x="10265359" y="1241221"/>
                </a:lnTo>
                <a:cubicBezTo>
                  <a:pt x="10265359" y="1273327"/>
                  <a:pt x="10269220" y="1298930"/>
                  <a:pt x="10276941" y="1318031"/>
                </a:cubicBezTo>
                <a:cubicBezTo>
                  <a:pt x="10272064" y="1322501"/>
                  <a:pt x="10265664" y="1326565"/>
                  <a:pt x="10257739" y="1330223"/>
                </a:cubicBezTo>
                <a:cubicBezTo>
                  <a:pt x="10249813" y="1333881"/>
                  <a:pt x="10240771" y="1335709"/>
                  <a:pt x="10230611" y="1335709"/>
                </a:cubicBezTo>
                <a:cubicBezTo>
                  <a:pt x="10217200" y="1335709"/>
                  <a:pt x="10206228" y="1332052"/>
                  <a:pt x="10197693" y="1324737"/>
                </a:cubicBezTo>
                <a:cubicBezTo>
                  <a:pt x="10189159" y="1317421"/>
                  <a:pt x="10184892" y="1307465"/>
                  <a:pt x="10184892" y="1294866"/>
                </a:cubicBezTo>
                <a:lnTo>
                  <a:pt x="10184892" y="934593"/>
                </a:lnTo>
                <a:cubicBezTo>
                  <a:pt x="10158475" y="940282"/>
                  <a:pt x="10125354" y="952677"/>
                  <a:pt x="10085527" y="971778"/>
                </a:cubicBezTo>
                <a:cubicBezTo>
                  <a:pt x="10079431" y="968933"/>
                  <a:pt x="10074351" y="962634"/>
                  <a:pt x="10070287" y="952881"/>
                </a:cubicBezTo>
                <a:cubicBezTo>
                  <a:pt x="10066222" y="943127"/>
                  <a:pt x="10064191" y="933577"/>
                  <a:pt x="10064191" y="924229"/>
                </a:cubicBezTo>
                <a:cubicBezTo>
                  <a:pt x="10064191" y="917727"/>
                  <a:pt x="10065207" y="912444"/>
                  <a:pt x="10067239" y="908380"/>
                </a:cubicBezTo>
                <a:cubicBezTo>
                  <a:pt x="10069271" y="904316"/>
                  <a:pt x="10072522" y="902284"/>
                  <a:pt x="10076993" y="902284"/>
                </a:cubicBezTo>
                <a:close/>
                <a:moveTo>
                  <a:pt x="9273692" y="902284"/>
                </a:moveTo>
                <a:lnTo>
                  <a:pt x="9450476" y="902284"/>
                </a:lnTo>
                <a:cubicBezTo>
                  <a:pt x="9454946" y="902284"/>
                  <a:pt x="9458198" y="904316"/>
                  <a:pt x="9460230" y="908380"/>
                </a:cubicBezTo>
                <a:cubicBezTo>
                  <a:pt x="9462262" y="912444"/>
                  <a:pt x="9463278" y="917727"/>
                  <a:pt x="9463278" y="924229"/>
                </a:cubicBezTo>
                <a:cubicBezTo>
                  <a:pt x="9463278" y="933577"/>
                  <a:pt x="9461246" y="943127"/>
                  <a:pt x="9457182" y="952881"/>
                </a:cubicBezTo>
                <a:cubicBezTo>
                  <a:pt x="9453117" y="962634"/>
                  <a:pt x="9448037" y="968933"/>
                  <a:pt x="9441942" y="971778"/>
                </a:cubicBezTo>
                <a:cubicBezTo>
                  <a:pt x="9393986" y="952271"/>
                  <a:pt x="9343999" y="941908"/>
                  <a:pt x="9291980" y="940689"/>
                </a:cubicBezTo>
                <a:lnTo>
                  <a:pt x="9291980" y="1085164"/>
                </a:lnTo>
                <a:lnTo>
                  <a:pt x="9424263" y="1085164"/>
                </a:lnTo>
                <a:cubicBezTo>
                  <a:pt x="9426295" y="1092479"/>
                  <a:pt x="9427311" y="1099388"/>
                  <a:pt x="9427311" y="1105890"/>
                </a:cubicBezTo>
                <a:cubicBezTo>
                  <a:pt x="9427311" y="1113612"/>
                  <a:pt x="9426295" y="1121130"/>
                  <a:pt x="9424263" y="1128446"/>
                </a:cubicBezTo>
                <a:lnTo>
                  <a:pt x="9292589" y="1128446"/>
                </a:lnTo>
                <a:lnTo>
                  <a:pt x="9292589" y="1288770"/>
                </a:lnTo>
                <a:cubicBezTo>
                  <a:pt x="9319412" y="1287957"/>
                  <a:pt x="9349080" y="1284198"/>
                  <a:pt x="9381591" y="1277493"/>
                </a:cubicBezTo>
                <a:cubicBezTo>
                  <a:pt x="9414103" y="1270787"/>
                  <a:pt x="9439097" y="1263573"/>
                  <a:pt x="9456572" y="1255852"/>
                </a:cubicBezTo>
                <a:cubicBezTo>
                  <a:pt x="9461449" y="1258697"/>
                  <a:pt x="9465208" y="1263777"/>
                  <a:pt x="9467850" y="1271092"/>
                </a:cubicBezTo>
                <a:cubicBezTo>
                  <a:pt x="9470491" y="1278407"/>
                  <a:pt x="9471812" y="1286129"/>
                  <a:pt x="9471812" y="1294257"/>
                </a:cubicBezTo>
                <a:cubicBezTo>
                  <a:pt x="9471812" y="1303604"/>
                  <a:pt x="9470185" y="1311427"/>
                  <a:pt x="9466935" y="1317726"/>
                </a:cubicBezTo>
                <a:cubicBezTo>
                  <a:pt x="9463684" y="1324025"/>
                  <a:pt x="9458807" y="1327175"/>
                  <a:pt x="9452305" y="1327175"/>
                </a:cubicBezTo>
                <a:lnTo>
                  <a:pt x="9258452" y="1327175"/>
                </a:lnTo>
                <a:cubicBezTo>
                  <a:pt x="9245041" y="1327175"/>
                  <a:pt x="9234068" y="1323517"/>
                  <a:pt x="9225534" y="1316202"/>
                </a:cubicBezTo>
                <a:cubicBezTo>
                  <a:pt x="9216999" y="1308887"/>
                  <a:pt x="9212732" y="1298930"/>
                  <a:pt x="9212732" y="1286332"/>
                </a:cubicBezTo>
                <a:lnTo>
                  <a:pt x="9212732" y="999210"/>
                </a:lnTo>
                <a:cubicBezTo>
                  <a:pt x="9212732" y="968324"/>
                  <a:pt x="9208871" y="942721"/>
                  <a:pt x="9201150" y="922401"/>
                </a:cubicBezTo>
                <a:cubicBezTo>
                  <a:pt x="9210903" y="914273"/>
                  <a:pt x="9220759" y="908888"/>
                  <a:pt x="9230715" y="906246"/>
                </a:cubicBezTo>
                <a:cubicBezTo>
                  <a:pt x="9240672" y="903605"/>
                  <a:pt x="9254997" y="902284"/>
                  <a:pt x="9273692" y="902284"/>
                </a:cubicBezTo>
                <a:close/>
                <a:moveTo>
                  <a:pt x="6505119" y="902284"/>
                </a:moveTo>
                <a:lnTo>
                  <a:pt x="6801384" y="902284"/>
                </a:lnTo>
                <a:cubicBezTo>
                  <a:pt x="6805447" y="902284"/>
                  <a:pt x="6808596" y="904316"/>
                  <a:pt x="6810832" y="908380"/>
                </a:cubicBezTo>
                <a:cubicBezTo>
                  <a:pt x="6813068" y="912444"/>
                  <a:pt x="6814186" y="917727"/>
                  <a:pt x="6814186" y="924229"/>
                </a:cubicBezTo>
                <a:cubicBezTo>
                  <a:pt x="6814186" y="933577"/>
                  <a:pt x="6812153" y="943127"/>
                  <a:pt x="6808089" y="952881"/>
                </a:cubicBezTo>
                <a:cubicBezTo>
                  <a:pt x="6804025" y="962634"/>
                  <a:pt x="6798742" y="968933"/>
                  <a:pt x="6792239" y="971778"/>
                </a:cubicBezTo>
                <a:cubicBezTo>
                  <a:pt x="6754038" y="953084"/>
                  <a:pt x="6720916" y="940689"/>
                  <a:pt x="6692874" y="934593"/>
                </a:cubicBezTo>
                <a:lnTo>
                  <a:pt x="6693485" y="1241221"/>
                </a:lnTo>
                <a:cubicBezTo>
                  <a:pt x="6693485" y="1273327"/>
                  <a:pt x="6697345" y="1298930"/>
                  <a:pt x="6705068" y="1318031"/>
                </a:cubicBezTo>
                <a:cubicBezTo>
                  <a:pt x="6700190" y="1322501"/>
                  <a:pt x="6693789" y="1326565"/>
                  <a:pt x="6685864" y="1330223"/>
                </a:cubicBezTo>
                <a:cubicBezTo>
                  <a:pt x="6677940" y="1333881"/>
                  <a:pt x="6668897" y="1335709"/>
                  <a:pt x="6658738" y="1335709"/>
                </a:cubicBezTo>
                <a:cubicBezTo>
                  <a:pt x="6645326" y="1335709"/>
                  <a:pt x="6634354" y="1332052"/>
                  <a:pt x="6625819" y="1324737"/>
                </a:cubicBezTo>
                <a:cubicBezTo>
                  <a:pt x="6617284" y="1317421"/>
                  <a:pt x="6613018" y="1307465"/>
                  <a:pt x="6613018" y="1294866"/>
                </a:cubicBezTo>
                <a:lnTo>
                  <a:pt x="6613018" y="934593"/>
                </a:lnTo>
                <a:cubicBezTo>
                  <a:pt x="6586602" y="940282"/>
                  <a:pt x="6553479" y="952677"/>
                  <a:pt x="6513653" y="971778"/>
                </a:cubicBezTo>
                <a:cubicBezTo>
                  <a:pt x="6507557" y="968933"/>
                  <a:pt x="6502477" y="962634"/>
                  <a:pt x="6498412" y="952881"/>
                </a:cubicBezTo>
                <a:cubicBezTo>
                  <a:pt x="6494349" y="943127"/>
                  <a:pt x="6492316" y="933577"/>
                  <a:pt x="6492316" y="924229"/>
                </a:cubicBezTo>
                <a:cubicBezTo>
                  <a:pt x="6492316" y="917727"/>
                  <a:pt x="6493334" y="912444"/>
                  <a:pt x="6495365" y="908380"/>
                </a:cubicBezTo>
                <a:cubicBezTo>
                  <a:pt x="6497397" y="904316"/>
                  <a:pt x="6500648" y="902284"/>
                  <a:pt x="6505119" y="902284"/>
                </a:cubicBezTo>
                <a:close/>
                <a:moveTo>
                  <a:pt x="2714169" y="902284"/>
                </a:moveTo>
                <a:lnTo>
                  <a:pt x="3010434" y="902284"/>
                </a:lnTo>
                <a:cubicBezTo>
                  <a:pt x="3014498" y="902284"/>
                  <a:pt x="3017647" y="904316"/>
                  <a:pt x="3019882" y="908380"/>
                </a:cubicBezTo>
                <a:cubicBezTo>
                  <a:pt x="3022117" y="912444"/>
                  <a:pt x="3023236" y="917727"/>
                  <a:pt x="3023236" y="924229"/>
                </a:cubicBezTo>
                <a:cubicBezTo>
                  <a:pt x="3023236" y="933577"/>
                  <a:pt x="3021203" y="943127"/>
                  <a:pt x="3017140" y="952881"/>
                </a:cubicBezTo>
                <a:cubicBezTo>
                  <a:pt x="3013075" y="962634"/>
                  <a:pt x="3007793" y="968933"/>
                  <a:pt x="3001289" y="971778"/>
                </a:cubicBezTo>
                <a:cubicBezTo>
                  <a:pt x="2963088" y="953084"/>
                  <a:pt x="2929966" y="940689"/>
                  <a:pt x="2901925" y="934593"/>
                </a:cubicBezTo>
                <a:lnTo>
                  <a:pt x="2902534" y="1241221"/>
                </a:lnTo>
                <a:cubicBezTo>
                  <a:pt x="2902534" y="1273327"/>
                  <a:pt x="2906396" y="1298930"/>
                  <a:pt x="2914117" y="1318031"/>
                </a:cubicBezTo>
                <a:cubicBezTo>
                  <a:pt x="2909241" y="1322501"/>
                  <a:pt x="2902840" y="1326565"/>
                  <a:pt x="2894914" y="1330223"/>
                </a:cubicBezTo>
                <a:cubicBezTo>
                  <a:pt x="2886989" y="1333881"/>
                  <a:pt x="2877947" y="1335709"/>
                  <a:pt x="2867788" y="1335709"/>
                </a:cubicBezTo>
                <a:cubicBezTo>
                  <a:pt x="2854376" y="1335709"/>
                  <a:pt x="2843403" y="1332052"/>
                  <a:pt x="2834869" y="1324737"/>
                </a:cubicBezTo>
                <a:cubicBezTo>
                  <a:pt x="2826335" y="1317421"/>
                  <a:pt x="2822068" y="1307465"/>
                  <a:pt x="2822068" y="1294866"/>
                </a:cubicBezTo>
                <a:lnTo>
                  <a:pt x="2822068" y="934593"/>
                </a:lnTo>
                <a:cubicBezTo>
                  <a:pt x="2795651" y="940282"/>
                  <a:pt x="2762530" y="952677"/>
                  <a:pt x="2722703" y="971778"/>
                </a:cubicBezTo>
                <a:cubicBezTo>
                  <a:pt x="2716606" y="968933"/>
                  <a:pt x="2711526" y="962634"/>
                  <a:pt x="2707462" y="952881"/>
                </a:cubicBezTo>
                <a:cubicBezTo>
                  <a:pt x="2703399" y="943127"/>
                  <a:pt x="2701367" y="933577"/>
                  <a:pt x="2701367" y="924229"/>
                </a:cubicBezTo>
                <a:cubicBezTo>
                  <a:pt x="2701367" y="917727"/>
                  <a:pt x="2702383" y="912444"/>
                  <a:pt x="2704414" y="908380"/>
                </a:cubicBezTo>
                <a:cubicBezTo>
                  <a:pt x="2706447" y="904316"/>
                  <a:pt x="2709697" y="902284"/>
                  <a:pt x="2714169" y="902284"/>
                </a:cubicBezTo>
                <a:close/>
                <a:moveTo>
                  <a:pt x="2472843" y="902284"/>
                </a:moveTo>
                <a:lnTo>
                  <a:pt x="2649627" y="902284"/>
                </a:lnTo>
                <a:cubicBezTo>
                  <a:pt x="2654098" y="902284"/>
                  <a:pt x="2657348" y="904316"/>
                  <a:pt x="2659381" y="908380"/>
                </a:cubicBezTo>
                <a:cubicBezTo>
                  <a:pt x="2661412" y="912444"/>
                  <a:pt x="2662428" y="917727"/>
                  <a:pt x="2662428" y="924229"/>
                </a:cubicBezTo>
                <a:cubicBezTo>
                  <a:pt x="2662428" y="933577"/>
                  <a:pt x="2660397" y="943127"/>
                  <a:pt x="2656333" y="952881"/>
                </a:cubicBezTo>
                <a:cubicBezTo>
                  <a:pt x="2652269" y="962634"/>
                  <a:pt x="2647188" y="968933"/>
                  <a:pt x="2641092" y="971778"/>
                </a:cubicBezTo>
                <a:cubicBezTo>
                  <a:pt x="2593137" y="952271"/>
                  <a:pt x="2543150" y="941908"/>
                  <a:pt x="2491131" y="940689"/>
                </a:cubicBezTo>
                <a:lnTo>
                  <a:pt x="2491131" y="1085164"/>
                </a:lnTo>
                <a:lnTo>
                  <a:pt x="2623414" y="1085164"/>
                </a:lnTo>
                <a:cubicBezTo>
                  <a:pt x="2625446" y="1092479"/>
                  <a:pt x="2626462" y="1099388"/>
                  <a:pt x="2626462" y="1105890"/>
                </a:cubicBezTo>
                <a:cubicBezTo>
                  <a:pt x="2626462" y="1113612"/>
                  <a:pt x="2625446" y="1121130"/>
                  <a:pt x="2623414" y="1128446"/>
                </a:cubicBezTo>
                <a:lnTo>
                  <a:pt x="2491741" y="1128446"/>
                </a:lnTo>
                <a:lnTo>
                  <a:pt x="2491741" y="1288770"/>
                </a:lnTo>
                <a:cubicBezTo>
                  <a:pt x="2518563" y="1287957"/>
                  <a:pt x="2548230" y="1284198"/>
                  <a:pt x="2580742" y="1277493"/>
                </a:cubicBezTo>
                <a:cubicBezTo>
                  <a:pt x="2613254" y="1270787"/>
                  <a:pt x="2638247" y="1263573"/>
                  <a:pt x="2655723" y="1255852"/>
                </a:cubicBezTo>
                <a:cubicBezTo>
                  <a:pt x="2660600" y="1258697"/>
                  <a:pt x="2664359" y="1263777"/>
                  <a:pt x="2667001" y="1271092"/>
                </a:cubicBezTo>
                <a:cubicBezTo>
                  <a:pt x="2669642" y="1278407"/>
                  <a:pt x="2670963" y="1286129"/>
                  <a:pt x="2670963" y="1294257"/>
                </a:cubicBezTo>
                <a:cubicBezTo>
                  <a:pt x="2670963" y="1303604"/>
                  <a:pt x="2669337" y="1311427"/>
                  <a:pt x="2666086" y="1317726"/>
                </a:cubicBezTo>
                <a:cubicBezTo>
                  <a:pt x="2662834" y="1324025"/>
                  <a:pt x="2657958" y="1327175"/>
                  <a:pt x="2651456" y="1327175"/>
                </a:cubicBezTo>
                <a:lnTo>
                  <a:pt x="2457603" y="1327175"/>
                </a:lnTo>
                <a:cubicBezTo>
                  <a:pt x="2444192" y="1327175"/>
                  <a:pt x="2433219" y="1323517"/>
                  <a:pt x="2424684" y="1316202"/>
                </a:cubicBezTo>
                <a:cubicBezTo>
                  <a:pt x="2416150" y="1308887"/>
                  <a:pt x="2411883" y="1298930"/>
                  <a:pt x="2411883" y="1286332"/>
                </a:cubicBezTo>
                <a:lnTo>
                  <a:pt x="2411883" y="999210"/>
                </a:lnTo>
                <a:cubicBezTo>
                  <a:pt x="2411883" y="968324"/>
                  <a:pt x="2408022" y="942721"/>
                  <a:pt x="2400301" y="922401"/>
                </a:cubicBezTo>
                <a:cubicBezTo>
                  <a:pt x="2410054" y="914273"/>
                  <a:pt x="2419909" y="908888"/>
                  <a:pt x="2429866" y="906246"/>
                </a:cubicBezTo>
                <a:cubicBezTo>
                  <a:pt x="2439823" y="903605"/>
                  <a:pt x="2454149" y="902284"/>
                  <a:pt x="2472843" y="902284"/>
                </a:cubicBezTo>
                <a:close/>
                <a:moveTo>
                  <a:pt x="13394131" y="896188"/>
                </a:moveTo>
                <a:cubicBezTo>
                  <a:pt x="13455904" y="896188"/>
                  <a:pt x="13503351" y="914171"/>
                  <a:pt x="13536472" y="950137"/>
                </a:cubicBezTo>
                <a:cubicBezTo>
                  <a:pt x="13569595" y="986104"/>
                  <a:pt x="13586155" y="1039038"/>
                  <a:pt x="13586155" y="1108938"/>
                </a:cubicBezTo>
                <a:cubicBezTo>
                  <a:pt x="13586155" y="1254429"/>
                  <a:pt x="13523569" y="1327175"/>
                  <a:pt x="13398398" y="1327175"/>
                </a:cubicBezTo>
                <a:lnTo>
                  <a:pt x="13313664" y="1327175"/>
                </a:lnTo>
                <a:cubicBezTo>
                  <a:pt x="13299439" y="1327175"/>
                  <a:pt x="13288162" y="1323517"/>
                  <a:pt x="13279831" y="1316202"/>
                </a:cubicBezTo>
                <a:cubicBezTo>
                  <a:pt x="13271500" y="1308887"/>
                  <a:pt x="13267334" y="1299133"/>
                  <a:pt x="13267334" y="1286941"/>
                </a:cubicBezTo>
                <a:lnTo>
                  <a:pt x="13266725" y="1129055"/>
                </a:lnTo>
                <a:lnTo>
                  <a:pt x="13231368" y="1129055"/>
                </a:lnTo>
                <a:cubicBezTo>
                  <a:pt x="13229742" y="1121740"/>
                  <a:pt x="13228929" y="1116660"/>
                  <a:pt x="13228929" y="1113815"/>
                </a:cubicBezTo>
                <a:cubicBezTo>
                  <a:pt x="13228929" y="1110564"/>
                  <a:pt x="13229742" y="1105687"/>
                  <a:pt x="13231368" y="1099185"/>
                </a:cubicBezTo>
                <a:lnTo>
                  <a:pt x="13266725" y="1099185"/>
                </a:lnTo>
                <a:lnTo>
                  <a:pt x="13266725" y="988847"/>
                </a:lnTo>
                <a:lnTo>
                  <a:pt x="13266725" y="966901"/>
                </a:lnTo>
                <a:cubicBezTo>
                  <a:pt x="13266725" y="936828"/>
                  <a:pt x="13264082" y="914882"/>
                  <a:pt x="13258800" y="901065"/>
                </a:cubicBezTo>
                <a:cubicBezTo>
                  <a:pt x="13284403" y="897814"/>
                  <a:pt x="13329513" y="896188"/>
                  <a:pt x="13394131" y="896188"/>
                </a:cubicBezTo>
                <a:close/>
                <a:moveTo>
                  <a:pt x="13883716" y="894969"/>
                </a:moveTo>
                <a:cubicBezTo>
                  <a:pt x="13893876" y="894969"/>
                  <a:pt x="13900176" y="896188"/>
                  <a:pt x="13902614" y="898626"/>
                </a:cubicBezTo>
                <a:cubicBezTo>
                  <a:pt x="13912772" y="913257"/>
                  <a:pt x="13941831" y="952474"/>
                  <a:pt x="13989786" y="1016279"/>
                </a:cubicBezTo>
                <a:cubicBezTo>
                  <a:pt x="14033271" y="1074394"/>
                  <a:pt x="14065885" y="1118692"/>
                  <a:pt x="14087627" y="1149172"/>
                </a:cubicBezTo>
                <a:cubicBezTo>
                  <a:pt x="14109369" y="1179652"/>
                  <a:pt x="14124712" y="1204645"/>
                  <a:pt x="14133652" y="1224153"/>
                </a:cubicBezTo>
                <a:lnTo>
                  <a:pt x="14113535" y="950442"/>
                </a:lnTo>
                <a:lnTo>
                  <a:pt x="14112925" y="941908"/>
                </a:lnTo>
                <a:cubicBezTo>
                  <a:pt x="14112925" y="928497"/>
                  <a:pt x="14116075" y="917727"/>
                  <a:pt x="14122374" y="909599"/>
                </a:cubicBezTo>
                <a:cubicBezTo>
                  <a:pt x="14128673" y="901471"/>
                  <a:pt x="14137919" y="896798"/>
                  <a:pt x="14150111" y="895578"/>
                </a:cubicBezTo>
                <a:cubicBezTo>
                  <a:pt x="14163116" y="894766"/>
                  <a:pt x="14174089" y="897407"/>
                  <a:pt x="14183029" y="903503"/>
                </a:cubicBezTo>
                <a:cubicBezTo>
                  <a:pt x="14177747" y="919353"/>
                  <a:pt x="14175104" y="944346"/>
                  <a:pt x="14175104" y="978484"/>
                </a:cubicBezTo>
                <a:lnTo>
                  <a:pt x="14174495" y="1242441"/>
                </a:lnTo>
                <a:cubicBezTo>
                  <a:pt x="14174495" y="1278610"/>
                  <a:pt x="14175715" y="1306245"/>
                  <a:pt x="14178153" y="1325346"/>
                </a:cubicBezTo>
                <a:cubicBezTo>
                  <a:pt x="14175309" y="1328191"/>
                  <a:pt x="14170532" y="1330528"/>
                  <a:pt x="14163827" y="1332357"/>
                </a:cubicBezTo>
                <a:cubicBezTo>
                  <a:pt x="14157122" y="1334185"/>
                  <a:pt x="14150111" y="1335100"/>
                  <a:pt x="14142796" y="1335100"/>
                </a:cubicBezTo>
                <a:cubicBezTo>
                  <a:pt x="14134261" y="1335100"/>
                  <a:pt x="14128165" y="1334084"/>
                  <a:pt x="14124508" y="1332052"/>
                </a:cubicBezTo>
                <a:cubicBezTo>
                  <a:pt x="14015186" y="1204036"/>
                  <a:pt x="13938784" y="1099388"/>
                  <a:pt x="13895298" y="1018108"/>
                </a:cubicBezTo>
                <a:lnTo>
                  <a:pt x="13912367" y="1289989"/>
                </a:lnTo>
                <a:cubicBezTo>
                  <a:pt x="13913586" y="1302994"/>
                  <a:pt x="13909928" y="1313865"/>
                  <a:pt x="13901394" y="1322603"/>
                </a:cubicBezTo>
                <a:cubicBezTo>
                  <a:pt x="13892860" y="1331341"/>
                  <a:pt x="13883310" y="1335709"/>
                  <a:pt x="13872744" y="1335709"/>
                </a:cubicBezTo>
                <a:cubicBezTo>
                  <a:pt x="13860145" y="1335709"/>
                  <a:pt x="13849172" y="1332255"/>
                  <a:pt x="13839825" y="1325346"/>
                </a:cubicBezTo>
                <a:cubicBezTo>
                  <a:pt x="13847546" y="1304620"/>
                  <a:pt x="13851406" y="1276578"/>
                  <a:pt x="13851406" y="1241221"/>
                </a:cubicBezTo>
                <a:lnTo>
                  <a:pt x="13851406" y="988847"/>
                </a:lnTo>
                <a:cubicBezTo>
                  <a:pt x="13851406" y="955116"/>
                  <a:pt x="13849984" y="927074"/>
                  <a:pt x="13847139" y="904722"/>
                </a:cubicBezTo>
                <a:cubicBezTo>
                  <a:pt x="13849579" y="901471"/>
                  <a:pt x="13854354" y="899033"/>
                  <a:pt x="13861465" y="897407"/>
                </a:cubicBezTo>
                <a:cubicBezTo>
                  <a:pt x="13868577" y="895782"/>
                  <a:pt x="13875994" y="894969"/>
                  <a:pt x="13883716" y="894969"/>
                </a:cubicBezTo>
                <a:close/>
                <a:moveTo>
                  <a:pt x="11264341" y="894969"/>
                </a:moveTo>
                <a:cubicBezTo>
                  <a:pt x="11274501" y="894969"/>
                  <a:pt x="11280801" y="896188"/>
                  <a:pt x="11283239" y="898626"/>
                </a:cubicBezTo>
                <a:cubicBezTo>
                  <a:pt x="11293397" y="913257"/>
                  <a:pt x="11322456" y="952474"/>
                  <a:pt x="11370411" y="1016279"/>
                </a:cubicBezTo>
                <a:cubicBezTo>
                  <a:pt x="11413896" y="1074394"/>
                  <a:pt x="11446510" y="1118692"/>
                  <a:pt x="11468252" y="1149172"/>
                </a:cubicBezTo>
                <a:cubicBezTo>
                  <a:pt x="11489994" y="1179652"/>
                  <a:pt x="11505337" y="1204645"/>
                  <a:pt x="11514277" y="1224153"/>
                </a:cubicBezTo>
                <a:lnTo>
                  <a:pt x="11494160" y="950442"/>
                </a:lnTo>
                <a:lnTo>
                  <a:pt x="11493550" y="941908"/>
                </a:lnTo>
                <a:cubicBezTo>
                  <a:pt x="11493550" y="928497"/>
                  <a:pt x="11496700" y="917727"/>
                  <a:pt x="11502999" y="909599"/>
                </a:cubicBezTo>
                <a:cubicBezTo>
                  <a:pt x="11509298" y="901471"/>
                  <a:pt x="11518544" y="896798"/>
                  <a:pt x="11530736" y="895578"/>
                </a:cubicBezTo>
                <a:cubicBezTo>
                  <a:pt x="11543741" y="894766"/>
                  <a:pt x="11554714" y="897407"/>
                  <a:pt x="11563654" y="903503"/>
                </a:cubicBezTo>
                <a:cubicBezTo>
                  <a:pt x="11558372" y="919353"/>
                  <a:pt x="11555729" y="944346"/>
                  <a:pt x="11555729" y="978484"/>
                </a:cubicBezTo>
                <a:lnTo>
                  <a:pt x="11555120" y="1242441"/>
                </a:lnTo>
                <a:cubicBezTo>
                  <a:pt x="11555120" y="1278610"/>
                  <a:pt x="11556340" y="1306245"/>
                  <a:pt x="11558778" y="1325346"/>
                </a:cubicBezTo>
                <a:cubicBezTo>
                  <a:pt x="11555934" y="1328191"/>
                  <a:pt x="11551157" y="1330528"/>
                  <a:pt x="11544452" y="1332357"/>
                </a:cubicBezTo>
                <a:cubicBezTo>
                  <a:pt x="11537747" y="1334185"/>
                  <a:pt x="11530736" y="1335100"/>
                  <a:pt x="11523421" y="1335100"/>
                </a:cubicBezTo>
                <a:cubicBezTo>
                  <a:pt x="11514886" y="1335100"/>
                  <a:pt x="11508790" y="1334084"/>
                  <a:pt x="11505133" y="1332052"/>
                </a:cubicBezTo>
                <a:cubicBezTo>
                  <a:pt x="11395811" y="1204036"/>
                  <a:pt x="11319409" y="1099388"/>
                  <a:pt x="11275923" y="1018108"/>
                </a:cubicBezTo>
                <a:lnTo>
                  <a:pt x="11292992" y="1289989"/>
                </a:lnTo>
                <a:cubicBezTo>
                  <a:pt x="11294211" y="1302994"/>
                  <a:pt x="11290553" y="1313865"/>
                  <a:pt x="11282019" y="1322603"/>
                </a:cubicBezTo>
                <a:cubicBezTo>
                  <a:pt x="11273485" y="1331341"/>
                  <a:pt x="11263935" y="1335709"/>
                  <a:pt x="11253369" y="1335709"/>
                </a:cubicBezTo>
                <a:cubicBezTo>
                  <a:pt x="11240770" y="1335709"/>
                  <a:pt x="11229797" y="1332255"/>
                  <a:pt x="11220450" y="1325346"/>
                </a:cubicBezTo>
                <a:cubicBezTo>
                  <a:pt x="11228171" y="1304620"/>
                  <a:pt x="11232031" y="1276578"/>
                  <a:pt x="11232031" y="1241221"/>
                </a:cubicBezTo>
                <a:lnTo>
                  <a:pt x="11232031" y="988847"/>
                </a:lnTo>
                <a:cubicBezTo>
                  <a:pt x="11232031" y="955116"/>
                  <a:pt x="11230609" y="927074"/>
                  <a:pt x="11227764" y="904722"/>
                </a:cubicBezTo>
                <a:cubicBezTo>
                  <a:pt x="11230204" y="901471"/>
                  <a:pt x="11234979" y="899033"/>
                  <a:pt x="11242090" y="897407"/>
                </a:cubicBezTo>
                <a:cubicBezTo>
                  <a:pt x="11249202" y="895782"/>
                  <a:pt x="11256619" y="894969"/>
                  <a:pt x="11264341" y="894969"/>
                </a:cubicBezTo>
                <a:close/>
                <a:moveTo>
                  <a:pt x="9578416" y="894969"/>
                </a:moveTo>
                <a:cubicBezTo>
                  <a:pt x="9588576" y="894969"/>
                  <a:pt x="9594876" y="896188"/>
                  <a:pt x="9597313" y="898626"/>
                </a:cubicBezTo>
                <a:cubicBezTo>
                  <a:pt x="9607474" y="913257"/>
                  <a:pt x="9636531" y="952474"/>
                  <a:pt x="9684486" y="1016279"/>
                </a:cubicBezTo>
                <a:cubicBezTo>
                  <a:pt x="9727971" y="1074394"/>
                  <a:pt x="9760584" y="1118692"/>
                  <a:pt x="9782327" y="1149172"/>
                </a:cubicBezTo>
                <a:cubicBezTo>
                  <a:pt x="9804070" y="1179652"/>
                  <a:pt x="9819411" y="1204645"/>
                  <a:pt x="9828352" y="1224153"/>
                </a:cubicBezTo>
                <a:lnTo>
                  <a:pt x="9808235" y="950442"/>
                </a:lnTo>
                <a:lnTo>
                  <a:pt x="9807625" y="941908"/>
                </a:lnTo>
                <a:cubicBezTo>
                  <a:pt x="9807625" y="928497"/>
                  <a:pt x="9810775" y="917727"/>
                  <a:pt x="9817074" y="909599"/>
                </a:cubicBezTo>
                <a:cubicBezTo>
                  <a:pt x="9823373" y="901471"/>
                  <a:pt x="9832619" y="896798"/>
                  <a:pt x="9844811" y="895578"/>
                </a:cubicBezTo>
                <a:cubicBezTo>
                  <a:pt x="9857815" y="894766"/>
                  <a:pt x="9868789" y="897407"/>
                  <a:pt x="9877729" y="903503"/>
                </a:cubicBezTo>
                <a:cubicBezTo>
                  <a:pt x="9872446" y="919353"/>
                  <a:pt x="9869805" y="944346"/>
                  <a:pt x="9869805" y="978484"/>
                </a:cubicBezTo>
                <a:lnTo>
                  <a:pt x="9869195" y="1242441"/>
                </a:lnTo>
                <a:cubicBezTo>
                  <a:pt x="9869195" y="1278610"/>
                  <a:pt x="9870415" y="1306245"/>
                  <a:pt x="9872853" y="1325346"/>
                </a:cubicBezTo>
                <a:cubicBezTo>
                  <a:pt x="9870008" y="1328191"/>
                  <a:pt x="9865232" y="1330528"/>
                  <a:pt x="9858527" y="1332357"/>
                </a:cubicBezTo>
                <a:cubicBezTo>
                  <a:pt x="9851822" y="1334185"/>
                  <a:pt x="9844811" y="1335100"/>
                  <a:pt x="9837496" y="1335100"/>
                </a:cubicBezTo>
                <a:cubicBezTo>
                  <a:pt x="9828961" y="1335100"/>
                  <a:pt x="9822865" y="1334084"/>
                  <a:pt x="9819208" y="1332052"/>
                </a:cubicBezTo>
                <a:cubicBezTo>
                  <a:pt x="9709887" y="1204036"/>
                  <a:pt x="9633483" y="1099388"/>
                  <a:pt x="9589998" y="1018108"/>
                </a:cubicBezTo>
                <a:lnTo>
                  <a:pt x="9607068" y="1289989"/>
                </a:lnTo>
                <a:cubicBezTo>
                  <a:pt x="9608286" y="1302994"/>
                  <a:pt x="9604628" y="1313865"/>
                  <a:pt x="9596094" y="1322603"/>
                </a:cubicBezTo>
                <a:cubicBezTo>
                  <a:pt x="9587560" y="1331341"/>
                  <a:pt x="9578009" y="1335709"/>
                  <a:pt x="9567442" y="1335709"/>
                </a:cubicBezTo>
                <a:cubicBezTo>
                  <a:pt x="9554844" y="1335709"/>
                  <a:pt x="9543872" y="1332255"/>
                  <a:pt x="9534525" y="1325346"/>
                </a:cubicBezTo>
                <a:cubicBezTo>
                  <a:pt x="9542246" y="1304620"/>
                  <a:pt x="9546106" y="1276578"/>
                  <a:pt x="9546106" y="1241221"/>
                </a:cubicBezTo>
                <a:lnTo>
                  <a:pt x="9546106" y="988847"/>
                </a:lnTo>
                <a:cubicBezTo>
                  <a:pt x="9546106" y="955116"/>
                  <a:pt x="9544686" y="927074"/>
                  <a:pt x="9541839" y="904722"/>
                </a:cubicBezTo>
                <a:cubicBezTo>
                  <a:pt x="9544279" y="901471"/>
                  <a:pt x="9549053" y="899033"/>
                  <a:pt x="9556165" y="897407"/>
                </a:cubicBezTo>
                <a:cubicBezTo>
                  <a:pt x="9563277" y="895782"/>
                  <a:pt x="9570693" y="894969"/>
                  <a:pt x="9578416" y="894969"/>
                </a:cubicBezTo>
                <a:close/>
                <a:moveTo>
                  <a:pt x="7711516" y="894969"/>
                </a:moveTo>
                <a:cubicBezTo>
                  <a:pt x="7721676" y="894969"/>
                  <a:pt x="7727975" y="896188"/>
                  <a:pt x="7730413" y="898626"/>
                </a:cubicBezTo>
                <a:cubicBezTo>
                  <a:pt x="7740574" y="913257"/>
                  <a:pt x="7769630" y="952474"/>
                  <a:pt x="7817586" y="1016279"/>
                </a:cubicBezTo>
                <a:cubicBezTo>
                  <a:pt x="7861071" y="1074394"/>
                  <a:pt x="7893684" y="1118692"/>
                  <a:pt x="7915427" y="1149172"/>
                </a:cubicBezTo>
                <a:cubicBezTo>
                  <a:pt x="7937170" y="1179652"/>
                  <a:pt x="7952510" y="1204645"/>
                  <a:pt x="7961452" y="1224153"/>
                </a:cubicBezTo>
                <a:lnTo>
                  <a:pt x="7941335" y="950442"/>
                </a:lnTo>
                <a:lnTo>
                  <a:pt x="7940726" y="941908"/>
                </a:lnTo>
                <a:cubicBezTo>
                  <a:pt x="7940726" y="928497"/>
                  <a:pt x="7943875" y="917727"/>
                  <a:pt x="7950174" y="909599"/>
                </a:cubicBezTo>
                <a:cubicBezTo>
                  <a:pt x="7956473" y="901471"/>
                  <a:pt x="7965719" y="896798"/>
                  <a:pt x="7977911" y="895578"/>
                </a:cubicBezTo>
                <a:cubicBezTo>
                  <a:pt x="7990916" y="894766"/>
                  <a:pt x="8001888" y="897407"/>
                  <a:pt x="8010829" y="903503"/>
                </a:cubicBezTo>
                <a:cubicBezTo>
                  <a:pt x="8005546" y="919353"/>
                  <a:pt x="8002904" y="944346"/>
                  <a:pt x="8002904" y="978484"/>
                </a:cubicBezTo>
                <a:lnTo>
                  <a:pt x="8002295" y="1242441"/>
                </a:lnTo>
                <a:cubicBezTo>
                  <a:pt x="8002295" y="1278610"/>
                  <a:pt x="8003514" y="1306245"/>
                  <a:pt x="8005953" y="1325346"/>
                </a:cubicBezTo>
                <a:cubicBezTo>
                  <a:pt x="8003108" y="1328191"/>
                  <a:pt x="7998332" y="1330528"/>
                  <a:pt x="7991627" y="1332357"/>
                </a:cubicBezTo>
                <a:cubicBezTo>
                  <a:pt x="7984922" y="1334185"/>
                  <a:pt x="7977911" y="1335100"/>
                  <a:pt x="7970596" y="1335100"/>
                </a:cubicBezTo>
                <a:cubicBezTo>
                  <a:pt x="7962062" y="1335100"/>
                  <a:pt x="7955965" y="1334084"/>
                  <a:pt x="7952308" y="1332052"/>
                </a:cubicBezTo>
                <a:cubicBezTo>
                  <a:pt x="7842986" y="1204036"/>
                  <a:pt x="7766583" y="1099388"/>
                  <a:pt x="7723098" y="1018108"/>
                </a:cubicBezTo>
                <a:lnTo>
                  <a:pt x="7740168" y="1289989"/>
                </a:lnTo>
                <a:cubicBezTo>
                  <a:pt x="7741386" y="1302994"/>
                  <a:pt x="7737728" y="1313865"/>
                  <a:pt x="7729194" y="1322603"/>
                </a:cubicBezTo>
                <a:cubicBezTo>
                  <a:pt x="7720660" y="1331341"/>
                  <a:pt x="7711109" y="1335709"/>
                  <a:pt x="7700543" y="1335709"/>
                </a:cubicBezTo>
                <a:cubicBezTo>
                  <a:pt x="7687944" y="1335709"/>
                  <a:pt x="7676972" y="1332255"/>
                  <a:pt x="7667624" y="1325346"/>
                </a:cubicBezTo>
                <a:cubicBezTo>
                  <a:pt x="7675346" y="1304620"/>
                  <a:pt x="7679207" y="1276578"/>
                  <a:pt x="7679207" y="1241221"/>
                </a:cubicBezTo>
                <a:lnTo>
                  <a:pt x="7679207" y="988847"/>
                </a:lnTo>
                <a:cubicBezTo>
                  <a:pt x="7679207" y="955116"/>
                  <a:pt x="7677785" y="927074"/>
                  <a:pt x="7674940" y="904722"/>
                </a:cubicBezTo>
                <a:cubicBezTo>
                  <a:pt x="7677378" y="901471"/>
                  <a:pt x="7682154" y="899033"/>
                  <a:pt x="7689265" y="897407"/>
                </a:cubicBezTo>
                <a:cubicBezTo>
                  <a:pt x="7696378" y="895782"/>
                  <a:pt x="7703794" y="894969"/>
                  <a:pt x="7711516" y="894969"/>
                </a:cubicBezTo>
                <a:close/>
                <a:moveTo>
                  <a:pt x="3663392" y="894969"/>
                </a:moveTo>
                <a:cubicBezTo>
                  <a:pt x="3673552" y="894969"/>
                  <a:pt x="3679850" y="896188"/>
                  <a:pt x="3682289" y="898626"/>
                </a:cubicBezTo>
                <a:cubicBezTo>
                  <a:pt x="3692449" y="913257"/>
                  <a:pt x="3721508" y="952474"/>
                  <a:pt x="3769461" y="1016279"/>
                </a:cubicBezTo>
                <a:cubicBezTo>
                  <a:pt x="3812947" y="1074394"/>
                  <a:pt x="3845561" y="1118692"/>
                  <a:pt x="3867303" y="1149172"/>
                </a:cubicBezTo>
                <a:cubicBezTo>
                  <a:pt x="3889044" y="1179652"/>
                  <a:pt x="3904387" y="1204645"/>
                  <a:pt x="3913328" y="1224153"/>
                </a:cubicBezTo>
                <a:lnTo>
                  <a:pt x="3893210" y="950442"/>
                </a:lnTo>
                <a:lnTo>
                  <a:pt x="3892602" y="941908"/>
                </a:lnTo>
                <a:cubicBezTo>
                  <a:pt x="3892602" y="928497"/>
                  <a:pt x="3895751" y="917727"/>
                  <a:pt x="3902050" y="909599"/>
                </a:cubicBezTo>
                <a:cubicBezTo>
                  <a:pt x="3908350" y="901471"/>
                  <a:pt x="3917595" y="896798"/>
                  <a:pt x="3929787" y="895578"/>
                </a:cubicBezTo>
                <a:cubicBezTo>
                  <a:pt x="3942791" y="894766"/>
                  <a:pt x="3953765" y="897407"/>
                  <a:pt x="3962705" y="903503"/>
                </a:cubicBezTo>
                <a:cubicBezTo>
                  <a:pt x="3957422" y="919353"/>
                  <a:pt x="3954781" y="944346"/>
                  <a:pt x="3954781" y="978484"/>
                </a:cubicBezTo>
                <a:lnTo>
                  <a:pt x="3954171" y="1242441"/>
                </a:lnTo>
                <a:cubicBezTo>
                  <a:pt x="3954171" y="1278610"/>
                  <a:pt x="3955390" y="1306245"/>
                  <a:pt x="3957828" y="1325346"/>
                </a:cubicBezTo>
                <a:cubicBezTo>
                  <a:pt x="3954983" y="1328191"/>
                  <a:pt x="3950209" y="1330528"/>
                  <a:pt x="3943503" y="1332357"/>
                </a:cubicBezTo>
                <a:cubicBezTo>
                  <a:pt x="3936798" y="1334185"/>
                  <a:pt x="3929787" y="1335100"/>
                  <a:pt x="3922472" y="1335100"/>
                </a:cubicBezTo>
                <a:cubicBezTo>
                  <a:pt x="3913937" y="1335100"/>
                  <a:pt x="3907841" y="1334084"/>
                  <a:pt x="3904184" y="1332052"/>
                </a:cubicBezTo>
                <a:cubicBezTo>
                  <a:pt x="3794862" y="1204036"/>
                  <a:pt x="3718459" y="1099388"/>
                  <a:pt x="3674974" y="1018108"/>
                </a:cubicBezTo>
                <a:lnTo>
                  <a:pt x="3692043" y="1289989"/>
                </a:lnTo>
                <a:cubicBezTo>
                  <a:pt x="3693262" y="1302994"/>
                  <a:pt x="3689605" y="1313865"/>
                  <a:pt x="3681071" y="1322603"/>
                </a:cubicBezTo>
                <a:cubicBezTo>
                  <a:pt x="3672536" y="1331341"/>
                  <a:pt x="3662985" y="1335709"/>
                  <a:pt x="3652419" y="1335709"/>
                </a:cubicBezTo>
                <a:cubicBezTo>
                  <a:pt x="3639820" y="1335709"/>
                  <a:pt x="3628848" y="1332255"/>
                  <a:pt x="3619500" y="1325346"/>
                </a:cubicBezTo>
                <a:cubicBezTo>
                  <a:pt x="3627221" y="1304620"/>
                  <a:pt x="3631083" y="1276578"/>
                  <a:pt x="3631083" y="1241221"/>
                </a:cubicBezTo>
                <a:lnTo>
                  <a:pt x="3631083" y="988847"/>
                </a:lnTo>
                <a:cubicBezTo>
                  <a:pt x="3631083" y="955116"/>
                  <a:pt x="3629661" y="927074"/>
                  <a:pt x="3626815" y="904722"/>
                </a:cubicBezTo>
                <a:cubicBezTo>
                  <a:pt x="3629254" y="901471"/>
                  <a:pt x="3634028" y="899033"/>
                  <a:pt x="3641142" y="897407"/>
                </a:cubicBezTo>
                <a:cubicBezTo>
                  <a:pt x="3648253" y="895782"/>
                  <a:pt x="3655670" y="894969"/>
                  <a:pt x="3663392" y="894969"/>
                </a:cubicBezTo>
                <a:close/>
                <a:moveTo>
                  <a:pt x="948767" y="894969"/>
                </a:moveTo>
                <a:cubicBezTo>
                  <a:pt x="958927" y="894969"/>
                  <a:pt x="965226" y="896188"/>
                  <a:pt x="967664" y="898626"/>
                </a:cubicBezTo>
                <a:cubicBezTo>
                  <a:pt x="977824" y="913257"/>
                  <a:pt x="1006882" y="952474"/>
                  <a:pt x="1054837" y="1016279"/>
                </a:cubicBezTo>
                <a:cubicBezTo>
                  <a:pt x="1098322" y="1074394"/>
                  <a:pt x="1130935" y="1118692"/>
                  <a:pt x="1152678" y="1149172"/>
                </a:cubicBezTo>
                <a:cubicBezTo>
                  <a:pt x="1174420" y="1179652"/>
                  <a:pt x="1189762" y="1204645"/>
                  <a:pt x="1198703" y="1224153"/>
                </a:cubicBezTo>
                <a:lnTo>
                  <a:pt x="1178586" y="950442"/>
                </a:lnTo>
                <a:lnTo>
                  <a:pt x="1177976" y="941908"/>
                </a:lnTo>
                <a:cubicBezTo>
                  <a:pt x="1177976" y="928497"/>
                  <a:pt x="1181126" y="917727"/>
                  <a:pt x="1187425" y="909599"/>
                </a:cubicBezTo>
                <a:cubicBezTo>
                  <a:pt x="1193724" y="901471"/>
                  <a:pt x="1202970" y="896798"/>
                  <a:pt x="1215162" y="895578"/>
                </a:cubicBezTo>
                <a:cubicBezTo>
                  <a:pt x="1228167" y="894766"/>
                  <a:pt x="1239139" y="897407"/>
                  <a:pt x="1248080" y="903503"/>
                </a:cubicBezTo>
                <a:cubicBezTo>
                  <a:pt x="1242797" y="919353"/>
                  <a:pt x="1240155" y="944346"/>
                  <a:pt x="1240155" y="978484"/>
                </a:cubicBezTo>
                <a:lnTo>
                  <a:pt x="1239546" y="1242441"/>
                </a:lnTo>
                <a:cubicBezTo>
                  <a:pt x="1239546" y="1278610"/>
                  <a:pt x="1240765" y="1306245"/>
                  <a:pt x="1243203" y="1325346"/>
                </a:cubicBezTo>
                <a:cubicBezTo>
                  <a:pt x="1240359" y="1328191"/>
                  <a:pt x="1235584" y="1330528"/>
                  <a:pt x="1228878" y="1332357"/>
                </a:cubicBezTo>
                <a:cubicBezTo>
                  <a:pt x="1222172" y="1334185"/>
                  <a:pt x="1215162" y="1335100"/>
                  <a:pt x="1207847" y="1335100"/>
                </a:cubicBezTo>
                <a:cubicBezTo>
                  <a:pt x="1199312" y="1335100"/>
                  <a:pt x="1193216" y="1334084"/>
                  <a:pt x="1189559" y="1332052"/>
                </a:cubicBezTo>
                <a:cubicBezTo>
                  <a:pt x="1080237" y="1204036"/>
                  <a:pt x="1003834" y="1099388"/>
                  <a:pt x="960349" y="1018108"/>
                </a:cubicBezTo>
                <a:lnTo>
                  <a:pt x="977418" y="1289989"/>
                </a:lnTo>
                <a:cubicBezTo>
                  <a:pt x="978637" y="1302994"/>
                  <a:pt x="974980" y="1313865"/>
                  <a:pt x="966445" y="1322603"/>
                </a:cubicBezTo>
                <a:cubicBezTo>
                  <a:pt x="957911" y="1331341"/>
                  <a:pt x="948360" y="1335709"/>
                  <a:pt x="937794" y="1335709"/>
                </a:cubicBezTo>
                <a:cubicBezTo>
                  <a:pt x="925195" y="1335709"/>
                  <a:pt x="914223" y="1332255"/>
                  <a:pt x="904875" y="1325346"/>
                </a:cubicBezTo>
                <a:cubicBezTo>
                  <a:pt x="912597" y="1304620"/>
                  <a:pt x="916458" y="1276578"/>
                  <a:pt x="916458" y="1241221"/>
                </a:cubicBezTo>
                <a:lnTo>
                  <a:pt x="916458" y="988847"/>
                </a:lnTo>
                <a:cubicBezTo>
                  <a:pt x="916458" y="955116"/>
                  <a:pt x="915035" y="927074"/>
                  <a:pt x="912190" y="904722"/>
                </a:cubicBezTo>
                <a:cubicBezTo>
                  <a:pt x="914629" y="901471"/>
                  <a:pt x="919404" y="899033"/>
                  <a:pt x="926516" y="897407"/>
                </a:cubicBezTo>
                <a:cubicBezTo>
                  <a:pt x="933628" y="895782"/>
                  <a:pt x="941045" y="894969"/>
                  <a:pt x="948767" y="894969"/>
                </a:cubicBezTo>
                <a:close/>
                <a:moveTo>
                  <a:pt x="14314170" y="894359"/>
                </a:moveTo>
                <a:cubicBezTo>
                  <a:pt x="14327581" y="894359"/>
                  <a:pt x="14338553" y="898017"/>
                  <a:pt x="14347088" y="905332"/>
                </a:cubicBezTo>
                <a:cubicBezTo>
                  <a:pt x="14355622" y="912647"/>
                  <a:pt x="14359889" y="922604"/>
                  <a:pt x="14359889" y="935202"/>
                </a:cubicBezTo>
                <a:lnTo>
                  <a:pt x="14359889" y="1083945"/>
                </a:lnTo>
                <a:lnTo>
                  <a:pt x="14522043" y="1083945"/>
                </a:lnTo>
                <a:lnTo>
                  <a:pt x="14522043" y="988847"/>
                </a:lnTo>
                <a:cubicBezTo>
                  <a:pt x="14522043" y="957961"/>
                  <a:pt x="14518182" y="932357"/>
                  <a:pt x="14510460" y="912037"/>
                </a:cubicBezTo>
                <a:cubicBezTo>
                  <a:pt x="14514931" y="907567"/>
                  <a:pt x="14521128" y="903503"/>
                  <a:pt x="14529053" y="899846"/>
                </a:cubicBezTo>
                <a:cubicBezTo>
                  <a:pt x="14536979" y="896188"/>
                  <a:pt x="14546021" y="894359"/>
                  <a:pt x="14556181" y="894359"/>
                </a:cubicBezTo>
                <a:cubicBezTo>
                  <a:pt x="14569186" y="894359"/>
                  <a:pt x="14580056" y="898017"/>
                  <a:pt x="14588794" y="905332"/>
                </a:cubicBezTo>
                <a:cubicBezTo>
                  <a:pt x="14597532" y="912647"/>
                  <a:pt x="14601901" y="922604"/>
                  <a:pt x="14601901" y="935202"/>
                </a:cubicBezTo>
                <a:lnTo>
                  <a:pt x="14601901" y="1241221"/>
                </a:lnTo>
                <a:cubicBezTo>
                  <a:pt x="14601901" y="1273327"/>
                  <a:pt x="14605762" y="1298930"/>
                  <a:pt x="14613483" y="1318031"/>
                </a:cubicBezTo>
                <a:cubicBezTo>
                  <a:pt x="14609013" y="1322501"/>
                  <a:pt x="14602815" y="1326565"/>
                  <a:pt x="14594890" y="1330223"/>
                </a:cubicBezTo>
                <a:cubicBezTo>
                  <a:pt x="14586965" y="1333881"/>
                  <a:pt x="14577923" y="1335709"/>
                  <a:pt x="14567763" y="1335709"/>
                </a:cubicBezTo>
                <a:cubicBezTo>
                  <a:pt x="14554352" y="1335709"/>
                  <a:pt x="14543379" y="1332052"/>
                  <a:pt x="14534845" y="1324737"/>
                </a:cubicBezTo>
                <a:cubicBezTo>
                  <a:pt x="14526311" y="1317421"/>
                  <a:pt x="14522043" y="1307465"/>
                  <a:pt x="14522043" y="1294866"/>
                </a:cubicBezTo>
                <a:lnTo>
                  <a:pt x="14522043" y="1126617"/>
                </a:lnTo>
                <a:lnTo>
                  <a:pt x="14359889" y="1126617"/>
                </a:lnTo>
                <a:lnTo>
                  <a:pt x="14359889" y="1241221"/>
                </a:lnTo>
                <a:cubicBezTo>
                  <a:pt x="14359889" y="1273327"/>
                  <a:pt x="14363751" y="1298930"/>
                  <a:pt x="14371472" y="1318031"/>
                </a:cubicBezTo>
                <a:cubicBezTo>
                  <a:pt x="14367002" y="1322501"/>
                  <a:pt x="14360804" y="1326565"/>
                  <a:pt x="14352879" y="1330223"/>
                </a:cubicBezTo>
                <a:cubicBezTo>
                  <a:pt x="14344954" y="1333881"/>
                  <a:pt x="14335912" y="1335709"/>
                  <a:pt x="14325752" y="1335709"/>
                </a:cubicBezTo>
                <a:cubicBezTo>
                  <a:pt x="14312341" y="1335709"/>
                  <a:pt x="14301369" y="1332052"/>
                  <a:pt x="14292834" y="1324737"/>
                </a:cubicBezTo>
                <a:cubicBezTo>
                  <a:pt x="14284299" y="1317421"/>
                  <a:pt x="14280031" y="1307465"/>
                  <a:pt x="14280031" y="1294866"/>
                </a:cubicBezTo>
                <a:lnTo>
                  <a:pt x="14280031" y="988847"/>
                </a:lnTo>
                <a:cubicBezTo>
                  <a:pt x="14280031" y="957961"/>
                  <a:pt x="14276171" y="932357"/>
                  <a:pt x="14268450" y="912037"/>
                </a:cubicBezTo>
                <a:cubicBezTo>
                  <a:pt x="14272920" y="907567"/>
                  <a:pt x="14279118" y="903503"/>
                  <a:pt x="14287043" y="899846"/>
                </a:cubicBezTo>
                <a:cubicBezTo>
                  <a:pt x="14294968" y="896188"/>
                  <a:pt x="14304010" y="894359"/>
                  <a:pt x="14314170" y="894359"/>
                </a:cubicBezTo>
                <a:close/>
                <a:moveTo>
                  <a:pt x="13704570" y="894359"/>
                </a:moveTo>
                <a:cubicBezTo>
                  <a:pt x="13717981" y="894359"/>
                  <a:pt x="13728953" y="898017"/>
                  <a:pt x="13737488" y="905332"/>
                </a:cubicBezTo>
                <a:cubicBezTo>
                  <a:pt x="13746022" y="912647"/>
                  <a:pt x="13750289" y="922604"/>
                  <a:pt x="13750289" y="935202"/>
                </a:cubicBezTo>
                <a:lnTo>
                  <a:pt x="13750289" y="1241221"/>
                </a:lnTo>
                <a:cubicBezTo>
                  <a:pt x="13750289" y="1273327"/>
                  <a:pt x="13754151" y="1298930"/>
                  <a:pt x="13761872" y="1318031"/>
                </a:cubicBezTo>
                <a:cubicBezTo>
                  <a:pt x="13757402" y="1322501"/>
                  <a:pt x="13751204" y="1326565"/>
                  <a:pt x="13743279" y="1330223"/>
                </a:cubicBezTo>
                <a:cubicBezTo>
                  <a:pt x="13735354" y="1333881"/>
                  <a:pt x="13726312" y="1335709"/>
                  <a:pt x="13716152" y="1335709"/>
                </a:cubicBezTo>
                <a:cubicBezTo>
                  <a:pt x="13702741" y="1335709"/>
                  <a:pt x="13691769" y="1332052"/>
                  <a:pt x="13683234" y="1324737"/>
                </a:cubicBezTo>
                <a:cubicBezTo>
                  <a:pt x="13674699" y="1317421"/>
                  <a:pt x="13670431" y="1307465"/>
                  <a:pt x="13670431" y="1294866"/>
                </a:cubicBezTo>
                <a:lnTo>
                  <a:pt x="13670431" y="988847"/>
                </a:lnTo>
                <a:cubicBezTo>
                  <a:pt x="13670431" y="957961"/>
                  <a:pt x="13666571" y="932357"/>
                  <a:pt x="13658850" y="912037"/>
                </a:cubicBezTo>
                <a:cubicBezTo>
                  <a:pt x="13663320" y="907567"/>
                  <a:pt x="13669518" y="903503"/>
                  <a:pt x="13677443" y="899846"/>
                </a:cubicBezTo>
                <a:cubicBezTo>
                  <a:pt x="13685368" y="896188"/>
                  <a:pt x="13694410" y="894359"/>
                  <a:pt x="13704570" y="894359"/>
                </a:cubicBezTo>
                <a:close/>
                <a:moveTo>
                  <a:pt x="12618720" y="894359"/>
                </a:moveTo>
                <a:cubicBezTo>
                  <a:pt x="12632131" y="894359"/>
                  <a:pt x="12643103" y="898017"/>
                  <a:pt x="12651638" y="905332"/>
                </a:cubicBezTo>
                <a:cubicBezTo>
                  <a:pt x="12660172" y="912647"/>
                  <a:pt x="12664439" y="922604"/>
                  <a:pt x="12664439" y="935202"/>
                </a:cubicBezTo>
                <a:lnTo>
                  <a:pt x="12664439" y="1241221"/>
                </a:lnTo>
                <a:cubicBezTo>
                  <a:pt x="12664439" y="1273327"/>
                  <a:pt x="12668301" y="1298930"/>
                  <a:pt x="12676022" y="1318031"/>
                </a:cubicBezTo>
                <a:cubicBezTo>
                  <a:pt x="12671552" y="1322501"/>
                  <a:pt x="12665354" y="1326565"/>
                  <a:pt x="12657429" y="1330223"/>
                </a:cubicBezTo>
                <a:cubicBezTo>
                  <a:pt x="12649504" y="1333881"/>
                  <a:pt x="12640462" y="1335709"/>
                  <a:pt x="12630302" y="1335709"/>
                </a:cubicBezTo>
                <a:cubicBezTo>
                  <a:pt x="12616891" y="1335709"/>
                  <a:pt x="12605919" y="1332052"/>
                  <a:pt x="12597384" y="1324737"/>
                </a:cubicBezTo>
                <a:cubicBezTo>
                  <a:pt x="12588849" y="1317421"/>
                  <a:pt x="12584581" y="1307465"/>
                  <a:pt x="12584581" y="1294866"/>
                </a:cubicBezTo>
                <a:lnTo>
                  <a:pt x="12584581" y="988847"/>
                </a:lnTo>
                <a:cubicBezTo>
                  <a:pt x="12584581" y="957961"/>
                  <a:pt x="12580721" y="932357"/>
                  <a:pt x="12573000" y="912037"/>
                </a:cubicBezTo>
                <a:cubicBezTo>
                  <a:pt x="12577470" y="907567"/>
                  <a:pt x="12583668" y="903503"/>
                  <a:pt x="12591593" y="899846"/>
                </a:cubicBezTo>
                <a:cubicBezTo>
                  <a:pt x="12599518" y="896188"/>
                  <a:pt x="12608560" y="894359"/>
                  <a:pt x="12618720" y="894359"/>
                </a:cubicBezTo>
                <a:close/>
                <a:moveTo>
                  <a:pt x="9065894" y="894359"/>
                </a:moveTo>
                <a:cubicBezTo>
                  <a:pt x="9079306" y="894359"/>
                  <a:pt x="9090278" y="898017"/>
                  <a:pt x="9098813" y="905332"/>
                </a:cubicBezTo>
                <a:cubicBezTo>
                  <a:pt x="9107347" y="912647"/>
                  <a:pt x="9111614" y="922604"/>
                  <a:pt x="9111614" y="935202"/>
                </a:cubicBezTo>
                <a:lnTo>
                  <a:pt x="9111614" y="1241221"/>
                </a:lnTo>
                <a:cubicBezTo>
                  <a:pt x="9111614" y="1273327"/>
                  <a:pt x="9115475" y="1298930"/>
                  <a:pt x="9123197" y="1318031"/>
                </a:cubicBezTo>
                <a:cubicBezTo>
                  <a:pt x="9118727" y="1322501"/>
                  <a:pt x="9112529" y="1326565"/>
                  <a:pt x="9104604" y="1330223"/>
                </a:cubicBezTo>
                <a:cubicBezTo>
                  <a:pt x="9096679" y="1333881"/>
                  <a:pt x="9087637" y="1335709"/>
                  <a:pt x="9077477" y="1335709"/>
                </a:cubicBezTo>
                <a:cubicBezTo>
                  <a:pt x="9064066" y="1335709"/>
                  <a:pt x="9053093" y="1332052"/>
                  <a:pt x="9044559" y="1324737"/>
                </a:cubicBezTo>
                <a:cubicBezTo>
                  <a:pt x="9036024" y="1317421"/>
                  <a:pt x="9031757" y="1307465"/>
                  <a:pt x="9031757" y="1294866"/>
                </a:cubicBezTo>
                <a:lnTo>
                  <a:pt x="9031757" y="988847"/>
                </a:lnTo>
                <a:cubicBezTo>
                  <a:pt x="9031757" y="957961"/>
                  <a:pt x="9027896" y="932357"/>
                  <a:pt x="9020175" y="912037"/>
                </a:cubicBezTo>
                <a:cubicBezTo>
                  <a:pt x="9024645" y="907567"/>
                  <a:pt x="9030843" y="903503"/>
                  <a:pt x="9038768" y="899846"/>
                </a:cubicBezTo>
                <a:cubicBezTo>
                  <a:pt x="9046692" y="896188"/>
                  <a:pt x="9055735" y="894359"/>
                  <a:pt x="9065894" y="894359"/>
                </a:cubicBezTo>
                <a:close/>
                <a:moveTo>
                  <a:pt x="8141969" y="894359"/>
                </a:moveTo>
                <a:cubicBezTo>
                  <a:pt x="8155381" y="894359"/>
                  <a:pt x="8166353" y="898017"/>
                  <a:pt x="8174888" y="905332"/>
                </a:cubicBezTo>
                <a:cubicBezTo>
                  <a:pt x="8183422" y="912647"/>
                  <a:pt x="8187689" y="922604"/>
                  <a:pt x="8187689" y="935202"/>
                </a:cubicBezTo>
                <a:lnTo>
                  <a:pt x="8187689" y="1083945"/>
                </a:lnTo>
                <a:lnTo>
                  <a:pt x="8349843" y="1083945"/>
                </a:lnTo>
                <a:lnTo>
                  <a:pt x="8349843" y="988847"/>
                </a:lnTo>
                <a:cubicBezTo>
                  <a:pt x="8349843" y="957961"/>
                  <a:pt x="8345983" y="932357"/>
                  <a:pt x="8338261" y="912037"/>
                </a:cubicBezTo>
                <a:cubicBezTo>
                  <a:pt x="8342731" y="907567"/>
                  <a:pt x="8348929" y="903503"/>
                  <a:pt x="8356853" y="899846"/>
                </a:cubicBezTo>
                <a:cubicBezTo>
                  <a:pt x="8364779" y="896188"/>
                  <a:pt x="8373820" y="894359"/>
                  <a:pt x="8383981" y="894359"/>
                </a:cubicBezTo>
                <a:cubicBezTo>
                  <a:pt x="8396985" y="894359"/>
                  <a:pt x="8407857" y="898017"/>
                  <a:pt x="8416595" y="905332"/>
                </a:cubicBezTo>
                <a:cubicBezTo>
                  <a:pt x="8425332" y="912647"/>
                  <a:pt x="8429701" y="922604"/>
                  <a:pt x="8429701" y="935202"/>
                </a:cubicBezTo>
                <a:lnTo>
                  <a:pt x="8429701" y="1241221"/>
                </a:lnTo>
                <a:cubicBezTo>
                  <a:pt x="8429701" y="1273327"/>
                  <a:pt x="8433562" y="1298930"/>
                  <a:pt x="8441283" y="1318031"/>
                </a:cubicBezTo>
                <a:cubicBezTo>
                  <a:pt x="8436813" y="1322501"/>
                  <a:pt x="8430615" y="1326565"/>
                  <a:pt x="8422690" y="1330223"/>
                </a:cubicBezTo>
                <a:cubicBezTo>
                  <a:pt x="8414766" y="1333881"/>
                  <a:pt x="8405723" y="1335709"/>
                  <a:pt x="8395563" y="1335709"/>
                </a:cubicBezTo>
                <a:cubicBezTo>
                  <a:pt x="8382152" y="1335709"/>
                  <a:pt x="8371179" y="1332052"/>
                  <a:pt x="8362645" y="1324737"/>
                </a:cubicBezTo>
                <a:cubicBezTo>
                  <a:pt x="8354111" y="1317421"/>
                  <a:pt x="8349843" y="1307465"/>
                  <a:pt x="8349843" y="1294866"/>
                </a:cubicBezTo>
                <a:lnTo>
                  <a:pt x="8349843" y="1126617"/>
                </a:lnTo>
                <a:lnTo>
                  <a:pt x="8187689" y="1126617"/>
                </a:lnTo>
                <a:lnTo>
                  <a:pt x="8187689" y="1241221"/>
                </a:lnTo>
                <a:cubicBezTo>
                  <a:pt x="8187689" y="1273327"/>
                  <a:pt x="8191550" y="1298930"/>
                  <a:pt x="8199272" y="1318031"/>
                </a:cubicBezTo>
                <a:cubicBezTo>
                  <a:pt x="8194802" y="1322501"/>
                  <a:pt x="8188604" y="1326565"/>
                  <a:pt x="8180679" y="1330223"/>
                </a:cubicBezTo>
                <a:cubicBezTo>
                  <a:pt x="8172754" y="1333881"/>
                  <a:pt x="8163712" y="1335709"/>
                  <a:pt x="8153552" y="1335709"/>
                </a:cubicBezTo>
                <a:cubicBezTo>
                  <a:pt x="8140141" y="1335709"/>
                  <a:pt x="8129168" y="1332052"/>
                  <a:pt x="8120634" y="1324737"/>
                </a:cubicBezTo>
                <a:cubicBezTo>
                  <a:pt x="8112099" y="1317421"/>
                  <a:pt x="8107832" y="1307465"/>
                  <a:pt x="8107832" y="1294866"/>
                </a:cubicBezTo>
                <a:lnTo>
                  <a:pt x="8107832" y="988847"/>
                </a:lnTo>
                <a:cubicBezTo>
                  <a:pt x="8107832" y="957961"/>
                  <a:pt x="8103971" y="932357"/>
                  <a:pt x="8096250" y="912037"/>
                </a:cubicBezTo>
                <a:cubicBezTo>
                  <a:pt x="8100720" y="907567"/>
                  <a:pt x="8106918" y="903503"/>
                  <a:pt x="8114843" y="899846"/>
                </a:cubicBezTo>
                <a:cubicBezTo>
                  <a:pt x="8122767" y="896188"/>
                  <a:pt x="8131810" y="894359"/>
                  <a:pt x="8141969" y="894359"/>
                </a:cubicBezTo>
                <a:close/>
                <a:moveTo>
                  <a:pt x="6903720" y="894359"/>
                </a:moveTo>
                <a:cubicBezTo>
                  <a:pt x="6917131" y="894359"/>
                  <a:pt x="6928104" y="898017"/>
                  <a:pt x="6936638" y="905332"/>
                </a:cubicBezTo>
                <a:cubicBezTo>
                  <a:pt x="6945172" y="912647"/>
                  <a:pt x="6949440" y="922604"/>
                  <a:pt x="6949440" y="935202"/>
                </a:cubicBezTo>
                <a:lnTo>
                  <a:pt x="6949440" y="1083945"/>
                </a:lnTo>
                <a:lnTo>
                  <a:pt x="7111594" y="1083945"/>
                </a:lnTo>
                <a:lnTo>
                  <a:pt x="7111594" y="988847"/>
                </a:lnTo>
                <a:cubicBezTo>
                  <a:pt x="7111594" y="957961"/>
                  <a:pt x="7107732" y="932357"/>
                  <a:pt x="7100011" y="912037"/>
                </a:cubicBezTo>
                <a:cubicBezTo>
                  <a:pt x="7104481" y="907567"/>
                  <a:pt x="7110679" y="903503"/>
                  <a:pt x="7118604" y="899846"/>
                </a:cubicBezTo>
                <a:cubicBezTo>
                  <a:pt x="7126528" y="896188"/>
                  <a:pt x="7135570" y="894359"/>
                  <a:pt x="7145731" y="894359"/>
                </a:cubicBezTo>
                <a:cubicBezTo>
                  <a:pt x="7158736" y="894359"/>
                  <a:pt x="7169606" y="898017"/>
                  <a:pt x="7178345" y="905332"/>
                </a:cubicBezTo>
                <a:cubicBezTo>
                  <a:pt x="7187082" y="912647"/>
                  <a:pt x="7191450" y="922604"/>
                  <a:pt x="7191450" y="935202"/>
                </a:cubicBezTo>
                <a:lnTo>
                  <a:pt x="7191450" y="1241221"/>
                </a:lnTo>
                <a:cubicBezTo>
                  <a:pt x="7191450" y="1273327"/>
                  <a:pt x="7195312" y="1298930"/>
                  <a:pt x="7203033" y="1318031"/>
                </a:cubicBezTo>
                <a:cubicBezTo>
                  <a:pt x="7198564" y="1322501"/>
                  <a:pt x="7192365" y="1326565"/>
                  <a:pt x="7184440" y="1330223"/>
                </a:cubicBezTo>
                <a:cubicBezTo>
                  <a:pt x="7176516" y="1333881"/>
                  <a:pt x="7167473" y="1335709"/>
                  <a:pt x="7157314" y="1335709"/>
                </a:cubicBezTo>
                <a:cubicBezTo>
                  <a:pt x="7143902" y="1335709"/>
                  <a:pt x="7132930" y="1332052"/>
                  <a:pt x="7124395" y="1324737"/>
                </a:cubicBezTo>
                <a:cubicBezTo>
                  <a:pt x="7115860" y="1317421"/>
                  <a:pt x="7111594" y="1307465"/>
                  <a:pt x="7111594" y="1294866"/>
                </a:cubicBezTo>
                <a:lnTo>
                  <a:pt x="7111594" y="1126617"/>
                </a:lnTo>
                <a:lnTo>
                  <a:pt x="6949440" y="1126617"/>
                </a:lnTo>
                <a:lnTo>
                  <a:pt x="6949440" y="1241221"/>
                </a:lnTo>
                <a:cubicBezTo>
                  <a:pt x="6949440" y="1273327"/>
                  <a:pt x="6953300" y="1298930"/>
                  <a:pt x="6961022" y="1318031"/>
                </a:cubicBezTo>
                <a:cubicBezTo>
                  <a:pt x="6956552" y="1322501"/>
                  <a:pt x="6950354" y="1326565"/>
                  <a:pt x="6942430" y="1330223"/>
                </a:cubicBezTo>
                <a:cubicBezTo>
                  <a:pt x="6934504" y="1333881"/>
                  <a:pt x="6925462" y="1335709"/>
                  <a:pt x="6915302" y="1335709"/>
                </a:cubicBezTo>
                <a:cubicBezTo>
                  <a:pt x="6901890" y="1335709"/>
                  <a:pt x="6890918" y="1332052"/>
                  <a:pt x="6882384" y="1324737"/>
                </a:cubicBezTo>
                <a:cubicBezTo>
                  <a:pt x="6873851" y="1317421"/>
                  <a:pt x="6869583" y="1307465"/>
                  <a:pt x="6869583" y="1294866"/>
                </a:cubicBezTo>
                <a:lnTo>
                  <a:pt x="6869583" y="988847"/>
                </a:lnTo>
                <a:cubicBezTo>
                  <a:pt x="6869583" y="957961"/>
                  <a:pt x="6865722" y="932357"/>
                  <a:pt x="6858000" y="912037"/>
                </a:cubicBezTo>
                <a:cubicBezTo>
                  <a:pt x="6862470" y="907567"/>
                  <a:pt x="6868668" y="903503"/>
                  <a:pt x="6876593" y="899846"/>
                </a:cubicBezTo>
                <a:cubicBezTo>
                  <a:pt x="6884518" y="896188"/>
                  <a:pt x="6893560" y="894359"/>
                  <a:pt x="6903720" y="894359"/>
                </a:cubicBezTo>
                <a:close/>
                <a:moveTo>
                  <a:pt x="4998721" y="894359"/>
                </a:moveTo>
                <a:cubicBezTo>
                  <a:pt x="5012132" y="894359"/>
                  <a:pt x="5023105" y="898017"/>
                  <a:pt x="5031638" y="905332"/>
                </a:cubicBezTo>
                <a:cubicBezTo>
                  <a:pt x="5040172" y="912647"/>
                  <a:pt x="5044440" y="922604"/>
                  <a:pt x="5044440" y="935202"/>
                </a:cubicBezTo>
                <a:lnTo>
                  <a:pt x="5044440" y="1241221"/>
                </a:lnTo>
                <a:cubicBezTo>
                  <a:pt x="5044440" y="1273327"/>
                  <a:pt x="5048301" y="1298930"/>
                  <a:pt x="5056023" y="1318031"/>
                </a:cubicBezTo>
                <a:cubicBezTo>
                  <a:pt x="5051552" y="1322501"/>
                  <a:pt x="5045355" y="1326565"/>
                  <a:pt x="5037430" y="1330223"/>
                </a:cubicBezTo>
                <a:cubicBezTo>
                  <a:pt x="5029505" y="1333881"/>
                  <a:pt x="5020463" y="1335709"/>
                  <a:pt x="5010303" y="1335709"/>
                </a:cubicBezTo>
                <a:cubicBezTo>
                  <a:pt x="4996892" y="1335709"/>
                  <a:pt x="4985919" y="1332052"/>
                  <a:pt x="4977385" y="1324737"/>
                </a:cubicBezTo>
                <a:cubicBezTo>
                  <a:pt x="4968850" y="1317421"/>
                  <a:pt x="4964584" y="1307465"/>
                  <a:pt x="4964584" y="1294866"/>
                </a:cubicBezTo>
                <a:lnTo>
                  <a:pt x="4964584" y="988847"/>
                </a:lnTo>
                <a:cubicBezTo>
                  <a:pt x="4964584" y="957961"/>
                  <a:pt x="4960722" y="932357"/>
                  <a:pt x="4953000" y="912037"/>
                </a:cubicBezTo>
                <a:cubicBezTo>
                  <a:pt x="4957471" y="907567"/>
                  <a:pt x="4963668" y="903503"/>
                  <a:pt x="4971593" y="899846"/>
                </a:cubicBezTo>
                <a:cubicBezTo>
                  <a:pt x="4979518" y="896188"/>
                  <a:pt x="4988561" y="894359"/>
                  <a:pt x="4998721" y="894359"/>
                </a:cubicBezTo>
                <a:close/>
                <a:moveTo>
                  <a:pt x="2265045" y="894359"/>
                </a:moveTo>
                <a:cubicBezTo>
                  <a:pt x="2278457" y="894359"/>
                  <a:pt x="2289430" y="898017"/>
                  <a:pt x="2297964" y="905332"/>
                </a:cubicBezTo>
                <a:cubicBezTo>
                  <a:pt x="2306498" y="912647"/>
                  <a:pt x="2310766" y="922604"/>
                  <a:pt x="2310766" y="935202"/>
                </a:cubicBezTo>
                <a:lnTo>
                  <a:pt x="2310766" y="1241221"/>
                </a:lnTo>
                <a:cubicBezTo>
                  <a:pt x="2310766" y="1273327"/>
                  <a:pt x="2314626" y="1298930"/>
                  <a:pt x="2322348" y="1318031"/>
                </a:cubicBezTo>
                <a:cubicBezTo>
                  <a:pt x="2317877" y="1322501"/>
                  <a:pt x="2311680" y="1326565"/>
                  <a:pt x="2303755" y="1330223"/>
                </a:cubicBezTo>
                <a:cubicBezTo>
                  <a:pt x="2295830" y="1333881"/>
                  <a:pt x="2286788" y="1335709"/>
                  <a:pt x="2276628" y="1335709"/>
                </a:cubicBezTo>
                <a:cubicBezTo>
                  <a:pt x="2263217" y="1335709"/>
                  <a:pt x="2252244" y="1332052"/>
                  <a:pt x="2243709" y="1324737"/>
                </a:cubicBezTo>
                <a:cubicBezTo>
                  <a:pt x="2235175" y="1317421"/>
                  <a:pt x="2230908" y="1307465"/>
                  <a:pt x="2230908" y="1294866"/>
                </a:cubicBezTo>
                <a:lnTo>
                  <a:pt x="2230908" y="988847"/>
                </a:lnTo>
                <a:cubicBezTo>
                  <a:pt x="2230908" y="957961"/>
                  <a:pt x="2227047" y="932357"/>
                  <a:pt x="2219325" y="912037"/>
                </a:cubicBezTo>
                <a:cubicBezTo>
                  <a:pt x="2223796" y="907567"/>
                  <a:pt x="2229993" y="903503"/>
                  <a:pt x="2237918" y="899846"/>
                </a:cubicBezTo>
                <a:cubicBezTo>
                  <a:pt x="2245843" y="896188"/>
                  <a:pt x="2254885" y="894359"/>
                  <a:pt x="2265045" y="894359"/>
                </a:cubicBezTo>
                <a:close/>
                <a:moveTo>
                  <a:pt x="236220" y="894359"/>
                </a:moveTo>
                <a:cubicBezTo>
                  <a:pt x="249632" y="894359"/>
                  <a:pt x="260503" y="898017"/>
                  <a:pt x="268834" y="905332"/>
                </a:cubicBezTo>
                <a:cubicBezTo>
                  <a:pt x="277165" y="912647"/>
                  <a:pt x="281331" y="922604"/>
                  <a:pt x="281331" y="935202"/>
                </a:cubicBezTo>
                <a:lnTo>
                  <a:pt x="281940" y="1284503"/>
                </a:lnTo>
                <a:cubicBezTo>
                  <a:pt x="308356" y="1284097"/>
                  <a:pt x="335890" y="1280642"/>
                  <a:pt x="364541" y="1274140"/>
                </a:cubicBezTo>
                <a:cubicBezTo>
                  <a:pt x="393192" y="1267637"/>
                  <a:pt x="415849" y="1259916"/>
                  <a:pt x="432511" y="1250975"/>
                </a:cubicBezTo>
                <a:cubicBezTo>
                  <a:pt x="437388" y="1254226"/>
                  <a:pt x="441147" y="1259713"/>
                  <a:pt x="443789" y="1267434"/>
                </a:cubicBezTo>
                <a:cubicBezTo>
                  <a:pt x="446431" y="1275156"/>
                  <a:pt x="447752" y="1283284"/>
                  <a:pt x="447752" y="1291818"/>
                </a:cubicBezTo>
                <a:cubicBezTo>
                  <a:pt x="447752" y="1301572"/>
                  <a:pt x="446024" y="1309903"/>
                  <a:pt x="442570" y="1316812"/>
                </a:cubicBezTo>
                <a:cubicBezTo>
                  <a:pt x="439116" y="1323721"/>
                  <a:pt x="434137" y="1327175"/>
                  <a:pt x="427635" y="1327175"/>
                </a:cubicBezTo>
                <a:lnTo>
                  <a:pt x="247803" y="1327175"/>
                </a:lnTo>
                <a:cubicBezTo>
                  <a:pt x="234391" y="1327175"/>
                  <a:pt x="223419" y="1323517"/>
                  <a:pt x="214884" y="1316202"/>
                </a:cubicBezTo>
                <a:cubicBezTo>
                  <a:pt x="206350" y="1308887"/>
                  <a:pt x="202082" y="1298930"/>
                  <a:pt x="202082" y="1286332"/>
                </a:cubicBezTo>
                <a:lnTo>
                  <a:pt x="202082" y="988847"/>
                </a:lnTo>
                <a:cubicBezTo>
                  <a:pt x="202082" y="957961"/>
                  <a:pt x="198222" y="932357"/>
                  <a:pt x="190500" y="912037"/>
                </a:cubicBezTo>
                <a:cubicBezTo>
                  <a:pt x="194971" y="907567"/>
                  <a:pt x="201168" y="903503"/>
                  <a:pt x="209093" y="899846"/>
                </a:cubicBezTo>
                <a:cubicBezTo>
                  <a:pt x="217018" y="896188"/>
                  <a:pt x="226060" y="894359"/>
                  <a:pt x="236220" y="894359"/>
                </a:cubicBezTo>
                <a:close/>
                <a:moveTo>
                  <a:pt x="12347905" y="893750"/>
                </a:moveTo>
                <a:cubicBezTo>
                  <a:pt x="12369850" y="893750"/>
                  <a:pt x="12390983" y="896594"/>
                  <a:pt x="12411304" y="902284"/>
                </a:cubicBezTo>
                <a:cubicBezTo>
                  <a:pt x="12431623" y="907974"/>
                  <a:pt x="12448285" y="916305"/>
                  <a:pt x="12461290" y="927277"/>
                </a:cubicBezTo>
                <a:cubicBezTo>
                  <a:pt x="12474295" y="938250"/>
                  <a:pt x="12480797" y="950849"/>
                  <a:pt x="12480797" y="965073"/>
                </a:cubicBezTo>
                <a:cubicBezTo>
                  <a:pt x="12480797" y="978078"/>
                  <a:pt x="12475108" y="989152"/>
                  <a:pt x="12463728" y="998296"/>
                </a:cubicBezTo>
                <a:cubicBezTo>
                  <a:pt x="12452350" y="1007440"/>
                  <a:pt x="12436501" y="1011809"/>
                  <a:pt x="12416180" y="1011402"/>
                </a:cubicBezTo>
                <a:cubicBezTo>
                  <a:pt x="12410084" y="951255"/>
                  <a:pt x="12387732" y="921181"/>
                  <a:pt x="12349124" y="921181"/>
                </a:cubicBezTo>
                <a:cubicBezTo>
                  <a:pt x="12315392" y="921181"/>
                  <a:pt x="12290502" y="937133"/>
                  <a:pt x="12274448" y="969035"/>
                </a:cubicBezTo>
                <a:cubicBezTo>
                  <a:pt x="12258394" y="1000937"/>
                  <a:pt x="12250369" y="1049401"/>
                  <a:pt x="12250369" y="1114425"/>
                </a:cubicBezTo>
                <a:cubicBezTo>
                  <a:pt x="12250369" y="1179449"/>
                  <a:pt x="12258192" y="1227912"/>
                  <a:pt x="12273839" y="1259814"/>
                </a:cubicBezTo>
                <a:cubicBezTo>
                  <a:pt x="12289484" y="1291717"/>
                  <a:pt x="12313971" y="1307668"/>
                  <a:pt x="12347295" y="1307668"/>
                </a:cubicBezTo>
                <a:cubicBezTo>
                  <a:pt x="12374523" y="1307668"/>
                  <a:pt x="12393421" y="1296085"/>
                  <a:pt x="12403988" y="1272921"/>
                </a:cubicBezTo>
                <a:cubicBezTo>
                  <a:pt x="12414555" y="1249756"/>
                  <a:pt x="12419838" y="1222730"/>
                  <a:pt x="12419838" y="1191844"/>
                </a:cubicBezTo>
                <a:cubicBezTo>
                  <a:pt x="12419838" y="1171930"/>
                  <a:pt x="12417195" y="1154861"/>
                  <a:pt x="12411913" y="1140637"/>
                </a:cubicBezTo>
                <a:cubicBezTo>
                  <a:pt x="12406630" y="1126414"/>
                  <a:pt x="12396877" y="1116050"/>
                  <a:pt x="12382652" y="1109548"/>
                </a:cubicBezTo>
                <a:cubicBezTo>
                  <a:pt x="12385904" y="1101826"/>
                  <a:pt x="12392000" y="1095832"/>
                  <a:pt x="12400940" y="1091565"/>
                </a:cubicBezTo>
                <a:cubicBezTo>
                  <a:pt x="12409880" y="1087298"/>
                  <a:pt x="12419635" y="1085164"/>
                  <a:pt x="12430201" y="1085164"/>
                </a:cubicBezTo>
                <a:cubicBezTo>
                  <a:pt x="12451334" y="1085164"/>
                  <a:pt x="12468402" y="1092581"/>
                  <a:pt x="12481408" y="1107414"/>
                </a:cubicBezTo>
                <a:cubicBezTo>
                  <a:pt x="12494413" y="1122248"/>
                  <a:pt x="12500914" y="1143889"/>
                  <a:pt x="12500914" y="1172337"/>
                </a:cubicBezTo>
                <a:cubicBezTo>
                  <a:pt x="12500914" y="1207287"/>
                  <a:pt x="12493904" y="1237056"/>
                  <a:pt x="12479883" y="1261643"/>
                </a:cubicBezTo>
                <a:cubicBezTo>
                  <a:pt x="12465862" y="1286230"/>
                  <a:pt x="12446863" y="1304721"/>
                  <a:pt x="12422885" y="1317117"/>
                </a:cubicBezTo>
                <a:cubicBezTo>
                  <a:pt x="12398908" y="1329512"/>
                  <a:pt x="12372289" y="1335709"/>
                  <a:pt x="12343028" y="1335709"/>
                </a:cubicBezTo>
                <a:cubicBezTo>
                  <a:pt x="12285725" y="1335709"/>
                  <a:pt x="12241326" y="1316507"/>
                  <a:pt x="12209830" y="1278102"/>
                </a:cubicBezTo>
                <a:cubicBezTo>
                  <a:pt x="12178335" y="1239697"/>
                  <a:pt x="12162586" y="1185138"/>
                  <a:pt x="12162586" y="1114425"/>
                </a:cubicBezTo>
                <a:cubicBezTo>
                  <a:pt x="12162586" y="1044118"/>
                  <a:pt x="12178842" y="989762"/>
                  <a:pt x="12211354" y="951357"/>
                </a:cubicBezTo>
                <a:cubicBezTo>
                  <a:pt x="12243867" y="912952"/>
                  <a:pt x="12289383" y="893750"/>
                  <a:pt x="12347905" y="893750"/>
                </a:cubicBezTo>
                <a:close/>
                <a:moveTo>
                  <a:pt x="11824030" y="893750"/>
                </a:moveTo>
                <a:cubicBezTo>
                  <a:pt x="11845975" y="893750"/>
                  <a:pt x="11867108" y="896594"/>
                  <a:pt x="11887429" y="902284"/>
                </a:cubicBezTo>
                <a:cubicBezTo>
                  <a:pt x="11907748" y="907974"/>
                  <a:pt x="11924410" y="916305"/>
                  <a:pt x="11937415" y="927277"/>
                </a:cubicBezTo>
                <a:cubicBezTo>
                  <a:pt x="11950420" y="938250"/>
                  <a:pt x="11956922" y="950849"/>
                  <a:pt x="11956922" y="965073"/>
                </a:cubicBezTo>
                <a:cubicBezTo>
                  <a:pt x="11956922" y="978078"/>
                  <a:pt x="11951233" y="989152"/>
                  <a:pt x="11939853" y="998296"/>
                </a:cubicBezTo>
                <a:cubicBezTo>
                  <a:pt x="11928475" y="1007440"/>
                  <a:pt x="11912626" y="1011809"/>
                  <a:pt x="11892305" y="1011402"/>
                </a:cubicBezTo>
                <a:cubicBezTo>
                  <a:pt x="11886209" y="951255"/>
                  <a:pt x="11863857" y="921181"/>
                  <a:pt x="11825249" y="921181"/>
                </a:cubicBezTo>
                <a:cubicBezTo>
                  <a:pt x="11791517" y="921181"/>
                  <a:pt x="11766627" y="937133"/>
                  <a:pt x="11750573" y="969035"/>
                </a:cubicBezTo>
                <a:cubicBezTo>
                  <a:pt x="11734519" y="1000937"/>
                  <a:pt x="11726494" y="1049401"/>
                  <a:pt x="11726494" y="1114425"/>
                </a:cubicBezTo>
                <a:cubicBezTo>
                  <a:pt x="11726494" y="1179449"/>
                  <a:pt x="11734317" y="1227912"/>
                  <a:pt x="11749964" y="1259814"/>
                </a:cubicBezTo>
                <a:cubicBezTo>
                  <a:pt x="11765609" y="1291717"/>
                  <a:pt x="11790096" y="1307668"/>
                  <a:pt x="11823420" y="1307668"/>
                </a:cubicBezTo>
                <a:cubicBezTo>
                  <a:pt x="11850648" y="1307668"/>
                  <a:pt x="11869546" y="1296085"/>
                  <a:pt x="11880113" y="1272921"/>
                </a:cubicBezTo>
                <a:cubicBezTo>
                  <a:pt x="11890680" y="1249756"/>
                  <a:pt x="11895963" y="1222730"/>
                  <a:pt x="11895963" y="1191844"/>
                </a:cubicBezTo>
                <a:cubicBezTo>
                  <a:pt x="11895963" y="1171930"/>
                  <a:pt x="11893320" y="1154861"/>
                  <a:pt x="11888038" y="1140637"/>
                </a:cubicBezTo>
                <a:cubicBezTo>
                  <a:pt x="11882755" y="1126414"/>
                  <a:pt x="11873002" y="1116050"/>
                  <a:pt x="11858777" y="1109548"/>
                </a:cubicBezTo>
                <a:cubicBezTo>
                  <a:pt x="11862029" y="1101826"/>
                  <a:pt x="11868125" y="1095832"/>
                  <a:pt x="11877065" y="1091565"/>
                </a:cubicBezTo>
                <a:cubicBezTo>
                  <a:pt x="11886005" y="1087298"/>
                  <a:pt x="11895760" y="1085164"/>
                  <a:pt x="11906326" y="1085164"/>
                </a:cubicBezTo>
                <a:cubicBezTo>
                  <a:pt x="11927459" y="1085164"/>
                  <a:pt x="11944527" y="1092581"/>
                  <a:pt x="11957533" y="1107414"/>
                </a:cubicBezTo>
                <a:cubicBezTo>
                  <a:pt x="11970538" y="1122248"/>
                  <a:pt x="11977039" y="1143889"/>
                  <a:pt x="11977039" y="1172337"/>
                </a:cubicBezTo>
                <a:cubicBezTo>
                  <a:pt x="11977039" y="1207287"/>
                  <a:pt x="11970029" y="1237056"/>
                  <a:pt x="11956008" y="1261643"/>
                </a:cubicBezTo>
                <a:cubicBezTo>
                  <a:pt x="11941987" y="1286230"/>
                  <a:pt x="11922988" y="1304721"/>
                  <a:pt x="11899010" y="1317117"/>
                </a:cubicBezTo>
                <a:cubicBezTo>
                  <a:pt x="11875033" y="1329512"/>
                  <a:pt x="11848414" y="1335709"/>
                  <a:pt x="11819153" y="1335709"/>
                </a:cubicBezTo>
                <a:cubicBezTo>
                  <a:pt x="11761850" y="1335709"/>
                  <a:pt x="11717451" y="1316507"/>
                  <a:pt x="11685955" y="1278102"/>
                </a:cubicBezTo>
                <a:cubicBezTo>
                  <a:pt x="11654460" y="1239697"/>
                  <a:pt x="11638711" y="1185138"/>
                  <a:pt x="11638711" y="1114425"/>
                </a:cubicBezTo>
                <a:cubicBezTo>
                  <a:pt x="11638711" y="1044118"/>
                  <a:pt x="11654967" y="989762"/>
                  <a:pt x="11687479" y="951357"/>
                </a:cubicBezTo>
                <a:cubicBezTo>
                  <a:pt x="11719992" y="912952"/>
                  <a:pt x="11765508" y="893750"/>
                  <a:pt x="11824030" y="893750"/>
                </a:cubicBezTo>
                <a:close/>
                <a:moveTo>
                  <a:pt x="10973029" y="893750"/>
                </a:moveTo>
                <a:cubicBezTo>
                  <a:pt x="11029925" y="893750"/>
                  <a:pt x="11072902" y="912241"/>
                  <a:pt x="11101959" y="949223"/>
                </a:cubicBezTo>
                <a:cubicBezTo>
                  <a:pt x="11131016" y="986205"/>
                  <a:pt x="11145545" y="1041273"/>
                  <a:pt x="11145545" y="1114425"/>
                </a:cubicBezTo>
                <a:cubicBezTo>
                  <a:pt x="11145545" y="1187983"/>
                  <a:pt x="11131016" y="1243253"/>
                  <a:pt x="11101959" y="1280236"/>
                </a:cubicBezTo>
                <a:cubicBezTo>
                  <a:pt x="11072902" y="1317218"/>
                  <a:pt x="11029925" y="1335709"/>
                  <a:pt x="10973029" y="1335709"/>
                </a:cubicBezTo>
                <a:cubicBezTo>
                  <a:pt x="10916132" y="1335709"/>
                  <a:pt x="10873155" y="1317218"/>
                  <a:pt x="10844098" y="1280236"/>
                </a:cubicBezTo>
                <a:cubicBezTo>
                  <a:pt x="10815041" y="1243253"/>
                  <a:pt x="10800511" y="1187983"/>
                  <a:pt x="10800511" y="1114425"/>
                </a:cubicBezTo>
                <a:cubicBezTo>
                  <a:pt x="10800511" y="1041273"/>
                  <a:pt x="10815041" y="986205"/>
                  <a:pt x="10844098" y="949223"/>
                </a:cubicBezTo>
                <a:cubicBezTo>
                  <a:pt x="10873155" y="912241"/>
                  <a:pt x="10916132" y="893750"/>
                  <a:pt x="10973029" y="893750"/>
                </a:cubicBezTo>
                <a:close/>
                <a:moveTo>
                  <a:pt x="10542650" y="893750"/>
                </a:moveTo>
                <a:cubicBezTo>
                  <a:pt x="10601985" y="893750"/>
                  <a:pt x="10646587" y="902487"/>
                  <a:pt x="10676458" y="919962"/>
                </a:cubicBezTo>
                <a:cubicBezTo>
                  <a:pt x="10706329" y="937438"/>
                  <a:pt x="10721264" y="965682"/>
                  <a:pt x="10721264" y="1004697"/>
                </a:cubicBezTo>
                <a:cubicBezTo>
                  <a:pt x="10721264" y="1034364"/>
                  <a:pt x="10712729" y="1059459"/>
                  <a:pt x="10695661" y="1079982"/>
                </a:cubicBezTo>
                <a:cubicBezTo>
                  <a:pt x="10678592" y="1100505"/>
                  <a:pt x="10655020" y="1114628"/>
                  <a:pt x="10624946" y="1122350"/>
                </a:cubicBezTo>
                <a:cubicBezTo>
                  <a:pt x="10638764" y="1126414"/>
                  <a:pt x="10650245" y="1132713"/>
                  <a:pt x="10659388" y="1141247"/>
                </a:cubicBezTo>
                <a:cubicBezTo>
                  <a:pt x="10668533" y="1149781"/>
                  <a:pt x="10676763" y="1160754"/>
                  <a:pt x="10684078" y="1174166"/>
                </a:cubicBezTo>
                <a:lnTo>
                  <a:pt x="10709681" y="1233297"/>
                </a:lnTo>
                <a:cubicBezTo>
                  <a:pt x="10715777" y="1247521"/>
                  <a:pt x="10721467" y="1257884"/>
                  <a:pt x="10726749" y="1264386"/>
                </a:cubicBezTo>
                <a:cubicBezTo>
                  <a:pt x="10732033" y="1270889"/>
                  <a:pt x="10737722" y="1274343"/>
                  <a:pt x="10743818" y="1274749"/>
                </a:cubicBezTo>
                <a:cubicBezTo>
                  <a:pt x="10749509" y="1274749"/>
                  <a:pt x="10754385" y="1272921"/>
                  <a:pt x="10758449" y="1269263"/>
                </a:cubicBezTo>
                <a:cubicBezTo>
                  <a:pt x="10761701" y="1276985"/>
                  <a:pt x="10763326" y="1284300"/>
                  <a:pt x="10763326" y="1291209"/>
                </a:cubicBezTo>
                <a:cubicBezTo>
                  <a:pt x="10763326" y="1305433"/>
                  <a:pt x="10758043" y="1316405"/>
                  <a:pt x="10747476" y="1324127"/>
                </a:cubicBezTo>
                <a:cubicBezTo>
                  <a:pt x="10736909" y="1331849"/>
                  <a:pt x="10726140" y="1335709"/>
                  <a:pt x="10715168" y="1335709"/>
                </a:cubicBezTo>
                <a:cubicBezTo>
                  <a:pt x="10699317" y="1335709"/>
                  <a:pt x="10686415" y="1332357"/>
                  <a:pt x="10676458" y="1325651"/>
                </a:cubicBezTo>
                <a:cubicBezTo>
                  <a:pt x="10666501" y="1318945"/>
                  <a:pt x="10658373" y="1309801"/>
                  <a:pt x="10652074" y="1298219"/>
                </a:cubicBezTo>
                <a:cubicBezTo>
                  <a:pt x="10645774" y="1286637"/>
                  <a:pt x="10638154" y="1269669"/>
                  <a:pt x="10629214" y="1247317"/>
                </a:cubicBezTo>
                <a:lnTo>
                  <a:pt x="10610316" y="1197330"/>
                </a:lnTo>
                <a:cubicBezTo>
                  <a:pt x="10605034" y="1183919"/>
                  <a:pt x="10600156" y="1173454"/>
                  <a:pt x="10595685" y="1165936"/>
                </a:cubicBezTo>
                <a:cubicBezTo>
                  <a:pt x="10591215" y="1158418"/>
                  <a:pt x="10584916" y="1152118"/>
                  <a:pt x="10576788" y="1147038"/>
                </a:cubicBezTo>
                <a:cubicBezTo>
                  <a:pt x="10568660" y="1141958"/>
                  <a:pt x="10557890" y="1139418"/>
                  <a:pt x="10544479" y="1139418"/>
                </a:cubicBezTo>
                <a:lnTo>
                  <a:pt x="10521314" y="1138809"/>
                </a:lnTo>
                <a:lnTo>
                  <a:pt x="10521314" y="1245489"/>
                </a:lnTo>
                <a:cubicBezTo>
                  <a:pt x="10521314" y="1275969"/>
                  <a:pt x="10525176" y="1300149"/>
                  <a:pt x="10532897" y="1318031"/>
                </a:cubicBezTo>
                <a:cubicBezTo>
                  <a:pt x="10528427" y="1322501"/>
                  <a:pt x="10522229" y="1326565"/>
                  <a:pt x="10514304" y="1330223"/>
                </a:cubicBezTo>
                <a:cubicBezTo>
                  <a:pt x="10506379" y="1333881"/>
                  <a:pt x="10497337" y="1335709"/>
                  <a:pt x="10487177" y="1335709"/>
                </a:cubicBezTo>
                <a:cubicBezTo>
                  <a:pt x="10473766" y="1335709"/>
                  <a:pt x="10462794" y="1332052"/>
                  <a:pt x="10454259" y="1324737"/>
                </a:cubicBezTo>
                <a:cubicBezTo>
                  <a:pt x="10445724" y="1317421"/>
                  <a:pt x="10441456" y="1307465"/>
                  <a:pt x="10441456" y="1294866"/>
                </a:cubicBezTo>
                <a:lnTo>
                  <a:pt x="10441456" y="988847"/>
                </a:lnTo>
                <a:cubicBezTo>
                  <a:pt x="10441456" y="957961"/>
                  <a:pt x="10437596" y="932357"/>
                  <a:pt x="10429875" y="912037"/>
                </a:cubicBezTo>
                <a:cubicBezTo>
                  <a:pt x="10455072" y="899846"/>
                  <a:pt x="10492664" y="893750"/>
                  <a:pt x="10542650" y="893750"/>
                </a:cubicBezTo>
                <a:close/>
                <a:moveTo>
                  <a:pt x="8658453" y="893750"/>
                </a:moveTo>
                <a:cubicBezTo>
                  <a:pt x="8687307" y="893750"/>
                  <a:pt x="8704376" y="903910"/>
                  <a:pt x="8709660" y="924229"/>
                </a:cubicBezTo>
                <a:lnTo>
                  <a:pt x="8799880" y="1277797"/>
                </a:lnTo>
                <a:lnTo>
                  <a:pt x="8881567" y="948004"/>
                </a:lnTo>
                <a:cubicBezTo>
                  <a:pt x="8884412" y="937438"/>
                  <a:pt x="8885834" y="928497"/>
                  <a:pt x="8885834" y="921181"/>
                </a:cubicBezTo>
                <a:cubicBezTo>
                  <a:pt x="8885834" y="913460"/>
                  <a:pt x="8884005" y="906958"/>
                  <a:pt x="8880348" y="901674"/>
                </a:cubicBezTo>
                <a:cubicBezTo>
                  <a:pt x="8892946" y="896391"/>
                  <a:pt x="8907170" y="893750"/>
                  <a:pt x="8923019" y="893750"/>
                </a:cubicBezTo>
                <a:cubicBezTo>
                  <a:pt x="8938869" y="893750"/>
                  <a:pt x="8950350" y="896391"/>
                  <a:pt x="8957462" y="901674"/>
                </a:cubicBezTo>
                <a:cubicBezTo>
                  <a:pt x="8964574" y="906958"/>
                  <a:pt x="8968130" y="915289"/>
                  <a:pt x="8968130" y="926668"/>
                </a:cubicBezTo>
                <a:cubicBezTo>
                  <a:pt x="8968130" y="937641"/>
                  <a:pt x="8965285" y="951255"/>
                  <a:pt x="8959596" y="967511"/>
                </a:cubicBezTo>
                <a:lnTo>
                  <a:pt x="8842552" y="1324737"/>
                </a:lnTo>
                <a:cubicBezTo>
                  <a:pt x="8824264" y="1332052"/>
                  <a:pt x="8806383" y="1335709"/>
                  <a:pt x="8788907" y="1335709"/>
                </a:cubicBezTo>
                <a:cubicBezTo>
                  <a:pt x="8774684" y="1335709"/>
                  <a:pt x="8763507" y="1333982"/>
                  <a:pt x="8755380" y="1330528"/>
                </a:cubicBezTo>
                <a:cubicBezTo>
                  <a:pt x="8747252" y="1327073"/>
                  <a:pt x="8741968" y="1321485"/>
                  <a:pt x="8739530" y="1313764"/>
                </a:cubicBezTo>
                <a:lnTo>
                  <a:pt x="8630412" y="949223"/>
                </a:lnTo>
                <a:cubicBezTo>
                  <a:pt x="8625535" y="932154"/>
                  <a:pt x="8619032" y="919353"/>
                  <a:pt x="8610904" y="910818"/>
                </a:cubicBezTo>
                <a:cubicBezTo>
                  <a:pt x="8621470" y="899439"/>
                  <a:pt x="8637320" y="893750"/>
                  <a:pt x="8658453" y="893750"/>
                </a:cubicBezTo>
                <a:close/>
                <a:moveTo>
                  <a:pt x="6176087" y="893750"/>
                </a:moveTo>
                <a:cubicBezTo>
                  <a:pt x="6198845" y="893750"/>
                  <a:pt x="6220588" y="896594"/>
                  <a:pt x="6241313" y="902284"/>
                </a:cubicBezTo>
                <a:cubicBezTo>
                  <a:pt x="6262041" y="907974"/>
                  <a:pt x="6279007" y="916305"/>
                  <a:pt x="6292215" y="927277"/>
                </a:cubicBezTo>
                <a:cubicBezTo>
                  <a:pt x="6305423" y="938250"/>
                  <a:pt x="6312028" y="951052"/>
                  <a:pt x="6312028" y="965682"/>
                </a:cubicBezTo>
                <a:cubicBezTo>
                  <a:pt x="6312028" y="978281"/>
                  <a:pt x="6306338" y="989152"/>
                  <a:pt x="6294958" y="998296"/>
                </a:cubicBezTo>
                <a:cubicBezTo>
                  <a:pt x="6283579" y="1007440"/>
                  <a:pt x="6267933" y="1011809"/>
                  <a:pt x="6248019" y="1011402"/>
                </a:cubicBezTo>
                <a:cubicBezTo>
                  <a:pt x="6241923" y="951255"/>
                  <a:pt x="6218353" y="921181"/>
                  <a:pt x="6177306" y="921181"/>
                </a:cubicBezTo>
                <a:cubicBezTo>
                  <a:pt x="6146826" y="921181"/>
                  <a:pt x="6124271" y="937133"/>
                  <a:pt x="6109641" y="969035"/>
                </a:cubicBezTo>
                <a:cubicBezTo>
                  <a:pt x="6095010" y="1000937"/>
                  <a:pt x="6087694" y="1049401"/>
                  <a:pt x="6087694" y="1114425"/>
                </a:cubicBezTo>
                <a:cubicBezTo>
                  <a:pt x="6087694" y="1179449"/>
                  <a:pt x="6094806" y="1227912"/>
                  <a:pt x="6109030" y="1259814"/>
                </a:cubicBezTo>
                <a:cubicBezTo>
                  <a:pt x="6123254" y="1291717"/>
                  <a:pt x="6145404" y="1307668"/>
                  <a:pt x="6175477" y="1307668"/>
                </a:cubicBezTo>
                <a:cubicBezTo>
                  <a:pt x="6197423" y="1307668"/>
                  <a:pt x="6215304" y="1299540"/>
                  <a:pt x="6229122" y="1283284"/>
                </a:cubicBezTo>
                <a:cubicBezTo>
                  <a:pt x="6242940" y="1267028"/>
                  <a:pt x="6251880" y="1242644"/>
                  <a:pt x="6255944" y="1210132"/>
                </a:cubicBezTo>
                <a:cubicBezTo>
                  <a:pt x="6261633" y="1209319"/>
                  <a:pt x="6265901" y="1208913"/>
                  <a:pt x="6268746" y="1208913"/>
                </a:cubicBezTo>
                <a:cubicBezTo>
                  <a:pt x="6283377" y="1208913"/>
                  <a:pt x="6296076" y="1212570"/>
                  <a:pt x="6306846" y="1219885"/>
                </a:cubicBezTo>
                <a:cubicBezTo>
                  <a:pt x="6317615" y="1227201"/>
                  <a:pt x="6323001" y="1237157"/>
                  <a:pt x="6323001" y="1249756"/>
                </a:cubicBezTo>
                <a:cubicBezTo>
                  <a:pt x="6323001" y="1267637"/>
                  <a:pt x="6315685" y="1283081"/>
                  <a:pt x="6301055" y="1296085"/>
                </a:cubicBezTo>
                <a:cubicBezTo>
                  <a:pt x="6286425" y="1309090"/>
                  <a:pt x="6267425" y="1318945"/>
                  <a:pt x="6244057" y="1325651"/>
                </a:cubicBezTo>
                <a:cubicBezTo>
                  <a:pt x="6220690" y="1332357"/>
                  <a:pt x="6196204" y="1335709"/>
                  <a:pt x="6170600" y="1335709"/>
                </a:cubicBezTo>
                <a:cubicBezTo>
                  <a:pt x="6116549" y="1335709"/>
                  <a:pt x="6074588" y="1316405"/>
                  <a:pt x="6044719" y="1277797"/>
                </a:cubicBezTo>
                <a:cubicBezTo>
                  <a:pt x="6014847" y="1239189"/>
                  <a:pt x="5999912" y="1184732"/>
                  <a:pt x="5999912" y="1114425"/>
                </a:cubicBezTo>
                <a:cubicBezTo>
                  <a:pt x="5999912" y="1044118"/>
                  <a:pt x="6015355" y="989762"/>
                  <a:pt x="6046241" y="951357"/>
                </a:cubicBezTo>
                <a:cubicBezTo>
                  <a:pt x="6077128" y="912952"/>
                  <a:pt x="6120409" y="893750"/>
                  <a:pt x="6176087" y="893750"/>
                </a:cubicBezTo>
                <a:close/>
                <a:moveTo>
                  <a:pt x="5423612" y="893750"/>
                </a:moveTo>
                <a:cubicBezTo>
                  <a:pt x="5446370" y="893750"/>
                  <a:pt x="5468113" y="896594"/>
                  <a:pt x="5488839" y="902284"/>
                </a:cubicBezTo>
                <a:cubicBezTo>
                  <a:pt x="5509566" y="907974"/>
                  <a:pt x="5526532" y="916305"/>
                  <a:pt x="5539740" y="927277"/>
                </a:cubicBezTo>
                <a:cubicBezTo>
                  <a:pt x="5552948" y="938250"/>
                  <a:pt x="5559552" y="951052"/>
                  <a:pt x="5559552" y="965682"/>
                </a:cubicBezTo>
                <a:cubicBezTo>
                  <a:pt x="5559552" y="978281"/>
                  <a:pt x="5553863" y="989152"/>
                  <a:pt x="5542483" y="998296"/>
                </a:cubicBezTo>
                <a:cubicBezTo>
                  <a:pt x="5531104" y="1007440"/>
                  <a:pt x="5515458" y="1011809"/>
                  <a:pt x="5495545" y="1011402"/>
                </a:cubicBezTo>
                <a:cubicBezTo>
                  <a:pt x="5489448" y="951255"/>
                  <a:pt x="5465877" y="921181"/>
                  <a:pt x="5424830" y="921181"/>
                </a:cubicBezTo>
                <a:cubicBezTo>
                  <a:pt x="5394350" y="921181"/>
                  <a:pt x="5371796" y="937133"/>
                  <a:pt x="5357165" y="969035"/>
                </a:cubicBezTo>
                <a:cubicBezTo>
                  <a:pt x="5342534" y="1000937"/>
                  <a:pt x="5335219" y="1049401"/>
                  <a:pt x="5335219" y="1114425"/>
                </a:cubicBezTo>
                <a:cubicBezTo>
                  <a:pt x="5335219" y="1179449"/>
                  <a:pt x="5342332" y="1227912"/>
                  <a:pt x="5356555" y="1259814"/>
                </a:cubicBezTo>
                <a:cubicBezTo>
                  <a:pt x="5370779" y="1291717"/>
                  <a:pt x="5392928" y="1307668"/>
                  <a:pt x="5423001" y="1307668"/>
                </a:cubicBezTo>
                <a:cubicBezTo>
                  <a:pt x="5444948" y="1307668"/>
                  <a:pt x="5462829" y="1299540"/>
                  <a:pt x="5476647" y="1283284"/>
                </a:cubicBezTo>
                <a:cubicBezTo>
                  <a:pt x="5490465" y="1267028"/>
                  <a:pt x="5499405" y="1242644"/>
                  <a:pt x="5503469" y="1210132"/>
                </a:cubicBezTo>
                <a:cubicBezTo>
                  <a:pt x="5509159" y="1209319"/>
                  <a:pt x="5513427" y="1208913"/>
                  <a:pt x="5516271" y="1208913"/>
                </a:cubicBezTo>
                <a:cubicBezTo>
                  <a:pt x="5530901" y="1208913"/>
                  <a:pt x="5543601" y="1212570"/>
                  <a:pt x="5554371" y="1219885"/>
                </a:cubicBezTo>
                <a:cubicBezTo>
                  <a:pt x="5565141" y="1227201"/>
                  <a:pt x="5570525" y="1237157"/>
                  <a:pt x="5570525" y="1249756"/>
                </a:cubicBezTo>
                <a:cubicBezTo>
                  <a:pt x="5570525" y="1267637"/>
                  <a:pt x="5563211" y="1283081"/>
                  <a:pt x="5548580" y="1296085"/>
                </a:cubicBezTo>
                <a:cubicBezTo>
                  <a:pt x="5533949" y="1309090"/>
                  <a:pt x="5514950" y="1318945"/>
                  <a:pt x="5491582" y="1325651"/>
                </a:cubicBezTo>
                <a:cubicBezTo>
                  <a:pt x="5468214" y="1332357"/>
                  <a:pt x="5443729" y="1335709"/>
                  <a:pt x="5418126" y="1335709"/>
                </a:cubicBezTo>
                <a:cubicBezTo>
                  <a:pt x="5364074" y="1335709"/>
                  <a:pt x="5322113" y="1316405"/>
                  <a:pt x="5292243" y="1277797"/>
                </a:cubicBezTo>
                <a:cubicBezTo>
                  <a:pt x="5262372" y="1239189"/>
                  <a:pt x="5247437" y="1184732"/>
                  <a:pt x="5247437" y="1114425"/>
                </a:cubicBezTo>
                <a:cubicBezTo>
                  <a:pt x="5247437" y="1044118"/>
                  <a:pt x="5262880" y="989762"/>
                  <a:pt x="5293767" y="951357"/>
                </a:cubicBezTo>
                <a:cubicBezTo>
                  <a:pt x="5324654" y="912952"/>
                  <a:pt x="5367934" y="893750"/>
                  <a:pt x="5423612" y="893750"/>
                </a:cubicBezTo>
                <a:close/>
                <a:moveTo>
                  <a:pt x="4181704" y="893750"/>
                </a:moveTo>
                <a:cubicBezTo>
                  <a:pt x="4210558" y="893750"/>
                  <a:pt x="4227627" y="903910"/>
                  <a:pt x="4232910" y="924229"/>
                </a:cubicBezTo>
                <a:lnTo>
                  <a:pt x="4323132" y="1277797"/>
                </a:lnTo>
                <a:lnTo>
                  <a:pt x="4404818" y="948004"/>
                </a:lnTo>
                <a:cubicBezTo>
                  <a:pt x="4407662" y="937438"/>
                  <a:pt x="4409084" y="928497"/>
                  <a:pt x="4409084" y="921181"/>
                </a:cubicBezTo>
                <a:cubicBezTo>
                  <a:pt x="4409084" y="913460"/>
                  <a:pt x="4407256" y="906958"/>
                  <a:pt x="4403599" y="901674"/>
                </a:cubicBezTo>
                <a:cubicBezTo>
                  <a:pt x="4416197" y="896391"/>
                  <a:pt x="4430420" y="893750"/>
                  <a:pt x="4446271" y="893750"/>
                </a:cubicBezTo>
                <a:cubicBezTo>
                  <a:pt x="4462121" y="893750"/>
                  <a:pt x="4473601" y="896391"/>
                  <a:pt x="4480714" y="901674"/>
                </a:cubicBezTo>
                <a:cubicBezTo>
                  <a:pt x="4487824" y="906958"/>
                  <a:pt x="4491381" y="915289"/>
                  <a:pt x="4491381" y="926668"/>
                </a:cubicBezTo>
                <a:cubicBezTo>
                  <a:pt x="4491381" y="937641"/>
                  <a:pt x="4488537" y="951255"/>
                  <a:pt x="4482846" y="967511"/>
                </a:cubicBezTo>
                <a:lnTo>
                  <a:pt x="4365803" y="1324737"/>
                </a:lnTo>
                <a:cubicBezTo>
                  <a:pt x="4347515" y="1332052"/>
                  <a:pt x="4329633" y="1335709"/>
                  <a:pt x="4312159" y="1335709"/>
                </a:cubicBezTo>
                <a:cubicBezTo>
                  <a:pt x="4297935" y="1335709"/>
                  <a:pt x="4286759" y="1333982"/>
                  <a:pt x="4278630" y="1330528"/>
                </a:cubicBezTo>
                <a:cubicBezTo>
                  <a:pt x="4270502" y="1327073"/>
                  <a:pt x="4265219" y="1321485"/>
                  <a:pt x="4262780" y="1313764"/>
                </a:cubicBezTo>
                <a:lnTo>
                  <a:pt x="4153662" y="949223"/>
                </a:lnTo>
                <a:cubicBezTo>
                  <a:pt x="4148785" y="932154"/>
                  <a:pt x="4142283" y="919353"/>
                  <a:pt x="4134156" y="910818"/>
                </a:cubicBezTo>
                <a:cubicBezTo>
                  <a:pt x="4144722" y="899439"/>
                  <a:pt x="4160571" y="893750"/>
                  <a:pt x="4181704" y="893750"/>
                </a:cubicBezTo>
                <a:close/>
                <a:moveTo>
                  <a:pt x="1967713" y="893750"/>
                </a:moveTo>
                <a:cubicBezTo>
                  <a:pt x="2022577" y="893750"/>
                  <a:pt x="2064233" y="901878"/>
                  <a:pt x="2092681" y="918133"/>
                </a:cubicBezTo>
                <a:cubicBezTo>
                  <a:pt x="2121129" y="934389"/>
                  <a:pt x="2135353" y="960399"/>
                  <a:pt x="2135353" y="996162"/>
                </a:cubicBezTo>
                <a:cubicBezTo>
                  <a:pt x="2135353" y="1021359"/>
                  <a:pt x="2128546" y="1043000"/>
                  <a:pt x="2114932" y="1061085"/>
                </a:cubicBezTo>
                <a:cubicBezTo>
                  <a:pt x="2101317" y="1079169"/>
                  <a:pt x="2082318" y="1091463"/>
                  <a:pt x="2057934" y="1097966"/>
                </a:cubicBezTo>
                <a:cubicBezTo>
                  <a:pt x="2088007" y="1102436"/>
                  <a:pt x="2111883" y="1114018"/>
                  <a:pt x="2129562" y="1132713"/>
                </a:cubicBezTo>
                <a:cubicBezTo>
                  <a:pt x="2147240" y="1151407"/>
                  <a:pt x="2156079" y="1176197"/>
                  <a:pt x="2156079" y="1207084"/>
                </a:cubicBezTo>
                <a:cubicBezTo>
                  <a:pt x="2156079" y="1247317"/>
                  <a:pt x="2141144" y="1277391"/>
                  <a:pt x="2111274" y="1297305"/>
                </a:cubicBezTo>
                <a:cubicBezTo>
                  <a:pt x="2081404" y="1317218"/>
                  <a:pt x="2038427" y="1327175"/>
                  <a:pt x="1982343" y="1327175"/>
                </a:cubicBezTo>
                <a:lnTo>
                  <a:pt x="1914678" y="1327175"/>
                </a:lnTo>
                <a:cubicBezTo>
                  <a:pt x="1901267" y="1327175"/>
                  <a:pt x="1890294" y="1323517"/>
                  <a:pt x="1881759" y="1316202"/>
                </a:cubicBezTo>
                <a:cubicBezTo>
                  <a:pt x="1873225" y="1308887"/>
                  <a:pt x="1868958" y="1298930"/>
                  <a:pt x="1868958" y="1286332"/>
                </a:cubicBezTo>
                <a:lnTo>
                  <a:pt x="1868958" y="988847"/>
                </a:lnTo>
                <a:cubicBezTo>
                  <a:pt x="1868958" y="957961"/>
                  <a:pt x="1865097" y="932357"/>
                  <a:pt x="1857376" y="912037"/>
                </a:cubicBezTo>
                <a:cubicBezTo>
                  <a:pt x="1882572" y="899846"/>
                  <a:pt x="1919352" y="893750"/>
                  <a:pt x="1967713" y="893750"/>
                </a:cubicBezTo>
                <a:close/>
                <a:moveTo>
                  <a:pt x="1508456" y="893750"/>
                </a:moveTo>
                <a:cubicBezTo>
                  <a:pt x="1530401" y="893750"/>
                  <a:pt x="1551534" y="896594"/>
                  <a:pt x="1571854" y="902284"/>
                </a:cubicBezTo>
                <a:cubicBezTo>
                  <a:pt x="1592174" y="907974"/>
                  <a:pt x="1608837" y="916305"/>
                  <a:pt x="1621841" y="927277"/>
                </a:cubicBezTo>
                <a:cubicBezTo>
                  <a:pt x="1634846" y="938250"/>
                  <a:pt x="1641349" y="950849"/>
                  <a:pt x="1641349" y="965073"/>
                </a:cubicBezTo>
                <a:cubicBezTo>
                  <a:pt x="1641349" y="978078"/>
                  <a:pt x="1635659" y="989152"/>
                  <a:pt x="1624280" y="998296"/>
                </a:cubicBezTo>
                <a:cubicBezTo>
                  <a:pt x="1612900" y="1007440"/>
                  <a:pt x="1597051" y="1011809"/>
                  <a:pt x="1576731" y="1011402"/>
                </a:cubicBezTo>
                <a:cubicBezTo>
                  <a:pt x="1570635" y="951255"/>
                  <a:pt x="1548283" y="921181"/>
                  <a:pt x="1509675" y="921181"/>
                </a:cubicBezTo>
                <a:cubicBezTo>
                  <a:pt x="1475944" y="921181"/>
                  <a:pt x="1451052" y="937133"/>
                  <a:pt x="1434999" y="969035"/>
                </a:cubicBezTo>
                <a:cubicBezTo>
                  <a:pt x="1418946" y="1000937"/>
                  <a:pt x="1410920" y="1049401"/>
                  <a:pt x="1410920" y="1114425"/>
                </a:cubicBezTo>
                <a:cubicBezTo>
                  <a:pt x="1410920" y="1179449"/>
                  <a:pt x="1418743" y="1227912"/>
                  <a:pt x="1434389" y="1259814"/>
                </a:cubicBezTo>
                <a:cubicBezTo>
                  <a:pt x="1450036" y="1291717"/>
                  <a:pt x="1474521" y="1307668"/>
                  <a:pt x="1507846" y="1307668"/>
                </a:cubicBezTo>
                <a:cubicBezTo>
                  <a:pt x="1535075" y="1307668"/>
                  <a:pt x="1553973" y="1296085"/>
                  <a:pt x="1564539" y="1272921"/>
                </a:cubicBezTo>
                <a:cubicBezTo>
                  <a:pt x="1575105" y="1249756"/>
                  <a:pt x="1580389" y="1222730"/>
                  <a:pt x="1580389" y="1191844"/>
                </a:cubicBezTo>
                <a:cubicBezTo>
                  <a:pt x="1580389" y="1171930"/>
                  <a:pt x="1577747" y="1154861"/>
                  <a:pt x="1572464" y="1140637"/>
                </a:cubicBezTo>
                <a:cubicBezTo>
                  <a:pt x="1567180" y="1126414"/>
                  <a:pt x="1557427" y="1116050"/>
                  <a:pt x="1543203" y="1109548"/>
                </a:cubicBezTo>
                <a:cubicBezTo>
                  <a:pt x="1546454" y="1101826"/>
                  <a:pt x="1552550" y="1095832"/>
                  <a:pt x="1561491" y="1091565"/>
                </a:cubicBezTo>
                <a:cubicBezTo>
                  <a:pt x="1570432" y="1087298"/>
                  <a:pt x="1580185" y="1085164"/>
                  <a:pt x="1590752" y="1085164"/>
                </a:cubicBezTo>
                <a:cubicBezTo>
                  <a:pt x="1611884" y="1085164"/>
                  <a:pt x="1628953" y="1092581"/>
                  <a:pt x="1641958" y="1107414"/>
                </a:cubicBezTo>
                <a:cubicBezTo>
                  <a:pt x="1654963" y="1122248"/>
                  <a:pt x="1661465" y="1143889"/>
                  <a:pt x="1661465" y="1172337"/>
                </a:cubicBezTo>
                <a:cubicBezTo>
                  <a:pt x="1661465" y="1207287"/>
                  <a:pt x="1654455" y="1237056"/>
                  <a:pt x="1640434" y="1261643"/>
                </a:cubicBezTo>
                <a:cubicBezTo>
                  <a:pt x="1626413" y="1286230"/>
                  <a:pt x="1607414" y="1304721"/>
                  <a:pt x="1583436" y="1317117"/>
                </a:cubicBezTo>
                <a:cubicBezTo>
                  <a:pt x="1559459" y="1329512"/>
                  <a:pt x="1532840" y="1335709"/>
                  <a:pt x="1503579" y="1335709"/>
                </a:cubicBezTo>
                <a:cubicBezTo>
                  <a:pt x="1446277" y="1335709"/>
                  <a:pt x="1401877" y="1316507"/>
                  <a:pt x="1370381" y="1278102"/>
                </a:cubicBezTo>
                <a:cubicBezTo>
                  <a:pt x="1338885" y="1239697"/>
                  <a:pt x="1323137" y="1185138"/>
                  <a:pt x="1323137" y="1114425"/>
                </a:cubicBezTo>
                <a:cubicBezTo>
                  <a:pt x="1323137" y="1044118"/>
                  <a:pt x="1339393" y="989762"/>
                  <a:pt x="1371905" y="951357"/>
                </a:cubicBezTo>
                <a:cubicBezTo>
                  <a:pt x="1404417" y="912952"/>
                  <a:pt x="1449934" y="893750"/>
                  <a:pt x="1508456" y="893750"/>
                </a:cubicBezTo>
                <a:close/>
                <a:moveTo>
                  <a:pt x="657454" y="893750"/>
                </a:moveTo>
                <a:cubicBezTo>
                  <a:pt x="714350" y="893750"/>
                  <a:pt x="757327" y="912241"/>
                  <a:pt x="786385" y="949223"/>
                </a:cubicBezTo>
                <a:cubicBezTo>
                  <a:pt x="815442" y="986205"/>
                  <a:pt x="829971" y="1041273"/>
                  <a:pt x="829971" y="1114425"/>
                </a:cubicBezTo>
                <a:cubicBezTo>
                  <a:pt x="829971" y="1187983"/>
                  <a:pt x="815442" y="1243253"/>
                  <a:pt x="786385" y="1280236"/>
                </a:cubicBezTo>
                <a:cubicBezTo>
                  <a:pt x="757327" y="1317218"/>
                  <a:pt x="714350" y="1335709"/>
                  <a:pt x="657454" y="1335709"/>
                </a:cubicBezTo>
                <a:cubicBezTo>
                  <a:pt x="600558" y="1335709"/>
                  <a:pt x="557581" y="1317218"/>
                  <a:pt x="528523" y="1280236"/>
                </a:cubicBezTo>
                <a:cubicBezTo>
                  <a:pt x="499466" y="1243253"/>
                  <a:pt x="484937" y="1187983"/>
                  <a:pt x="484937" y="1114425"/>
                </a:cubicBezTo>
                <a:cubicBezTo>
                  <a:pt x="484937" y="1041273"/>
                  <a:pt x="499466" y="986205"/>
                  <a:pt x="528523" y="949223"/>
                </a:cubicBezTo>
                <a:cubicBezTo>
                  <a:pt x="557581" y="912241"/>
                  <a:pt x="600558" y="893750"/>
                  <a:pt x="657454" y="893750"/>
                </a:cubicBezTo>
                <a:close/>
                <a:moveTo>
                  <a:pt x="12919785" y="893140"/>
                </a:moveTo>
                <a:cubicBezTo>
                  <a:pt x="12944170" y="893140"/>
                  <a:pt x="12958597" y="901878"/>
                  <a:pt x="12963068" y="919353"/>
                </a:cubicBezTo>
                <a:lnTo>
                  <a:pt x="13071576" y="1279626"/>
                </a:lnTo>
                <a:cubicBezTo>
                  <a:pt x="13076453" y="1296289"/>
                  <a:pt x="13082955" y="1308887"/>
                  <a:pt x="13091083" y="1317421"/>
                </a:cubicBezTo>
                <a:cubicBezTo>
                  <a:pt x="13080516" y="1329613"/>
                  <a:pt x="13064871" y="1335709"/>
                  <a:pt x="13044144" y="1335709"/>
                </a:cubicBezTo>
                <a:cubicBezTo>
                  <a:pt x="13031546" y="1335709"/>
                  <a:pt x="13020878" y="1333068"/>
                  <a:pt x="13012140" y="1327785"/>
                </a:cubicBezTo>
                <a:cubicBezTo>
                  <a:pt x="13003402" y="1322501"/>
                  <a:pt x="12998018" y="1314780"/>
                  <a:pt x="12995985" y="1304620"/>
                </a:cubicBezTo>
                <a:lnTo>
                  <a:pt x="12968553" y="1202207"/>
                </a:lnTo>
                <a:lnTo>
                  <a:pt x="12830784" y="1202207"/>
                </a:lnTo>
                <a:lnTo>
                  <a:pt x="12810668" y="1280845"/>
                </a:lnTo>
                <a:cubicBezTo>
                  <a:pt x="12807822" y="1291412"/>
                  <a:pt x="12806400" y="1300353"/>
                  <a:pt x="12806400" y="1307668"/>
                </a:cubicBezTo>
                <a:cubicBezTo>
                  <a:pt x="12806400" y="1316202"/>
                  <a:pt x="12808635" y="1322705"/>
                  <a:pt x="12813106" y="1327175"/>
                </a:cubicBezTo>
                <a:cubicBezTo>
                  <a:pt x="12805384" y="1330020"/>
                  <a:pt x="12798374" y="1332153"/>
                  <a:pt x="12792075" y="1333576"/>
                </a:cubicBezTo>
                <a:cubicBezTo>
                  <a:pt x="12785775" y="1334998"/>
                  <a:pt x="12778155" y="1335709"/>
                  <a:pt x="12769214" y="1335709"/>
                </a:cubicBezTo>
                <a:cubicBezTo>
                  <a:pt x="12753771" y="1335709"/>
                  <a:pt x="12742494" y="1333068"/>
                  <a:pt x="12735382" y="1327785"/>
                </a:cubicBezTo>
                <a:cubicBezTo>
                  <a:pt x="12728270" y="1322501"/>
                  <a:pt x="12724714" y="1313967"/>
                  <a:pt x="12724714" y="1302181"/>
                </a:cubicBezTo>
                <a:cubicBezTo>
                  <a:pt x="12724714" y="1292428"/>
                  <a:pt x="12727355" y="1278610"/>
                  <a:pt x="12732639" y="1260729"/>
                </a:cubicBezTo>
                <a:lnTo>
                  <a:pt x="12852730" y="904113"/>
                </a:lnTo>
                <a:cubicBezTo>
                  <a:pt x="12875081" y="896798"/>
                  <a:pt x="12897434" y="893140"/>
                  <a:pt x="12919785" y="893140"/>
                </a:cubicBezTo>
                <a:close/>
                <a:moveTo>
                  <a:pt x="7452436" y="893140"/>
                </a:moveTo>
                <a:cubicBezTo>
                  <a:pt x="7476820" y="893140"/>
                  <a:pt x="7491247" y="901878"/>
                  <a:pt x="7495718" y="919353"/>
                </a:cubicBezTo>
                <a:lnTo>
                  <a:pt x="7604226" y="1279626"/>
                </a:lnTo>
                <a:cubicBezTo>
                  <a:pt x="7609103" y="1296289"/>
                  <a:pt x="7615606" y="1308887"/>
                  <a:pt x="7623734" y="1317421"/>
                </a:cubicBezTo>
                <a:cubicBezTo>
                  <a:pt x="7613168" y="1329613"/>
                  <a:pt x="7597520" y="1335709"/>
                  <a:pt x="7576794" y="1335709"/>
                </a:cubicBezTo>
                <a:cubicBezTo>
                  <a:pt x="7564196" y="1335709"/>
                  <a:pt x="7553528" y="1333068"/>
                  <a:pt x="7544790" y="1327785"/>
                </a:cubicBezTo>
                <a:cubicBezTo>
                  <a:pt x="7536053" y="1322501"/>
                  <a:pt x="7530668" y="1314780"/>
                  <a:pt x="7528636" y="1304620"/>
                </a:cubicBezTo>
                <a:lnTo>
                  <a:pt x="7501204" y="1202207"/>
                </a:lnTo>
                <a:lnTo>
                  <a:pt x="7363434" y="1202207"/>
                </a:lnTo>
                <a:lnTo>
                  <a:pt x="7343318" y="1280845"/>
                </a:lnTo>
                <a:cubicBezTo>
                  <a:pt x="7340472" y="1291412"/>
                  <a:pt x="7339050" y="1300353"/>
                  <a:pt x="7339050" y="1307668"/>
                </a:cubicBezTo>
                <a:cubicBezTo>
                  <a:pt x="7339050" y="1316202"/>
                  <a:pt x="7341286" y="1322705"/>
                  <a:pt x="7345756" y="1327175"/>
                </a:cubicBezTo>
                <a:cubicBezTo>
                  <a:pt x="7338034" y="1330020"/>
                  <a:pt x="7331024" y="1332153"/>
                  <a:pt x="7324724" y="1333576"/>
                </a:cubicBezTo>
                <a:cubicBezTo>
                  <a:pt x="7318426" y="1334998"/>
                  <a:pt x="7310806" y="1335709"/>
                  <a:pt x="7301864" y="1335709"/>
                </a:cubicBezTo>
                <a:cubicBezTo>
                  <a:pt x="7286422" y="1335709"/>
                  <a:pt x="7275144" y="1333068"/>
                  <a:pt x="7268032" y="1327785"/>
                </a:cubicBezTo>
                <a:cubicBezTo>
                  <a:pt x="7260920" y="1322501"/>
                  <a:pt x="7257364" y="1313967"/>
                  <a:pt x="7257364" y="1302181"/>
                </a:cubicBezTo>
                <a:cubicBezTo>
                  <a:pt x="7257364" y="1292428"/>
                  <a:pt x="7260006" y="1278610"/>
                  <a:pt x="7265288" y="1260729"/>
                </a:cubicBezTo>
                <a:lnTo>
                  <a:pt x="7385380" y="904113"/>
                </a:lnTo>
                <a:cubicBezTo>
                  <a:pt x="7407732" y="896798"/>
                  <a:pt x="7430084" y="893140"/>
                  <a:pt x="7452436" y="893140"/>
                </a:cubicBezTo>
                <a:close/>
                <a:moveTo>
                  <a:pt x="5795087" y="893140"/>
                </a:moveTo>
                <a:cubicBezTo>
                  <a:pt x="5819471" y="893140"/>
                  <a:pt x="5833898" y="901878"/>
                  <a:pt x="5838368" y="919353"/>
                </a:cubicBezTo>
                <a:lnTo>
                  <a:pt x="5946877" y="1279626"/>
                </a:lnTo>
                <a:cubicBezTo>
                  <a:pt x="5951753" y="1296289"/>
                  <a:pt x="5958256" y="1308887"/>
                  <a:pt x="5966384" y="1317421"/>
                </a:cubicBezTo>
                <a:cubicBezTo>
                  <a:pt x="5955818" y="1329613"/>
                  <a:pt x="5940172" y="1335709"/>
                  <a:pt x="5919444" y="1335709"/>
                </a:cubicBezTo>
                <a:cubicBezTo>
                  <a:pt x="5906846" y="1335709"/>
                  <a:pt x="5896178" y="1333068"/>
                  <a:pt x="5887441" y="1327785"/>
                </a:cubicBezTo>
                <a:cubicBezTo>
                  <a:pt x="5878704" y="1322501"/>
                  <a:pt x="5873319" y="1314780"/>
                  <a:pt x="5871287" y="1304620"/>
                </a:cubicBezTo>
                <a:lnTo>
                  <a:pt x="5843855" y="1202207"/>
                </a:lnTo>
                <a:lnTo>
                  <a:pt x="5706085" y="1202207"/>
                </a:lnTo>
                <a:lnTo>
                  <a:pt x="5685969" y="1280845"/>
                </a:lnTo>
                <a:cubicBezTo>
                  <a:pt x="5683123" y="1291412"/>
                  <a:pt x="5681701" y="1300353"/>
                  <a:pt x="5681701" y="1307668"/>
                </a:cubicBezTo>
                <a:cubicBezTo>
                  <a:pt x="5681701" y="1316202"/>
                  <a:pt x="5683937" y="1322705"/>
                  <a:pt x="5688406" y="1327175"/>
                </a:cubicBezTo>
                <a:cubicBezTo>
                  <a:pt x="5680684" y="1330020"/>
                  <a:pt x="5673674" y="1332153"/>
                  <a:pt x="5667376" y="1333576"/>
                </a:cubicBezTo>
                <a:cubicBezTo>
                  <a:pt x="5661076" y="1334998"/>
                  <a:pt x="5653456" y="1335709"/>
                  <a:pt x="5644516" y="1335709"/>
                </a:cubicBezTo>
                <a:cubicBezTo>
                  <a:pt x="5629073" y="1335709"/>
                  <a:pt x="5617795" y="1333068"/>
                  <a:pt x="5610682" y="1327785"/>
                </a:cubicBezTo>
                <a:cubicBezTo>
                  <a:pt x="5603571" y="1322501"/>
                  <a:pt x="5600015" y="1313967"/>
                  <a:pt x="5600015" y="1302181"/>
                </a:cubicBezTo>
                <a:cubicBezTo>
                  <a:pt x="5600015" y="1292428"/>
                  <a:pt x="5602656" y="1278610"/>
                  <a:pt x="5607939" y="1260729"/>
                </a:cubicBezTo>
                <a:lnTo>
                  <a:pt x="5728030" y="904113"/>
                </a:lnTo>
                <a:cubicBezTo>
                  <a:pt x="5750382" y="896798"/>
                  <a:pt x="5772736" y="893140"/>
                  <a:pt x="5795087" y="893140"/>
                </a:cubicBezTo>
                <a:close/>
                <a:moveTo>
                  <a:pt x="4868952" y="827913"/>
                </a:moveTo>
                <a:cubicBezTo>
                  <a:pt x="4873016" y="832383"/>
                  <a:pt x="4876775" y="839394"/>
                  <a:pt x="4880229" y="848944"/>
                </a:cubicBezTo>
                <a:cubicBezTo>
                  <a:pt x="4883683" y="858494"/>
                  <a:pt x="4885412" y="867943"/>
                  <a:pt x="4885412" y="877290"/>
                </a:cubicBezTo>
                <a:cubicBezTo>
                  <a:pt x="4885412" y="889889"/>
                  <a:pt x="4880128" y="901674"/>
                  <a:pt x="4869561" y="912647"/>
                </a:cubicBezTo>
                <a:cubicBezTo>
                  <a:pt x="4858995" y="923620"/>
                  <a:pt x="4844975" y="932967"/>
                  <a:pt x="4827499" y="940689"/>
                </a:cubicBezTo>
                <a:cubicBezTo>
                  <a:pt x="4861230" y="977671"/>
                  <a:pt x="4878096" y="1035583"/>
                  <a:pt x="4878096" y="1114425"/>
                </a:cubicBezTo>
                <a:cubicBezTo>
                  <a:pt x="4878096" y="1187983"/>
                  <a:pt x="4863567" y="1243253"/>
                  <a:pt x="4834509" y="1280236"/>
                </a:cubicBezTo>
                <a:cubicBezTo>
                  <a:pt x="4805453" y="1317218"/>
                  <a:pt x="4762474" y="1335709"/>
                  <a:pt x="4705579" y="1335709"/>
                </a:cubicBezTo>
                <a:cubicBezTo>
                  <a:pt x="4648682" y="1335709"/>
                  <a:pt x="4605706" y="1317218"/>
                  <a:pt x="4576649" y="1280236"/>
                </a:cubicBezTo>
                <a:cubicBezTo>
                  <a:pt x="4547591" y="1243253"/>
                  <a:pt x="4533063" y="1187983"/>
                  <a:pt x="4533063" y="1114425"/>
                </a:cubicBezTo>
                <a:cubicBezTo>
                  <a:pt x="4533063" y="1041273"/>
                  <a:pt x="4547591" y="986205"/>
                  <a:pt x="4576649" y="949223"/>
                </a:cubicBezTo>
                <a:cubicBezTo>
                  <a:pt x="4605706" y="912241"/>
                  <a:pt x="4648682" y="893750"/>
                  <a:pt x="4705579" y="893750"/>
                </a:cubicBezTo>
                <a:cubicBezTo>
                  <a:pt x="4745001" y="893750"/>
                  <a:pt x="4777918" y="902690"/>
                  <a:pt x="4804334" y="920572"/>
                </a:cubicBezTo>
                <a:cubicBezTo>
                  <a:pt x="4820996" y="912037"/>
                  <a:pt x="4829327" y="900252"/>
                  <a:pt x="4829327" y="885215"/>
                </a:cubicBezTo>
                <a:cubicBezTo>
                  <a:pt x="4829327" y="878713"/>
                  <a:pt x="4828007" y="872312"/>
                  <a:pt x="4825366" y="866013"/>
                </a:cubicBezTo>
                <a:cubicBezTo>
                  <a:pt x="4822724" y="859714"/>
                  <a:pt x="4819371" y="854532"/>
                  <a:pt x="4815308" y="850468"/>
                </a:cubicBezTo>
                <a:cubicBezTo>
                  <a:pt x="4820590" y="846404"/>
                  <a:pt x="4829125" y="841832"/>
                  <a:pt x="4840911" y="836752"/>
                </a:cubicBezTo>
                <a:cubicBezTo>
                  <a:pt x="4852696" y="831672"/>
                  <a:pt x="4862043" y="828725"/>
                  <a:pt x="4868952" y="827913"/>
                </a:cubicBezTo>
                <a:close/>
                <a:moveTo>
                  <a:pt x="3535451" y="827913"/>
                </a:moveTo>
                <a:cubicBezTo>
                  <a:pt x="3539515" y="832383"/>
                  <a:pt x="3543275" y="839394"/>
                  <a:pt x="3546729" y="848944"/>
                </a:cubicBezTo>
                <a:cubicBezTo>
                  <a:pt x="3550184" y="858494"/>
                  <a:pt x="3551911" y="867943"/>
                  <a:pt x="3551911" y="877290"/>
                </a:cubicBezTo>
                <a:cubicBezTo>
                  <a:pt x="3551911" y="889889"/>
                  <a:pt x="3546628" y="901674"/>
                  <a:pt x="3536062" y="912647"/>
                </a:cubicBezTo>
                <a:cubicBezTo>
                  <a:pt x="3525495" y="923620"/>
                  <a:pt x="3511475" y="932967"/>
                  <a:pt x="3493999" y="940689"/>
                </a:cubicBezTo>
                <a:cubicBezTo>
                  <a:pt x="3527731" y="977671"/>
                  <a:pt x="3544595" y="1035583"/>
                  <a:pt x="3544595" y="1114425"/>
                </a:cubicBezTo>
                <a:cubicBezTo>
                  <a:pt x="3544595" y="1187983"/>
                  <a:pt x="3530067" y="1243253"/>
                  <a:pt x="3501010" y="1280236"/>
                </a:cubicBezTo>
                <a:cubicBezTo>
                  <a:pt x="3471952" y="1317218"/>
                  <a:pt x="3428975" y="1335709"/>
                  <a:pt x="3372078" y="1335709"/>
                </a:cubicBezTo>
                <a:cubicBezTo>
                  <a:pt x="3315184" y="1335709"/>
                  <a:pt x="3272206" y="1317218"/>
                  <a:pt x="3243148" y="1280236"/>
                </a:cubicBezTo>
                <a:cubicBezTo>
                  <a:pt x="3214091" y="1243253"/>
                  <a:pt x="3199562" y="1187983"/>
                  <a:pt x="3199562" y="1114425"/>
                </a:cubicBezTo>
                <a:cubicBezTo>
                  <a:pt x="3199562" y="1041273"/>
                  <a:pt x="3214091" y="986205"/>
                  <a:pt x="3243148" y="949223"/>
                </a:cubicBezTo>
                <a:cubicBezTo>
                  <a:pt x="3272206" y="912241"/>
                  <a:pt x="3315184" y="893750"/>
                  <a:pt x="3372078" y="893750"/>
                </a:cubicBezTo>
                <a:cubicBezTo>
                  <a:pt x="3411500" y="893750"/>
                  <a:pt x="3444418" y="902690"/>
                  <a:pt x="3470835" y="920572"/>
                </a:cubicBezTo>
                <a:cubicBezTo>
                  <a:pt x="3487497" y="912037"/>
                  <a:pt x="3495828" y="900252"/>
                  <a:pt x="3495828" y="885215"/>
                </a:cubicBezTo>
                <a:cubicBezTo>
                  <a:pt x="3495828" y="878713"/>
                  <a:pt x="3494507" y="872312"/>
                  <a:pt x="3491865" y="866013"/>
                </a:cubicBezTo>
                <a:cubicBezTo>
                  <a:pt x="3489224" y="859714"/>
                  <a:pt x="3485871" y="854532"/>
                  <a:pt x="3481806" y="850468"/>
                </a:cubicBezTo>
                <a:cubicBezTo>
                  <a:pt x="3487091" y="846404"/>
                  <a:pt x="3495625" y="841832"/>
                  <a:pt x="3507410" y="836752"/>
                </a:cubicBezTo>
                <a:cubicBezTo>
                  <a:pt x="3519196" y="831672"/>
                  <a:pt x="3528542" y="828725"/>
                  <a:pt x="3535451" y="827913"/>
                </a:cubicBezTo>
                <a:close/>
                <a:moveTo>
                  <a:pt x="9328556" y="777925"/>
                </a:moveTo>
                <a:cubicBezTo>
                  <a:pt x="9338310" y="777925"/>
                  <a:pt x="9345218" y="778942"/>
                  <a:pt x="9349282" y="780973"/>
                </a:cubicBezTo>
                <a:lnTo>
                  <a:pt x="9432798" y="860831"/>
                </a:lnTo>
                <a:cubicBezTo>
                  <a:pt x="9432798" y="862863"/>
                  <a:pt x="9431070" y="865911"/>
                  <a:pt x="9427616" y="869975"/>
                </a:cubicBezTo>
                <a:cubicBezTo>
                  <a:pt x="9424162" y="874039"/>
                  <a:pt x="9421012" y="876681"/>
                  <a:pt x="9418167" y="877900"/>
                </a:cubicBezTo>
                <a:lnTo>
                  <a:pt x="9329166" y="829742"/>
                </a:lnTo>
                <a:lnTo>
                  <a:pt x="9239554" y="877900"/>
                </a:lnTo>
                <a:cubicBezTo>
                  <a:pt x="9237116" y="876681"/>
                  <a:pt x="9234170" y="874039"/>
                  <a:pt x="9230715" y="869975"/>
                </a:cubicBezTo>
                <a:cubicBezTo>
                  <a:pt x="9227261" y="865911"/>
                  <a:pt x="9225331" y="862863"/>
                  <a:pt x="9224924" y="860831"/>
                </a:cubicBezTo>
                <a:lnTo>
                  <a:pt x="9308439" y="780973"/>
                </a:lnTo>
                <a:cubicBezTo>
                  <a:pt x="9312503" y="778942"/>
                  <a:pt x="9319209" y="777925"/>
                  <a:pt x="9328556" y="777925"/>
                </a:cubicBezTo>
                <a:close/>
                <a:moveTo>
                  <a:pt x="2527707" y="777925"/>
                </a:moveTo>
                <a:cubicBezTo>
                  <a:pt x="2537460" y="777925"/>
                  <a:pt x="2544369" y="778942"/>
                  <a:pt x="2548433" y="780973"/>
                </a:cubicBezTo>
                <a:lnTo>
                  <a:pt x="2631949" y="860831"/>
                </a:lnTo>
                <a:cubicBezTo>
                  <a:pt x="2631949" y="862863"/>
                  <a:pt x="2630221" y="865911"/>
                  <a:pt x="2626767" y="869975"/>
                </a:cubicBezTo>
                <a:cubicBezTo>
                  <a:pt x="2623312" y="874039"/>
                  <a:pt x="2620163" y="876681"/>
                  <a:pt x="2617318" y="877900"/>
                </a:cubicBezTo>
                <a:lnTo>
                  <a:pt x="2528316" y="829742"/>
                </a:lnTo>
                <a:lnTo>
                  <a:pt x="2438705" y="877900"/>
                </a:lnTo>
                <a:cubicBezTo>
                  <a:pt x="2436266" y="876681"/>
                  <a:pt x="2433320" y="874039"/>
                  <a:pt x="2429866" y="869975"/>
                </a:cubicBezTo>
                <a:cubicBezTo>
                  <a:pt x="2426412" y="865911"/>
                  <a:pt x="2424481" y="862863"/>
                  <a:pt x="2424075" y="860831"/>
                </a:cubicBezTo>
                <a:lnTo>
                  <a:pt x="2507590" y="780973"/>
                </a:lnTo>
                <a:cubicBezTo>
                  <a:pt x="2511654" y="778942"/>
                  <a:pt x="2518360" y="777925"/>
                  <a:pt x="2527707" y="777925"/>
                </a:cubicBezTo>
                <a:close/>
                <a:moveTo>
                  <a:pt x="13651535" y="775487"/>
                </a:moveTo>
                <a:lnTo>
                  <a:pt x="13739317" y="855345"/>
                </a:lnTo>
                <a:cubicBezTo>
                  <a:pt x="13739723" y="856970"/>
                  <a:pt x="13738403" y="860018"/>
                  <a:pt x="13735354" y="864489"/>
                </a:cubicBezTo>
                <a:cubicBezTo>
                  <a:pt x="13732307" y="868959"/>
                  <a:pt x="13729563" y="871804"/>
                  <a:pt x="13727124" y="873023"/>
                </a:cubicBezTo>
                <a:lnTo>
                  <a:pt x="13607034" y="824255"/>
                </a:lnTo>
                <a:cubicBezTo>
                  <a:pt x="13610285" y="815314"/>
                  <a:pt x="13616686" y="805764"/>
                  <a:pt x="13626236" y="795604"/>
                </a:cubicBezTo>
                <a:cubicBezTo>
                  <a:pt x="13635786" y="785444"/>
                  <a:pt x="13644219" y="778738"/>
                  <a:pt x="13651535" y="775487"/>
                </a:cubicBezTo>
                <a:close/>
                <a:moveTo>
                  <a:pt x="7389038" y="775487"/>
                </a:moveTo>
                <a:lnTo>
                  <a:pt x="7476820" y="855345"/>
                </a:lnTo>
                <a:cubicBezTo>
                  <a:pt x="7477226" y="856970"/>
                  <a:pt x="7475906" y="860018"/>
                  <a:pt x="7472858" y="864489"/>
                </a:cubicBezTo>
                <a:cubicBezTo>
                  <a:pt x="7469810" y="868959"/>
                  <a:pt x="7467066" y="871804"/>
                  <a:pt x="7464628" y="873023"/>
                </a:cubicBezTo>
                <a:lnTo>
                  <a:pt x="7344537" y="824255"/>
                </a:lnTo>
                <a:cubicBezTo>
                  <a:pt x="7347788" y="815314"/>
                  <a:pt x="7354188" y="805764"/>
                  <a:pt x="7363739" y="795604"/>
                </a:cubicBezTo>
                <a:cubicBezTo>
                  <a:pt x="7373290" y="785444"/>
                  <a:pt x="7381722" y="778738"/>
                  <a:pt x="7389038" y="775487"/>
                </a:cubicBezTo>
                <a:close/>
                <a:moveTo>
                  <a:pt x="5831662" y="775487"/>
                </a:moveTo>
                <a:cubicBezTo>
                  <a:pt x="5838978" y="778738"/>
                  <a:pt x="5847410" y="785444"/>
                  <a:pt x="5856961" y="795604"/>
                </a:cubicBezTo>
                <a:cubicBezTo>
                  <a:pt x="5866511" y="805764"/>
                  <a:pt x="5872912" y="815314"/>
                  <a:pt x="5876163" y="824255"/>
                </a:cubicBezTo>
                <a:lnTo>
                  <a:pt x="5756681" y="873023"/>
                </a:lnTo>
                <a:cubicBezTo>
                  <a:pt x="5754244" y="871804"/>
                  <a:pt x="5751501" y="868959"/>
                  <a:pt x="5748452" y="864489"/>
                </a:cubicBezTo>
                <a:cubicBezTo>
                  <a:pt x="5745404" y="860018"/>
                  <a:pt x="5743879" y="856970"/>
                  <a:pt x="5743879" y="855345"/>
                </a:cubicBezTo>
                <a:close/>
                <a:moveTo>
                  <a:pt x="4753128" y="775487"/>
                </a:moveTo>
                <a:cubicBezTo>
                  <a:pt x="4760443" y="778738"/>
                  <a:pt x="4768876" y="785444"/>
                  <a:pt x="4778426" y="795604"/>
                </a:cubicBezTo>
                <a:cubicBezTo>
                  <a:pt x="4787976" y="805764"/>
                  <a:pt x="4794377" y="815314"/>
                  <a:pt x="4797628" y="824255"/>
                </a:cubicBezTo>
                <a:lnTo>
                  <a:pt x="4678148" y="873023"/>
                </a:lnTo>
                <a:cubicBezTo>
                  <a:pt x="4675709" y="871804"/>
                  <a:pt x="4672965" y="868959"/>
                  <a:pt x="4669918" y="864489"/>
                </a:cubicBezTo>
                <a:cubicBezTo>
                  <a:pt x="4666869" y="860018"/>
                  <a:pt x="4665346" y="856970"/>
                  <a:pt x="4665346" y="855345"/>
                </a:cubicBezTo>
                <a:close/>
                <a:moveTo>
                  <a:pt x="606857" y="775487"/>
                </a:moveTo>
                <a:lnTo>
                  <a:pt x="694640" y="855345"/>
                </a:lnTo>
                <a:cubicBezTo>
                  <a:pt x="695046" y="856970"/>
                  <a:pt x="693725" y="860018"/>
                  <a:pt x="690677" y="864489"/>
                </a:cubicBezTo>
                <a:cubicBezTo>
                  <a:pt x="687629" y="868959"/>
                  <a:pt x="684886" y="871804"/>
                  <a:pt x="682448" y="873023"/>
                </a:cubicBezTo>
                <a:lnTo>
                  <a:pt x="562356" y="824255"/>
                </a:lnTo>
                <a:cubicBezTo>
                  <a:pt x="565608" y="815314"/>
                  <a:pt x="572008" y="805764"/>
                  <a:pt x="581559" y="795604"/>
                </a:cubicBezTo>
                <a:cubicBezTo>
                  <a:pt x="591109" y="785444"/>
                  <a:pt x="599542" y="778738"/>
                  <a:pt x="606857" y="775487"/>
                </a:cubicBezTo>
                <a:close/>
                <a:moveTo>
                  <a:pt x="2702662" y="733425"/>
                </a:moveTo>
                <a:cubicBezTo>
                  <a:pt x="2709977" y="736676"/>
                  <a:pt x="2718410" y="743382"/>
                  <a:pt x="2727960" y="753542"/>
                </a:cubicBezTo>
                <a:cubicBezTo>
                  <a:pt x="2737510" y="763701"/>
                  <a:pt x="2743911" y="773252"/>
                  <a:pt x="2747163" y="782193"/>
                </a:cubicBezTo>
                <a:lnTo>
                  <a:pt x="2627681" y="830961"/>
                </a:lnTo>
                <a:cubicBezTo>
                  <a:pt x="2625243" y="829742"/>
                  <a:pt x="2622500" y="826897"/>
                  <a:pt x="2619452" y="822426"/>
                </a:cubicBezTo>
                <a:cubicBezTo>
                  <a:pt x="2616403" y="817956"/>
                  <a:pt x="2614880" y="814908"/>
                  <a:pt x="2614880" y="813282"/>
                </a:cubicBezTo>
                <a:close/>
                <a:moveTo>
                  <a:pt x="13978585" y="621182"/>
                </a:moveTo>
                <a:cubicBezTo>
                  <a:pt x="13989963" y="621182"/>
                  <a:pt x="13999616" y="625246"/>
                  <a:pt x="14007541" y="633374"/>
                </a:cubicBezTo>
                <a:cubicBezTo>
                  <a:pt x="14015465" y="641502"/>
                  <a:pt x="14019428" y="651256"/>
                  <a:pt x="14019428" y="662635"/>
                </a:cubicBezTo>
                <a:cubicBezTo>
                  <a:pt x="14019428" y="674014"/>
                  <a:pt x="14015465" y="683666"/>
                  <a:pt x="14007541" y="691591"/>
                </a:cubicBezTo>
                <a:cubicBezTo>
                  <a:pt x="13999616" y="699516"/>
                  <a:pt x="13989963" y="703478"/>
                  <a:pt x="13978585" y="703478"/>
                </a:cubicBezTo>
                <a:cubicBezTo>
                  <a:pt x="13967206" y="703478"/>
                  <a:pt x="13957452" y="699516"/>
                  <a:pt x="13949324" y="691591"/>
                </a:cubicBezTo>
                <a:cubicBezTo>
                  <a:pt x="13941195" y="683666"/>
                  <a:pt x="13937131" y="674014"/>
                  <a:pt x="13937131" y="662635"/>
                </a:cubicBezTo>
                <a:cubicBezTo>
                  <a:pt x="13937131" y="651256"/>
                  <a:pt x="13941094" y="641502"/>
                  <a:pt x="13949019" y="633374"/>
                </a:cubicBezTo>
                <a:cubicBezTo>
                  <a:pt x="13956944" y="625246"/>
                  <a:pt x="13966798" y="621182"/>
                  <a:pt x="13978585" y="621182"/>
                </a:cubicBezTo>
                <a:close/>
                <a:moveTo>
                  <a:pt x="10016185" y="621182"/>
                </a:moveTo>
                <a:cubicBezTo>
                  <a:pt x="10027563" y="621182"/>
                  <a:pt x="10037216" y="625246"/>
                  <a:pt x="10045141" y="633374"/>
                </a:cubicBezTo>
                <a:cubicBezTo>
                  <a:pt x="10053065" y="641502"/>
                  <a:pt x="10057028" y="651256"/>
                  <a:pt x="10057028" y="662635"/>
                </a:cubicBezTo>
                <a:cubicBezTo>
                  <a:pt x="10057028" y="674014"/>
                  <a:pt x="10053065" y="683666"/>
                  <a:pt x="10045141" y="691591"/>
                </a:cubicBezTo>
                <a:cubicBezTo>
                  <a:pt x="10037216" y="699516"/>
                  <a:pt x="10027563" y="703478"/>
                  <a:pt x="10016185" y="703478"/>
                </a:cubicBezTo>
                <a:cubicBezTo>
                  <a:pt x="10004806" y="703478"/>
                  <a:pt x="9995052" y="699516"/>
                  <a:pt x="9986924" y="691591"/>
                </a:cubicBezTo>
                <a:cubicBezTo>
                  <a:pt x="9978795" y="683666"/>
                  <a:pt x="9974731" y="674014"/>
                  <a:pt x="9974731" y="662635"/>
                </a:cubicBezTo>
                <a:cubicBezTo>
                  <a:pt x="9974731" y="651256"/>
                  <a:pt x="9978694" y="641502"/>
                  <a:pt x="9986619" y="633374"/>
                </a:cubicBezTo>
                <a:cubicBezTo>
                  <a:pt x="9994544" y="625246"/>
                  <a:pt x="10004398" y="621182"/>
                  <a:pt x="10016185" y="621182"/>
                </a:cubicBezTo>
                <a:close/>
                <a:moveTo>
                  <a:pt x="5996636" y="621182"/>
                </a:moveTo>
                <a:cubicBezTo>
                  <a:pt x="6008015" y="621182"/>
                  <a:pt x="6017667" y="625246"/>
                  <a:pt x="6025591" y="633374"/>
                </a:cubicBezTo>
                <a:cubicBezTo>
                  <a:pt x="6033516" y="641502"/>
                  <a:pt x="6037479" y="651256"/>
                  <a:pt x="6037479" y="662635"/>
                </a:cubicBezTo>
                <a:cubicBezTo>
                  <a:pt x="6037479" y="674014"/>
                  <a:pt x="6033516" y="683666"/>
                  <a:pt x="6025591" y="691591"/>
                </a:cubicBezTo>
                <a:cubicBezTo>
                  <a:pt x="6017667" y="699516"/>
                  <a:pt x="6008015" y="703478"/>
                  <a:pt x="5996636" y="703478"/>
                </a:cubicBezTo>
                <a:cubicBezTo>
                  <a:pt x="5985255" y="703478"/>
                  <a:pt x="5975502" y="699516"/>
                  <a:pt x="5967374" y="691591"/>
                </a:cubicBezTo>
                <a:cubicBezTo>
                  <a:pt x="5959247" y="683666"/>
                  <a:pt x="5955182" y="674014"/>
                  <a:pt x="5955182" y="662635"/>
                </a:cubicBezTo>
                <a:cubicBezTo>
                  <a:pt x="5955182" y="651256"/>
                  <a:pt x="5959146" y="641502"/>
                  <a:pt x="5967069" y="633374"/>
                </a:cubicBezTo>
                <a:cubicBezTo>
                  <a:pt x="5974995" y="625246"/>
                  <a:pt x="5984850" y="621182"/>
                  <a:pt x="5996636" y="621182"/>
                </a:cubicBezTo>
                <a:close/>
                <a:moveTo>
                  <a:pt x="1827581" y="621182"/>
                </a:moveTo>
                <a:cubicBezTo>
                  <a:pt x="1838960" y="621182"/>
                  <a:pt x="1848612" y="625246"/>
                  <a:pt x="1856537" y="633374"/>
                </a:cubicBezTo>
                <a:cubicBezTo>
                  <a:pt x="1864462" y="641502"/>
                  <a:pt x="1868425" y="651256"/>
                  <a:pt x="1868425" y="662635"/>
                </a:cubicBezTo>
                <a:cubicBezTo>
                  <a:pt x="1868425" y="674014"/>
                  <a:pt x="1864462" y="683666"/>
                  <a:pt x="1856537" y="691591"/>
                </a:cubicBezTo>
                <a:cubicBezTo>
                  <a:pt x="1848612" y="699516"/>
                  <a:pt x="1838960" y="703478"/>
                  <a:pt x="1827581" y="703478"/>
                </a:cubicBezTo>
                <a:cubicBezTo>
                  <a:pt x="1816202" y="703478"/>
                  <a:pt x="1806449" y="699516"/>
                  <a:pt x="1798320" y="691591"/>
                </a:cubicBezTo>
                <a:cubicBezTo>
                  <a:pt x="1790192" y="683666"/>
                  <a:pt x="1786128" y="674014"/>
                  <a:pt x="1786128" y="662635"/>
                </a:cubicBezTo>
                <a:cubicBezTo>
                  <a:pt x="1786128" y="651256"/>
                  <a:pt x="1790091" y="641502"/>
                  <a:pt x="1798016" y="633374"/>
                </a:cubicBezTo>
                <a:cubicBezTo>
                  <a:pt x="1805941" y="625246"/>
                  <a:pt x="1815795" y="621182"/>
                  <a:pt x="1827581" y="621182"/>
                </a:cubicBezTo>
                <a:close/>
                <a:moveTo>
                  <a:pt x="14751939" y="512064"/>
                </a:moveTo>
                <a:cubicBezTo>
                  <a:pt x="14764944" y="512064"/>
                  <a:pt x="14775814" y="516534"/>
                  <a:pt x="14784552" y="525475"/>
                </a:cubicBezTo>
                <a:cubicBezTo>
                  <a:pt x="14793290" y="534416"/>
                  <a:pt x="14797659" y="548436"/>
                  <a:pt x="14797659" y="567537"/>
                </a:cubicBezTo>
                <a:cubicBezTo>
                  <a:pt x="14797659" y="599643"/>
                  <a:pt x="14781403" y="630326"/>
                  <a:pt x="14748890" y="659587"/>
                </a:cubicBezTo>
                <a:cubicBezTo>
                  <a:pt x="14739543" y="658368"/>
                  <a:pt x="14731009" y="653694"/>
                  <a:pt x="14723287" y="645566"/>
                </a:cubicBezTo>
                <a:cubicBezTo>
                  <a:pt x="14737917" y="628091"/>
                  <a:pt x="14745233" y="612444"/>
                  <a:pt x="14745233" y="598627"/>
                </a:cubicBezTo>
                <a:cubicBezTo>
                  <a:pt x="14745233" y="585216"/>
                  <a:pt x="14741575" y="575868"/>
                  <a:pt x="14734261" y="570585"/>
                </a:cubicBezTo>
                <a:cubicBezTo>
                  <a:pt x="14726945" y="565302"/>
                  <a:pt x="14717395" y="560832"/>
                  <a:pt x="14705609" y="557174"/>
                </a:cubicBezTo>
                <a:cubicBezTo>
                  <a:pt x="14705609" y="544982"/>
                  <a:pt x="14709977" y="534416"/>
                  <a:pt x="14718715" y="525475"/>
                </a:cubicBezTo>
                <a:cubicBezTo>
                  <a:pt x="14727453" y="516534"/>
                  <a:pt x="14738528" y="512064"/>
                  <a:pt x="14751939" y="512064"/>
                </a:cubicBezTo>
                <a:close/>
                <a:moveTo>
                  <a:pt x="11641149" y="207264"/>
                </a:moveTo>
                <a:lnTo>
                  <a:pt x="11584456" y="425500"/>
                </a:lnTo>
                <a:lnTo>
                  <a:pt x="11699672" y="425500"/>
                </a:lnTo>
                <a:close/>
                <a:moveTo>
                  <a:pt x="7164400" y="207264"/>
                </a:moveTo>
                <a:lnTo>
                  <a:pt x="7107707" y="425500"/>
                </a:lnTo>
                <a:lnTo>
                  <a:pt x="7222922" y="425500"/>
                </a:lnTo>
                <a:close/>
                <a:moveTo>
                  <a:pt x="1820876" y="207264"/>
                </a:moveTo>
                <a:lnTo>
                  <a:pt x="1764183" y="425500"/>
                </a:lnTo>
                <a:lnTo>
                  <a:pt x="1879397" y="425500"/>
                </a:lnTo>
                <a:close/>
                <a:moveTo>
                  <a:pt x="3069718" y="190804"/>
                </a:moveTo>
                <a:lnTo>
                  <a:pt x="3069718" y="565708"/>
                </a:lnTo>
                <a:lnTo>
                  <a:pt x="3116656" y="565708"/>
                </a:lnTo>
                <a:cubicBezTo>
                  <a:pt x="3141041" y="565708"/>
                  <a:pt x="3160852" y="559612"/>
                  <a:pt x="3176093" y="547420"/>
                </a:cubicBezTo>
                <a:cubicBezTo>
                  <a:pt x="3191332" y="535228"/>
                  <a:pt x="3202610" y="515620"/>
                  <a:pt x="3209925" y="488594"/>
                </a:cubicBezTo>
                <a:cubicBezTo>
                  <a:pt x="3217241" y="461568"/>
                  <a:pt x="3220898" y="425704"/>
                  <a:pt x="3220898" y="381000"/>
                </a:cubicBezTo>
                <a:cubicBezTo>
                  <a:pt x="3220898" y="315163"/>
                  <a:pt x="3212466" y="267004"/>
                  <a:pt x="3195600" y="236524"/>
                </a:cubicBezTo>
                <a:cubicBezTo>
                  <a:pt x="3178735" y="206044"/>
                  <a:pt x="3152420" y="190804"/>
                  <a:pt x="3116656" y="190804"/>
                </a:cubicBezTo>
                <a:close/>
                <a:moveTo>
                  <a:pt x="11234546" y="187756"/>
                </a:moveTo>
                <a:cubicBezTo>
                  <a:pt x="11221136" y="187756"/>
                  <a:pt x="11211992" y="188163"/>
                  <a:pt x="11207114" y="188976"/>
                </a:cubicBezTo>
                <a:lnTo>
                  <a:pt x="11207114" y="376732"/>
                </a:lnTo>
                <a:cubicBezTo>
                  <a:pt x="11218494" y="377545"/>
                  <a:pt x="11227435" y="377748"/>
                  <a:pt x="11233937" y="377342"/>
                </a:cubicBezTo>
                <a:cubicBezTo>
                  <a:pt x="11261573" y="376529"/>
                  <a:pt x="11282705" y="366776"/>
                  <a:pt x="11297336" y="348081"/>
                </a:cubicBezTo>
                <a:cubicBezTo>
                  <a:pt x="11311966" y="329387"/>
                  <a:pt x="11319281" y="305612"/>
                  <a:pt x="11319281" y="276758"/>
                </a:cubicBezTo>
                <a:cubicBezTo>
                  <a:pt x="11319281" y="249123"/>
                  <a:pt x="11312575" y="227380"/>
                  <a:pt x="11299165" y="211531"/>
                </a:cubicBezTo>
                <a:cubicBezTo>
                  <a:pt x="11285753" y="195681"/>
                  <a:pt x="11264213" y="187756"/>
                  <a:pt x="11234546" y="187756"/>
                </a:cubicBezTo>
                <a:close/>
                <a:moveTo>
                  <a:pt x="4738498" y="187756"/>
                </a:moveTo>
                <a:cubicBezTo>
                  <a:pt x="4725086" y="187756"/>
                  <a:pt x="4715942" y="188163"/>
                  <a:pt x="4711065" y="188976"/>
                </a:cubicBezTo>
                <a:lnTo>
                  <a:pt x="4711065" y="376732"/>
                </a:lnTo>
                <a:cubicBezTo>
                  <a:pt x="4722444" y="377545"/>
                  <a:pt x="4731386" y="377748"/>
                  <a:pt x="4737888" y="377342"/>
                </a:cubicBezTo>
                <a:cubicBezTo>
                  <a:pt x="4765523" y="376529"/>
                  <a:pt x="4786656" y="366776"/>
                  <a:pt x="4801286" y="348081"/>
                </a:cubicBezTo>
                <a:cubicBezTo>
                  <a:pt x="4815917" y="329387"/>
                  <a:pt x="4823233" y="305612"/>
                  <a:pt x="4823233" y="276758"/>
                </a:cubicBezTo>
                <a:cubicBezTo>
                  <a:pt x="4823233" y="249123"/>
                  <a:pt x="4816526" y="227380"/>
                  <a:pt x="4803115" y="211531"/>
                </a:cubicBezTo>
                <a:cubicBezTo>
                  <a:pt x="4789704" y="195681"/>
                  <a:pt x="4768165" y="187756"/>
                  <a:pt x="4738498" y="187756"/>
                </a:cubicBezTo>
                <a:close/>
                <a:moveTo>
                  <a:pt x="1428979" y="187756"/>
                </a:moveTo>
                <a:cubicBezTo>
                  <a:pt x="1399718" y="187756"/>
                  <a:pt x="1378281" y="203200"/>
                  <a:pt x="1364666" y="234086"/>
                </a:cubicBezTo>
                <a:cubicBezTo>
                  <a:pt x="1351052" y="264972"/>
                  <a:pt x="1344245" y="313944"/>
                  <a:pt x="1344245" y="381000"/>
                </a:cubicBezTo>
                <a:cubicBezTo>
                  <a:pt x="1344245" y="448056"/>
                  <a:pt x="1351052" y="497027"/>
                  <a:pt x="1364666" y="527913"/>
                </a:cubicBezTo>
                <a:cubicBezTo>
                  <a:pt x="1378281" y="558800"/>
                  <a:pt x="1399718" y="574243"/>
                  <a:pt x="1428979" y="574243"/>
                </a:cubicBezTo>
                <a:cubicBezTo>
                  <a:pt x="1458240" y="574243"/>
                  <a:pt x="1479576" y="558901"/>
                  <a:pt x="1492987" y="528218"/>
                </a:cubicBezTo>
                <a:cubicBezTo>
                  <a:pt x="1506398" y="497535"/>
                  <a:pt x="1513104" y="448462"/>
                  <a:pt x="1513104" y="381000"/>
                </a:cubicBezTo>
                <a:cubicBezTo>
                  <a:pt x="1513104" y="313537"/>
                  <a:pt x="1506398" y="264464"/>
                  <a:pt x="1492987" y="233781"/>
                </a:cubicBezTo>
                <a:cubicBezTo>
                  <a:pt x="1479576" y="203098"/>
                  <a:pt x="1458240" y="187756"/>
                  <a:pt x="1428979" y="187756"/>
                </a:cubicBezTo>
                <a:close/>
                <a:moveTo>
                  <a:pt x="13921892" y="168859"/>
                </a:moveTo>
                <a:lnTo>
                  <a:pt x="14098676" y="168859"/>
                </a:lnTo>
                <a:cubicBezTo>
                  <a:pt x="14103147" y="168859"/>
                  <a:pt x="14106397" y="170891"/>
                  <a:pt x="14108429" y="174955"/>
                </a:cubicBezTo>
                <a:cubicBezTo>
                  <a:pt x="14110462" y="179019"/>
                  <a:pt x="14111478" y="184302"/>
                  <a:pt x="14111478" y="190804"/>
                </a:cubicBezTo>
                <a:cubicBezTo>
                  <a:pt x="14111478" y="200152"/>
                  <a:pt x="14109445" y="209702"/>
                  <a:pt x="14105382" y="219456"/>
                </a:cubicBezTo>
                <a:cubicBezTo>
                  <a:pt x="14101318" y="229209"/>
                  <a:pt x="14096238" y="235508"/>
                  <a:pt x="14090142" y="238353"/>
                </a:cubicBezTo>
                <a:cubicBezTo>
                  <a:pt x="14042187" y="218846"/>
                  <a:pt x="13992200" y="208483"/>
                  <a:pt x="13940180" y="207264"/>
                </a:cubicBezTo>
                <a:lnTo>
                  <a:pt x="13940180" y="351739"/>
                </a:lnTo>
                <a:lnTo>
                  <a:pt x="14072463" y="351739"/>
                </a:lnTo>
                <a:cubicBezTo>
                  <a:pt x="14074495" y="359054"/>
                  <a:pt x="14075511" y="365963"/>
                  <a:pt x="14075511" y="372465"/>
                </a:cubicBezTo>
                <a:cubicBezTo>
                  <a:pt x="14075511" y="380187"/>
                  <a:pt x="14074495" y="387705"/>
                  <a:pt x="14072463" y="395020"/>
                </a:cubicBezTo>
                <a:lnTo>
                  <a:pt x="13940789" y="395020"/>
                </a:lnTo>
                <a:lnTo>
                  <a:pt x="13940789" y="555345"/>
                </a:lnTo>
                <a:cubicBezTo>
                  <a:pt x="13967612" y="554532"/>
                  <a:pt x="13997279" y="550773"/>
                  <a:pt x="14029791" y="544068"/>
                </a:cubicBezTo>
                <a:cubicBezTo>
                  <a:pt x="14062304" y="537362"/>
                  <a:pt x="14087297" y="530148"/>
                  <a:pt x="14104772" y="522427"/>
                </a:cubicBezTo>
                <a:cubicBezTo>
                  <a:pt x="14109649" y="525272"/>
                  <a:pt x="14113408" y="530352"/>
                  <a:pt x="14116050" y="537667"/>
                </a:cubicBezTo>
                <a:cubicBezTo>
                  <a:pt x="14118691" y="544982"/>
                  <a:pt x="14120012" y="552704"/>
                  <a:pt x="14120012" y="560832"/>
                </a:cubicBezTo>
                <a:cubicBezTo>
                  <a:pt x="14120012" y="570179"/>
                  <a:pt x="14118387" y="578002"/>
                  <a:pt x="14115136" y="584301"/>
                </a:cubicBezTo>
                <a:cubicBezTo>
                  <a:pt x="14111884" y="590600"/>
                  <a:pt x="14107007" y="593750"/>
                  <a:pt x="14100505" y="593750"/>
                </a:cubicBezTo>
                <a:lnTo>
                  <a:pt x="13906652" y="593750"/>
                </a:lnTo>
                <a:cubicBezTo>
                  <a:pt x="13893241" y="593750"/>
                  <a:pt x="13882269" y="590092"/>
                  <a:pt x="13873734" y="582777"/>
                </a:cubicBezTo>
                <a:cubicBezTo>
                  <a:pt x="13865199" y="575462"/>
                  <a:pt x="13860931" y="565505"/>
                  <a:pt x="13860931" y="552907"/>
                </a:cubicBezTo>
                <a:lnTo>
                  <a:pt x="13860931" y="265785"/>
                </a:lnTo>
                <a:cubicBezTo>
                  <a:pt x="13860931" y="234899"/>
                  <a:pt x="13857071" y="209296"/>
                  <a:pt x="13849350" y="188976"/>
                </a:cubicBezTo>
                <a:cubicBezTo>
                  <a:pt x="13859104" y="180848"/>
                  <a:pt x="13868958" y="175463"/>
                  <a:pt x="13878915" y="172821"/>
                </a:cubicBezTo>
                <a:cubicBezTo>
                  <a:pt x="13888873" y="170180"/>
                  <a:pt x="13903197" y="168859"/>
                  <a:pt x="13921892" y="168859"/>
                </a:cubicBezTo>
                <a:close/>
                <a:moveTo>
                  <a:pt x="10762793" y="168859"/>
                </a:moveTo>
                <a:lnTo>
                  <a:pt x="11059058" y="168859"/>
                </a:lnTo>
                <a:cubicBezTo>
                  <a:pt x="11063122" y="168859"/>
                  <a:pt x="11066272" y="170891"/>
                  <a:pt x="11068507" y="174955"/>
                </a:cubicBezTo>
                <a:cubicBezTo>
                  <a:pt x="11070741" y="179019"/>
                  <a:pt x="11071860" y="184302"/>
                  <a:pt x="11071860" y="190804"/>
                </a:cubicBezTo>
                <a:cubicBezTo>
                  <a:pt x="11071860" y="200152"/>
                  <a:pt x="11069827" y="209702"/>
                  <a:pt x="11065764" y="219456"/>
                </a:cubicBezTo>
                <a:cubicBezTo>
                  <a:pt x="11061700" y="229209"/>
                  <a:pt x="11056417" y="235508"/>
                  <a:pt x="11049913" y="238353"/>
                </a:cubicBezTo>
                <a:cubicBezTo>
                  <a:pt x="11011712" y="219659"/>
                  <a:pt x="10978591" y="207264"/>
                  <a:pt x="10950549" y="201168"/>
                </a:cubicBezTo>
                <a:lnTo>
                  <a:pt x="10951159" y="507796"/>
                </a:lnTo>
                <a:cubicBezTo>
                  <a:pt x="10951159" y="539902"/>
                  <a:pt x="10955020" y="565505"/>
                  <a:pt x="10962741" y="584606"/>
                </a:cubicBezTo>
                <a:cubicBezTo>
                  <a:pt x="10957864" y="589076"/>
                  <a:pt x="10951464" y="593140"/>
                  <a:pt x="10943539" y="596798"/>
                </a:cubicBezTo>
                <a:cubicBezTo>
                  <a:pt x="10935613" y="600456"/>
                  <a:pt x="10926571" y="602284"/>
                  <a:pt x="10916411" y="602284"/>
                </a:cubicBezTo>
                <a:cubicBezTo>
                  <a:pt x="10903000" y="602284"/>
                  <a:pt x="10892028" y="598627"/>
                  <a:pt x="10883493" y="591312"/>
                </a:cubicBezTo>
                <a:cubicBezTo>
                  <a:pt x="10874959" y="583996"/>
                  <a:pt x="10870692" y="574040"/>
                  <a:pt x="10870692" y="561441"/>
                </a:cubicBezTo>
                <a:lnTo>
                  <a:pt x="10870692" y="201168"/>
                </a:lnTo>
                <a:cubicBezTo>
                  <a:pt x="10844275" y="206857"/>
                  <a:pt x="10811155" y="219252"/>
                  <a:pt x="10771327" y="238353"/>
                </a:cubicBezTo>
                <a:cubicBezTo>
                  <a:pt x="10765231" y="235508"/>
                  <a:pt x="10760151" y="229209"/>
                  <a:pt x="10756087" y="219456"/>
                </a:cubicBezTo>
                <a:cubicBezTo>
                  <a:pt x="10752024" y="209702"/>
                  <a:pt x="10749991" y="200152"/>
                  <a:pt x="10749991" y="190804"/>
                </a:cubicBezTo>
                <a:cubicBezTo>
                  <a:pt x="10749991" y="184302"/>
                  <a:pt x="10751006" y="179019"/>
                  <a:pt x="10753039" y="174955"/>
                </a:cubicBezTo>
                <a:cubicBezTo>
                  <a:pt x="10755071" y="170891"/>
                  <a:pt x="10758322" y="168859"/>
                  <a:pt x="10762793" y="168859"/>
                </a:cubicBezTo>
                <a:close/>
                <a:moveTo>
                  <a:pt x="9959492" y="168859"/>
                </a:moveTo>
                <a:lnTo>
                  <a:pt x="10136276" y="168859"/>
                </a:lnTo>
                <a:cubicBezTo>
                  <a:pt x="10140747" y="168859"/>
                  <a:pt x="10143997" y="170891"/>
                  <a:pt x="10146029" y="174955"/>
                </a:cubicBezTo>
                <a:cubicBezTo>
                  <a:pt x="10148062" y="179019"/>
                  <a:pt x="10149078" y="184302"/>
                  <a:pt x="10149078" y="190804"/>
                </a:cubicBezTo>
                <a:cubicBezTo>
                  <a:pt x="10149078" y="200152"/>
                  <a:pt x="10147045" y="209702"/>
                  <a:pt x="10142982" y="219456"/>
                </a:cubicBezTo>
                <a:cubicBezTo>
                  <a:pt x="10138918" y="229209"/>
                  <a:pt x="10133838" y="235508"/>
                  <a:pt x="10127742" y="238353"/>
                </a:cubicBezTo>
                <a:cubicBezTo>
                  <a:pt x="10079787" y="218846"/>
                  <a:pt x="10029800" y="208483"/>
                  <a:pt x="9977780" y="207264"/>
                </a:cubicBezTo>
                <a:lnTo>
                  <a:pt x="9977780" y="351739"/>
                </a:lnTo>
                <a:lnTo>
                  <a:pt x="10110063" y="351739"/>
                </a:lnTo>
                <a:cubicBezTo>
                  <a:pt x="10112095" y="359054"/>
                  <a:pt x="10113111" y="365963"/>
                  <a:pt x="10113111" y="372465"/>
                </a:cubicBezTo>
                <a:cubicBezTo>
                  <a:pt x="10113111" y="380187"/>
                  <a:pt x="10112095" y="387705"/>
                  <a:pt x="10110063" y="395020"/>
                </a:cubicBezTo>
                <a:lnTo>
                  <a:pt x="9978389" y="395020"/>
                </a:lnTo>
                <a:lnTo>
                  <a:pt x="9978389" y="555345"/>
                </a:lnTo>
                <a:cubicBezTo>
                  <a:pt x="10005212" y="554532"/>
                  <a:pt x="10034879" y="550773"/>
                  <a:pt x="10067391" y="544068"/>
                </a:cubicBezTo>
                <a:cubicBezTo>
                  <a:pt x="10099904" y="537362"/>
                  <a:pt x="10124897" y="530148"/>
                  <a:pt x="10142372" y="522427"/>
                </a:cubicBezTo>
                <a:cubicBezTo>
                  <a:pt x="10147249" y="525272"/>
                  <a:pt x="10151008" y="530352"/>
                  <a:pt x="10153650" y="537667"/>
                </a:cubicBezTo>
                <a:cubicBezTo>
                  <a:pt x="10156291" y="544982"/>
                  <a:pt x="10157612" y="552704"/>
                  <a:pt x="10157612" y="560832"/>
                </a:cubicBezTo>
                <a:cubicBezTo>
                  <a:pt x="10157612" y="570179"/>
                  <a:pt x="10155987" y="578002"/>
                  <a:pt x="10152736" y="584301"/>
                </a:cubicBezTo>
                <a:cubicBezTo>
                  <a:pt x="10149484" y="590600"/>
                  <a:pt x="10144607" y="593750"/>
                  <a:pt x="10138105" y="593750"/>
                </a:cubicBezTo>
                <a:lnTo>
                  <a:pt x="9944252" y="593750"/>
                </a:lnTo>
                <a:cubicBezTo>
                  <a:pt x="9930841" y="593750"/>
                  <a:pt x="9919869" y="590092"/>
                  <a:pt x="9911334" y="582777"/>
                </a:cubicBezTo>
                <a:cubicBezTo>
                  <a:pt x="9902799" y="575462"/>
                  <a:pt x="9898531" y="565505"/>
                  <a:pt x="9898531" y="552907"/>
                </a:cubicBezTo>
                <a:lnTo>
                  <a:pt x="9898531" y="265785"/>
                </a:lnTo>
                <a:cubicBezTo>
                  <a:pt x="9898531" y="234899"/>
                  <a:pt x="9894671" y="209296"/>
                  <a:pt x="9886950" y="188976"/>
                </a:cubicBezTo>
                <a:cubicBezTo>
                  <a:pt x="9896704" y="180848"/>
                  <a:pt x="9906559" y="175463"/>
                  <a:pt x="9916515" y="172821"/>
                </a:cubicBezTo>
                <a:cubicBezTo>
                  <a:pt x="9926472" y="170180"/>
                  <a:pt x="9940797" y="168859"/>
                  <a:pt x="9959492" y="168859"/>
                </a:cubicBezTo>
                <a:close/>
                <a:moveTo>
                  <a:pt x="8883167" y="168859"/>
                </a:moveTo>
                <a:lnTo>
                  <a:pt x="9059951" y="168859"/>
                </a:lnTo>
                <a:cubicBezTo>
                  <a:pt x="9064421" y="168859"/>
                  <a:pt x="9067673" y="170891"/>
                  <a:pt x="9069705" y="174955"/>
                </a:cubicBezTo>
                <a:cubicBezTo>
                  <a:pt x="9071737" y="179019"/>
                  <a:pt x="9072753" y="184302"/>
                  <a:pt x="9072753" y="190804"/>
                </a:cubicBezTo>
                <a:cubicBezTo>
                  <a:pt x="9072753" y="200152"/>
                  <a:pt x="9070721" y="209702"/>
                  <a:pt x="9066657" y="219456"/>
                </a:cubicBezTo>
                <a:cubicBezTo>
                  <a:pt x="9062592" y="229209"/>
                  <a:pt x="9057512" y="235508"/>
                  <a:pt x="9051417" y="238353"/>
                </a:cubicBezTo>
                <a:cubicBezTo>
                  <a:pt x="9003461" y="218846"/>
                  <a:pt x="8953474" y="208483"/>
                  <a:pt x="8901455" y="207264"/>
                </a:cubicBezTo>
                <a:lnTo>
                  <a:pt x="8901455" y="351739"/>
                </a:lnTo>
                <a:lnTo>
                  <a:pt x="9033738" y="351739"/>
                </a:lnTo>
                <a:cubicBezTo>
                  <a:pt x="9035770" y="359054"/>
                  <a:pt x="9036786" y="365963"/>
                  <a:pt x="9036786" y="372465"/>
                </a:cubicBezTo>
                <a:cubicBezTo>
                  <a:pt x="9036786" y="380187"/>
                  <a:pt x="9035770" y="387705"/>
                  <a:pt x="9033738" y="395020"/>
                </a:cubicBezTo>
                <a:lnTo>
                  <a:pt x="8902064" y="395020"/>
                </a:lnTo>
                <a:lnTo>
                  <a:pt x="8902064" y="555345"/>
                </a:lnTo>
                <a:cubicBezTo>
                  <a:pt x="8928887" y="554532"/>
                  <a:pt x="8958555" y="550773"/>
                  <a:pt x="8991066" y="544068"/>
                </a:cubicBezTo>
                <a:cubicBezTo>
                  <a:pt x="9023578" y="537362"/>
                  <a:pt x="9048572" y="530148"/>
                  <a:pt x="9066047" y="522427"/>
                </a:cubicBezTo>
                <a:cubicBezTo>
                  <a:pt x="9070924" y="525272"/>
                  <a:pt x="9074683" y="530352"/>
                  <a:pt x="9077325" y="537667"/>
                </a:cubicBezTo>
                <a:cubicBezTo>
                  <a:pt x="9079966" y="544982"/>
                  <a:pt x="9081287" y="552704"/>
                  <a:pt x="9081287" y="560832"/>
                </a:cubicBezTo>
                <a:cubicBezTo>
                  <a:pt x="9081287" y="570179"/>
                  <a:pt x="9079661" y="578002"/>
                  <a:pt x="9076410" y="584301"/>
                </a:cubicBezTo>
                <a:cubicBezTo>
                  <a:pt x="9073159" y="590600"/>
                  <a:pt x="9068282" y="593750"/>
                  <a:pt x="9061780" y="593750"/>
                </a:cubicBezTo>
                <a:lnTo>
                  <a:pt x="8867927" y="593750"/>
                </a:lnTo>
                <a:cubicBezTo>
                  <a:pt x="8854516" y="593750"/>
                  <a:pt x="8843543" y="590092"/>
                  <a:pt x="8835009" y="582777"/>
                </a:cubicBezTo>
                <a:cubicBezTo>
                  <a:pt x="8826474" y="575462"/>
                  <a:pt x="8822207" y="565505"/>
                  <a:pt x="8822207" y="552907"/>
                </a:cubicBezTo>
                <a:lnTo>
                  <a:pt x="8822207" y="265785"/>
                </a:lnTo>
                <a:cubicBezTo>
                  <a:pt x="8822207" y="234899"/>
                  <a:pt x="8818346" y="209296"/>
                  <a:pt x="8810625" y="188976"/>
                </a:cubicBezTo>
                <a:cubicBezTo>
                  <a:pt x="8820378" y="180848"/>
                  <a:pt x="8830234" y="175463"/>
                  <a:pt x="8840190" y="172821"/>
                </a:cubicBezTo>
                <a:cubicBezTo>
                  <a:pt x="8850147" y="170180"/>
                  <a:pt x="8864472" y="168859"/>
                  <a:pt x="8883167" y="168859"/>
                </a:cubicBezTo>
                <a:close/>
                <a:moveTo>
                  <a:pt x="8029118" y="168859"/>
                </a:moveTo>
                <a:lnTo>
                  <a:pt x="8325383" y="168859"/>
                </a:lnTo>
                <a:cubicBezTo>
                  <a:pt x="8329447" y="168859"/>
                  <a:pt x="8332596" y="170891"/>
                  <a:pt x="8334832" y="174955"/>
                </a:cubicBezTo>
                <a:cubicBezTo>
                  <a:pt x="8337067" y="179019"/>
                  <a:pt x="8338185" y="184302"/>
                  <a:pt x="8338185" y="190804"/>
                </a:cubicBezTo>
                <a:cubicBezTo>
                  <a:pt x="8338185" y="200152"/>
                  <a:pt x="8336153" y="209702"/>
                  <a:pt x="8332089" y="219456"/>
                </a:cubicBezTo>
                <a:cubicBezTo>
                  <a:pt x="8328024" y="229209"/>
                  <a:pt x="8322742" y="235508"/>
                  <a:pt x="8316239" y="238353"/>
                </a:cubicBezTo>
                <a:cubicBezTo>
                  <a:pt x="8278037" y="219659"/>
                  <a:pt x="8244916" y="207264"/>
                  <a:pt x="8216874" y="201168"/>
                </a:cubicBezTo>
                <a:lnTo>
                  <a:pt x="8217484" y="507796"/>
                </a:lnTo>
                <a:cubicBezTo>
                  <a:pt x="8217484" y="539902"/>
                  <a:pt x="8221344" y="565505"/>
                  <a:pt x="8229066" y="584606"/>
                </a:cubicBezTo>
                <a:cubicBezTo>
                  <a:pt x="8224189" y="589076"/>
                  <a:pt x="8217789" y="593140"/>
                  <a:pt x="8209864" y="596798"/>
                </a:cubicBezTo>
                <a:cubicBezTo>
                  <a:pt x="8201939" y="600456"/>
                  <a:pt x="8192897" y="602284"/>
                  <a:pt x="8182737" y="602284"/>
                </a:cubicBezTo>
                <a:cubicBezTo>
                  <a:pt x="8169325" y="602284"/>
                  <a:pt x="8158353" y="598627"/>
                  <a:pt x="8149818" y="591312"/>
                </a:cubicBezTo>
                <a:cubicBezTo>
                  <a:pt x="8141284" y="583996"/>
                  <a:pt x="8137017" y="574040"/>
                  <a:pt x="8137017" y="561441"/>
                </a:cubicBezTo>
                <a:lnTo>
                  <a:pt x="8137017" y="201168"/>
                </a:lnTo>
                <a:cubicBezTo>
                  <a:pt x="8110601" y="206857"/>
                  <a:pt x="8077478" y="219252"/>
                  <a:pt x="8037652" y="238353"/>
                </a:cubicBezTo>
                <a:cubicBezTo>
                  <a:pt x="8031556" y="235508"/>
                  <a:pt x="8026476" y="229209"/>
                  <a:pt x="8022412" y="219456"/>
                </a:cubicBezTo>
                <a:cubicBezTo>
                  <a:pt x="8018348" y="209702"/>
                  <a:pt x="8016316" y="200152"/>
                  <a:pt x="8016316" y="190804"/>
                </a:cubicBezTo>
                <a:cubicBezTo>
                  <a:pt x="8016316" y="184302"/>
                  <a:pt x="8017332" y="179019"/>
                  <a:pt x="8019364" y="174955"/>
                </a:cubicBezTo>
                <a:cubicBezTo>
                  <a:pt x="8021396" y="170891"/>
                  <a:pt x="8024647" y="168859"/>
                  <a:pt x="8029118" y="168859"/>
                </a:cubicBezTo>
                <a:close/>
                <a:moveTo>
                  <a:pt x="5939943" y="168859"/>
                </a:moveTo>
                <a:lnTo>
                  <a:pt x="6116727" y="168859"/>
                </a:lnTo>
                <a:cubicBezTo>
                  <a:pt x="6121197" y="168859"/>
                  <a:pt x="6124449" y="170891"/>
                  <a:pt x="6126481" y="174955"/>
                </a:cubicBezTo>
                <a:cubicBezTo>
                  <a:pt x="6128512" y="179019"/>
                  <a:pt x="6129529" y="184302"/>
                  <a:pt x="6129529" y="190804"/>
                </a:cubicBezTo>
                <a:cubicBezTo>
                  <a:pt x="6129529" y="200152"/>
                  <a:pt x="6127497" y="209702"/>
                  <a:pt x="6123432" y="219456"/>
                </a:cubicBezTo>
                <a:cubicBezTo>
                  <a:pt x="6119368" y="229209"/>
                  <a:pt x="6114289" y="235508"/>
                  <a:pt x="6108193" y="238353"/>
                </a:cubicBezTo>
                <a:cubicBezTo>
                  <a:pt x="6060237" y="218846"/>
                  <a:pt x="6010250" y="208483"/>
                  <a:pt x="5958231" y="207264"/>
                </a:cubicBezTo>
                <a:lnTo>
                  <a:pt x="5958231" y="351739"/>
                </a:lnTo>
                <a:lnTo>
                  <a:pt x="6090514" y="351739"/>
                </a:lnTo>
                <a:cubicBezTo>
                  <a:pt x="6092545" y="359054"/>
                  <a:pt x="6093562" y="365963"/>
                  <a:pt x="6093562" y="372465"/>
                </a:cubicBezTo>
                <a:cubicBezTo>
                  <a:pt x="6093562" y="380187"/>
                  <a:pt x="6092545" y="387705"/>
                  <a:pt x="6090514" y="395020"/>
                </a:cubicBezTo>
                <a:lnTo>
                  <a:pt x="5958840" y="395020"/>
                </a:lnTo>
                <a:lnTo>
                  <a:pt x="5958840" y="555345"/>
                </a:lnTo>
                <a:cubicBezTo>
                  <a:pt x="5985662" y="554532"/>
                  <a:pt x="6015330" y="550773"/>
                  <a:pt x="6047842" y="544068"/>
                </a:cubicBezTo>
                <a:cubicBezTo>
                  <a:pt x="6080353" y="537362"/>
                  <a:pt x="6105347" y="530148"/>
                  <a:pt x="6122824" y="522427"/>
                </a:cubicBezTo>
                <a:cubicBezTo>
                  <a:pt x="6127699" y="525272"/>
                  <a:pt x="6131460" y="530352"/>
                  <a:pt x="6134101" y="537667"/>
                </a:cubicBezTo>
                <a:cubicBezTo>
                  <a:pt x="6136742" y="544982"/>
                  <a:pt x="6138062" y="552704"/>
                  <a:pt x="6138062" y="560832"/>
                </a:cubicBezTo>
                <a:cubicBezTo>
                  <a:pt x="6138062" y="570179"/>
                  <a:pt x="6136437" y="578002"/>
                  <a:pt x="6133186" y="584301"/>
                </a:cubicBezTo>
                <a:cubicBezTo>
                  <a:pt x="6129934" y="590600"/>
                  <a:pt x="6125058" y="593750"/>
                  <a:pt x="6118555" y="593750"/>
                </a:cubicBezTo>
                <a:lnTo>
                  <a:pt x="5924703" y="593750"/>
                </a:lnTo>
                <a:cubicBezTo>
                  <a:pt x="5911291" y="593750"/>
                  <a:pt x="5900319" y="590092"/>
                  <a:pt x="5891784" y="582777"/>
                </a:cubicBezTo>
                <a:cubicBezTo>
                  <a:pt x="5883250" y="575462"/>
                  <a:pt x="5878983" y="565505"/>
                  <a:pt x="5878983" y="552907"/>
                </a:cubicBezTo>
                <a:lnTo>
                  <a:pt x="5878983" y="265785"/>
                </a:lnTo>
                <a:cubicBezTo>
                  <a:pt x="5878983" y="234899"/>
                  <a:pt x="5875122" y="209296"/>
                  <a:pt x="5867400" y="188976"/>
                </a:cubicBezTo>
                <a:cubicBezTo>
                  <a:pt x="5877153" y="180848"/>
                  <a:pt x="5887010" y="175463"/>
                  <a:pt x="5896966" y="172821"/>
                </a:cubicBezTo>
                <a:cubicBezTo>
                  <a:pt x="5906923" y="170180"/>
                  <a:pt x="5921248" y="168859"/>
                  <a:pt x="5939943" y="168859"/>
                </a:cubicBezTo>
                <a:close/>
                <a:moveTo>
                  <a:pt x="4266743" y="168859"/>
                </a:moveTo>
                <a:lnTo>
                  <a:pt x="4563009" y="168859"/>
                </a:lnTo>
                <a:cubicBezTo>
                  <a:pt x="4567073" y="168859"/>
                  <a:pt x="4570222" y="170891"/>
                  <a:pt x="4572457" y="174955"/>
                </a:cubicBezTo>
                <a:cubicBezTo>
                  <a:pt x="4574692" y="179019"/>
                  <a:pt x="4575810" y="184302"/>
                  <a:pt x="4575810" y="190804"/>
                </a:cubicBezTo>
                <a:cubicBezTo>
                  <a:pt x="4575810" y="200152"/>
                  <a:pt x="4573778" y="209702"/>
                  <a:pt x="4569714" y="219456"/>
                </a:cubicBezTo>
                <a:cubicBezTo>
                  <a:pt x="4565651" y="229209"/>
                  <a:pt x="4560368" y="235508"/>
                  <a:pt x="4553865" y="238353"/>
                </a:cubicBezTo>
                <a:cubicBezTo>
                  <a:pt x="4515664" y="219659"/>
                  <a:pt x="4482542" y="207264"/>
                  <a:pt x="4454500" y="201168"/>
                </a:cubicBezTo>
                <a:lnTo>
                  <a:pt x="4455109" y="507796"/>
                </a:lnTo>
                <a:cubicBezTo>
                  <a:pt x="4455109" y="539902"/>
                  <a:pt x="4458971" y="565505"/>
                  <a:pt x="4466692" y="584606"/>
                </a:cubicBezTo>
                <a:cubicBezTo>
                  <a:pt x="4461815" y="589076"/>
                  <a:pt x="4455415" y="593140"/>
                  <a:pt x="4447490" y="596798"/>
                </a:cubicBezTo>
                <a:cubicBezTo>
                  <a:pt x="4439565" y="600456"/>
                  <a:pt x="4430523" y="602284"/>
                  <a:pt x="4420363" y="602284"/>
                </a:cubicBezTo>
                <a:cubicBezTo>
                  <a:pt x="4406951" y="602284"/>
                  <a:pt x="4395978" y="598627"/>
                  <a:pt x="4387444" y="591312"/>
                </a:cubicBezTo>
                <a:cubicBezTo>
                  <a:pt x="4378910" y="583996"/>
                  <a:pt x="4374642" y="574040"/>
                  <a:pt x="4374642" y="561441"/>
                </a:cubicBezTo>
                <a:lnTo>
                  <a:pt x="4374642" y="201168"/>
                </a:lnTo>
                <a:cubicBezTo>
                  <a:pt x="4348226" y="206857"/>
                  <a:pt x="4315105" y="219252"/>
                  <a:pt x="4275278" y="238353"/>
                </a:cubicBezTo>
                <a:cubicBezTo>
                  <a:pt x="4269181" y="235508"/>
                  <a:pt x="4264101" y="229209"/>
                  <a:pt x="4260037" y="219456"/>
                </a:cubicBezTo>
                <a:cubicBezTo>
                  <a:pt x="4255974" y="209702"/>
                  <a:pt x="4253942" y="200152"/>
                  <a:pt x="4253942" y="190804"/>
                </a:cubicBezTo>
                <a:cubicBezTo>
                  <a:pt x="4253942" y="184302"/>
                  <a:pt x="4254957" y="179019"/>
                  <a:pt x="4256990" y="174955"/>
                </a:cubicBezTo>
                <a:cubicBezTo>
                  <a:pt x="4259022" y="170891"/>
                  <a:pt x="4262272" y="168859"/>
                  <a:pt x="4266743" y="168859"/>
                </a:cubicBezTo>
                <a:close/>
                <a:moveTo>
                  <a:pt x="444018" y="168859"/>
                </a:moveTo>
                <a:lnTo>
                  <a:pt x="620802" y="168859"/>
                </a:lnTo>
                <a:cubicBezTo>
                  <a:pt x="625272" y="168859"/>
                  <a:pt x="628524" y="170891"/>
                  <a:pt x="630555" y="174955"/>
                </a:cubicBezTo>
                <a:cubicBezTo>
                  <a:pt x="632588" y="179019"/>
                  <a:pt x="633603" y="184302"/>
                  <a:pt x="633603" y="190804"/>
                </a:cubicBezTo>
                <a:cubicBezTo>
                  <a:pt x="633603" y="200152"/>
                  <a:pt x="631572" y="209702"/>
                  <a:pt x="627507" y="219456"/>
                </a:cubicBezTo>
                <a:cubicBezTo>
                  <a:pt x="623444" y="229209"/>
                  <a:pt x="618363" y="235508"/>
                  <a:pt x="612267" y="238353"/>
                </a:cubicBezTo>
                <a:cubicBezTo>
                  <a:pt x="564312" y="218846"/>
                  <a:pt x="514325" y="208483"/>
                  <a:pt x="462306" y="207264"/>
                </a:cubicBezTo>
                <a:lnTo>
                  <a:pt x="462306" y="351739"/>
                </a:lnTo>
                <a:lnTo>
                  <a:pt x="594589" y="351739"/>
                </a:lnTo>
                <a:cubicBezTo>
                  <a:pt x="596621" y="359054"/>
                  <a:pt x="597637" y="365963"/>
                  <a:pt x="597637" y="372465"/>
                </a:cubicBezTo>
                <a:cubicBezTo>
                  <a:pt x="597637" y="380187"/>
                  <a:pt x="596621" y="387705"/>
                  <a:pt x="594589" y="395020"/>
                </a:cubicBezTo>
                <a:lnTo>
                  <a:pt x="462915" y="395020"/>
                </a:lnTo>
                <a:lnTo>
                  <a:pt x="462915" y="555345"/>
                </a:lnTo>
                <a:cubicBezTo>
                  <a:pt x="489738" y="554532"/>
                  <a:pt x="519405" y="550773"/>
                  <a:pt x="551917" y="544068"/>
                </a:cubicBezTo>
                <a:cubicBezTo>
                  <a:pt x="584429" y="537362"/>
                  <a:pt x="609423" y="530148"/>
                  <a:pt x="626898" y="522427"/>
                </a:cubicBezTo>
                <a:cubicBezTo>
                  <a:pt x="631775" y="525272"/>
                  <a:pt x="635534" y="530352"/>
                  <a:pt x="638176" y="537667"/>
                </a:cubicBezTo>
                <a:cubicBezTo>
                  <a:pt x="640817" y="544982"/>
                  <a:pt x="642138" y="552704"/>
                  <a:pt x="642138" y="560832"/>
                </a:cubicBezTo>
                <a:cubicBezTo>
                  <a:pt x="642138" y="570179"/>
                  <a:pt x="640512" y="578002"/>
                  <a:pt x="637261" y="584301"/>
                </a:cubicBezTo>
                <a:cubicBezTo>
                  <a:pt x="634010" y="590600"/>
                  <a:pt x="629133" y="593750"/>
                  <a:pt x="622631" y="593750"/>
                </a:cubicBezTo>
                <a:lnTo>
                  <a:pt x="428778" y="593750"/>
                </a:lnTo>
                <a:cubicBezTo>
                  <a:pt x="415367" y="593750"/>
                  <a:pt x="404394" y="590092"/>
                  <a:pt x="395859" y="582777"/>
                </a:cubicBezTo>
                <a:cubicBezTo>
                  <a:pt x="387325" y="575462"/>
                  <a:pt x="383058" y="565505"/>
                  <a:pt x="383058" y="552907"/>
                </a:cubicBezTo>
                <a:lnTo>
                  <a:pt x="383058" y="265785"/>
                </a:lnTo>
                <a:cubicBezTo>
                  <a:pt x="383058" y="234899"/>
                  <a:pt x="379197" y="209296"/>
                  <a:pt x="371475" y="188976"/>
                </a:cubicBezTo>
                <a:cubicBezTo>
                  <a:pt x="381229" y="180848"/>
                  <a:pt x="391084" y="175463"/>
                  <a:pt x="401041" y="172821"/>
                </a:cubicBezTo>
                <a:cubicBezTo>
                  <a:pt x="410998" y="170180"/>
                  <a:pt x="425323" y="168859"/>
                  <a:pt x="444018" y="168859"/>
                </a:cubicBezTo>
                <a:close/>
                <a:moveTo>
                  <a:pt x="3810457" y="162763"/>
                </a:moveTo>
                <a:cubicBezTo>
                  <a:pt x="3825088" y="162763"/>
                  <a:pt x="3836264" y="166420"/>
                  <a:pt x="3843986" y="173736"/>
                </a:cubicBezTo>
                <a:cubicBezTo>
                  <a:pt x="3851708" y="181051"/>
                  <a:pt x="3859022" y="192227"/>
                  <a:pt x="3865931" y="207264"/>
                </a:cubicBezTo>
                <a:lnTo>
                  <a:pt x="3947008" y="381609"/>
                </a:lnTo>
                <a:lnTo>
                  <a:pt x="4020770" y="218236"/>
                </a:lnTo>
                <a:cubicBezTo>
                  <a:pt x="4025240" y="208889"/>
                  <a:pt x="4027475" y="200152"/>
                  <a:pt x="4027475" y="192024"/>
                </a:cubicBezTo>
                <a:cubicBezTo>
                  <a:pt x="4027475" y="187960"/>
                  <a:pt x="4026764" y="183997"/>
                  <a:pt x="4025342" y="180136"/>
                </a:cubicBezTo>
                <a:cubicBezTo>
                  <a:pt x="4023919" y="176276"/>
                  <a:pt x="4021989" y="173126"/>
                  <a:pt x="4019551" y="170688"/>
                </a:cubicBezTo>
                <a:cubicBezTo>
                  <a:pt x="4032149" y="165404"/>
                  <a:pt x="4047185" y="162763"/>
                  <a:pt x="4064660" y="162763"/>
                </a:cubicBezTo>
                <a:cubicBezTo>
                  <a:pt x="4076852" y="162763"/>
                  <a:pt x="4085997" y="165912"/>
                  <a:pt x="4092093" y="172212"/>
                </a:cubicBezTo>
                <a:cubicBezTo>
                  <a:pt x="4098189" y="178511"/>
                  <a:pt x="4101440" y="186740"/>
                  <a:pt x="4101846" y="196900"/>
                </a:cubicBezTo>
                <a:cubicBezTo>
                  <a:pt x="4101846" y="202996"/>
                  <a:pt x="4100119" y="210413"/>
                  <a:pt x="4096666" y="219151"/>
                </a:cubicBezTo>
                <a:cubicBezTo>
                  <a:pt x="4093210" y="227888"/>
                  <a:pt x="4088639" y="236728"/>
                  <a:pt x="4082949" y="245668"/>
                </a:cubicBezTo>
                <a:lnTo>
                  <a:pt x="3971392" y="434035"/>
                </a:lnTo>
                <a:lnTo>
                  <a:pt x="3971392" y="507796"/>
                </a:lnTo>
                <a:cubicBezTo>
                  <a:pt x="3971392" y="538683"/>
                  <a:pt x="3975253" y="564286"/>
                  <a:pt x="3982975" y="584606"/>
                </a:cubicBezTo>
                <a:cubicBezTo>
                  <a:pt x="3978505" y="589076"/>
                  <a:pt x="3972205" y="593140"/>
                  <a:pt x="3964077" y="596798"/>
                </a:cubicBezTo>
                <a:cubicBezTo>
                  <a:pt x="3955948" y="600456"/>
                  <a:pt x="3947008" y="602284"/>
                  <a:pt x="3937254" y="602284"/>
                </a:cubicBezTo>
                <a:cubicBezTo>
                  <a:pt x="3923844" y="602284"/>
                  <a:pt x="3912871" y="598627"/>
                  <a:pt x="3904336" y="591312"/>
                </a:cubicBezTo>
                <a:cubicBezTo>
                  <a:pt x="3895802" y="583996"/>
                  <a:pt x="3891535" y="574040"/>
                  <a:pt x="3891535" y="561441"/>
                </a:cubicBezTo>
                <a:lnTo>
                  <a:pt x="3891535" y="434035"/>
                </a:lnTo>
                <a:cubicBezTo>
                  <a:pt x="3887064" y="428345"/>
                  <a:pt x="3882594" y="420827"/>
                  <a:pt x="3878123" y="411480"/>
                </a:cubicBezTo>
                <a:lnTo>
                  <a:pt x="3783636" y="227990"/>
                </a:lnTo>
                <a:cubicBezTo>
                  <a:pt x="3774695" y="211328"/>
                  <a:pt x="3764738" y="197713"/>
                  <a:pt x="3753765" y="187147"/>
                </a:cubicBezTo>
                <a:cubicBezTo>
                  <a:pt x="3759861" y="181051"/>
                  <a:pt x="3767785" y="175463"/>
                  <a:pt x="3777540" y="170383"/>
                </a:cubicBezTo>
                <a:cubicBezTo>
                  <a:pt x="3787292" y="165303"/>
                  <a:pt x="3798265" y="162763"/>
                  <a:pt x="3810457" y="162763"/>
                </a:cubicBezTo>
                <a:close/>
                <a:moveTo>
                  <a:pt x="3116656" y="162763"/>
                </a:moveTo>
                <a:cubicBezTo>
                  <a:pt x="3178430" y="162763"/>
                  <a:pt x="3225877" y="180746"/>
                  <a:pt x="3258998" y="216712"/>
                </a:cubicBezTo>
                <a:cubicBezTo>
                  <a:pt x="3292119" y="252679"/>
                  <a:pt x="3308681" y="305612"/>
                  <a:pt x="3308681" y="375513"/>
                </a:cubicBezTo>
                <a:cubicBezTo>
                  <a:pt x="3308681" y="521004"/>
                  <a:pt x="3246096" y="593750"/>
                  <a:pt x="3120924" y="593750"/>
                </a:cubicBezTo>
                <a:lnTo>
                  <a:pt x="3036189" y="593750"/>
                </a:lnTo>
                <a:cubicBezTo>
                  <a:pt x="3021966" y="593750"/>
                  <a:pt x="3010687" y="590092"/>
                  <a:pt x="3002357" y="582777"/>
                </a:cubicBezTo>
                <a:cubicBezTo>
                  <a:pt x="2994025" y="575462"/>
                  <a:pt x="2989859" y="565708"/>
                  <a:pt x="2989859" y="553516"/>
                </a:cubicBezTo>
                <a:lnTo>
                  <a:pt x="2989251" y="255422"/>
                </a:lnTo>
                <a:lnTo>
                  <a:pt x="2989251" y="233476"/>
                </a:lnTo>
                <a:cubicBezTo>
                  <a:pt x="2989251" y="203403"/>
                  <a:pt x="2986608" y="181457"/>
                  <a:pt x="2981326" y="167640"/>
                </a:cubicBezTo>
                <a:cubicBezTo>
                  <a:pt x="3006929" y="164388"/>
                  <a:pt x="3052039" y="162763"/>
                  <a:pt x="3116656" y="162763"/>
                </a:cubicBezTo>
                <a:close/>
                <a:moveTo>
                  <a:pt x="12855016" y="161544"/>
                </a:moveTo>
                <a:cubicBezTo>
                  <a:pt x="12865176" y="161544"/>
                  <a:pt x="12871476" y="162763"/>
                  <a:pt x="12873914" y="165201"/>
                </a:cubicBezTo>
                <a:cubicBezTo>
                  <a:pt x="12884072" y="179832"/>
                  <a:pt x="12913131" y="219049"/>
                  <a:pt x="12961086" y="282854"/>
                </a:cubicBezTo>
                <a:cubicBezTo>
                  <a:pt x="13004571" y="340969"/>
                  <a:pt x="13037185" y="385267"/>
                  <a:pt x="13058927" y="415747"/>
                </a:cubicBezTo>
                <a:cubicBezTo>
                  <a:pt x="13080669" y="446227"/>
                  <a:pt x="13096012" y="471220"/>
                  <a:pt x="13104952" y="490728"/>
                </a:cubicBezTo>
                <a:lnTo>
                  <a:pt x="13084835" y="217017"/>
                </a:lnTo>
                <a:lnTo>
                  <a:pt x="13084225" y="208483"/>
                </a:lnTo>
                <a:cubicBezTo>
                  <a:pt x="13084225" y="195072"/>
                  <a:pt x="13087375" y="184302"/>
                  <a:pt x="13093674" y="176174"/>
                </a:cubicBezTo>
                <a:cubicBezTo>
                  <a:pt x="13099973" y="168046"/>
                  <a:pt x="13109219" y="163372"/>
                  <a:pt x="13121411" y="162153"/>
                </a:cubicBezTo>
                <a:cubicBezTo>
                  <a:pt x="13134416" y="161340"/>
                  <a:pt x="13145389" y="163982"/>
                  <a:pt x="13154329" y="170078"/>
                </a:cubicBezTo>
                <a:cubicBezTo>
                  <a:pt x="13149047" y="185928"/>
                  <a:pt x="13146404" y="210921"/>
                  <a:pt x="13146404" y="245059"/>
                </a:cubicBezTo>
                <a:lnTo>
                  <a:pt x="13145795" y="509016"/>
                </a:lnTo>
                <a:cubicBezTo>
                  <a:pt x="13145795" y="545185"/>
                  <a:pt x="13147015" y="572820"/>
                  <a:pt x="13149453" y="591921"/>
                </a:cubicBezTo>
                <a:cubicBezTo>
                  <a:pt x="13146609" y="594766"/>
                  <a:pt x="13141832" y="597103"/>
                  <a:pt x="13135127" y="598932"/>
                </a:cubicBezTo>
                <a:cubicBezTo>
                  <a:pt x="13128422" y="600760"/>
                  <a:pt x="13121411" y="601675"/>
                  <a:pt x="13114096" y="601675"/>
                </a:cubicBezTo>
                <a:cubicBezTo>
                  <a:pt x="13105561" y="601675"/>
                  <a:pt x="13099465" y="600659"/>
                  <a:pt x="13095808" y="598627"/>
                </a:cubicBezTo>
                <a:cubicBezTo>
                  <a:pt x="12986486" y="470611"/>
                  <a:pt x="12910084" y="365963"/>
                  <a:pt x="12866598" y="284683"/>
                </a:cubicBezTo>
                <a:lnTo>
                  <a:pt x="12883667" y="556564"/>
                </a:lnTo>
                <a:cubicBezTo>
                  <a:pt x="12884886" y="569569"/>
                  <a:pt x="12881228" y="580440"/>
                  <a:pt x="12872694" y="589178"/>
                </a:cubicBezTo>
                <a:cubicBezTo>
                  <a:pt x="12864160" y="597916"/>
                  <a:pt x="12854610" y="602284"/>
                  <a:pt x="12844044" y="602284"/>
                </a:cubicBezTo>
                <a:cubicBezTo>
                  <a:pt x="12831445" y="602284"/>
                  <a:pt x="12820472" y="598830"/>
                  <a:pt x="12811125" y="591921"/>
                </a:cubicBezTo>
                <a:cubicBezTo>
                  <a:pt x="12818846" y="571195"/>
                  <a:pt x="12822706" y="543153"/>
                  <a:pt x="12822706" y="507796"/>
                </a:cubicBezTo>
                <a:lnTo>
                  <a:pt x="12822706" y="255422"/>
                </a:lnTo>
                <a:cubicBezTo>
                  <a:pt x="12822706" y="221691"/>
                  <a:pt x="12821284" y="193649"/>
                  <a:pt x="12818439" y="171297"/>
                </a:cubicBezTo>
                <a:cubicBezTo>
                  <a:pt x="12820879" y="168046"/>
                  <a:pt x="12825654" y="165608"/>
                  <a:pt x="12832765" y="163982"/>
                </a:cubicBezTo>
                <a:cubicBezTo>
                  <a:pt x="12839877" y="162356"/>
                  <a:pt x="12847294" y="161544"/>
                  <a:pt x="12855016" y="161544"/>
                </a:cubicBezTo>
                <a:close/>
                <a:moveTo>
                  <a:pt x="10264216" y="161544"/>
                </a:moveTo>
                <a:cubicBezTo>
                  <a:pt x="10274376" y="161544"/>
                  <a:pt x="10280676" y="162763"/>
                  <a:pt x="10283114" y="165201"/>
                </a:cubicBezTo>
                <a:cubicBezTo>
                  <a:pt x="10293272" y="179832"/>
                  <a:pt x="10322331" y="219049"/>
                  <a:pt x="10370286" y="282854"/>
                </a:cubicBezTo>
                <a:cubicBezTo>
                  <a:pt x="10413771" y="340969"/>
                  <a:pt x="10446385" y="385267"/>
                  <a:pt x="10468127" y="415747"/>
                </a:cubicBezTo>
                <a:cubicBezTo>
                  <a:pt x="10489869" y="446227"/>
                  <a:pt x="10505212" y="471220"/>
                  <a:pt x="10514152" y="490728"/>
                </a:cubicBezTo>
                <a:lnTo>
                  <a:pt x="10494035" y="217017"/>
                </a:lnTo>
                <a:lnTo>
                  <a:pt x="10493425" y="208483"/>
                </a:lnTo>
                <a:cubicBezTo>
                  <a:pt x="10493425" y="195072"/>
                  <a:pt x="10496575" y="184302"/>
                  <a:pt x="10502874" y="176174"/>
                </a:cubicBezTo>
                <a:cubicBezTo>
                  <a:pt x="10509173" y="168046"/>
                  <a:pt x="10518419" y="163372"/>
                  <a:pt x="10530611" y="162153"/>
                </a:cubicBezTo>
                <a:cubicBezTo>
                  <a:pt x="10543616" y="161340"/>
                  <a:pt x="10554589" y="163982"/>
                  <a:pt x="10563529" y="170078"/>
                </a:cubicBezTo>
                <a:cubicBezTo>
                  <a:pt x="10558247" y="185928"/>
                  <a:pt x="10555604" y="210921"/>
                  <a:pt x="10555604" y="245059"/>
                </a:cubicBezTo>
                <a:lnTo>
                  <a:pt x="10554995" y="509016"/>
                </a:lnTo>
                <a:cubicBezTo>
                  <a:pt x="10554995" y="545185"/>
                  <a:pt x="10556215" y="572820"/>
                  <a:pt x="10558653" y="591921"/>
                </a:cubicBezTo>
                <a:cubicBezTo>
                  <a:pt x="10555809" y="594766"/>
                  <a:pt x="10551032" y="597103"/>
                  <a:pt x="10544327" y="598932"/>
                </a:cubicBezTo>
                <a:cubicBezTo>
                  <a:pt x="10537622" y="600760"/>
                  <a:pt x="10530611" y="601675"/>
                  <a:pt x="10523296" y="601675"/>
                </a:cubicBezTo>
                <a:cubicBezTo>
                  <a:pt x="10514761" y="601675"/>
                  <a:pt x="10508665" y="600659"/>
                  <a:pt x="10505008" y="598627"/>
                </a:cubicBezTo>
                <a:cubicBezTo>
                  <a:pt x="10395686" y="470611"/>
                  <a:pt x="10319284" y="365963"/>
                  <a:pt x="10275798" y="284683"/>
                </a:cubicBezTo>
                <a:lnTo>
                  <a:pt x="10292867" y="556564"/>
                </a:lnTo>
                <a:cubicBezTo>
                  <a:pt x="10294086" y="569569"/>
                  <a:pt x="10290428" y="580440"/>
                  <a:pt x="10281894" y="589178"/>
                </a:cubicBezTo>
                <a:cubicBezTo>
                  <a:pt x="10273360" y="597916"/>
                  <a:pt x="10263810" y="602284"/>
                  <a:pt x="10253244" y="602284"/>
                </a:cubicBezTo>
                <a:cubicBezTo>
                  <a:pt x="10240645" y="602284"/>
                  <a:pt x="10229672" y="598830"/>
                  <a:pt x="10220325" y="591921"/>
                </a:cubicBezTo>
                <a:cubicBezTo>
                  <a:pt x="10228046" y="571195"/>
                  <a:pt x="10231906" y="543153"/>
                  <a:pt x="10231906" y="507796"/>
                </a:cubicBezTo>
                <a:lnTo>
                  <a:pt x="10231906" y="255422"/>
                </a:lnTo>
                <a:cubicBezTo>
                  <a:pt x="10231906" y="221691"/>
                  <a:pt x="10230484" y="193649"/>
                  <a:pt x="10227639" y="171297"/>
                </a:cubicBezTo>
                <a:cubicBezTo>
                  <a:pt x="10230079" y="168046"/>
                  <a:pt x="10234854" y="165608"/>
                  <a:pt x="10241965" y="163982"/>
                </a:cubicBezTo>
                <a:cubicBezTo>
                  <a:pt x="10249077" y="162356"/>
                  <a:pt x="10256494" y="161544"/>
                  <a:pt x="10264216" y="161544"/>
                </a:cubicBezTo>
                <a:close/>
                <a:moveTo>
                  <a:pt x="14244294" y="160934"/>
                </a:moveTo>
                <a:cubicBezTo>
                  <a:pt x="14254048" y="160934"/>
                  <a:pt x="14262177" y="162153"/>
                  <a:pt x="14268679" y="164592"/>
                </a:cubicBezTo>
                <a:cubicBezTo>
                  <a:pt x="14275181" y="167030"/>
                  <a:pt x="14280870" y="170688"/>
                  <a:pt x="14285747" y="175564"/>
                </a:cubicBezTo>
                <a:cubicBezTo>
                  <a:pt x="14337766" y="312115"/>
                  <a:pt x="14376373" y="412496"/>
                  <a:pt x="14401571" y="476707"/>
                </a:cubicBezTo>
                <a:cubicBezTo>
                  <a:pt x="14451152" y="338937"/>
                  <a:pt x="14486915" y="236321"/>
                  <a:pt x="14508860" y="168859"/>
                </a:cubicBezTo>
                <a:cubicBezTo>
                  <a:pt x="14523085" y="163576"/>
                  <a:pt x="14539950" y="160934"/>
                  <a:pt x="14559457" y="160934"/>
                </a:cubicBezTo>
                <a:cubicBezTo>
                  <a:pt x="14571244" y="160934"/>
                  <a:pt x="14582114" y="162661"/>
                  <a:pt x="14592071" y="166116"/>
                </a:cubicBezTo>
                <a:cubicBezTo>
                  <a:pt x="14602028" y="169570"/>
                  <a:pt x="14607820" y="173532"/>
                  <a:pt x="14609445" y="178003"/>
                </a:cubicBezTo>
                <a:lnTo>
                  <a:pt x="14609445" y="507796"/>
                </a:lnTo>
                <a:cubicBezTo>
                  <a:pt x="14609445" y="538683"/>
                  <a:pt x="14613305" y="564286"/>
                  <a:pt x="14621027" y="584606"/>
                </a:cubicBezTo>
                <a:cubicBezTo>
                  <a:pt x="14616556" y="589076"/>
                  <a:pt x="14610258" y="593140"/>
                  <a:pt x="14602129" y="596798"/>
                </a:cubicBezTo>
                <a:cubicBezTo>
                  <a:pt x="14594001" y="600456"/>
                  <a:pt x="14585060" y="602284"/>
                  <a:pt x="14575306" y="602284"/>
                </a:cubicBezTo>
                <a:cubicBezTo>
                  <a:pt x="14562710" y="602284"/>
                  <a:pt x="14552346" y="598627"/>
                  <a:pt x="14544218" y="591312"/>
                </a:cubicBezTo>
                <a:cubicBezTo>
                  <a:pt x="14536089" y="583996"/>
                  <a:pt x="14532025" y="574040"/>
                  <a:pt x="14532025" y="561441"/>
                </a:cubicBezTo>
                <a:lnTo>
                  <a:pt x="14531416" y="258470"/>
                </a:lnTo>
                <a:lnTo>
                  <a:pt x="14425955" y="543763"/>
                </a:lnTo>
                <a:cubicBezTo>
                  <a:pt x="14409699" y="549452"/>
                  <a:pt x="14395476" y="552297"/>
                  <a:pt x="14383283" y="552297"/>
                </a:cubicBezTo>
                <a:cubicBezTo>
                  <a:pt x="14372311" y="552297"/>
                  <a:pt x="14362151" y="550265"/>
                  <a:pt x="14352803" y="546201"/>
                </a:cubicBezTo>
                <a:cubicBezTo>
                  <a:pt x="14332890" y="505155"/>
                  <a:pt x="14312569" y="458825"/>
                  <a:pt x="14291844" y="407212"/>
                </a:cubicBezTo>
                <a:cubicBezTo>
                  <a:pt x="14271117" y="355600"/>
                  <a:pt x="14252423" y="305003"/>
                  <a:pt x="14235760" y="255422"/>
                </a:cubicBezTo>
                <a:lnTo>
                  <a:pt x="14236369" y="507796"/>
                </a:lnTo>
                <a:cubicBezTo>
                  <a:pt x="14236369" y="543560"/>
                  <a:pt x="14240230" y="571804"/>
                  <a:pt x="14247952" y="592531"/>
                </a:cubicBezTo>
                <a:cubicBezTo>
                  <a:pt x="14241450" y="599033"/>
                  <a:pt x="14232102" y="602284"/>
                  <a:pt x="14219911" y="602284"/>
                </a:cubicBezTo>
                <a:cubicBezTo>
                  <a:pt x="14202028" y="602284"/>
                  <a:pt x="14193088" y="591718"/>
                  <a:pt x="14193088" y="570585"/>
                </a:cubicBezTo>
                <a:lnTo>
                  <a:pt x="14193088" y="253593"/>
                </a:lnTo>
                <a:cubicBezTo>
                  <a:pt x="14193088" y="217017"/>
                  <a:pt x="14191665" y="189585"/>
                  <a:pt x="14188821" y="171297"/>
                </a:cubicBezTo>
                <a:cubicBezTo>
                  <a:pt x="14195730" y="164388"/>
                  <a:pt x="14214220" y="160934"/>
                  <a:pt x="14244294" y="160934"/>
                </a:cubicBezTo>
                <a:close/>
                <a:moveTo>
                  <a:pt x="13714095" y="160934"/>
                </a:moveTo>
                <a:cubicBezTo>
                  <a:pt x="13727506" y="160934"/>
                  <a:pt x="13738478" y="164592"/>
                  <a:pt x="13747013" y="171907"/>
                </a:cubicBezTo>
                <a:cubicBezTo>
                  <a:pt x="13755547" y="179222"/>
                  <a:pt x="13759814" y="189179"/>
                  <a:pt x="13759814" y="201777"/>
                </a:cubicBezTo>
                <a:lnTo>
                  <a:pt x="13759814" y="507796"/>
                </a:lnTo>
                <a:cubicBezTo>
                  <a:pt x="13759814" y="539902"/>
                  <a:pt x="13763676" y="565505"/>
                  <a:pt x="13771397" y="584606"/>
                </a:cubicBezTo>
                <a:cubicBezTo>
                  <a:pt x="13766927" y="589076"/>
                  <a:pt x="13760729" y="593140"/>
                  <a:pt x="13752804" y="596798"/>
                </a:cubicBezTo>
                <a:cubicBezTo>
                  <a:pt x="13744879" y="600456"/>
                  <a:pt x="13735837" y="602284"/>
                  <a:pt x="13725677" y="602284"/>
                </a:cubicBezTo>
                <a:cubicBezTo>
                  <a:pt x="13712266" y="602284"/>
                  <a:pt x="13701294" y="598627"/>
                  <a:pt x="13692759" y="591312"/>
                </a:cubicBezTo>
                <a:cubicBezTo>
                  <a:pt x="13684224" y="583996"/>
                  <a:pt x="13679956" y="574040"/>
                  <a:pt x="13679956" y="561441"/>
                </a:cubicBezTo>
                <a:lnTo>
                  <a:pt x="13679956" y="255422"/>
                </a:lnTo>
                <a:cubicBezTo>
                  <a:pt x="13679956" y="224536"/>
                  <a:pt x="13676096" y="198932"/>
                  <a:pt x="13668375" y="178612"/>
                </a:cubicBezTo>
                <a:cubicBezTo>
                  <a:pt x="13672845" y="174142"/>
                  <a:pt x="13679043" y="170078"/>
                  <a:pt x="13686968" y="166420"/>
                </a:cubicBezTo>
                <a:cubicBezTo>
                  <a:pt x="13694893" y="162763"/>
                  <a:pt x="13703935" y="160934"/>
                  <a:pt x="13714095" y="160934"/>
                </a:cubicBezTo>
                <a:close/>
                <a:moveTo>
                  <a:pt x="13285470" y="160934"/>
                </a:moveTo>
                <a:cubicBezTo>
                  <a:pt x="13298881" y="160934"/>
                  <a:pt x="13309853" y="164592"/>
                  <a:pt x="13318388" y="171907"/>
                </a:cubicBezTo>
                <a:cubicBezTo>
                  <a:pt x="13326922" y="179222"/>
                  <a:pt x="13331189" y="189179"/>
                  <a:pt x="13331189" y="201777"/>
                </a:cubicBezTo>
                <a:lnTo>
                  <a:pt x="13331189" y="350520"/>
                </a:lnTo>
                <a:lnTo>
                  <a:pt x="13493343" y="350520"/>
                </a:lnTo>
                <a:lnTo>
                  <a:pt x="13493343" y="255422"/>
                </a:lnTo>
                <a:cubicBezTo>
                  <a:pt x="13493343" y="224536"/>
                  <a:pt x="13489482" y="198932"/>
                  <a:pt x="13481760" y="178612"/>
                </a:cubicBezTo>
                <a:cubicBezTo>
                  <a:pt x="13486231" y="174142"/>
                  <a:pt x="13492428" y="170078"/>
                  <a:pt x="13500353" y="166420"/>
                </a:cubicBezTo>
                <a:cubicBezTo>
                  <a:pt x="13508279" y="162763"/>
                  <a:pt x="13517321" y="160934"/>
                  <a:pt x="13527481" y="160934"/>
                </a:cubicBezTo>
                <a:cubicBezTo>
                  <a:pt x="13540486" y="160934"/>
                  <a:pt x="13551356" y="164592"/>
                  <a:pt x="13560094" y="171907"/>
                </a:cubicBezTo>
                <a:cubicBezTo>
                  <a:pt x="13568832" y="179222"/>
                  <a:pt x="13573201" y="189179"/>
                  <a:pt x="13573201" y="201777"/>
                </a:cubicBezTo>
                <a:lnTo>
                  <a:pt x="13573201" y="507796"/>
                </a:lnTo>
                <a:cubicBezTo>
                  <a:pt x="13573201" y="539902"/>
                  <a:pt x="13577062" y="565505"/>
                  <a:pt x="13584783" y="584606"/>
                </a:cubicBezTo>
                <a:cubicBezTo>
                  <a:pt x="13580313" y="589076"/>
                  <a:pt x="13574115" y="593140"/>
                  <a:pt x="13566190" y="596798"/>
                </a:cubicBezTo>
                <a:cubicBezTo>
                  <a:pt x="13558265" y="600456"/>
                  <a:pt x="13549223" y="602284"/>
                  <a:pt x="13539063" y="602284"/>
                </a:cubicBezTo>
                <a:cubicBezTo>
                  <a:pt x="13525652" y="602284"/>
                  <a:pt x="13514679" y="598627"/>
                  <a:pt x="13506145" y="591312"/>
                </a:cubicBezTo>
                <a:cubicBezTo>
                  <a:pt x="13497611" y="583996"/>
                  <a:pt x="13493343" y="574040"/>
                  <a:pt x="13493343" y="561441"/>
                </a:cubicBezTo>
                <a:lnTo>
                  <a:pt x="13493343" y="393192"/>
                </a:lnTo>
                <a:lnTo>
                  <a:pt x="13331189" y="393192"/>
                </a:lnTo>
                <a:lnTo>
                  <a:pt x="13331189" y="507796"/>
                </a:lnTo>
                <a:cubicBezTo>
                  <a:pt x="13331189" y="539902"/>
                  <a:pt x="13335051" y="565505"/>
                  <a:pt x="13342772" y="584606"/>
                </a:cubicBezTo>
                <a:cubicBezTo>
                  <a:pt x="13338302" y="589076"/>
                  <a:pt x="13332104" y="593140"/>
                  <a:pt x="13324179" y="596798"/>
                </a:cubicBezTo>
                <a:cubicBezTo>
                  <a:pt x="13316254" y="600456"/>
                  <a:pt x="13307212" y="602284"/>
                  <a:pt x="13297052" y="602284"/>
                </a:cubicBezTo>
                <a:cubicBezTo>
                  <a:pt x="13283641" y="602284"/>
                  <a:pt x="13272669" y="598627"/>
                  <a:pt x="13264134" y="591312"/>
                </a:cubicBezTo>
                <a:cubicBezTo>
                  <a:pt x="13255599" y="583996"/>
                  <a:pt x="13251331" y="574040"/>
                  <a:pt x="13251331" y="561441"/>
                </a:cubicBezTo>
                <a:lnTo>
                  <a:pt x="13251331" y="255422"/>
                </a:lnTo>
                <a:cubicBezTo>
                  <a:pt x="13251331" y="224536"/>
                  <a:pt x="13247471" y="198932"/>
                  <a:pt x="13239750" y="178612"/>
                </a:cubicBezTo>
                <a:cubicBezTo>
                  <a:pt x="13244220" y="174142"/>
                  <a:pt x="13250418" y="170078"/>
                  <a:pt x="13258343" y="166420"/>
                </a:cubicBezTo>
                <a:cubicBezTo>
                  <a:pt x="13266268" y="162763"/>
                  <a:pt x="13275310" y="160934"/>
                  <a:pt x="13285470" y="160934"/>
                </a:cubicBezTo>
                <a:close/>
                <a:moveTo>
                  <a:pt x="12294870" y="160934"/>
                </a:moveTo>
                <a:cubicBezTo>
                  <a:pt x="12308281" y="160934"/>
                  <a:pt x="12319253" y="164592"/>
                  <a:pt x="12327788" y="171907"/>
                </a:cubicBezTo>
                <a:cubicBezTo>
                  <a:pt x="12336322" y="179222"/>
                  <a:pt x="12340589" y="189179"/>
                  <a:pt x="12340589" y="201777"/>
                </a:cubicBezTo>
                <a:lnTo>
                  <a:pt x="12340589" y="350520"/>
                </a:lnTo>
                <a:lnTo>
                  <a:pt x="12502743" y="350520"/>
                </a:lnTo>
                <a:lnTo>
                  <a:pt x="12502743" y="255422"/>
                </a:lnTo>
                <a:cubicBezTo>
                  <a:pt x="12502743" y="224536"/>
                  <a:pt x="12498882" y="198932"/>
                  <a:pt x="12491160" y="178612"/>
                </a:cubicBezTo>
                <a:cubicBezTo>
                  <a:pt x="12495631" y="174142"/>
                  <a:pt x="12501828" y="170078"/>
                  <a:pt x="12509753" y="166420"/>
                </a:cubicBezTo>
                <a:cubicBezTo>
                  <a:pt x="12517679" y="162763"/>
                  <a:pt x="12526721" y="160934"/>
                  <a:pt x="12536881" y="160934"/>
                </a:cubicBezTo>
                <a:cubicBezTo>
                  <a:pt x="12549886" y="160934"/>
                  <a:pt x="12560756" y="164592"/>
                  <a:pt x="12569494" y="171907"/>
                </a:cubicBezTo>
                <a:cubicBezTo>
                  <a:pt x="12578232" y="179222"/>
                  <a:pt x="12582601" y="189179"/>
                  <a:pt x="12582601" y="201777"/>
                </a:cubicBezTo>
                <a:lnTo>
                  <a:pt x="12582601" y="507796"/>
                </a:lnTo>
                <a:cubicBezTo>
                  <a:pt x="12582601" y="539902"/>
                  <a:pt x="12586462" y="565505"/>
                  <a:pt x="12594183" y="584606"/>
                </a:cubicBezTo>
                <a:cubicBezTo>
                  <a:pt x="12589713" y="589076"/>
                  <a:pt x="12583515" y="593140"/>
                  <a:pt x="12575590" y="596798"/>
                </a:cubicBezTo>
                <a:cubicBezTo>
                  <a:pt x="12567665" y="600456"/>
                  <a:pt x="12558623" y="602284"/>
                  <a:pt x="12548463" y="602284"/>
                </a:cubicBezTo>
                <a:cubicBezTo>
                  <a:pt x="12535052" y="602284"/>
                  <a:pt x="12524079" y="598627"/>
                  <a:pt x="12515545" y="591312"/>
                </a:cubicBezTo>
                <a:cubicBezTo>
                  <a:pt x="12507011" y="583996"/>
                  <a:pt x="12502743" y="574040"/>
                  <a:pt x="12502743" y="561441"/>
                </a:cubicBezTo>
                <a:lnTo>
                  <a:pt x="12502743" y="393192"/>
                </a:lnTo>
                <a:lnTo>
                  <a:pt x="12340589" y="393192"/>
                </a:lnTo>
                <a:lnTo>
                  <a:pt x="12340589" y="507796"/>
                </a:lnTo>
                <a:cubicBezTo>
                  <a:pt x="12340589" y="539902"/>
                  <a:pt x="12344451" y="565505"/>
                  <a:pt x="12352172" y="584606"/>
                </a:cubicBezTo>
                <a:cubicBezTo>
                  <a:pt x="12347702" y="589076"/>
                  <a:pt x="12341504" y="593140"/>
                  <a:pt x="12333579" y="596798"/>
                </a:cubicBezTo>
                <a:cubicBezTo>
                  <a:pt x="12325654" y="600456"/>
                  <a:pt x="12316612" y="602284"/>
                  <a:pt x="12306452" y="602284"/>
                </a:cubicBezTo>
                <a:cubicBezTo>
                  <a:pt x="12293041" y="602284"/>
                  <a:pt x="12282069" y="598627"/>
                  <a:pt x="12273534" y="591312"/>
                </a:cubicBezTo>
                <a:cubicBezTo>
                  <a:pt x="12264999" y="583996"/>
                  <a:pt x="12260731" y="574040"/>
                  <a:pt x="12260731" y="561441"/>
                </a:cubicBezTo>
                <a:lnTo>
                  <a:pt x="12260731" y="255422"/>
                </a:lnTo>
                <a:cubicBezTo>
                  <a:pt x="12260731" y="224536"/>
                  <a:pt x="12256871" y="198932"/>
                  <a:pt x="12249150" y="178612"/>
                </a:cubicBezTo>
                <a:cubicBezTo>
                  <a:pt x="12253620" y="174142"/>
                  <a:pt x="12259818" y="170078"/>
                  <a:pt x="12267743" y="166420"/>
                </a:cubicBezTo>
                <a:cubicBezTo>
                  <a:pt x="12275668" y="162763"/>
                  <a:pt x="12284710" y="160934"/>
                  <a:pt x="12294870" y="160934"/>
                </a:cubicBezTo>
                <a:close/>
                <a:moveTo>
                  <a:pt x="9751695" y="160934"/>
                </a:moveTo>
                <a:cubicBezTo>
                  <a:pt x="9765106" y="160934"/>
                  <a:pt x="9776078" y="164592"/>
                  <a:pt x="9784613" y="171907"/>
                </a:cubicBezTo>
                <a:cubicBezTo>
                  <a:pt x="9793147" y="179222"/>
                  <a:pt x="9797414" y="189179"/>
                  <a:pt x="9797414" y="201777"/>
                </a:cubicBezTo>
                <a:lnTo>
                  <a:pt x="9797414" y="507796"/>
                </a:lnTo>
                <a:cubicBezTo>
                  <a:pt x="9797414" y="539902"/>
                  <a:pt x="9801276" y="565505"/>
                  <a:pt x="9808997" y="584606"/>
                </a:cubicBezTo>
                <a:cubicBezTo>
                  <a:pt x="9804527" y="589076"/>
                  <a:pt x="9798329" y="593140"/>
                  <a:pt x="9790404" y="596798"/>
                </a:cubicBezTo>
                <a:cubicBezTo>
                  <a:pt x="9782479" y="600456"/>
                  <a:pt x="9773437" y="602284"/>
                  <a:pt x="9763277" y="602284"/>
                </a:cubicBezTo>
                <a:cubicBezTo>
                  <a:pt x="9749866" y="602284"/>
                  <a:pt x="9738894" y="598627"/>
                  <a:pt x="9730359" y="591312"/>
                </a:cubicBezTo>
                <a:cubicBezTo>
                  <a:pt x="9721824" y="583996"/>
                  <a:pt x="9717556" y="574040"/>
                  <a:pt x="9717556" y="561441"/>
                </a:cubicBezTo>
                <a:lnTo>
                  <a:pt x="9717556" y="255422"/>
                </a:lnTo>
                <a:cubicBezTo>
                  <a:pt x="9717556" y="224536"/>
                  <a:pt x="9713696" y="198932"/>
                  <a:pt x="9705975" y="178612"/>
                </a:cubicBezTo>
                <a:cubicBezTo>
                  <a:pt x="9710445" y="174142"/>
                  <a:pt x="9716643" y="170078"/>
                  <a:pt x="9724568" y="166420"/>
                </a:cubicBezTo>
                <a:cubicBezTo>
                  <a:pt x="9732493" y="162763"/>
                  <a:pt x="9741534" y="160934"/>
                  <a:pt x="9751695" y="160934"/>
                </a:cubicBezTo>
                <a:close/>
                <a:moveTo>
                  <a:pt x="9323069" y="160934"/>
                </a:moveTo>
                <a:cubicBezTo>
                  <a:pt x="9336481" y="160934"/>
                  <a:pt x="9347453" y="164592"/>
                  <a:pt x="9355988" y="171907"/>
                </a:cubicBezTo>
                <a:cubicBezTo>
                  <a:pt x="9364522" y="179222"/>
                  <a:pt x="9368789" y="189179"/>
                  <a:pt x="9368789" y="201777"/>
                </a:cubicBezTo>
                <a:lnTo>
                  <a:pt x="9368789" y="350520"/>
                </a:lnTo>
                <a:lnTo>
                  <a:pt x="9530943" y="350520"/>
                </a:lnTo>
                <a:lnTo>
                  <a:pt x="9530943" y="255422"/>
                </a:lnTo>
                <a:cubicBezTo>
                  <a:pt x="9530943" y="224536"/>
                  <a:pt x="9527082" y="198932"/>
                  <a:pt x="9519362" y="178612"/>
                </a:cubicBezTo>
                <a:cubicBezTo>
                  <a:pt x="9523831" y="174142"/>
                  <a:pt x="9530028" y="170078"/>
                  <a:pt x="9537953" y="166420"/>
                </a:cubicBezTo>
                <a:cubicBezTo>
                  <a:pt x="9545879" y="162763"/>
                  <a:pt x="9554920" y="160934"/>
                  <a:pt x="9565081" y="160934"/>
                </a:cubicBezTo>
                <a:cubicBezTo>
                  <a:pt x="9578086" y="160934"/>
                  <a:pt x="9588957" y="164592"/>
                  <a:pt x="9597694" y="171907"/>
                </a:cubicBezTo>
                <a:cubicBezTo>
                  <a:pt x="9606432" y="179222"/>
                  <a:pt x="9610800" y="189179"/>
                  <a:pt x="9610800" y="201777"/>
                </a:cubicBezTo>
                <a:lnTo>
                  <a:pt x="9610800" y="507796"/>
                </a:lnTo>
                <a:cubicBezTo>
                  <a:pt x="9610800" y="539902"/>
                  <a:pt x="9614662" y="565505"/>
                  <a:pt x="9622383" y="584606"/>
                </a:cubicBezTo>
                <a:cubicBezTo>
                  <a:pt x="9617914" y="589076"/>
                  <a:pt x="9611715" y="593140"/>
                  <a:pt x="9603790" y="596798"/>
                </a:cubicBezTo>
                <a:cubicBezTo>
                  <a:pt x="9595866" y="600456"/>
                  <a:pt x="9586823" y="602284"/>
                  <a:pt x="9576663" y="602284"/>
                </a:cubicBezTo>
                <a:cubicBezTo>
                  <a:pt x="9563252" y="602284"/>
                  <a:pt x="9552279" y="598627"/>
                  <a:pt x="9543745" y="591312"/>
                </a:cubicBezTo>
                <a:cubicBezTo>
                  <a:pt x="9535211" y="583996"/>
                  <a:pt x="9530943" y="574040"/>
                  <a:pt x="9530943" y="561441"/>
                </a:cubicBezTo>
                <a:lnTo>
                  <a:pt x="9530943" y="393192"/>
                </a:lnTo>
                <a:lnTo>
                  <a:pt x="9368789" y="393192"/>
                </a:lnTo>
                <a:lnTo>
                  <a:pt x="9368789" y="507796"/>
                </a:lnTo>
                <a:cubicBezTo>
                  <a:pt x="9368789" y="539902"/>
                  <a:pt x="9372650" y="565505"/>
                  <a:pt x="9380372" y="584606"/>
                </a:cubicBezTo>
                <a:cubicBezTo>
                  <a:pt x="9375902" y="589076"/>
                  <a:pt x="9369704" y="593140"/>
                  <a:pt x="9361779" y="596798"/>
                </a:cubicBezTo>
                <a:cubicBezTo>
                  <a:pt x="9353854" y="600456"/>
                  <a:pt x="9344812" y="602284"/>
                  <a:pt x="9334652" y="602284"/>
                </a:cubicBezTo>
                <a:cubicBezTo>
                  <a:pt x="9321241" y="602284"/>
                  <a:pt x="9310268" y="598627"/>
                  <a:pt x="9301734" y="591312"/>
                </a:cubicBezTo>
                <a:cubicBezTo>
                  <a:pt x="9293199" y="583996"/>
                  <a:pt x="9288932" y="574040"/>
                  <a:pt x="9288932" y="561441"/>
                </a:cubicBezTo>
                <a:lnTo>
                  <a:pt x="9288932" y="255422"/>
                </a:lnTo>
                <a:cubicBezTo>
                  <a:pt x="9288932" y="224536"/>
                  <a:pt x="9285071" y="198932"/>
                  <a:pt x="9277350" y="178612"/>
                </a:cubicBezTo>
                <a:cubicBezTo>
                  <a:pt x="9281820" y="174142"/>
                  <a:pt x="9288018" y="170078"/>
                  <a:pt x="9295943" y="166420"/>
                </a:cubicBezTo>
                <a:cubicBezTo>
                  <a:pt x="9303867" y="162763"/>
                  <a:pt x="9312910" y="160934"/>
                  <a:pt x="9323069" y="160934"/>
                </a:cubicBezTo>
                <a:close/>
                <a:moveTo>
                  <a:pt x="8427719" y="160934"/>
                </a:moveTo>
                <a:cubicBezTo>
                  <a:pt x="8441131" y="160934"/>
                  <a:pt x="8452103" y="164592"/>
                  <a:pt x="8460638" y="171907"/>
                </a:cubicBezTo>
                <a:cubicBezTo>
                  <a:pt x="8469172" y="179222"/>
                  <a:pt x="8473439" y="189179"/>
                  <a:pt x="8473439" y="201777"/>
                </a:cubicBezTo>
                <a:lnTo>
                  <a:pt x="8473439" y="350520"/>
                </a:lnTo>
                <a:lnTo>
                  <a:pt x="8635593" y="350520"/>
                </a:lnTo>
                <a:lnTo>
                  <a:pt x="8635593" y="255422"/>
                </a:lnTo>
                <a:cubicBezTo>
                  <a:pt x="8635593" y="224536"/>
                  <a:pt x="8631733" y="198932"/>
                  <a:pt x="8624011" y="178612"/>
                </a:cubicBezTo>
                <a:cubicBezTo>
                  <a:pt x="8628481" y="174142"/>
                  <a:pt x="8634679" y="170078"/>
                  <a:pt x="8642603" y="166420"/>
                </a:cubicBezTo>
                <a:cubicBezTo>
                  <a:pt x="8650529" y="162763"/>
                  <a:pt x="8659570" y="160934"/>
                  <a:pt x="8669731" y="160934"/>
                </a:cubicBezTo>
                <a:cubicBezTo>
                  <a:pt x="8682735" y="160934"/>
                  <a:pt x="8693607" y="164592"/>
                  <a:pt x="8702345" y="171907"/>
                </a:cubicBezTo>
                <a:cubicBezTo>
                  <a:pt x="8711082" y="179222"/>
                  <a:pt x="8715451" y="189179"/>
                  <a:pt x="8715451" y="201777"/>
                </a:cubicBezTo>
                <a:lnTo>
                  <a:pt x="8715451" y="507796"/>
                </a:lnTo>
                <a:cubicBezTo>
                  <a:pt x="8715451" y="539902"/>
                  <a:pt x="8719312" y="565505"/>
                  <a:pt x="8727033" y="584606"/>
                </a:cubicBezTo>
                <a:cubicBezTo>
                  <a:pt x="8722563" y="589076"/>
                  <a:pt x="8716365" y="593140"/>
                  <a:pt x="8708440" y="596798"/>
                </a:cubicBezTo>
                <a:cubicBezTo>
                  <a:pt x="8700516" y="600456"/>
                  <a:pt x="8691473" y="602284"/>
                  <a:pt x="8681313" y="602284"/>
                </a:cubicBezTo>
                <a:cubicBezTo>
                  <a:pt x="8667902" y="602284"/>
                  <a:pt x="8656929" y="598627"/>
                  <a:pt x="8648395" y="591312"/>
                </a:cubicBezTo>
                <a:cubicBezTo>
                  <a:pt x="8639861" y="583996"/>
                  <a:pt x="8635593" y="574040"/>
                  <a:pt x="8635593" y="561441"/>
                </a:cubicBezTo>
                <a:lnTo>
                  <a:pt x="8635593" y="393192"/>
                </a:lnTo>
                <a:lnTo>
                  <a:pt x="8473439" y="393192"/>
                </a:lnTo>
                <a:lnTo>
                  <a:pt x="8473439" y="507796"/>
                </a:lnTo>
                <a:cubicBezTo>
                  <a:pt x="8473439" y="539902"/>
                  <a:pt x="8477300" y="565505"/>
                  <a:pt x="8485022" y="584606"/>
                </a:cubicBezTo>
                <a:cubicBezTo>
                  <a:pt x="8480552" y="589076"/>
                  <a:pt x="8474354" y="593140"/>
                  <a:pt x="8466429" y="596798"/>
                </a:cubicBezTo>
                <a:cubicBezTo>
                  <a:pt x="8458504" y="600456"/>
                  <a:pt x="8449462" y="602284"/>
                  <a:pt x="8439302" y="602284"/>
                </a:cubicBezTo>
                <a:cubicBezTo>
                  <a:pt x="8425891" y="602284"/>
                  <a:pt x="8414918" y="598627"/>
                  <a:pt x="8406384" y="591312"/>
                </a:cubicBezTo>
                <a:cubicBezTo>
                  <a:pt x="8397849" y="583996"/>
                  <a:pt x="8393582" y="574040"/>
                  <a:pt x="8393582" y="561441"/>
                </a:cubicBezTo>
                <a:lnTo>
                  <a:pt x="8393582" y="255422"/>
                </a:lnTo>
                <a:cubicBezTo>
                  <a:pt x="8393582" y="224536"/>
                  <a:pt x="8389721" y="198932"/>
                  <a:pt x="8382000" y="178612"/>
                </a:cubicBezTo>
                <a:cubicBezTo>
                  <a:pt x="8386470" y="174142"/>
                  <a:pt x="8392668" y="170078"/>
                  <a:pt x="8400593" y="166420"/>
                </a:cubicBezTo>
                <a:cubicBezTo>
                  <a:pt x="8408517" y="162763"/>
                  <a:pt x="8417560" y="160934"/>
                  <a:pt x="8427719" y="160934"/>
                </a:cubicBezTo>
                <a:close/>
                <a:moveTo>
                  <a:pt x="7462494" y="160934"/>
                </a:moveTo>
                <a:cubicBezTo>
                  <a:pt x="7472248" y="160934"/>
                  <a:pt x="7480376" y="162153"/>
                  <a:pt x="7486878" y="164592"/>
                </a:cubicBezTo>
                <a:cubicBezTo>
                  <a:pt x="7493380" y="167030"/>
                  <a:pt x="7499070" y="170688"/>
                  <a:pt x="7503947" y="175564"/>
                </a:cubicBezTo>
                <a:cubicBezTo>
                  <a:pt x="7555966" y="312115"/>
                  <a:pt x="7594574" y="412496"/>
                  <a:pt x="7619771" y="476707"/>
                </a:cubicBezTo>
                <a:cubicBezTo>
                  <a:pt x="7669352" y="338937"/>
                  <a:pt x="7705114" y="236321"/>
                  <a:pt x="7727060" y="168859"/>
                </a:cubicBezTo>
                <a:cubicBezTo>
                  <a:pt x="7741284" y="163576"/>
                  <a:pt x="7758150" y="160934"/>
                  <a:pt x="7777658" y="160934"/>
                </a:cubicBezTo>
                <a:cubicBezTo>
                  <a:pt x="7789442" y="160934"/>
                  <a:pt x="7800314" y="162661"/>
                  <a:pt x="7810271" y="166116"/>
                </a:cubicBezTo>
                <a:cubicBezTo>
                  <a:pt x="7820228" y="169570"/>
                  <a:pt x="7826019" y="173532"/>
                  <a:pt x="7827644" y="178003"/>
                </a:cubicBezTo>
                <a:lnTo>
                  <a:pt x="7827644" y="507796"/>
                </a:lnTo>
                <a:cubicBezTo>
                  <a:pt x="7827644" y="538683"/>
                  <a:pt x="7831506" y="564286"/>
                  <a:pt x="7839227" y="584606"/>
                </a:cubicBezTo>
                <a:cubicBezTo>
                  <a:pt x="7834757" y="589076"/>
                  <a:pt x="7828457" y="593140"/>
                  <a:pt x="7820329" y="596798"/>
                </a:cubicBezTo>
                <a:cubicBezTo>
                  <a:pt x="7812202" y="600456"/>
                  <a:pt x="7803260" y="602284"/>
                  <a:pt x="7793507" y="602284"/>
                </a:cubicBezTo>
                <a:cubicBezTo>
                  <a:pt x="7780908" y="602284"/>
                  <a:pt x="7770545" y="598627"/>
                  <a:pt x="7762418" y="591312"/>
                </a:cubicBezTo>
                <a:cubicBezTo>
                  <a:pt x="7754290" y="583996"/>
                  <a:pt x="7750226" y="574040"/>
                  <a:pt x="7750226" y="561441"/>
                </a:cubicBezTo>
                <a:lnTo>
                  <a:pt x="7749616" y="258470"/>
                </a:lnTo>
                <a:lnTo>
                  <a:pt x="7644155" y="543763"/>
                </a:lnTo>
                <a:cubicBezTo>
                  <a:pt x="7627898" y="549452"/>
                  <a:pt x="7613675" y="552297"/>
                  <a:pt x="7601484" y="552297"/>
                </a:cubicBezTo>
                <a:cubicBezTo>
                  <a:pt x="7590510" y="552297"/>
                  <a:pt x="7580350" y="550265"/>
                  <a:pt x="7571003" y="546201"/>
                </a:cubicBezTo>
                <a:cubicBezTo>
                  <a:pt x="7551090" y="505155"/>
                  <a:pt x="7530770" y="458825"/>
                  <a:pt x="7510043" y="407212"/>
                </a:cubicBezTo>
                <a:cubicBezTo>
                  <a:pt x="7489317" y="355600"/>
                  <a:pt x="7470622" y="305003"/>
                  <a:pt x="7453960" y="255422"/>
                </a:cubicBezTo>
                <a:lnTo>
                  <a:pt x="7454570" y="507796"/>
                </a:lnTo>
                <a:cubicBezTo>
                  <a:pt x="7454570" y="543560"/>
                  <a:pt x="7458430" y="571804"/>
                  <a:pt x="7466152" y="592531"/>
                </a:cubicBezTo>
                <a:cubicBezTo>
                  <a:pt x="7459649" y="599033"/>
                  <a:pt x="7450302" y="602284"/>
                  <a:pt x="7438110" y="602284"/>
                </a:cubicBezTo>
                <a:cubicBezTo>
                  <a:pt x="7420228" y="602284"/>
                  <a:pt x="7411288" y="591718"/>
                  <a:pt x="7411288" y="570585"/>
                </a:cubicBezTo>
                <a:lnTo>
                  <a:pt x="7411288" y="253593"/>
                </a:lnTo>
                <a:cubicBezTo>
                  <a:pt x="7411288" y="217017"/>
                  <a:pt x="7409866" y="189585"/>
                  <a:pt x="7407020" y="171297"/>
                </a:cubicBezTo>
                <a:cubicBezTo>
                  <a:pt x="7413929" y="164388"/>
                  <a:pt x="7432421" y="160934"/>
                  <a:pt x="7462494" y="160934"/>
                </a:cubicBezTo>
                <a:close/>
                <a:moveTo>
                  <a:pt x="6760845" y="160934"/>
                </a:moveTo>
                <a:cubicBezTo>
                  <a:pt x="6774257" y="160934"/>
                  <a:pt x="6785128" y="164592"/>
                  <a:pt x="6793459" y="171907"/>
                </a:cubicBezTo>
                <a:cubicBezTo>
                  <a:pt x="6801790" y="179222"/>
                  <a:pt x="6805955" y="189179"/>
                  <a:pt x="6805955" y="201777"/>
                </a:cubicBezTo>
                <a:lnTo>
                  <a:pt x="6806565" y="551078"/>
                </a:lnTo>
                <a:cubicBezTo>
                  <a:pt x="6832980" y="550672"/>
                  <a:pt x="6860514" y="547217"/>
                  <a:pt x="6889165" y="540715"/>
                </a:cubicBezTo>
                <a:cubicBezTo>
                  <a:pt x="6917818" y="534212"/>
                  <a:pt x="6940474" y="526491"/>
                  <a:pt x="6957136" y="517550"/>
                </a:cubicBezTo>
                <a:cubicBezTo>
                  <a:pt x="6962012" y="520801"/>
                  <a:pt x="6965772" y="526288"/>
                  <a:pt x="6968413" y="534009"/>
                </a:cubicBezTo>
                <a:cubicBezTo>
                  <a:pt x="6971055" y="541731"/>
                  <a:pt x="6972376" y="549859"/>
                  <a:pt x="6972376" y="558393"/>
                </a:cubicBezTo>
                <a:cubicBezTo>
                  <a:pt x="6972376" y="568147"/>
                  <a:pt x="6970648" y="576478"/>
                  <a:pt x="6967194" y="583387"/>
                </a:cubicBezTo>
                <a:cubicBezTo>
                  <a:pt x="6963740" y="590296"/>
                  <a:pt x="6958762" y="593750"/>
                  <a:pt x="6952259" y="593750"/>
                </a:cubicBezTo>
                <a:lnTo>
                  <a:pt x="6772428" y="593750"/>
                </a:lnTo>
                <a:cubicBezTo>
                  <a:pt x="6759017" y="593750"/>
                  <a:pt x="6748043" y="590092"/>
                  <a:pt x="6739509" y="582777"/>
                </a:cubicBezTo>
                <a:cubicBezTo>
                  <a:pt x="6730975" y="575462"/>
                  <a:pt x="6726707" y="565505"/>
                  <a:pt x="6726707" y="552907"/>
                </a:cubicBezTo>
                <a:lnTo>
                  <a:pt x="6726707" y="255422"/>
                </a:lnTo>
                <a:cubicBezTo>
                  <a:pt x="6726707" y="224536"/>
                  <a:pt x="6722846" y="198932"/>
                  <a:pt x="6715125" y="178612"/>
                </a:cubicBezTo>
                <a:cubicBezTo>
                  <a:pt x="6719595" y="174142"/>
                  <a:pt x="6725793" y="170078"/>
                  <a:pt x="6733718" y="166420"/>
                </a:cubicBezTo>
                <a:cubicBezTo>
                  <a:pt x="6741642" y="162763"/>
                  <a:pt x="6750685" y="160934"/>
                  <a:pt x="6760845" y="160934"/>
                </a:cubicBezTo>
                <a:close/>
                <a:moveTo>
                  <a:pt x="5732145" y="160934"/>
                </a:moveTo>
                <a:cubicBezTo>
                  <a:pt x="5745557" y="160934"/>
                  <a:pt x="5756529" y="164592"/>
                  <a:pt x="5765064" y="171907"/>
                </a:cubicBezTo>
                <a:cubicBezTo>
                  <a:pt x="5773598" y="179222"/>
                  <a:pt x="5777866" y="189179"/>
                  <a:pt x="5777866" y="201777"/>
                </a:cubicBezTo>
                <a:lnTo>
                  <a:pt x="5777866" y="507796"/>
                </a:lnTo>
                <a:cubicBezTo>
                  <a:pt x="5777866" y="539902"/>
                  <a:pt x="5781725" y="565505"/>
                  <a:pt x="5789448" y="584606"/>
                </a:cubicBezTo>
                <a:cubicBezTo>
                  <a:pt x="5784977" y="589076"/>
                  <a:pt x="5778780" y="593140"/>
                  <a:pt x="5770855" y="596798"/>
                </a:cubicBezTo>
                <a:cubicBezTo>
                  <a:pt x="5762930" y="600456"/>
                  <a:pt x="5753888" y="602284"/>
                  <a:pt x="5743728" y="602284"/>
                </a:cubicBezTo>
                <a:cubicBezTo>
                  <a:pt x="5730316" y="602284"/>
                  <a:pt x="5719344" y="598627"/>
                  <a:pt x="5710809" y="591312"/>
                </a:cubicBezTo>
                <a:cubicBezTo>
                  <a:pt x="5702275" y="583996"/>
                  <a:pt x="5698007" y="574040"/>
                  <a:pt x="5698007" y="561441"/>
                </a:cubicBezTo>
                <a:lnTo>
                  <a:pt x="5698007" y="255422"/>
                </a:lnTo>
                <a:cubicBezTo>
                  <a:pt x="5698007" y="224536"/>
                  <a:pt x="5694147" y="198932"/>
                  <a:pt x="5686426" y="178612"/>
                </a:cubicBezTo>
                <a:cubicBezTo>
                  <a:pt x="5690895" y="174142"/>
                  <a:pt x="5697093" y="170078"/>
                  <a:pt x="5705018" y="166420"/>
                </a:cubicBezTo>
                <a:cubicBezTo>
                  <a:pt x="5712943" y="162763"/>
                  <a:pt x="5721985" y="160934"/>
                  <a:pt x="5732145" y="160934"/>
                </a:cubicBezTo>
                <a:close/>
                <a:moveTo>
                  <a:pt x="5046345" y="160934"/>
                </a:moveTo>
                <a:cubicBezTo>
                  <a:pt x="5059756" y="160934"/>
                  <a:pt x="5070729" y="164592"/>
                  <a:pt x="5079263" y="171907"/>
                </a:cubicBezTo>
                <a:cubicBezTo>
                  <a:pt x="5087799" y="179222"/>
                  <a:pt x="5092065" y="189179"/>
                  <a:pt x="5092065" y="201777"/>
                </a:cubicBezTo>
                <a:lnTo>
                  <a:pt x="5092065" y="507796"/>
                </a:lnTo>
                <a:cubicBezTo>
                  <a:pt x="5092065" y="539902"/>
                  <a:pt x="5095926" y="565505"/>
                  <a:pt x="5103648" y="584606"/>
                </a:cubicBezTo>
                <a:cubicBezTo>
                  <a:pt x="5099177" y="589076"/>
                  <a:pt x="5092980" y="593140"/>
                  <a:pt x="5085055" y="596798"/>
                </a:cubicBezTo>
                <a:cubicBezTo>
                  <a:pt x="5077130" y="600456"/>
                  <a:pt x="5068088" y="602284"/>
                  <a:pt x="5057927" y="602284"/>
                </a:cubicBezTo>
                <a:cubicBezTo>
                  <a:pt x="5044517" y="602284"/>
                  <a:pt x="5033544" y="598627"/>
                  <a:pt x="5025009" y="591312"/>
                </a:cubicBezTo>
                <a:cubicBezTo>
                  <a:pt x="5016475" y="583996"/>
                  <a:pt x="5012209" y="574040"/>
                  <a:pt x="5012209" y="561441"/>
                </a:cubicBezTo>
                <a:lnTo>
                  <a:pt x="5012209" y="255422"/>
                </a:lnTo>
                <a:cubicBezTo>
                  <a:pt x="5012209" y="224536"/>
                  <a:pt x="5008347" y="198932"/>
                  <a:pt x="5000625" y="178612"/>
                </a:cubicBezTo>
                <a:cubicBezTo>
                  <a:pt x="5005095" y="174142"/>
                  <a:pt x="5011293" y="170078"/>
                  <a:pt x="5019218" y="166420"/>
                </a:cubicBezTo>
                <a:cubicBezTo>
                  <a:pt x="5027143" y="162763"/>
                  <a:pt x="5036185" y="160934"/>
                  <a:pt x="5046345" y="160934"/>
                </a:cubicBezTo>
                <a:close/>
                <a:moveTo>
                  <a:pt x="3425266" y="160934"/>
                </a:moveTo>
                <a:cubicBezTo>
                  <a:pt x="3438272" y="160934"/>
                  <a:pt x="3449041" y="164592"/>
                  <a:pt x="3457575" y="171907"/>
                </a:cubicBezTo>
                <a:cubicBezTo>
                  <a:pt x="3466110" y="179222"/>
                  <a:pt x="3470377" y="189179"/>
                  <a:pt x="3470377" y="201777"/>
                </a:cubicBezTo>
                <a:lnTo>
                  <a:pt x="3470377" y="410870"/>
                </a:lnTo>
                <a:cubicBezTo>
                  <a:pt x="3470377" y="468172"/>
                  <a:pt x="3476473" y="509727"/>
                  <a:pt x="3488665" y="535533"/>
                </a:cubicBezTo>
                <a:cubicBezTo>
                  <a:pt x="3500857" y="561340"/>
                  <a:pt x="3520161" y="574243"/>
                  <a:pt x="3546578" y="574243"/>
                </a:cubicBezTo>
                <a:cubicBezTo>
                  <a:pt x="3574213" y="574243"/>
                  <a:pt x="3594533" y="560628"/>
                  <a:pt x="3607537" y="533400"/>
                </a:cubicBezTo>
                <a:cubicBezTo>
                  <a:pt x="3620542" y="506171"/>
                  <a:pt x="3627044" y="465328"/>
                  <a:pt x="3627044" y="410870"/>
                </a:cubicBezTo>
                <a:lnTo>
                  <a:pt x="3627044" y="255422"/>
                </a:lnTo>
                <a:cubicBezTo>
                  <a:pt x="3627044" y="224536"/>
                  <a:pt x="3623184" y="198932"/>
                  <a:pt x="3615462" y="178612"/>
                </a:cubicBezTo>
                <a:cubicBezTo>
                  <a:pt x="3620338" y="174142"/>
                  <a:pt x="3626638" y="170078"/>
                  <a:pt x="3634360" y="166420"/>
                </a:cubicBezTo>
                <a:cubicBezTo>
                  <a:pt x="3642082" y="162763"/>
                  <a:pt x="3650818" y="160934"/>
                  <a:pt x="3660573" y="160934"/>
                </a:cubicBezTo>
                <a:cubicBezTo>
                  <a:pt x="3673577" y="160934"/>
                  <a:pt x="3684449" y="164592"/>
                  <a:pt x="3693186" y="171907"/>
                </a:cubicBezTo>
                <a:cubicBezTo>
                  <a:pt x="3701924" y="179222"/>
                  <a:pt x="3706292" y="189179"/>
                  <a:pt x="3706292" y="201777"/>
                </a:cubicBezTo>
                <a:lnTo>
                  <a:pt x="3706292" y="406603"/>
                </a:lnTo>
                <a:cubicBezTo>
                  <a:pt x="3706292" y="471627"/>
                  <a:pt x="3692882" y="520496"/>
                  <a:pt x="3666059" y="553212"/>
                </a:cubicBezTo>
                <a:cubicBezTo>
                  <a:pt x="3639236" y="585927"/>
                  <a:pt x="3599409" y="602284"/>
                  <a:pt x="3546578" y="602284"/>
                </a:cubicBezTo>
                <a:cubicBezTo>
                  <a:pt x="3494557" y="602284"/>
                  <a:pt x="3455646" y="586435"/>
                  <a:pt x="3429839" y="554736"/>
                </a:cubicBezTo>
                <a:cubicBezTo>
                  <a:pt x="3404031" y="523036"/>
                  <a:pt x="3391129" y="473659"/>
                  <a:pt x="3391129" y="406603"/>
                </a:cubicBezTo>
                <a:lnTo>
                  <a:pt x="3391129" y="255422"/>
                </a:lnTo>
                <a:cubicBezTo>
                  <a:pt x="3391129" y="224536"/>
                  <a:pt x="3387268" y="198932"/>
                  <a:pt x="3379547" y="178612"/>
                </a:cubicBezTo>
                <a:cubicBezTo>
                  <a:pt x="3384017" y="174142"/>
                  <a:pt x="3390215" y="170078"/>
                  <a:pt x="3398140" y="166420"/>
                </a:cubicBezTo>
                <a:cubicBezTo>
                  <a:pt x="3406065" y="162763"/>
                  <a:pt x="3415107" y="160934"/>
                  <a:pt x="3425266" y="160934"/>
                </a:cubicBezTo>
                <a:close/>
                <a:moveTo>
                  <a:pt x="2474595" y="160934"/>
                </a:moveTo>
                <a:cubicBezTo>
                  <a:pt x="2488007" y="160934"/>
                  <a:pt x="2498979" y="164592"/>
                  <a:pt x="2507514" y="171907"/>
                </a:cubicBezTo>
                <a:cubicBezTo>
                  <a:pt x="2516048" y="179222"/>
                  <a:pt x="2520316" y="189179"/>
                  <a:pt x="2520316" y="201777"/>
                </a:cubicBezTo>
                <a:lnTo>
                  <a:pt x="2520316" y="350520"/>
                </a:lnTo>
                <a:lnTo>
                  <a:pt x="2682469" y="350520"/>
                </a:lnTo>
                <a:lnTo>
                  <a:pt x="2682469" y="255422"/>
                </a:lnTo>
                <a:cubicBezTo>
                  <a:pt x="2682469" y="224536"/>
                  <a:pt x="2678608" y="198932"/>
                  <a:pt x="2670887" y="178612"/>
                </a:cubicBezTo>
                <a:cubicBezTo>
                  <a:pt x="2675357" y="174142"/>
                  <a:pt x="2681555" y="170078"/>
                  <a:pt x="2689480" y="166420"/>
                </a:cubicBezTo>
                <a:cubicBezTo>
                  <a:pt x="2697404" y="162763"/>
                  <a:pt x="2706447" y="160934"/>
                  <a:pt x="2716606" y="160934"/>
                </a:cubicBezTo>
                <a:cubicBezTo>
                  <a:pt x="2729612" y="160934"/>
                  <a:pt x="2740483" y="164592"/>
                  <a:pt x="2749220" y="171907"/>
                </a:cubicBezTo>
                <a:cubicBezTo>
                  <a:pt x="2757958" y="179222"/>
                  <a:pt x="2762327" y="189179"/>
                  <a:pt x="2762327" y="201777"/>
                </a:cubicBezTo>
                <a:lnTo>
                  <a:pt x="2762327" y="507796"/>
                </a:lnTo>
                <a:cubicBezTo>
                  <a:pt x="2762327" y="539902"/>
                  <a:pt x="2766187" y="565505"/>
                  <a:pt x="2773909" y="584606"/>
                </a:cubicBezTo>
                <a:cubicBezTo>
                  <a:pt x="2769439" y="589076"/>
                  <a:pt x="2763242" y="593140"/>
                  <a:pt x="2755316" y="596798"/>
                </a:cubicBezTo>
                <a:cubicBezTo>
                  <a:pt x="2747392" y="600456"/>
                  <a:pt x="2738350" y="602284"/>
                  <a:pt x="2728189" y="602284"/>
                </a:cubicBezTo>
                <a:cubicBezTo>
                  <a:pt x="2714778" y="602284"/>
                  <a:pt x="2703805" y="598627"/>
                  <a:pt x="2695270" y="591312"/>
                </a:cubicBezTo>
                <a:cubicBezTo>
                  <a:pt x="2686736" y="583996"/>
                  <a:pt x="2682469" y="574040"/>
                  <a:pt x="2682469" y="561441"/>
                </a:cubicBezTo>
                <a:lnTo>
                  <a:pt x="2682469" y="393192"/>
                </a:lnTo>
                <a:lnTo>
                  <a:pt x="2520316" y="393192"/>
                </a:lnTo>
                <a:lnTo>
                  <a:pt x="2520316" y="507796"/>
                </a:lnTo>
                <a:cubicBezTo>
                  <a:pt x="2520316" y="539902"/>
                  <a:pt x="2524176" y="565505"/>
                  <a:pt x="2531898" y="584606"/>
                </a:cubicBezTo>
                <a:cubicBezTo>
                  <a:pt x="2527427" y="589076"/>
                  <a:pt x="2521230" y="593140"/>
                  <a:pt x="2513305" y="596798"/>
                </a:cubicBezTo>
                <a:cubicBezTo>
                  <a:pt x="2505380" y="600456"/>
                  <a:pt x="2496338" y="602284"/>
                  <a:pt x="2486178" y="602284"/>
                </a:cubicBezTo>
                <a:cubicBezTo>
                  <a:pt x="2472767" y="602284"/>
                  <a:pt x="2461794" y="598627"/>
                  <a:pt x="2453259" y="591312"/>
                </a:cubicBezTo>
                <a:cubicBezTo>
                  <a:pt x="2444725" y="583996"/>
                  <a:pt x="2440458" y="574040"/>
                  <a:pt x="2440458" y="561441"/>
                </a:cubicBezTo>
                <a:lnTo>
                  <a:pt x="2440458" y="255422"/>
                </a:lnTo>
                <a:cubicBezTo>
                  <a:pt x="2440458" y="224536"/>
                  <a:pt x="2436597" y="198932"/>
                  <a:pt x="2428876" y="178612"/>
                </a:cubicBezTo>
                <a:cubicBezTo>
                  <a:pt x="2433346" y="174142"/>
                  <a:pt x="2439543" y="170078"/>
                  <a:pt x="2447468" y="166420"/>
                </a:cubicBezTo>
                <a:cubicBezTo>
                  <a:pt x="2455393" y="162763"/>
                  <a:pt x="2464435" y="160934"/>
                  <a:pt x="2474595" y="160934"/>
                </a:cubicBezTo>
                <a:close/>
                <a:moveTo>
                  <a:pt x="883921" y="160934"/>
                </a:moveTo>
                <a:cubicBezTo>
                  <a:pt x="897332" y="160934"/>
                  <a:pt x="908305" y="164592"/>
                  <a:pt x="916839" y="171907"/>
                </a:cubicBezTo>
                <a:cubicBezTo>
                  <a:pt x="925373" y="179222"/>
                  <a:pt x="929641" y="189179"/>
                  <a:pt x="929641" y="201777"/>
                </a:cubicBezTo>
                <a:lnTo>
                  <a:pt x="929641" y="350520"/>
                </a:lnTo>
                <a:lnTo>
                  <a:pt x="1091794" y="350520"/>
                </a:lnTo>
                <a:lnTo>
                  <a:pt x="1091794" y="255422"/>
                </a:lnTo>
                <a:cubicBezTo>
                  <a:pt x="1091794" y="224536"/>
                  <a:pt x="1087933" y="198932"/>
                  <a:pt x="1080211" y="178612"/>
                </a:cubicBezTo>
                <a:cubicBezTo>
                  <a:pt x="1084682" y="174142"/>
                  <a:pt x="1090880" y="170078"/>
                  <a:pt x="1098804" y="166420"/>
                </a:cubicBezTo>
                <a:cubicBezTo>
                  <a:pt x="1106729" y="162763"/>
                  <a:pt x="1115772" y="160934"/>
                  <a:pt x="1125932" y="160934"/>
                </a:cubicBezTo>
                <a:cubicBezTo>
                  <a:pt x="1138937" y="160934"/>
                  <a:pt x="1149808" y="164592"/>
                  <a:pt x="1158545" y="171907"/>
                </a:cubicBezTo>
                <a:cubicBezTo>
                  <a:pt x="1167283" y="179222"/>
                  <a:pt x="1171652" y="189179"/>
                  <a:pt x="1171652" y="201777"/>
                </a:cubicBezTo>
                <a:lnTo>
                  <a:pt x="1171652" y="507796"/>
                </a:lnTo>
                <a:cubicBezTo>
                  <a:pt x="1171652" y="539902"/>
                  <a:pt x="1175513" y="565505"/>
                  <a:pt x="1183234" y="584606"/>
                </a:cubicBezTo>
                <a:cubicBezTo>
                  <a:pt x="1178764" y="589076"/>
                  <a:pt x="1172566" y="593140"/>
                  <a:pt x="1164641" y="596798"/>
                </a:cubicBezTo>
                <a:cubicBezTo>
                  <a:pt x="1156717" y="600456"/>
                  <a:pt x="1147674" y="602284"/>
                  <a:pt x="1137514" y="602284"/>
                </a:cubicBezTo>
                <a:cubicBezTo>
                  <a:pt x="1124103" y="602284"/>
                  <a:pt x="1113130" y="598627"/>
                  <a:pt x="1104596" y="591312"/>
                </a:cubicBezTo>
                <a:cubicBezTo>
                  <a:pt x="1096061" y="583996"/>
                  <a:pt x="1091794" y="574040"/>
                  <a:pt x="1091794" y="561441"/>
                </a:cubicBezTo>
                <a:lnTo>
                  <a:pt x="1091794" y="393192"/>
                </a:lnTo>
                <a:lnTo>
                  <a:pt x="929641" y="393192"/>
                </a:lnTo>
                <a:lnTo>
                  <a:pt x="929641" y="507796"/>
                </a:lnTo>
                <a:cubicBezTo>
                  <a:pt x="929641" y="539902"/>
                  <a:pt x="933501" y="565505"/>
                  <a:pt x="941223" y="584606"/>
                </a:cubicBezTo>
                <a:cubicBezTo>
                  <a:pt x="936752" y="589076"/>
                  <a:pt x="930555" y="593140"/>
                  <a:pt x="922630" y="596798"/>
                </a:cubicBezTo>
                <a:cubicBezTo>
                  <a:pt x="914705" y="600456"/>
                  <a:pt x="905663" y="602284"/>
                  <a:pt x="895503" y="602284"/>
                </a:cubicBezTo>
                <a:cubicBezTo>
                  <a:pt x="882091" y="602284"/>
                  <a:pt x="871119" y="598627"/>
                  <a:pt x="862585" y="591312"/>
                </a:cubicBezTo>
                <a:cubicBezTo>
                  <a:pt x="854050" y="583996"/>
                  <a:pt x="849783" y="574040"/>
                  <a:pt x="849783" y="561441"/>
                </a:cubicBezTo>
                <a:lnTo>
                  <a:pt x="849783" y="255422"/>
                </a:lnTo>
                <a:cubicBezTo>
                  <a:pt x="849783" y="224536"/>
                  <a:pt x="845922" y="198932"/>
                  <a:pt x="838200" y="178612"/>
                </a:cubicBezTo>
                <a:cubicBezTo>
                  <a:pt x="842671" y="174142"/>
                  <a:pt x="848869" y="170078"/>
                  <a:pt x="856793" y="166420"/>
                </a:cubicBezTo>
                <a:cubicBezTo>
                  <a:pt x="864718" y="162763"/>
                  <a:pt x="873760" y="160934"/>
                  <a:pt x="883921" y="160934"/>
                </a:cubicBezTo>
                <a:close/>
                <a:moveTo>
                  <a:pt x="45720" y="160934"/>
                </a:moveTo>
                <a:cubicBezTo>
                  <a:pt x="59132" y="160934"/>
                  <a:pt x="70003" y="164592"/>
                  <a:pt x="78334" y="171907"/>
                </a:cubicBezTo>
                <a:cubicBezTo>
                  <a:pt x="86665" y="179222"/>
                  <a:pt x="90831" y="189179"/>
                  <a:pt x="90831" y="201777"/>
                </a:cubicBezTo>
                <a:lnTo>
                  <a:pt x="91441" y="372465"/>
                </a:lnTo>
                <a:lnTo>
                  <a:pt x="105461" y="368808"/>
                </a:lnTo>
                <a:cubicBezTo>
                  <a:pt x="127813" y="362305"/>
                  <a:pt x="146813" y="350723"/>
                  <a:pt x="162459" y="334060"/>
                </a:cubicBezTo>
                <a:cubicBezTo>
                  <a:pt x="178105" y="317398"/>
                  <a:pt x="189890" y="298704"/>
                  <a:pt x="197815" y="277977"/>
                </a:cubicBezTo>
                <a:cubicBezTo>
                  <a:pt x="205740" y="257251"/>
                  <a:pt x="209703" y="237744"/>
                  <a:pt x="209703" y="219456"/>
                </a:cubicBezTo>
                <a:cubicBezTo>
                  <a:pt x="209703" y="208483"/>
                  <a:pt x="208585" y="198831"/>
                  <a:pt x="206350" y="190500"/>
                </a:cubicBezTo>
                <a:cubicBezTo>
                  <a:pt x="204115" y="182168"/>
                  <a:pt x="201575" y="175768"/>
                  <a:pt x="198730" y="171297"/>
                </a:cubicBezTo>
                <a:cubicBezTo>
                  <a:pt x="210515" y="166420"/>
                  <a:pt x="221488" y="163982"/>
                  <a:pt x="231648" y="163982"/>
                </a:cubicBezTo>
                <a:cubicBezTo>
                  <a:pt x="268631" y="163982"/>
                  <a:pt x="287122" y="184099"/>
                  <a:pt x="287122" y="224332"/>
                </a:cubicBezTo>
                <a:cubicBezTo>
                  <a:pt x="287122" y="254812"/>
                  <a:pt x="276454" y="284276"/>
                  <a:pt x="255118" y="312724"/>
                </a:cubicBezTo>
                <a:cubicBezTo>
                  <a:pt x="233782" y="341172"/>
                  <a:pt x="201981" y="363524"/>
                  <a:pt x="159716" y="379780"/>
                </a:cubicBezTo>
                <a:cubicBezTo>
                  <a:pt x="182880" y="382219"/>
                  <a:pt x="200864" y="388112"/>
                  <a:pt x="213665" y="397459"/>
                </a:cubicBezTo>
                <a:cubicBezTo>
                  <a:pt x="226467" y="406806"/>
                  <a:pt x="236525" y="420420"/>
                  <a:pt x="243840" y="438302"/>
                </a:cubicBezTo>
                <a:lnTo>
                  <a:pt x="271272" y="502920"/>
                </a:lnTo>
                <a:cubicBezTo>
                  <a:pt x="278588" y="518363"/>
                  <a:pt x="284480" y="528929"/>
                  <a:pt x="288951" y="534619"/>
                </a:cubicBezTo>
                <a:cubicBezTo>
                  <a:pt x="293421" y="540309"/>
                  <a:pt x="298907" y="543356"/>
                  <a:pt x="305410" y="543763"/>
                </a:cubicBezTo>
                <a:lnTo>
                  <a:pt x="307848" y="543763"/>
                </a:lnTo>
                <a:cubicBezTo>
                  <a:pt x="311913" y="543763"/>
                  <a:pt x="316179" y="542137"/>
                  <a:pt x="320650" y="538886"/>
                </a:cubicBezTo>
                <a:cubicBezTo>
                  <a:pt x="323901" y="547827"/>
                  <a:pt x="325527" y="555345"/>
                  <a:pt x="325527" y="561441"/>
                </a:cubicBezTo>
                <a:cubicBezTo>
                  <a:pt x="325527" y="574040"/>
                  <a:pt x="320650" y="584504"/>
                  <a:pt x="310896" y="592836"/>
                </a:cubicBezTo>
                <a:cubicBezTo>
                  <a:pt x="301143" y="601167"/>
                  <a:pt x="288544" y="605332"/>
                  <a:pt x="273101" y="605332"/>
                </a:cubicBezTo>
                <a:cubicBezTo>
                  <a:pt x="251156" y="605332"/>
                  <a:pt x="234290" y="597408"/>
                  <a:pt x="222504" y="581558"/>
                </a:cubicBezTo>
                <a:cubicBezTo>
                  <a:pt x="210718" y="565708"/>
                  <a:pt x="200356" y="544372"/>
                  <a:pt x="191415" y="517550"/>
                </a:cubicBezTo>
                <a:lnTo>
                  <a:pt x="173127" y="462686"/>
                </a:lnTo>
                <a:cubicBezTo>
                  <a:pt x="167031" y="444804"/>
                  <a:pt x="158801" y="430174"/>
                  <a:pt x="148438" y="418795"/>
                </a:cubicBezTo>
                <a:cubicBezTo>
                  <a:pt x="138075" y="407416"/>
                  <a:pt x="122530" y="401726"/>
                  <a:pt x="101804" y="401726"/>
                </a:cubicBezTo>
                <a:lnTo>
                  <a:pt x="91441" y="401726"/>
                </a:lnTo>
                <a:lnTo>
                  <a:pt x="91441" y="507796"/>
                </a:lnTo>
                <a:cubicBezTo>
                  <a:pt x="91441" y="539902"/>
                  <a:pt x="95301" y="565505"/>
                  <a:pt x="103022" y="584606"/>
                </a:cubicBezTo>
                <a:cubicBezTo>
                  <a:pt x="98553" y="589076"/>
                  <a:pt x="92355" y="593140"/>
                  <a:pt x="84430" y="596798"/>
                </a:cubicBezTo>
                <a:cubicBezTo>
                  <a:pt x="76505" y="600456"/>
                  <a:pt x="67463" y="602284"/>
                  <a:pt x="57303" y="602284"/>
                </a:cubicBezTo>
                <a:cubicBezTo>
                  <a:pt x="43891" y="602284"/>
                  <a:pt x="32919" y="598627"/>
                  <a:pt x="24384" y="591312"/>
                </a:cubicBezTo>
                <a:cubicBezTo>
                  <a:pt x="15850" y="583996"/>
                  <a:pt x="11583" y="574040"/>
                  <a:pt x="11583" y="561441"/>
                </a:cubicBezTo>
                <a:lnTo>
                  <a:pt x="11583" y="255422"/>
                </a:lnTo>
                <a:cubicBezTo>
                  <a:pt x="11583" y="224536"/>
                  <a:pt x="7722" y="198932"/>
                  <a:pt x="0" y="178612"/>
                </a:cubicBezTo>
                <a:cubicBezTo>
                  <a:pt x="4471" y="174142"/>
                  <a:pt x="10668" y="170078"/>
                  <a:pt x="18594" y="166420"/>
                </a:cubicBezTo>
                <a:cubicBezTo>
                  <a:pt x="26518" y="162763"/>
                  <a:pt x="35560" y="160934"/>
                  <a:pt x="45720" y="160934"/>
                </a:cubicBezTo>
                <a:close/>
                <a:moveTo>
                  <a:pt x="12043485" y="160324"/>
                </a:moveTo>
                <a:cubicBezTo>
                  <a:pt x="12066244" y="160324"/>
                  <a:pt x="12087986" y="163169"/>
                  <a:pt x="12108713" y="168859"/>
                </a:cubicBezTo>
                <a:cubicBezTo>
                  <a:pt x="12129439" y="174548"/>
                  <a:pt x="12146407" y="182880"/>
                  <a:pt x="12159614" y="193852"/>
                </a:cubicBezTo>
                <a:cubicBezTo>
                  <a:pt x="12172822" y="204825"/>
                  <a:pt x="12179427" y="217627"/>
                  <a:pt x="12179427" y="232257"/>
                </a:cubicBezTo>
                <a:cubicBezTo>
                  <a:pt x="12179427" y="244856"/>
                  <a:pt x="12173737" y="255727"/>
                  <a:pt x="12162358" y="264871"/>
                </a:cubicBezTo>
                <a:cubicBezTo>
                  <a:pt x="12150979" y="274015"/>
                  <a:pt x="12135332" y="278384"/>
                  <a:pt x="12115418" y="277977"/>
                </a:cubicBezTo>
                <a:cubicBezTo>
                  <a:pt x="12109322" y="217830"/>
                  <a:pt x="12085751" y="187756"/>
                  <a:pt x="12044705" y="187756"/>
                </a:cubicBezTo>
                <a:cubicBezTo>
                  <a:pt x="12014226" y="187756"/>
                  <a:pt x="11991670" y="203708"/>
                  <a:pt x="11977039" y="235610"/>
                </a:cubicBezTo>
                <a:cubicBezTo>
                  <a:pt x="11962409" y="267512"/>
                  <a:pt x="11955094" y="315976"/>
                  <a:pt x="11955094" y="381000"/>
                </a:cubicBezTo>
                <a:cubicBezTo>
                  <a:pt x="11955094" y="446024"/>
                  <a:pt x="11962205" y="494487"/>
                  <a:pt x="11976430" y="526389"/>
                </a:cubicBezTo>
                <a:cubicBezTo>
                  <a:pt x="11990654" y="558292"/>
                  <a:pt x="12012802" y="574243"/>
                  <a:pt x="12042876" y="574243"/>
                </a:cubicBezTo>
                <a:cubicBezTo>
                  <a:pt x="12064821" y="574243"/>
                  <a:pt x="12082704" y="566115"/>
                  <a:pt x="12096521" y="549859"/>
                </a:cubicBezTo>
                <a:cubicBezTo>
                  <a:pt x="12110338" y="533603"/>
                  <a:pt x="12119280" y="509219"/>
                  <a:pt x="12123343" y="476707"/>
                </a:cubicBezTo>
                <a:cubicBezTo>
                  <a:pt x="12129034" y="475894"/>
                  <a:pt x="12133301" y="475488"/>
                  <a:pt x="12136145" y="475488"/>
                </a:cubicBezTo>
                <a:cubicBezTo>
                  <a:pt x="12150775" y="475488"/>
                  <a:pt x="12163476" y="479145"/>
                  <a:pt x="12174245" y="486460"/>
                </a:cubicBezTo>
                <a:cubicBezTo>
                  <a:pt x="12185014" y="493776"/>
                  <a:pt x="12190400" y="503732"/>
                  <a:pt x="12190400" y="516331"/>
                </a:cubicBezTo>
                <a:cubicBezTo>
                  <a:pt x="12190400" y="534212"/>
                  <a:pt x="12183084" y="549656"/>
                  <a:pt x="12168453" y="562660"/>
                </a:cubicBezTo>
                <a:cubicBezTo>
                  <a:pt x="12153823" y="575665"/>
                  <a:pt x="12134825" y="585520"/>
                  <a:pt x="12111456" y="592226"/>
                </a:cubicBezTo>
                <a:cubicBezTo>
                  <a:pt x="12088087" y="598932"/>
                  <a:pt x="12063603" y="602284"/>
                  <a:pt x="12038000" y="602284"/>
                </a:cubicBezTo>
                <a:cubicBezTo>
                  <a:pt x="11983948" y="602284"/>
                  <a:pt x="11941987" y="582980"/>
                  <a:pt x="11912117" y="544372"/>
                </a:cubicBezTo>
                <a:cubicBezTo>
                  <a:pt x="11882246" y="505764"/>
                  <a:pt x="11867311" y="451307"/>
                  <a:pt x="11867311" y="381000"/>
                </a:cubicBezTo>
                <a:cubicBezTo>
                  <a:pt x="11867311" y="310692"/>
                  <a:pt x="11882755" y="256336"/>
                  <a:pt x="11913641" y="217932"/>
                </a:cubicBezTo>
                <a:cubicBezTo>
                  <a:pt x="11944527" y="179527"/>
                  <a:pt x="11987809" y="160324"/>
                  <a:pt x="12043485" y="160324"/>
                </a:cubicBezTo>
                <a:close/>
                <a:moveTo>
                  <a:pt x="11228450" y="160324"/>
                </a:moveTo>
                <a:cubicBezTo>
                  <a:pt x="11287785" y="160324"/>
                  <a:pt x="11332387" y="169062"/>
                  <a:pt x="11362258" y="186537"/>
                </a:cubicBezTo>
                <a:cubicBezTo>
                  <a:pt x="11392129" y="204012"/>
                  <a:pt x="11407064" y="232257"/>
                  <a:pt x="11407064" y="271272"/>
                </a:cubicBezTo>
                <a:cubicBezTo>
                  <a:pt x="11407064" y="300939"/>
                  <a:pt x="11398529" y="326034"/>
                  <a:pt x="11381461" y="346557"/>
                </a:cubicBezTo>
                <a:cubicBezTo>
                  <a:pt x="11364392" y="367080"/>
                  <a:pt x="11340820" y="381203"/>
                  <a:pt x="11310746" y="388924"/>
                </a:cubicBezTo>
                <a:cubicBezTo>
                  <a:pt x="11324564" y="392988"/>
                  <a:pt x="11336045" y="399288"/>
                  <a:pt x="11345188" y="407822"/>
                </a:cubicBezTo>
                <a:cubicBezTo>
                  <a:pt x="11354333" y="416356"/>
                  <a:pt x="11362563" y="427329"/>
                  <a:pt x="11369878" y="440740"/>
                </a:cubicBezTo>
                <a:lnTo>
                  <a:pt x="11395481" y="499872"/>
                </a:lnTo>
                <a:cubicBezTo>
                  <a:pt x="11401577" y="514096"/>
                  <a:pt x="11407267" y="524459"/>
                  <a:pt x="11412549" y="530961"/>
                </a:cubicBezTo>
                <a:cubicBezTo>
                  <a:pt x="11417833" y="537464"/>
                  <a:pt x="11423522" y="540918"/>
                  <a:pt x="11429618" y="541324"/>
                </a:cubicBezTo>
                <a:cubicBezTo>
                  <a:pt x="11435309" y="541324"/>
                  <a:pt x="11440185" y="539496"/>
                  <a:pt x="11444249" y="535838"/>
                </a:cubicBezTo>
                <a:cubicBezTo>
                  <a:pt x="11447501" y="543560"/>
                  <a:pt x="11449126" y="550875"/>
                  <a:pt x="11449126" y="557784"/>
                </a:cubicBezTo>
                <a:cubicBezTo>
                  <a:pt x="11449126" y="572008"/>
                  <a:pt x="11443843" y="582980"/>
                  <a:pt x="11433276" y="590702"/>
                </a:cubicBezTo>
                <a:cubicBezTo>
                  <a:pt x="11422709" y="598424"/>
                  <a:pt x="11411940" y="602284"/>
                  <a:pt x="11400968" y="602284"/>
                </a:cubicBezTo>
                <a:cubicBezTo>
                  <a:pt x="11385117" y="602284"/>
                  <a:pt x="11372215" y="598932"/>
                  <a:pt x="11362258" y="592226"/>
                </a:cubicBezTo>
                <a:cubicBezTo>
                  <a:pt x="11352301" y="585520"/>
                  <a:pt x="11344173" y="576376"/>
                  <a:pt x="11337874" y="564794"/>
                </a:cubicBezTo>
                <a:cubicBezTo>
                  <a:pt x="11331574" y="553212"/>
                  <a:pt x="11323954" y="536244"/>
                  <a:pt x="11315014" y="513892"/>
                </a:cubicBezTo>
                <a:lnTo>
                  <a:pt x="11296116" y="463905"/>
                </a:lnTo>
                <a:cubicBezTo>
                  <a:pt x="11290834" y="450494"/>
                  <a:pt x="11285956" y="440029"/>
                  <a:pt x="11281485" y="432511"/>
                </a:cubicBezTo>
                <a:cubicBezTo>
                  <a:pt x="11277015" y="424992"/>
                  <a:pt x="11270716" y="418693"/>
                  <a:pt x="11262588" y="413613"/>
                </a:cubicBezTo>
                <a:cubicBezTo>
                  <a:pt x="11254460" y="408533"/>
                  <a:pt x="11243690" y="405993"/>
                  <a:pt x="11230279" y="405993"/>
                </a:cubicBezTo>
                <a:lnTo>
                  <a:pt x="11207114" y="405384"/>
                </a:lnTo>
                <a:lnTo>
                  <a:pt x="11207114" y="512064"/>
                </a:lnTo>
                <a:cubicBezTo>
                  <a:pt x="11207114" y="542544"/>
                  <a:pt x="11210976" y="566724"/>
                  <a:pt x="11218697" y="584606"/>
                </a:cubicBezTo>
                <a:cubicBezTo>
                  <a:pt x="11214227" y="589076"/>
                  <a:pt x="11208029" y="593140"/>
                  <a:pt x="11200104" y="596798"/>
                </a:cubicBezTo>
                <a:cubicBezTo>
                  <a:pt x="11192179" y="600456"/>
                  <a:pt x="11183137" y="602284"/>
                  <a:pt x="11172977" y="602284"/>
                </a:cubicBezTo>
                <a:cubicBezTo>
                  <a:pt x="11159566" y="602284"/>
                  <a:pt x="11148594" y="598627"/>
                  <a:pt x="11140059" y="591312"/>
                </a:cubicBezTo>
                <a:cubicBezTo>
                  <a:pt x="11131524" y="583996"/>
                  <a:pt x="11127256" y="574040"/>
                  <a:pt x="11127256" y="561441"/>
                </a:cubicBezTo>
                <a:lnTo>
                  <a:pt x="11127256" y="255422"/>
                </a:lnTo>
                <a:cubicBezTo>
                  <a:pt x="11127256" y="224536"/>
                  <a:pt x="11123396" y="198932"/>
                  <a:pt x="11115675" y="178612"/>
                </a:cubicBezTo>
                <a:cubicBezTo>
                  <a:pt x="11140872" y="166420"/>
                  <a:pt x="11178464" y="160324"/>
                  <a:pt x="11228450" y="160324"/>
                </a:cubicBezTo>
                <a:close/>
                <a:moveTo>
                  <a:pt x="6366588" y="160324"/>
                </a:moveTo>
                <a:cubicBezTo>
                  <a:pt x="6389344" y="160324"/>
                  <a:pt x="6411088" y="163169"/>
                  <a:pt x="6431814" y="168859"/>
                </a:cubicBezTo>
                <a:cubicBezTo>
                  <a:pt x="6452540" y="174548"/>
                  <a:pt x="6469507" y="182880"/>
                  <a:pt x="6482715" y="193852"/>
                </a:cubicBezTo>
                <a:cubicBezTo>
                  <a:pt x="6495924" y="204825"/>
                  <a:pt x="6502527" y="217627"/>
                  <a:pt x="6502527" y="232257"/>
                </a:cubicBezTo>
                <a:cubicBezTo>
                  <a:pt x="6502527" y="244856"/>
                  <a:pt x="6496838" y="255727"/>
                  <a:pt x="6485458" y="264871"/>
                </a:cubicBezTo>
                <a:cubicBezTo>
                  <a:pt x="6474079" y="274015"/>
                  <a:pt x="6458432" y="278384"/>
                  <a:pt x="6438519" y="277977"/>
                </a:cubicBezTo>
                <a:cubicBezTo>
                  <a:pt x="6432424" y="217830"/>
                  <a:pt x="6408853" y="187756"/>
                  <a:pt x="6367806" y="187756"/>
                </a:cubicBezTo>
                <a:cubicBezTo>
                  <a:pt x="6337326" y="187756"/>
                  <a:pt x="6314771" y="203708"/>
                  <a:pt x="6300140" y="235610"/>
                </a:cubicBezTo>
                <a:cubicBezTo>
                  <a:pt x="6285510" y="267512"/>
                  <a:pt x="6278194" y="315976"/>
                  <a:pt x="6278194" y="381000"/>
                </a:cubicBezTo>
                <a:cubicBezTo>
                  <a:pt x="6278194" y="446024"/>
                  <a:pt x="6285307" y="494487"/>
                  <a:pt x="6299530" y="526389"/>
                </a:cubicBezTo>
                <a:cubicBezTo>
                  <a:pt x="6313754" y="558292"/>
                  <a:pt x="6335903" y="574243"/>
                  <a:pt x="6365977" y="574243"/>
                </a:cubicBezTo>
                <a:cubicBezTo>
                  <a:pt x="6387923" y="574243"/>
                  <a:pt x="6405804" y="566115"/>
                  <a:pt x="6419622" y="549859"/>
                </a:cubicBezTo>
                <a:cubicBezTo>
                  <a:pt x="6433440" y="533603"/>
                  <a:pt x="6442381" y="509219"/>
                  <a:pt x="6446444" y="476707"/>
                </a:cubicBezTo>
                <a:cubicBezTo>
                  <a:pt x="6452134" y="475894"/>
                  <a:pt x="6456401" y="475488"/>
                  <a:pt x="6459246" y="475488"/>
                </a:cubicBezTo>
                <a:cubicBezTo>
                  <a:pt x="6473877" y="475488"/>
                  <a:pt x="6486576" y="479145"/>
                  <a:pt x="6497346" y="486460"/>
                </a:cubicBezTo>
                <a:cubicBezTo>
                  <a:pt x="6508115" y="493776"/>
                  <a:pt x="6513500" y="503732"/>
                  <a:pt x="6513500" y="516331"/>
                </a:cubicBezTo>
                <a:cubicBezTo>
                  <a:pt x="6513500" y="534212"/>
                  <a:pt x="6506186" y="549656"/>
                  <a:pt x="6491555" y="562660"/>
                </a:cubicBezTo>
                <a:cubicBezTo>
                  <a:pt x="6476924" y="575665"/>
                  <a:pt x="6457926" y="585520"/>
                  <a:pt x="6434557" y="592226"/>
                </a:cubicBezTo>
                <a:cubicBezTo>
                  <a:pt x="6411189" y="598932"/>
                  <a:pt x="6386703" y="602284"/>
                  <a:pt x="6361101" y="602284"/>
                </a:cubicBezTo>
                <a:cubicBezTo>
                  <a:pt x="6307049" y="602284"/>
                  <a:pt x="6265089" y="582980"/>
                  <a:pt x="6235218" y="544372"/>
                </a:cubicBezTo>
                <a:cubicBezTo>
                  <a:pt x="6205347" y="505764"/>
                  <a:pt x="6190412" y="451307"/>
                  <a:pt x="6190412" y="381000"/>
                </a:cubicBezTo>
                <a:cubicBezTo>
                  <a:pt x="6190412" y="310692"/>
                  <a:pt x="6205855" y="256336"/>
                  <a:pt x="6236742" y="217932"/>
                </a:cubicBezTo>
                <a:cubicBezTo>
                  <a:pt x="6267628" y="179527"/>
                  <a:pt x="6310910" y="160324"/>
                  <a:pt x="6366588" y="160324"/>
                </a:cubicBezTo>
                <a:close/>
                <a:moveTo>
                  <a:pt x="5324703" y="160324"/>
                </a:moveTo>
                <a:cubicBezTo>
                  <a:pt x="5353558" y="160324"/>
                  <a:pt x="5370627" y="170484"/>
                  <a:pt x="5375911" y="190804"/>
                </a:cubicBezTo>
                <a:lnTo>
                  <a:pt x="5466131" y="544372"/>
                </a:lnTo>
                <a:lnTo>
                  <a:pt x="5547818" y="214579"/>
                </a:lnTo>
                <a:cubicBezTo>
                  <a:pt x="5550663" y="204012"/>
                  <a:pt x="5552085" y="195072"/>
                  <a:pt x="5552085" y="187756"/>
                </a:cubicBezTo>
                <a:cubicBezTo>
                  <a:pt x="5552085" y="180035"/>
                  <a:pt x="5550255" y="173532"/>
                  <a:pt x="5546598" y="168249"/>
                </a:cubicBezTo>
                <a:cubicBezTo>
                  <a:pt x="5559197" y="162966"/>
                  <a:pt x="5573420" y="160324"/>
                  <a:pt x="5589271" y="160324"/>
                </a:cubicBezTo>
                <a:cubicBezTo>
                  <a:pt x="5605120" y="160324"/>
                  <a:pt x="5616600" y="162966"/>
                  <a:pt x="5623713" y="168249"/>
                </a:cubicBezTo>
                <a:cubicBezTo>
                  <a:pt x="5630825" y="173532"/>
                  <a:pt x="5634381" y="181864"/>
                  <a:pt x="5634381" y="193243"/>
                </a:cubicBezTo>
                <a:cubicBezTo>
                  <a:pt x="5634381" y="204216"/>
                  <a:pt x="5631536" y="217830"/>
                  <a:pt x="5625846" y="234086"/>
                </a:cubicBezTo>
                <a:lnTo>
                  <a:pt x="5508803" y="591312"/>
                </a:lnTo>
                <a:cubicBezTo>
                  <a:pt x="5490516" y="598627"/>
                  <a:pt x="5472634" y="602284"/>
                  <a:pt x="5455158" y="602284"/>
                </a:cubicBezTo>
                <a:cubicBezTo>
                  <a:pt x="5440935" y="602284"/>
                  <a:pt x="5429757" y="600557"/>
                  <a:pt x="5421630" y="597103"/>
                </a:cubicBezTo>
                <a:cubicBezTo>
                  <a:pt x="5413502" y="593648"/>
                  <a:pt x="5408219" y="588060"/>
                  <a:pt x="5405780" y="580339"/>
                </a:cubicBezTo>
                <a:lnTo>
                  <a:pt x="5296662" y="215798"/>
                </a:lnTo>
                <a:cubicBezTo>
                  <a:pt x="5291785" y="198729"/>
                  <a:pt x="5285283" y="185928"/>
                  <a:pt x="5277155" y="177393"/>
                </a:cubicBezTo>
                <a:cubicBezTo>
                  <a:pt x="5287722" y="166014"/>
                  <a:pt x="5303571" y="160324"/>
                  <a:pt x="5324703" y="160324"/>
                </a:cubicBezTo>
                <a:close/>
                <a:moveTo>
                  <a:pt x="4732401" y="160324"/>
                </a:moveTo>
                <a:cubicBezTo>
                  <a:pt x="4791736" y="160324"/>
                  <a:pt x="4836339" y="169062"/>
                  <a:pt x="4866209" y="186537"/>
                </a:cubicBezTo>
                <a:cubicBezTo>
                  <a:pt x="4896079" y="204012"/>
                  <a:pt x="4911014" y="232257"/>
                  <a:pt x="4911014" y="271272"/>
                </a:cubicBezTo>
                <a:cubicBezTo>
                  <a:pt x="4911014" y="300939"/>
                  <a:pt x="4902479" y="326034"/>
                  <a:pt x="4885411" y="346557"/>
                </a:cubicBezTo>
                <a:cubicBezTo>
                  <a:pt x="4868342" y="367080"/>
                  <a:pt x="4844770" y="381203"/>
                  <a:pt x="4814698" y="388924"/>
                </a:cubicBezTo>
                <a:cubicBezTo>
                  <a:pt x="4828515" y="392988"/>
                  <a:pt x="4839996" y="399288"/>
                  <a:pt x="4849140" y="407822"/>
                </a:cubicBezTo>
                <a:cubicBezTo>
                  <a:pt x="4858284" y="416356"/>
                  <a:pt x="4866513" y="427329"/>
                  <a:pt x="4873829" y="440740"/>
                </a:cubicBezTo>
                <a:lnTo>
                  <a:pt x="4899432" y="499872"/>
                </a:lnTo>
                <a:cubicBezTo>
                  <a:pt x="4905528" y="514096"/>
                  <a:pt x="4911217" y="524459"/>
                  <a:pt x="4916501" y="530961"/>
                </a:cubicBezTo>
                <a:cubicBezTo>
                  <a:pt x="4921784" y="537464"/>
                  <a:pt x="4927473" y="540918"/>
                  <a:pt x="4933570" y="541324"/>
                </a:cubicBezTo>
                <a:cubicBezTo>
                  <a:pt x="4939259" y="541324"/>
                  <a:pt x="4944135" y="539496"/>
                  <a:pt x="4948200" y="535838"/>
                </a:cubicBezTo>
                <a:cubicBezTo>
                  <a:pt x="4951451" y="543560"/>
                  <a:pt x="4953076" y="550875"/>
                  <a:pt x="4953076" y="557784"/>
                </a:cubicBezTo>
                <a:cubicBezTo>
                  <a:pt x="4953076" y="572008"/>
                  <a:pt x="4947793" y="582980"/>
                  <a:pt x="4937227" y="590702"/>
                </a:cubicBezTo>
                <a:cubicBezTo>
                  <a:pt x="4926661" y="598424"/>
                  <a:pt x="4915891" y="602284"/>
                  <a:pt x="4904919" y="602284"/>
                </a:cubicBezTo>
                <a:cubicBezTo>
                  <a:pt x="4889069" y="602284"/>
                  <a:pt x="4876165" y="598932"/>
                  <a:pt x="4866209" y="592226"/>
                </a:cubicBezTo>
                <a:cubicBezTo>
                  <a:pt x="4856252" y="585520"/>
                  <a:pt x="4848124" y="576376"/>
                  <a:pt x="4841825" y="564794"/>
                </a:cubicBezTo>
                <a:cubicBezTo>
                  <a:pt x="4835525" y="553212"/>
                  <a:pt x="4827905" y="536244"/>
                  <a:pt x="4818965" y="513892"/>
                </a:cubicBezTo>
                <a:lnTo>
                  <a:pt x="4800067" y="463905"/>
                </a:lnTo>
                <a:cubicBezTo>
                  <a:pt x="4794784" y="450494"/>
                  <a:pt x="4789907" y="440029"/>
                  <a:pt x="4785437" y="432511"/>
                </a:cubicBezTo>
                <a:cubicBezTo>
                  <a:pt x="4780966" y="424992"/>
                  <a:pt x="4774667" y="418693"/>
                  <a:pt x="4766539" y="413613"/>
                </a:cubicBezTo>
                <a:cubicBezTo>
                  <a:pt x="4758411" y="408533"/>
                  <a:pt x="4747642" y="405993"/>
                  <a:pt x="4734230" y="405993"/>
                </a:cubicBezTo>
                <a:lnTo>
                  <a:pt x="4711065" y="405384"/>
                </a:lnTo>
                <a:lnTo>
                  <a:pt x="4711065" y="512064"/>
                </a:lnTo>
                <a:cubicBezTo>
                  <a:pt x="4711065" y="542544"/>
                  <a:pt x="4714927" y="566724"/>
                  <a:pt x="4722648" y="584606"/>
                </a:cubicBezTo>
                <a:cubicBezTo>
                  <a:pt x="4718178" y="589076"/>
                  <a:pt x="4711980" y="593140"/>
                  <a:pt x="4704055" y="596798"/>
                </a:cubicBezTo>
                <a:cubicBezTo>
                  <a:pt x="4696131" y="600456"/>
                  <a:pt x="4687088" y="602284"/>
                  <a:pt x="4676927" y="602284"/>
                </a:cubicBezTo>
                <a:cubicBezTo>
                  <a:pt x="4663517" y="602284"/>
                  <a:pt x="4652544" y="598627"/>
                  <a:pt x="4644010" y="591312"/>
                </a:cubicBezTo>
                <a:cubicBezTo>
                  <a:pt x="4635475" y="583996"/>
                  <a:pt x="4631209" y="574040"/>
                  <a:pt x="4631209" y="561441"/>
                </a:cubicBezTo>
                <a:lnTo>
                  <a:pt x="4631209" y="255422"/>
                </a:lnTo>
                <a:cubicBezTo>
                  <a:pt x="4631209" y="224536"/>
                  <a:pt x="4627346" y="198932"/>
                  <a:pt x="4619625" y="178612"/>
                </a:cubicBezTo>
                <a:cubicBezTo>
                  <a:pt x="4644823" y="166420"/>
                  <a:pt x="4682414" y="160324"/>
                  <a:pt x="4732401" y="160324"/>
                </a:cubicBezTo>
                <a:close/>
                <a:moveTo>
                  <a:pt x="2223212" y="160324"/>
                </a:moveTo>
                <a:cubicBezTo>
                  <a:pt x="2245970" y="160324"/>
                  <a:pt x="2267712" y="163169"/>
                  <a:pt x="2288439" y="168859"/>
                </a:cubicBezTo>
                <a:cubicBezTo>
                  <a:pt x="2309165" y="174548"/>
                  <a:pt x="2326132" y="182880"/>
                  <a:pt x="2339341" y="193852"/>
                </a:cubicBezTo>
                <a:cubicBezTo>
                  <a:pt x="2352548" y="204825"/>
                  <a:pt x="2359153" y="217627"/>
                  <a:pt x="2359153" y="232257"/>
                </a:cubicBezTo>
                <a:cubicBezTo>
                  <a:pt x="2359153" y="244856"/>
                  <a:pt x="2353463" y="255727"/>
                  <a:pt x="2342084" y="264871"/>
                </a:cubicBezTo>
                <a:cubicBezTo>
                  <a:pt x="2330704" y="274015"/>
                  <a:pt x="2315058" y="278384"/>
                  <a:pt x="2295144" y="277977"/>
                </a:cubicBezTo>
                <a:cubicBezTo>
                  <a:pt x="2289049" y="217830"/>
                  <a:pt x="2265477" y="187756"/>
                  <a:pt x="2224431" y="187756"/>
                </a:cubicBezTo>
                <a:cubicBezTo>
                  <a:pt x="2193951" y="187756"/>
                  <a:pt x="2171396" y="203708"/>
                  <a:pt x="2156765" y="235610"/>
                </a:cubicBezTo>
                <a:cubicBezTo>
                  <a:pt x="2142135" y="267512"/>
                  <a:pt x="2134820" y="315976"/>
                  <a:pt x="2134820" y="381000"/>
                </a:cubicBezTo>
                <a:cubicBezTo>
                  <a:pt x="2134820" y="446024"/>
                  <a:pt x="2141932" y="494487"/>
                  <a:pt x="2156156" y="526389"/>
                </a:cubicBezTo>
                <a:cubicBezTo>
                  <a:pt x="2170380" y="558292"/>
                  <a:pt x="2192529" y="574243"/>
                  <a:pt x="2222602" y="574243"/>
                </a:cubicBezTo>
                <a:cubicBezTo>
                  <a:pt x="2244548" y="574243"/>
                  <a:pt x="2262429" y="566115"/>
                  <a:pt x="2276247" y="549859"/>
                </a:cubicBezTo>
                <a:cubicBezTo>
                  <a:pt x="2290065" y="533603"/>
                  <a:pt x="2299005" y="509219"/>
                  <a:pt x="2303070" y="476707"/>
                </a:cubicBezTo>
                <a:cubicBezTo>
                  <a:pt x="2308759" y="475894"/>
                  <a:pt x="2313026" y="475488"/>
                  <a:pt x="2315871" y="475488"/>
                </a:cubicBezTo>
                <a:cubicBezTo>
                  <a:pt x="2330501" y="475488"/>
                  <a:pt x="2343201" y="479145"/>
                  <a:pt x="2353971" y="486460"/>
                </a:cubicBezTo>
                <a:cubicBezTo>
                  <a:pt x="2364741" y="493776"/>
                  <a:pt x="2370125" y="503732"/>
                  <a:pt x="2370125" y="516331"/>
                </a:cubicBezTo>
                <a:cubicBezTo>
                  <a:pt x="2370125" y="534212"/>
                  <a:pt x="2362810" y="549656"/>
                  <a:pt x="2348180" y="562660"/>
                </a:cubicBezTo>
                <a:cubicBezTo>
                  <a:pt x="2333549" y="575665"/>
                  <a:pt x="2314550" y="585520"/>
                  <a:pt x="2291182" y="592226"/>
                </a:cubicBezTo>
                <a:cubicBezTo>
                  <a:pt x="2267814" y="598932"/>
                  <a:pt x="2243328" y="602284"/>
                  <a:pt x="2217725" y="602284"/>
                </a:cubicBezTo>
                <a:cubicBezTo>
                  <a:pt x="2163674" y="602284"/>
                  <a:pt x="2121713" y="582980"/>
                  <a:pt x="2091843" y="544372"/>
                </a:cubicBezTo>
                <a:cubicBezTo>
                  <a:pt x="2061972" y="505764"/>
                  <a:pt x="2047037" y="451307"/>
                  <a:pt x="2047037" y="381000"/>
                </a:cubicBezTo>
                <a:cubicBezTo>
                  <a:pt x="2047037" y="310692"/>
                  <a:pt x="2062480" y="256336"/>
                  <a:pt x="2093367" y="217932"/>
                </a:cubicBezTo>
                <a:cubicBezTo>
                  <a:pt x="2124253" y="179527"/>
                  <a:pt x="2167535" y="160324"/>
                  <a:pt x="2223212" y="160324"/>
                </a:cubicBezTo>
                <a:close/>
                <a:moveTo>
                  <a:pt x="1428979" y="160324"/>
                </a:moveTo>
                <a:cubicBezTo>
                  <a:pt x="1485875" y="160324"/>
                  <a:pt x="1528852" y="178816"/>
                  <a:pt x="1557909" y="215798"/>
                </a:cubicBezTo>
                <a:cubicBezTo>
                  <a:pt x="1586967" y="252780"/>
                  <a:pt x="1601496" y="307848"/>
                  <a:pt x="1601496" y="381000"/>
                </a:cubicBezTo>
                <a:cubicBezTo>
                  <a:pt x="1601496" y="454558"/>
                  <a:pt x="1586967" y="509828"/>
                  <a:pt x="1557909" y="546811"/>
                </a:cubicBezTo>
                <a:cubicBezTo>
                  <a:pt x="1528852" y="583793"/>
                  <a:pt x="1485875" y="602284"/>
                  <a:pt x="1428979" y="602284"/>
                </a:cubicBezTo>
                <a:cubicBezTo>
                  <a:pt x="1372083" y="602284"/>
                  <a:pt x="1329106" y="583793"/>
                  <a:pt x="1300049" y="546811"/>
                </a:cubicBezTo>
                <a:cubicBezTo>
                  <a:pt x="1270991" y="509828"/>
                  <a:pt x="1256462" y="454558"/>
                  <a:pt x="1256462" y="381000"/>
                </a:cubicBezTo>
                <a:cubicBezTo>
                  <a:pt x="1256462" y="307848"/>
                  <a:pt x="1270991" y="252780"/>
                  <a:pt x="1300049" y="215798"/>
                </a:cubicBezTo>
                <a:cubicBezTo>
                  <a:pt x="1329106" y="178816"/>
                  <a:pt x="1372083" y="160324"/>
                  <a:pt x="1428979" y="160324"/>
                </a:cubicBezTo>
                <a:close/>
                <a:moveTo>
                  <a:pt x="11662485" y="159715"/>
                </a:moveTo>
                <a:cubicBezTo>
                  <a:pt x="11686870" y="159715"/>
                  <a:pt x="11701297" y="168452"/>
                  <a:pt x="11705768" y="185928"/>
                </a:cubicBezTo>
                <a:lnTo>
                  <a:pt x="11814276" y="546201"/>
                </a:lnTo>
                <a:cubicBezTo>
                  <a:pt x="11819153" y="562864"/>
                  <a:pt x="11825655" y="575462"/>
                  <a:pt x="11833783" y="583996"/>
                </a:cubicBezTo>
                <a:cubicBezTo>
                  <a:pt x="11823216" y="596188"/>
                  <a:pt x="11807571" y="602284"/>
                  <a:pt x="11786844" y="602284"/>
                </a:cubicBezTo>
                <a:cubicBezTo>
                  <a:pt x="11774246" y="602284"/>
                  <a:pt x="11763578" y="599643"/>
                  <a:pt x="11754840" y="594360"/>
                </a:cubicBezTo>
                <a:cubicBezTo>
                  <a:pt x="11746102" y="589076"/>
                  <a:pt x="11740718" y="581355"/>
                  <a:pt x="11738685" y="571195"/>
                </a:cubicBezTo>
                <a:lnTo>
                  <a:pt x="11711253" y="468782"/>
                </a:lnTo>
                <a:lnTo>
                  <a:pt x="11573484" y="468782"/>
                </a:lnTo>
                <a:lnTo>
                  <a:pt x="11553368" y="547420"/>
                </a:lnTo>
                <a:cubicBezTo>
                  <a:pt x="11550522" y="557987"/>
                  <a:pt x="11549100" y="566928"/>
                  <a:pt x="11549100" y="574243"/>
                </a:cubicBezTo>
                <a:cubicBezTo>
                  <a:pt x="11549100" y="582777"/>
                  <a:pt x="11551335" y="589280"/>
                  <a:pt x="11555806" y="593750"/>
                </a:cubicBezTo>
                <a:cubicBezTo>
                  <a:pt x="11548084" y="596595"/>
                  <a:pt x="11541074" y="598728"/>
                  <a:pt x="11534775" y="600151"/>
                </a:cubicBezTo>
                <a:cubicBezTo>
                  <a:pt x="11528475" y="601573"/>
                  <a:pt x="11520855" y="602284"/>
                  <a:pt x="11511914" y="602284"/>
                </a:cubicBezTo>
                <a:cubicBezTo>
                  <a:pt x="11496471" y="602284"/>
                  <a:pt x="11485194" y="599643"/>
                  <a:pt x="11478082" y="594360"/>
                </a:cubicBezTo>
                <a:cubicBezTo>
                  <a:pt x="11470970" y="589076"/>
                  <a:pt x="11467414" y="580542"/>
                  <a:pt x="11467414" y="568756"/>
                </a:cubicBezTo>
                <a:cubicBezTo>
                  <a:pt x="11467414" y="559003"/>
                  <a:pt x="11470055" y="545185"/>
                  <a:pt x="11475339" y="527304"/>
                </a:cubicBezTo>
                <a:lnTo>
                  <a:pt x="11595430" y="170688"/>
                </a:lnTo>
                <a:cubicBezTo>
                  <a:pt x="11617781" y="163372"/>
                  <a:pt x="11640134" y="159715"/>
                  <a:pt x="11662485" y="159715"/>
                </a:cubicBezTo>
                <a:close/>
                <a:moveTo>
                  <a:pt x="7185736" y="159715"/>
                </a:moveTo>
                <a:cubicBezTo>
                  <a:pt x="7210120" y="159715"/>
                  <a:pt x="7224547" y="168452"/>
                  <a:pt x="7229018" y="185928"/>
                </a:cubicBezTo>
                <a:lnTo>
                  <a:pt x="7337526" y="546201"/>
                </a:lnTo>
                <a:cubicBezTo>
                  <a:pt x="7342403" y="562864"/>
                  <a:pt x="7348906" y="575462"/>
                  <a:pt x="7357034" y="583996"/>
                </a:cubicBezTo>
                <a:cubicBezTo>
                  <a:pt x="7346468" y="596188"/>
                  <a:pt x="7330820" y="602284"/>
                  <a:pt x="7310094" y="602284"/>
                </a:cubicBezTo>
                <a:cubicBezTo>
                  <a:pt x="7297496" y="602284"/>
                  <a:pt x="7286828" y="599643"/>
                  <a:pt x="7278090" y="594360"/>
                </a:cubicBezTo>
                <a:cubicBezTo>
                  <a:pt x="7269353" y="589076"/>
                  <a:pt x="7263968" y="581355"/>
                  <a:pt x="7261936" y="571195"/>
                </a:cubicBezTo>
                <a:lnTo>
                  <a:pt x="7234504" y="468782"/>
                </a:lnTo>
                <a:lnTo>
                  <a:pt x="7096735" y="468782"/>
                </a:lnTo>
                <a:lnTo>
                  <a:pt x="7076618" y="547420"/>
                </a:lnTo>
                <a:cubicBezTo>
                  <a:pt x="7073772" y="557987"/>
                  <a:pt x="7072350" y="566928"/>
                  <a:pt x="7072350" y="574243"/>
                </a:cubicBezTo>
                <a:cubicBezTo>
                  <a:pt x="7072350" y="582777"/>
                  <a:pt x="7074586" y="589280"/>
                  <a:pt x="7079056" y="593750"/>
                </a:cubicBezTo>
                <a:cubicBezTo>
                  <a:pt x="7071334" y="596595"/>
                  <a:pt x="7064324" y="598728"/>
                  <a:pt x="7058025" y="600151"/>
                </a:cubicBezTo>
                <a:cubicBezTo>
                  <a:pt x="7051726" y="601573"/>
                  <a:pt x="7044106" y="602284"/>
                  <a:pt x="7035164" y="602284"/>
                </a:cubicBezTo>
                <a:cubicBezTo>
                  <a:pt x="7019722" y="602284"/>
                  <a:pt x="7008444" y="599643"/>
                  <a:pt x="7001332" y="594360"/>
                </a:cubicBezTo>
                <a:cubicBezTo>
                  <a:pt x="6994220" y="589076"/>
                  <a:pt x="6990664" y="580542"/>
                  <a:pt x="6990664" y="568756"/>
                </a:cubicBezTo>
                <a:cubicBezTo>
                  <a:pt x="6990664" y="559003"/>
                  <a:pt x="6993306" y="545185"/>
                  <a:pt x="6998588" y="527304"/>
                </a:cubicBezTo>
                <a:lnTo>
                  <a:pt x="7118680" y="170688"/>
                </a:lnTo>
                <a:cubicBezTo>
                  <a:pt x="7141032" y="163372"/>
                  <a:pt x="7163384" y="159715"/>
                  <a:pt x="7185736" y="159715"/>
                </a:cubicBezTo>
                <a:close/>
                <a:moveTo>
                  <a:pt x="1842212" y="159715"/>
                </a:moveTo>
                <a:cubicBezTo>
                  <a:pt x="1866596" y="159715"/>
                  <a:pt x="1881023" y="168452"/>
                  <a:pt x="1885493" y="185928"/>
                </a:cubicBezTo>
                <a:lnTo>
                  <a:pt x="1994002" y="546201"/>
                </a:lnTo>
                <a:cubicBezTo>
                  <a:pt x="1998879" y="562864"/>
                  <a:pt x="2005381" y="575462"/>
                  <a:pt x="2013509" y="583996"/>
                </a:cubicBezTo>
                <a:cubicBezTo>
                  <a:pt x="2002943" y="596188"/>
                  <a:pt x="1987296" y="602284"/>
                  <a:pt x="1966570" y="602284"/>
                </a:cubicBezTo>
                <a:cubicBezTo>
                  <a:pt x="1953972" y="602284"/>
                  <a:pt x="1943304" y="599643"/>
                  <a:pt x="1934566" y="594360"/>
                </a:cubicBezTo>
                <a:cubicBezTo>
                  <a:pt x="1925828" y="589076"/>
                  <a:pt x="1920444" y="581355"/>
                  <a:pt x="1918412" y="571195"/>
                </a:cubicBezTo>
                <a:lnTo>
                  <a:pt x="1890980" y="468782"/>
                </a:lnTo>
                <a:lnTo>
                  <a:pt x="1753210" y="468782"/>
                </a:lnTo>
                <a:lnTo>
                  <a:pt x="1733093" y="547420"/>
                </a:lnTo>
                <a:cubicBezTo>
                  <a:pt x="1730249" y="557987"/>
                  <a:pt x="1728826" y="566928"/>
                  <a:pt x="1728826" y="574243"/>
                </a:cubicBezTo>
                <a:cubicBezTo>
                  <a:pt x="1728826" y="582777"/>
                  <a:pt x="1731061" y="589280"/>
                  <a:pt x="1735532" y="593750"/>
                </a:cubicBezTo>
                <a:cubicBezTo>
                  <a:pt x="1727810" y="596595"/>
                  <a:pt x="1720800" y="598728"/>
                  <a:pt x="1714500" y="600151"/>
                </a:cubicBezTo>
                <a:cubicBezTo>
                  <a:pt x="1708201" y="601573"/>
                  <a:pt x="1700581" y="602284"/>
                  <a:pt x="1691641" y="602284"/>
                </a:cubicBezTo>
                <a:cubicBezTo>
                  <a:pt x="1676197" y="602284"/>
                  <a:pt x="1664920" y="599643"/>
                  <a:pt x="1657808" y="594360"/>
                </a:cubicBezTo>
                <a:cubicBezTo>
                  <a:pt x="1650695" y="589076"/>
                  <a:pt x="1647140" y="580542"/>
                  <a:pt x="1647140" y="568756"/>
                </a:cubicBezTo>
                <a:cubicBezTo>
                  <a:pt x="1647140" y="559003"/>
                  <a:pt x="1649781" y="545185"/>
                  <a:pt x="1655065" y="527304"/>
                </a:cubicBezTo>
                <a:lnTo>
                  <a:pt x="1775156" y="170688"/>
                </a:lnTo>
                <a:cubicBezTo>
                  <a:pt x="1797508" y="163372"/>
                  <a:pt x="1819859" y="159715"/>
                  <a:pt x="1842212" y="159715"/>
                </a:cubicBezTo>
                <a:close/>
                <a:moveTo>
                  <a:pt x="13976756" y="44500"/>
                </a:moveTo>
                <a:cubicBezTo>
                  <a:pt x="13986510" y="44500"/>
                  <a:pt x="13993419" y="45516"/>
                  <a:pt x="13997482" y="47548"/>
                </a:cubicBezTo>
                <a:lnTo>
                  <a:pt x="14080997" y="127406"/>
                </a:lnTo>
                <a:cubicBezTo>
                  <a:pt x="14080997" y="129438"/>
                  <a:pt x="14079270" y="132486"/>
                  <a:pt x="14075816" y="136550"/>
                </a:cubicBezTo>
                <a:cubicBezTo>
                  <a:pt x="14072362" y="140614"/>
                  <a:pt x="14069212" y="143256"/>
                  <a:pt x="14066368" y="144475"/>
                </a:cubicBezTo>
                <a:lnTo>
                  <a:pt x="13977365" y="96316"/>
                </a:lnTo>
                <a:lnTo>
                  <a:pt x="13887754" y="144475"/>
                </a:lnTo>
                <a:cubicBezTo>
                  <a:pt x="13885316" y="143256"/>
                  <a:pt x="13882370" y="140614"/>
                  <a:pt x="13878915" y="136550"/>
                </a:cubicBezTo>
                <a:cubicBezTo>
                  <a:pt x="13875461" y="132486"/>
                  <a:pt x="13873530" y="129438"/>
                  <a:pt x="13873124" y="127406"/>
                </a:cubicBezTo>
                <a:lnTo>
                  <a:pt x="13956640" y="47548"/>
                </a:lnTo>
                <a:cubicBezTo>
                  <a:pt x="13960703" y="45516"/>
                  <a:pt x="13967409" y="44500"/>
                  <a:pt x="13976756" y="44500"/>
                </a:cubicBezTo>
                <a:close/>
                <a:moveTo>
                  <a:pt x="10014356" y="44500"/>
                </a:moveTo>
                <a:cubicBezTo>
                  <a:pt x="10024110" y="44500"/>
                  <a:pt x="10031019" y="45516"/>
                  <a:pt x="10035082" y="47548"/>
                </a:cubicBezTo>
                <a:lnTo>
                  <a:pt x="10118597" y="127406"/>
                </a:lnTo>
                <a:cubicBezTo>
                  <a:pt x="10118597" y="129438"/>
                  <a:pt x="10116870" y="132486"/>
                  <a:pt x="10113416" y="136550"/>
                </a:cubicBezTo>
                <a:cubicBezTo>
                  <a:pt x="10109962" y="140614"/>
                  <a:pt x="10106812" y="143256"/>
                  <a:pt x="10103968" y="144475"/>
                </a:cubicBezTo>
                <a:lnTo>
                  <a:pt x="10014965" y="96316"/>
                </a:lnTo>
                <a:lnTo>
                  <a:pt x="9925354" y="144475"/>
                </a:lnTo>
                <a:cubicBezTo>
                  <a:pt x="9922916" y="143256"/>
                  <a:pt x="9919970" y="140614"/>
                  <a:pt x="9916515" y="136550"/>
                </a:cubicBezTo>
                <a:cubicBezTo>
                  <a:pt x="9913061" y="132486"/>
                  <a:pt x="9911131" y="129438"/>
                  <a:pt x="9910724" y="127406"/>
                </a:cubicBezTo>
                <a:lnTo>
                  <a:pt x="9994240" y="47548"/>
                </a:lnTo>
                <a:cubicBezTo>
                  <a:pt x="9998303" y="45516"/>
                  <a:pt x="10005009" y="44500"/>
                  <a:pt x="10014356" y="44500"/>
                </a:cubicBezTo>
                <a:close/>
                <a:moveTo>
                  <a:pt x="8938031" y="44500"/>
                </a:moveTo>
                <a:cubicBezTo>
                  <a:pt x="8947785" y="44500"/>
                  <a:pt x="8954693" y="45516"/>
                  <a:pt x="8958757" y="47548"/>
                </a:cubicBezTo>
                <a:lnTo>
                  <a:pt x="9042273" y="127406"/>
                </a:lnTo>
                <a:cubicBezTo>
                  <a:pt x="9042273" y="129438"/>
                  <a:pt x="9040545" y="132486"/>
                  <a:pt x="9037091" y="136550"/>
                </a:cubicBezTo>
                <a:cubicBezTo>
                  <a:pt x="9033637" y="140614"/>
                  <a:pt x="9030487" y="143256"/>
                  <a:pt x="9027642" y="144475"/>
                </a:cubicBezTo>
                <a:lnTo>
                  <a:pt x="8938641" y="96316"/>
                </a:lnTo>
                <a:lnTo>
                  <a:pt x="8849029" y="144475"/>
                </a:lnTo>
                <a:cubicBezTo>
                  <a:pt x="8846591" y="143256"/>
                  <a:pt x="8843645" y="140614"/>
                  <a:pt x="8840190" y="136550"/>
                </a:cubicBezTo>
                <a:cubicBezTo>
                  <a:pt x="8836736" y="132486"/>
                  <a:pt x="8834806" y="129438"/>
                  <a:pt x="8834399" y="127406"/>
                </a:cubicBezTo>
                <a:lnTo>
                  <a:pt x="8917914" y="47548"/>
                </a:lnTo>
                <a:cubicBezTo>
                  <a:pt x="8921978" y="45516"/>
                  <a:pt x="8928684" y="44500"/>
                  <a:pt x="8938031" y="44500"/>
                </a:cubicBezTo>
                <a:close/>
                <a:moveTo>
                  <a:pt x="5994806" y="44500"/>
                </a:moveTo>
                <a:cubicBezTo>
                  <a:pt x="6004561" y="44500"/>
                  <a:pt x="6011469" y="45516"/>
                  <a:pt x="6015534" y="47548"/>
                </a:cubicBezTo>
                <a:lnTo>
                  <a:pt x="6099048" y="127406"/>
                </a:lnTo>
                <a:cubicBezTo>
                  <a:pt x="6099048" y="129438"/>
                  <a:pt x="6097322" y="132486"/>
                  <a:pt x="6093866" y="136550"/>
                </a:cubicBezTo>
                <a:cubicBezTo>
                  <a:pt x="6090412" y="140614"/>
                  <a:pt x="6087263" y="143256"/>
                  <a:pt x="6084417" y="144475"/>
                </a:cubicBezTo>
                <a:lnTo>
                  <a:pt x="5995416" y="96316"/>
                </a:lnTo>
                <a:lnTo>
                  <a:pt x="5905804" y="144475"/>
                </a:lnTo>
                <a:cubicBezTo>
                  <a:pt x="5903368" y="143256"/>
                  <a:pt x="5900420" y="140614"/>
                  <a:pt x="5896966" y="136550"/>
                </a:cubicBezTo>
                <a:cubicBezTo>
                  <a:pt x="5893511" y="132486"/>
                  <a:pt x="5891581" y="129438"/>
                  <a:pt x="5891174" y="127406"/>
                </a:cubicBezTo>
                <a:lnTo>
                  <a:pt x="5974690" y="47548"/>
                </a:lnTo>
                <a:cubicBezTo>
                  <a:pt x="5978754" y="45516"/>
                  <a:pt x="5985460" y="44500"/>
                  <a:pt x="5994806" y="44500"/>
                </a:cubicBezTo>
                <a:close/>
                <a:moveTo>
                  <a:pt x="498882" y="44500"/>
                </a:moveTo>
                <a:cubicBezTo>
                  <a:pt x="508635" y="44500"/>
                  <a:pt x="515544" y="45516"/>
                  <a:pt x="519608" y="47548"/>
                </a:cubicBezTo>
                <a:lnTo>
                  <a:pt x="603123" y="127406"/>
                </a:lnTo>
                <a:cubicBezTo>
                  <a:pt x="603123" y="129438"/>
                  <a:pt x="601396" y="132486"/>
                  <a:pt x="597942" y="136550"/>
                </a:cubicBezTo>
                <a:cubicBezTo>
                  <a:pt x="594487" y="140614"/>
                  <a:pt x="591338" y="143256"/>
                  <a:pt x="588493" y="144475"/>
                </a:cubicBezTo>
                <a:lnTo>
                  <a:pt x="499491" y="96316"/>
                </a:lnTo>
                <a:lnTo>
                  <a:pt x="409880" y="144475"/>
                </a:lnTo>
                <a:cubicBezTo>
                  <a:pt x="407442" y="143256"/>
                  <a:pt x="404495" y="140614"/>
                  <a:pt x="401041" y="136550"/>
                </a:cubicBezTo>
                <a:cubicBezTo>
                  <a:pt x="397586" y="132486"/>
                  <a:pt x="395656" y="129438"/>
                  <a:pt x="395250" y="127406"/>
                </a:cubicBezTo>
                <a:lnTo>
                  <a:pt x="478765" y="47548"/>
                </a:lnTo>
                <a:cubicBezTo>
                  <a:pt x="482829" y="45516"/>
                  <a:pt x="489535" y="44500"/>
                  <a:pt x="498882" y="44500"/>
                </a:cubicBezTo>
                <a:close/>
                <a:moveTo>
                  <a:pt x="11699062" y="42062"/>
                </a:moveTo>
                <a:cubicBezTo>
                  <a:pt x="11706377" y="45313"/>
                  <a:pt x="11714810" y="52019"/>
                  <a:pt x="11724361" y="62179"/>
                </a:cubicBezTo>
                <a:cubicBezTo>
                  <a:pt x="11733910" y="72339"/>
                  <a:pt x="11740311" y="81889"/>
                  <a:pt x="11743563" y="90830"/>
                </a:cubicBezTo>
                <a:lnTo>
                  <a:pt x="11624081" y="139598"/>
                </a:lnTo>
                <a:cubicBezTo>
                  <a:pt x="11621643" y="138379"/>
                  <a:pt x="11618900" y="135534"/>
                  <a:pt x="11615851" y="131064"/>
                </a:cubicBezTo>
                <a:cubicBezTo>
                  <a:pt x="11612804" y="126593"/>
                  <a:pt x="11611279" y="123545"/>
                  <a:pt x="11611279" y="121920"/>
                </a:cubicBezTo>
                <a:close/>
                <a:moveTo>
                  <a:pt x="7122338" y="42062"/>
                </a:moveTo>
                <a:lnTo>
                  <a:pt x="7210120" y="121920"/>
                </a:lnTo>
                <a:cubicBezTo>
                  <a:pt x="7210526" y="123545"/>
                  <a:pt x="7209206" y="126593"/>
                  <a:pt x="7206158" y="131064"/>
                </a:cubicBezTo>
                <a:cubicBezTo>
                  <a:pt x="7203110" y="135534"/>
                  <a:pt x="7200366" y="138379"/>
                  <a:pt x="7197928" y="139598"/>
                </a:cubicBezTo>
                <a:lnTo>
                  <a:pt x="7077837" y="90830"/>
                </a:lnTo>
                <a:cubicBezTo>
                  <a:pt x="7081088" y="81889"/>
                  <a:pt x="7087488" y="72339"/>
                  <a:pt x="7097039" y="62179"/>
                </a:cubicBezTo>
                <a:cubicBezTo>
                  <a:pt x="7106590" y="52019"/>
                  <a:pt x="7115022" y="45313"/>
                  <a:pt x="7122338" y="42062"/>
                </a:cubicBezTo>
                <a:close/>
                <a:moveTo>
                  <a:pt x="4993310" y="42062"/>
                </a:moveTo>
                <a:lnTo>
                  <a:pt x="5081093" y="121920"/>
                </a:lnTo>
                <a:cubicBezTo>
                  <a:pt x="5081498" y="123545"/>
                  <a:pt x="5080179" y="126593"/>
                  <a:pt x="5077130" y="131064"/>
                </a:cubicBezTo>
                <a:cubicBezTo>
                  <a:pt x="5074082" y="135534"/>
                  <a:pt x="5071340" y="138379"/>
                  <a:pt x="5068901" y="139598"/>
                </a:cubicBezTo>
                <a:lnTo>
                  <a:pt x="4948809" y="90830"/>
                </a:lnTo>
                <a:cubicBezTo>
                  <a:pt x="4952061" y="81889"/>
                  <a:pt x="4958461" y="72339"/>
                  <a:pt x="4968012" y="62179"/>
                </a:cubicBezTo>
                <a:cubicBezTo>
                  <a:pt x="4977562" y="52019"/>
                  <a:pt x="4985995" y="45313"/>
                  <a:pt x="4993310" y="42062"/>
                </a:cubicBezTo>
                <a:close/>
                <a:moveTo>
                  <a:pt x="9009354" y="1828"/>
                </a:moveTo>
                <a:cubicBezTo>
                  <a:pt x="9033738" y="609"/>
                  <a:pt x="9055074" y="2844"/>
                  <a:pt x="9073362" y="8534"/>
                </a:cubicBezTo>
                <a:cubicBezTo>
                  <a:pt x="9091650" y="14224"/>
                  <a:pt x="9100794" y="25400"/>
                  <a:pt x="9100794" y="42062"/>
                </a:cubicBezTo>
                <a:cubicBezTo>
                  <a:pt x="9100794" y="55473"/>
                  <a:pt x="9095003" y="66141"/>
                  <a:pt x="9083421" y="74066"/>
                </a:cubicBezTo>
                <a:cubicBezTo>
                  <a:pt x="9071838" y="81991"/>
                  <a:pt x="9053042" y="87579"/>
                  <a:pt x="9027032" y="90830"/>
                </a:cubicBezTo>
                <a:lnTo>
                  <a:pt x="9022765" y="70104"/>
                </a:lnTo>
                <a:cubicBezTo>
                  <a:pt x="9033331" y="66446"/>
                  <a:pt x="9040647" y="62788"/>
                  <a:pt x="9044711" y="59131"/>
                </a:cubicBezTo>
                <a:cubicBezTo>
                  <a:pt x="9048775" y="55473"/>
                  <a:pt x="9050807" y="51003"/>
                  <a:pt x="9050807" y="45720"/>
                </a:cubicBezTo>
                <a:cubicBezTo>
                  <a:pt x="9050807" y="39217"/>
                  <a:pt x="9046946" y="35052"/>
                  <a:pt x="9039225" y="33223"/>
                </a:cubicBezTo>
                <a:cubicBezTo>
                  <a:pt x="9031503" y="31394"/>
                  <a:pt x="9021953" y="30480"/>
                  <a:pt x="9010573" y="30480"/>
                </a:cubicBezTo>
                <a:close/>
                <a:moveTo>
                  <a:pt x="673837" y="0"/>
                </a:moveTo>
                <a:cubicBezTo>
                  <a:pt x="681152" y="3251"/>
                  <a:pt x="689585" y="9956"/>
                  <a:pt x="699135" y="20116"/>
                </a:cubicBezTo>
                <a:cubicBezTo>
                  <a:pt x="708686" y="30276"/>
                  <a:pt x="715087" y="39827"/>
                  <a:pt x="718338" y="48768"/>
                </a:cubicBezTo>
                <a:lnTo>
                  <a:pt x="598856" y="97536"/>
                </a:lnTo>
                <a:cubicBezTo>
                  <a:pt x="596418" y="96316"/>
                  <a:pt x="593675" y="93472"/>
                  <a:pt x="590627" y="89001"/>
                </a:cubicBezTo>
                <a:cubicBezTo>
                  <a:pt x="587579" y="84531"/>
                  <a:pt x="586055" y="81483"/>
                  <a:pt x="586055" y="79857"/>
                </a:cubicBez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a:ln>
                <a:noFill/>
              </a:ln>
              <a:solidFill>
                <a:srgbClr val="0070C0"/>
              </a:solidFill>
              <a:effectLst/>
              <a:uLnTx/>
              <a:uFillTx/>
              <a:latin typeface="#9Slide03 Arima Madurai Black" panose="00000A00000000000000" pitchFamily="2" charset="-93"/>
              <a:cs typeface="#9Slide03 Arima Madurai Black" panose="00000A00000000000000" pitchFamily="2" charset="-93"/>
            </a:endParaRPr>
          </a:p>
        </p:txBody>
      </p:sp>
      <p:sp>
        <p:nvSpPr>
          <p:cNvPr id="4" name="Hình chữ nhật 3">
            <a:extLst>
              <a:ext uri="{FF2B5EF4-FFF2-40B4-BE49-F238E27FC236}">
                <a16:creationId xmlns:a16="http://schemas.microsoft.com/office/drawing/2014/main" id="{5D14EA03-1C17-EEE1-C119-202CA735A7A9}"/>
              </a:ext>
            </a:extLst>
          </p:cNvPr>
          <p:cNvSpPr/>
          <p:nvPr/>
        </p:nvSpPr>
        <p:spPr>
          <a:xfrm>
            <a:off x="685800" y="2137440"/>
            <a:ext cx="4556055" cy="584775"/>
          </a:xfrm>
          <a:prstGeom prst="rect">
            <a:avLst/>
          </a:prstGeom>
          <a:noFill/>
        </p:spPr>
        <p:txBody>
          <a:bodyPr wrap="none" lIns="91440" tIns="45720" rIns="91440" bIns="45720">
            <a:spAutoFit/>
          </a:bodyPr>
          <a:lstStyle/>
          <a:p>
            <a:pPr algn="ctr"/>
            <a:r>
              <a:rPr lang="vi-VN" sz="3200" b="0" cap="none" spc="0">
                <a:ln w="0"/>
                <a:solidFill>
                  <a:schemeClr val="tx1"/>
                </a:solidFill>
                <a:effectLst>
                  <a:outerShdw blurRad="38100" dist="19050" dir="2700000" algn="tl" rotWithShape="0">
                    <a:schemeClr val="dk1">
                      <a:alpha val="40000"/>
                    </a:schemeClr>
                  </a:outerShdw>
                </a:effectLst>
              </a:rPr>
              <a:t>Họ và tên: .....................</a:t>
            </a:r>
          </a:p>
        </p:txBody>
      </p:sp>
      <p:sp>
        <p:nvSpPr>
          <p:cNvPr id="5" name="Hình chữ nhật 4">
            <a:extLst>
              <a:ext uri="{FF2B5EF4-FFF2-40B4-BE49-F238E27FC236}">
                <a16:creationId xmlns:a16="http://schemas.microsoft.com/office/drawing/2014/main" id="{FC3F53FD-A2ED-1D5B-761D-1906F1BACEEA}"/>
              </a:ext>
            </a:extLst>
          </p:cNvPr>
          <p:cNvSpPr/>
          <p:nvPr/>
        </p:nvSpPr>
        <p:spPr>
          <a:xfrm>
            <a:off x="13716000" y="2137440"/>
            <a:ext cx="3640740" cy="584775"/>
          </a:xfrm>
          <a:prstGeom prst="rect">
            <a:avLst/>
          </a:prstGeom>
          <a:noFill/>
        </p:spPr>
        <p:txBody>
          <a:bodyPr wrap="none" lIns="91440" tIns="45720" rIns="91440" bIns="45720">
            <a:spAutoFit/>
          </a:bodyPr>
          <a:lstStyle/>
          <a:p>
            <a:pPr algn="r"/>
            <a:r>
              <a:rPr lang="vi-VN" sz="3200">
                <a:ln w="0"/>
                <a:effectLst>
                  <a:outerShdw blurRad="38100" dist="19050" dir="2700000" algn="tl" rotWithShape="0">
                    <a:schemeClr val="dk1">
                      <a:alpha val="40000"/>
                    </a:schemeClr>
                  </a:outerShdw>
                </a:effectLst>
              </a:rPr>
              <a:t>Lớp </a:t>
            </a:r>
            <a:r>
              <a:rPr lang="vi-VN" sz="3200" b="0" cap="none" spc="0">
                <a:ln w="0"/>
                <a:solidFill>
                  <a:schemeClr val="tx1"/>
                </a:solidFill>
                <a:effectLst>
                  <a:outerShdw blurRad="38100" dist="19050" dir="2700000" algn="tl" rotWithShape="0">
                    <a:schemeClr val="dk1">
                      <a:alpha val="40000"/>
                    </a:schemeClr>
                  </a:outerShdw>
                </a:effectLst>
              </a:rPr>
              <a:t>: .....................</a:t>
            </a:r>
          </a:p>
        </p:txBody>
      </p:sp>
      <p:graphicFrame>
        <p:nvGraphicFramePr>
          <p:cNvPr id="6" name="Bảng 5">
            <a:extLst>
              <a:ext uri="{FF2B5EF4-FFF2-40B4-BE49-F238E27FC236}">
                <a16:creationId xmlns:a16="http://schemas.microsoft.com/office/drawing/2014/main" id="{57D162D9-C87E-6C8A-2A37-AB04CA5E66D2}"/>
              </a:ext>
            </a:extLst>
          </p:cNvPr>
          <p:cNvGraphicFramePr>
            <a:graphicFrameLocks noGrp="1"/>
          </p:cNvGraphicFramePr>
          <p:nvPr>
            <p:extLst>
              <p:ext uri="{D42A27DB-BD31-4B8C-83A1-F6EECF244321}">
                <p14:modId xmlns:p14="http://schemas.microsoft.com/office/powerpoint/2010/main" val="3542718524"/>
              </p:ext>
            </p:extLst>
          </p:nvPr>
        </p:nvGraphicFramePr>
        <p:xfrm>
          <a:off x="685800" y="2933700"/>
          <a:ext cx="16916400" cy="67056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637618317"/>
                    </a:ext>
                  </a:extLst>
                </a:gridCol>
                <a:gridCol w="5334000">
                  <a:extLst>
                    <a:ext uri="{9D8B030D-6E8A-4147-A177-3AD203B41FA5}">
                      <a16:colId xmlns:a16="http://schemas.microsoft.com/office/drawing/2014/main" val="2793902435"/>
                    </a:ext>
                  </a:extLst>
                </a:gridCol>
                <a:gridCol w="5029200">
                  <a:extLst>
                    <a:ext uri="{9D8B030D-6E8A-4147-A177-3AD203B41FA5}">
                      <a16:colId xmlns:a16="http://schemas.microsoft.com/office/drawing/2014/main" val="1234122064"/>
                    </a:ext>
                  </a:extLst>
                </a:gridCol>
                <a:gridCol w="4953000">
                  <a:extLst>
                    <a:ext uri="{9D8B030D-6E8A-4147-A177-3AD203B41FA5}">
                      <a16:colId xmlns:a16="http://schemas.microsoft.com/office/drawing/2014/main" val="1654692396"/>
                    </a:ext>
                  </a:extLst>
                </a:gridCol>
              </a:tblGrid>
              <a:tr h="1631696">
                <a:tc>
                  <a:txBody>
                    <a:bodyPr/>
                    <a:lstStyle/>
                    <a:p>
                      <a:pPr algn="ctr"/>
                      <a:r>
                        <a:rPr lang="vi-VN" sz="3200">
                          <a:solidFill>
                            <a:schemeClr val="tx1"/>
                          </a:solidFill>
                        </a:rPr>
                        <a:t>STT</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27862"/>
                    </a:solidFill>
                  </a:tcPr>
                </a:tc>
                <a:tc>
                  <a:txBody>
                    <a:bodyPr/>
                    <a:lstStyle/>
                    <a:p>
                      <a:pPr algn="ctr"/>
                      <a:r>
                        <a:rPr lang="vi-VN" sz="3200">
                          <a:solidFill>
                            <a:schemeClr val="tx1"/>
                          </a:solidFill>
                        </a:rPr>
                        <a:t>Tên việc làm</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EB695"/>
                    </a:solidFill>
                  </a:tcPr>
                </a:tc>
                <a:tc>
                  <a:txBody>
                    <a:bodyPr/>
                    <a:lstStyle/>
                    <a:p>
                      <a:pPr algn="ctr"/>
                      <a:r>
                        <a:rPr lang="vi-VN" sz="3200">
                          <a:solidFill>
                            <a:schemeClr val="tx1"/>
                          </a:solidFill>
                        </a:rPr>
                        <a:t>Thời gian thực hiện</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BB44"/>
                    </a:solidFill>
                  </a:tcPr>
                </a:tc>
                <a:tc>
                  <a:txBody>
                    <a:bodyPr/>
                    <a:lstStyle/>
                    <a:p>
                      <a:pPr algn="ctr"/>
                      <a:r>
                        <a:rPr lang="vi-VN" sz="3200">
                          <a:solidFill>
                            <a:schemeClr val="tx1"/>
                          </a:solidFill>
                        </a:rPr>
                        <a:t>Đánh giá của các thành viên trong gia đình</a:t>
                      </a:r>
                      <a:endParaRPr lang="en-US" sz="3200">
                        <a:solidFill>
                          <a:schemeClr val="tx1"/>
                        </a:solidFill>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2ABCA"/>
                    </a:solidFill>
                  </a:tcPr>
                </a:tc>
                <a:extLst>
                  <a:ext uri="{0D108BD9-81ED-4DB2-BD59-A6C34878D82A}">
                    <a16:rowId xmlns:a16="http://schemas.microsoft.com/office/drawing/2014/main" val="3263398076"/>
                  </a:ext>
                </a:extLst>
              </a:tr>
              <a:tr h="1631696">
                <a:tc>
                  <a:txBody>
                    <a:bodyPr/>
                    <a:lstStyle/>
                    <a:p>
                      <a:pPr algn="ctr"/>
                      <a:r>
                        <a:rPr lang="vi-VN" sz="4400"/>
                        <a:t>1</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Cùng mẹ vệ sinh tủ lạnh</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9 giờ sáng Chủ Nhật</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pPr algn="ctr"/>
                      <a:r>
                        <a:rPr lang="vi-VN" sz="4400"/>
                        <a:t>...</a:t>
                      </a:r>
                      <a:endParaRPr lang="en-US" sz="44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000269443"/>
                  </a:ext>
                </a:extLst>
              </a:tr>
              <a:tr h="1631696">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949722185"/>
                  </a:ext>
                </a:extLst>
              </a:tr>
              <a:tr h="1810512">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tc>
                  <a:txBody>
                    <a:bodyPr/>
                    <a:lstStyle/>
                    <a:p>
                      <a:endParaRPr lang="en-US"/>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189792598"/>
                  </a:ext>
                </a:extLst>
              </a:tr>
            </a:tbl>
          </a:graphicData>
        </a:graphic>
      </p:graphicFrame>
    </p:spTree>
    <p:extLst>
      <p:ext uri="{BB962C8B-B14F-4D97-AF65-F5344CB8AC3E}">
        <p14:creationId xmlns:p14="http://schemas.microsoft.com/office/powerpoint/2010/main" val="166793878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2A1A6-3FE7-961B-0025-D95E7F49B7C9}"/>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28AD24A3-164A-E591-31CC-2F57F074A18B}"/>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AA43D5B9-0B34-3581-4A17-71E8357DD3F7}"/>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617980DB-982B-6CC4-3F80-0CD9FF1A34F0}"/>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FE4B5B3E-3344-E40B-86BD-F4DB309EED81}"/>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9BB22258-68E7-7A53-A895-A6BAC6F9F57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08B35E2C-427D-EA64-FD74-F607266F823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E2F150DD-32C4-FB49-E8B0-05A85B5D8569}"/>
              </a:ext>
            </a:extLst>
          </p:cNvPr>
          <p:cNvSpPr/>
          <p:nvPr/>
        </p:nvSpPr>
        <p:spPr>
          <a:xfrm>
            <a:off x="1381125" y="284430"/>
            <a:ext cx="10048875" cy="1277670"/>
          </a:xfrm>
          <a:custGeom>
            <a:avLst/>
            <a:gdLst>
              <a:gd name="connsiteX0" fmla="*/ 0 w 10048875"/>
              <a:gd name="connsiteY0" fmla="*/ 212949 h 1277670"/>
              <a:gd name="connsiteX1" fmla="*/ 212949 w 10048875"/>
              <a:gd name="connsiteY1" fmla="*/ 0 h 1277670"/>
              <a:gd name="connsiteX2" fmla="*/ 707845 w 10048875"/>
              <a:gd name="connsiteY2" fmla="*/ 0 h 1277670"/>
              <a:gd name="connsiteX3" fmla="*/ 1395200 w 10048875"/>
              <a:gd name="connsiteY3" fmla="*/ 0 h 1277670"/>
              <a:gd name="connsiteX4" fmla="*/ 2082556 w 10048875"/>
              <a:gd name="connsiteY4" fmla="*/ 0 h 1277670"/>
              <a:gd name="connsiteX5" fmla="*/ 2866141 w 10048875"/>
              <a:gd name="connsiteY5" fmla="*/ 0 h 1277670"/>
              <a:gd name="connsiteX6" fmla="*/ 3553497 w 10048875"/>
              <a:gd name="connsiteY6" fmla="*/ 0 h 1277670"/>
              <a:gd name="connsiteX7" fmla="*/ 4337082 w 10048875"/>
              <a:gd name="connsiteY7" fmla="*/ 0 h 1277670"/>
              <a:gd name="connsiteX8" fmla="*/ 4831978 w 10048875"/>
              <a:gd name="connsiteY8" fmla="*/ 0 h 1277670"/>
              <a:gd name="connsiteX9" fmla="*/ 5519333 w 10048875"/>
              <a:gd name="connsiteY9" fmla="*/ 0 h 1277670"/>
              <a:gd name="connsiteX10" fmla="*/ 6014229 w 10048875"/>
              <a:gd name="connsiteY10" fmla="*/ 0 h 1277670"/>
              <a:gd name="connsiteX11" fmla="*/ 6797815 w 10048875"/>
              <a:gd name="connsiteY11" fmla="*/ 0 h 1277670"/>
              <a:gd name="connsiteX12" fmla="*/ 7581400 w 10048875"/>
              <a:gd name="connsiteY12" fmla="*/ 0 h 1277670"/>
              <a:gd name="connsiteX13" fmla="*/ 8461215 w 10048875"/>
              <a:gd name="connsiteY13" fmla="*/ 0 h 1277670"/>
              <a:gd name="connsiteX14" fmla="*/ 8859881 w 10048875"/>
              <a:gd name="connsiteY14" fmla="*/ 0 h 1277670"/>
              <a:gd name="connsiteX15" fmla="*/ 9835926 w 10048875"/>
              <a:gd name="connsiteY15" fmla="*/ 0 h 1277670"/>
              <a:gd name="connsiteX16" fmla="*/ 10048875 w 10048875"/>
              <a:gd name="connsiteY16" fmla="*/ 212949 h 1277670"/>
              <a:gd name="connsiteX17" fmla="*/ 10048875 w 10048875"/>
              <a:gd name="connsiteY17" fmla="*/ 630317 h 1277670"/>
              <a:gd name="connsiteX18" fmla="*/ 10048875 w 10048875"/>
              <a:gd name="connsiteY18" fmla="*/ 1064721 h 1277670"/>
              <a:gd name="connsiteX19" fmla="*/ 9835926 w 10048875"/>
              <a:gd name="connsiteY19" fmla="*/ 1277670 h 1277670"/>
              <a:gd name="connsiteX20" fmla="*/ 9437260 w 10048875"/>
              <a:gd name="connsiteY20" fmla="*/ 1277670 h 1277670"/>
              <a:gd name="connsiteX21" fmla="*/ 8942364 w 10048875"/>
              <a:gd name="connsiteY21" fmla="*/ 1277670 h 1277670"/>
              <a:gd name="connsiteX22" fmla="*/ 8351238 w 10048875"/>
              <a:gd name="connsiteY22" fmla="*/ 1277670 h 1277670"/>
              <a:gd name="connsiteX23" fmla="*/ 7760112 w 10048875"/>
              <a:gd name="connsiteY23" fmla="*/ 1277670 h 1277670"/>
              <a:gd name="connsiteX24" fmla="*/ 7072757 w 10048875"/>
              <a:gd name="connsiteY24" fmla="*/ 1277670 h 1277670"/>
              <a:gd name="connsiteX25" fmla="*/ 6481631 w 10048875"/>
              <a:gd name="connsiteY25" fmla="*/ 1277670 h 1277670"/>
              <a:gd name="connsiteX26" fmla="*/ 5698046 w 10048875"/>
              <a:gd name="connsiteY26" fmla="*/ 1277670 h 1277670"/>
              <a:gd name="connsiteX27" fmla="*/ 4914461 w 10048875"/>
              <a:gd name="connsiteY27" fmla="*/ 1277670 h 1277670"/>
              <a:gd name="connsiteX28" fmla="*/ 4227105 w 10048875"/>
              <a:gd name="connsiteY28" fmla="*/ 1277670 h 1277670"/>
              <a:gd name="connsiteX29" fmla="*/ 3828439 w 10048875"/>
              <a:gd name="connsiteY29" fmla="*/ 1277670 h 1277670"/>
              <a:gd name="connsiteX30" fmla="*/ 3333543 w 10048875"/>
              <a:gd name="connsiteY30" fmla="*/ 1277670 h 1277670"/>
              <a:gd name="connsiteX31" fmla="*/ 2742417 w 10048875"/>
              <a:gd name="connsiteY31" fmla="*/ 1277670 h 1277670"/>
              <a:gd name="connsiteX32" fmla="*/ 2343751 w 10048875"/>
              <a:gd name="connsiteY32" fmla="*/ 1277670 h 1277670"/>
              <a:gd name="connsiteX33" fmla="*/ 1848855 w 10048875"/>
              <a:gd name="connsiteY33" fmla="*/ 1277670 h 1277670"/>
              <a:gd name="connsiteX34" fmla="*/ 1450189 w 10048875"/>
              <a:gd name="connsiteY34" fmla="*/ 1277670 h 1277670"/>
              <a:gd name="connsiteX35" fmla="*/ 859063 w 10048875"/>
              <a:gd name="connsiteY35" fmla="*/ 1277670 h 1277670"/>
              <a:gd name="connsiteX36" fmla="*/ 212949 w 10048875"/>
              <a:gd name="connsiteY36" fmla="*/ 1277670 h 1277670"/>
              <a:gd name="connsiteX37" fmla="*/ 0 w 10048875"/>
              <a:gd name="connsiteY37" fmla="*/ 1064721 h 1277670"/>
              <a:gd name="connsiteX38" fmla="*/ 0 w 10048875"/>
              <a:gd name="connsiteY38" fmla="*/ 638835 h 1277670"/>
              <a:gd name="connsiteX39" fmla="*/ 0 w 10048875"/>
              <a:gd name="connsiteY39" fmla="*/ 212949 h 127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48875" h="1277670" fill="none" extrusionOk="0">
                <a:moveTo>
                  <a:pt x="0" y="212949"/>
                </a:moveTo>
                <a:cubicBezTo>
                  <a:pt x="23015" y="96103"/>
                  <a:pt x="87668" y="-10957"/>
                  <a:pt x="212949" y="0"/>
                </a:cubicBezTo>
                <a:cubicBezTo>
                  <a:pt x="410395" y="3748"/>
                  <a:pt x="584274" y="11153"/>
                  <a:pt x="707845" y="0"/>
                </a:cubicBezTo>
                <a:cubicBezTo>
                  <a:pt x="831416" y="-11153"/>
                  <a:pt x="1104513" y="-6789"/>
                  <a:pt x="1395200" y="0"/>
                </a:cubicBezTo>
                <a:cubicBezTo>
                  <a:pt x="1685887" y="6789"/>
                  <a:pt x="1865839" y="7178"/>
                  <a:pt x="2082556" y="0"/>
                </a:cubicBezTo>
                <a:cubicBezTo>
                  <a:pt x="2299273" y="-7178"/>
                  <a:pt x="2692619" y="15525"/>
                  <a:pt x="2866141" y="0"/>
                </a:cubicBezTo>
                <a:cubicBezTo>
                  <a:pt x="3039663" y="-15525"/>
                  <a:pt x="3324258" y="26585"/>
                  <a:pt x="3553497" y="0"/>
                </a:cubicBezTo>
                <a:cubicBezTo>
                  <a:pt x="3782736" y="-26585"/>
                  <a:pt x="4079132" y="-34968"/>
                  <a:pt x="4337082" y="0"/>
                </a:cubicBezTo>
                <a:cubicBezTo>
                  <a:pt x="4595032" y="34968"/>
                  <a:pt x="4596556" y="-22949"/>
                  <a:pt x="4831978" y="0"/>
                </a:cubicBezTo>
                <a:cubicBezTo>
                  <a:pt x="5067400" y="22949"/>
                  <a:pt x="5259117" y="30488"/>
                  <a:pt x="5519333" y="0"/>
                </a:cubicBezTo>
                <a:cubicBezTo>
                  <a:pt x="5779549" y="-30488"/>
                  <a:pt x="5813523" y="-12657"/>
                  <a:pt x="6014229" y="0"/>
                </a:cubicBezTo>
                <a:cubicBezTo>
                  <a:pt x="6214935" y="12657"/>
                  <a:pt x="6544755" y="25449"/>
                  <a:pt x="6797815" y="0"/>
                </a:cubicBezTo>
                <a:cubicBezTo>
                  <a:pt x="7050875" y="-25449"/>
                  <a:pt x="7256960" y="82"/>
                  <a:pt x="7581400" y="0"/>
                </a:cubicBezTo>
                <a:cubicBezTo>
                  <a:pt x="7905841" y="-82"/>
                  <a:pt x="8204816" y="-25091"/>
                  <a:pt x="8461215" y="0"/>
                </a:cubicBezTo>
                <a:cubicBezTo>
                  <a:pt x="8717615" y="25091"/>
                  <a:pt x="8751756" y="14676"/>
                  <a:pt x="8859881" y="0"/>
                </a:cubicBezTo>
                <a:cubicBezTo>
                  <a:pt x="8968006" y="-14676"/>
                  <a:pt x="9499994" y="14228"/>
                  <a:pt x="9835926" y="0"/>
                </a:cubicBezTo>
                <a:cubicBezTo>
                  <a:pt x="9947399" y="25524"/>
                  <a:pt x="10037207" y="119725"/>
                  <a:pt x="10048875" y="212949"/>
                </a:cubicBezTo>
                <a:cubicBezTo>
                  <a:pt x="10048959" y="340527"/>
                  <a:pt x="10050222" y="492569"/>
                  <a:pt x="10048875" y="630317"/>
                </a:cubicBezTo>
                <a:cubicBezTo>
                  <a:pt x="10047528" y="768065"/>
                  <a:pt x="10064583" y="974380"/>
                  <a:pt x="10048875" y="1064721"/>
                </a:cubicBezTo>
                <a:cubicBezTo>
                  <a:pt x="10061452" y="1203184"/>
                  <a:pt x="9979034" y="1274451"/>
                  <a:pt x="9835926" y="1277670"/>
                </a:cubicBezTo>
                <a:cubicBezTo>
                  <a:pt x="9640299" y="1290295"/>
                  <a:pt x="9594968" y="1285124"/>
                  <a:pt x="9437260" y="1277670"/>
                </a:cubicBezTo>
                <a:cubicBezTo>
                  <a:pt x="9279552" y="1270216"/>
                  <a:pt x="9110527" y="1255885"/>
                  <a:pt x="8942364" y="1277670"/>
                </a:cubicBezTo>
                <a:cubicBezTo>
                  <a:pt x="8774201" y="1299455"/>
                  <a:pt x="8479262" y="1259947"/>
                  <a:pt x="8351238" y="1277670"/>
                </a:cubicBezTo>
                <a:cubicBezTo>
                  <a:pt x="8223214" y="1295393"/>
                  <a:pt x="8002207" y="1296461"/>
                  <a:pt x="7760112" y="1277670"/>
                </a:cubicBezTo>
                <a:cubicBezTo>
                  <a:pt x="7518017" y="1258879"/>
                  <a:pt x="7353680" y="1284197"/>
                  <a:pt x="7072757" y="1277670"/>
                </a:cubicBezTo>
                <a:cubicBezTo>
                  <a:pt x="6791834" y="1271143"/>
                  <a:pt x="6712092" y="1305425"/>
                  <a:pt x="6481631" y="1277670"/>
                </a:cubicBezTo>
                <a:cubicBezTo>
                  <a:pt x="6251170" y="1249915"/>
                  <a:pt x="5977718" y="1278464"/>
                  <a:pt x="5698046" y="1277670"/>
                </a:cubicBezTo>
                <a:cubicBezTo>
                  <a:pt x="5418375" y="1276876"/>
                  <a:pt x="5154246" y="1314263"/>
                  <a:pt x="4914461" y="1277670"/>
                </a:cubicBezTo>
                <a:cubicBezTo>
                  <a:pt x="4674677" y="1241077"/>
                  <a:pt x="4464471" y="1268869"/>
                  <a:pt x="4227105" y="1277670"/>
                </a:cubicBezTo>
                <a:cubicBezTo>
                  <a:pt x="3989739" y="1286471"/>
                  <a:pt x="3949682" y="1292974"/>
                  <a:pt x="3828439" y="1277670"/>
                </a:cubicBezTo>
                <a:cubicBezTo>
                  <a:pt x="3707196" y="1262366"/>
                  <a:pt x="3500222" y="1290433"/>
                  <a:pt x="3333543" y="1277670"/>
                </a:cubicBezTo>
                <a:cubicBezTo>
                  <a:pt x="3166864" y="1264907"/>
                  <a:pt x="3025786" y="1284193"/>
                  <a:pt x="2742417" y="1277670"/>
                </a:cubicBezTo>
                <a:cubicBezTo>
                  <a:pt x="2459048" y="1271147"/>
                  <a:pt x="2505024" y="1261625"/>
                  <a:pt x="2343751" y="1277670"/>
                </a:cubicBezTo>
                <a:cubicBezTo>
                  <a:pt x="2182478" y="1293715"/>
                  <a:pt x="2064022" y="1299096"/>
                  <a:pt x="1848855" y="1277670"/>
                </a:cubicBezTo>
                <a:cubicBezTo>
                  <a:pt x="1633688" y="1256244"/>
                  <a:pt x="1606115" y="1268444"/>
                  <a:pt x="1450189" y="1277670"/>
                </a:cubicBezTo>
                <a:cubicBezTo>
                  <a:pt x="1294263" y="1286896"/>
                  <a:pt x="1005801" y="1305442"/>
                  <a:pt x="859063" y="1277670"/>
                </a:cubicBezTo>
                <a:cubicBezTo>
                  <a:pt x="712325" y="1249898"/>
                  <a:pt x="506299" y="1267042"/>
                  <a:pt x="212949" y="1277670"/>
                </a:cubicBezTo>
                <a:cubicBezTo>
                  <a:pt x="79454" y="1258323"/>
                  <a:pt x="-28084" y="1180507"/>
                  <a:pt x="0" y="1064721"/>
                </a:cubicBezTo>
                <a:cubicBezTo>
                  <a:pt x="-16080" y="957207"/>
                  <a:pt x="9722" y="827699"/>
                  <a:pt x="0" y="638835"/>
                </a:cubicBezTo>
                <a:cubicBezTo>
                  <a:pt x="-9722" y="449971"/>
                  <a:pt x="3066" y="378380"/>
                  <a:pt x="0" y="212949"/>
                </a:cubicBezTo>
                <a:close/>
              </a:path>
              <a:path w="10048875" h="1277670" stroke="0" extrusionOk="0">
                <a:moveTo>
                  <a:pt x="0" y="212949"/>
                </a:moveTo>
                <a:cubicBezTo>
                  <a:pt x="6973" y="84433"/>
                  <a:pt x="80741" y="-11152"/>
                  <a:pt x="212949" y="0"/>
                </a:cubicBezTo>
                <a:cubicBezTo>
                  <a:pt x="342318" y="-5838"/>
                  <a:pt x="553061" y="-11043"/>
                  <a:pt x="707845" y="0"/>
                </a:cubicBezTo>
                <a:cubicBezTo>
                  <a:pt x="862629" y="11043"/>
                  <a:pt x="1129809" y="-9105"/>
                  <a:pt x="1298971" y="0"/>
                </a:cubicBezTo>
                <a:cubicBezTo>
                  <a:pt x="1468133" y="9105"/>
                  <a:pt x="1538725" y="10130"/>
                  <a:pt x="1697637" y="0"/>
                </a:cubicBezTo>
                <a:cubicBezTo>
                  <a:pt x="1856549" y="-10130"/>
                  <a:pt x="2362687" y="-19499"/>
                  <a:pt x="2577452" y="0"/>
                </a:cubicBezTo>
                <a:cubicBezTo>
                  <a:pt x="2792217" y="19499"/>
                  <a:pt x="2863292" y="15252"/>
                  <a:pt x="2976118" y="0"/>
                </a:cubicBezTo>
                <a:cubicBezTo>
                  <a:pt x="3088944" y="-15252"/>
                  <a:pt x="3656850" y="4378"/>
                  <a:pt x="3855933" y="0"/>
                </a:cubicBezTo>
                <a:cubicBezTo>
                  <a:pt x="4055016" y="-4378"/>
                  <a:pt x="4070149" y="9902"/>
                  <a:pt x="4254599" y="0"/>
                </a:cubicBezTo>
                <a:cubicBezTo>
                  <a:pt x="4439049" y="-9902"/>
                  <a:pt x="4533294" y="-12188"/>
                  <a:pt x="4653266" y="0"/>
                </a:cubicBezTo>
                <a:cubicBezTo>
                  <a:pt x="4773238" y="12188"/>
                  <a:pt x="5116280" y="3624"/>
                  <a:pt x="5436851" y="0"/>
                </a:cubicBezTo>
                <a:cubicBezTo>
                  <a:pt x="5757422" y="-3624"/>
                  <a:pt x="5819012" y="-30754"/>
                  <a:pt x="6124206" y="0"/>
                </a:cubicBezTo>
                <a:cubicBezTo>
                  <a:pt x="6429400" y="30754"/>
                  <a:pt x="6642831" y="-23674"/>
                  <a:pt x="6907792" y="0"/>
                </a:cubicBezTo>
                <a:cubicBezTo>
                  <a:pt x="7172753" y="23674"/>
                  <a:pt x="7140490" y="13703"/>
                  <a:pt x="7306458" y="0"/>
                </a:cubicBezTo>
                <a:cubicBezTo>
                  <a:pt x="7472426" y="-13703"/>
                  <a:pt x="7929638" y="-36293"/>
                  <a:pt x="8090043" y="0"/>
                </a:cubicBezTo>
                <a:cubicBezTo>
                  <a:pt x="8250449" y="36293"/>
                  <a:pt x="8354949" y="-14227"/>
                  <a:pt x="8488709" y="0"/>
                </a:cubicBezTo>
                <a:cubicBezTo>
                  <a:pt x="8622469" y="14227"/>
                  <a:pt x="8749665" y="-17104"/>
                  <a:pt x="8887375" y="0"/>
                </a:cubicBezTo>
                <a:cubicBezTo>
                  <a:pt x="9025085" y="17104"/>
                  <a:pt x="9581236" y="-13945"/>
                  <a:pt x="9835926" y="0"/>
                </a:cubicBezTo>
                <a:cubicBezTo>
                  <a:pt x="9964372" y="-1669"/>
                  <a:pt x="10028022" y="84861"/>
                  <a:pt x="10048875" y="212949"/>
                </a:cubicBezTo>
                <a:cubicBezTo>
                  <a:pt x="10050519" y="391225"/>
                  <a:pt x="10054041" y="424802"/>
                  <a:pt x="10048875" y="630317"/>
                </a:cubicBezTo>
                <a:cubicBezTo>
                  <a:pt x="10043709" y="835832"/>
                  <a:pt x="10039903" y="893454"/>
                  <a:pt x="10048875" y="1064721"/>
                </a:cubicBezTo>
                <a:cubicBezTo>
                  <a:pt x="10047012" y="1179190"/>
                  <a:pt x="9940527" y="1252963"/>
                  <a:pt x="9835926" y="1277670"/>
                </a:cubicBezTo>
                <a:cubicBezTo>
                  <a:pt x="9534628" y="1244551"/>
                  <a:pt x="9468306" y="1245630"/>
                  <a:pt x="9148571" y="1277670"/>
                </a:cubicBezTo>
                <a:cubicBezTo>
                  <a:pt x="8828836" y="1309710"/>
                  <a:pt x="8840973" y="1270277"/>
                  <a:pt x="8749904" y="1277670"/>
                </a:cubicBezTo>
                <a:cubicBezTo>
                  <a:pt x="8658835" y="1285063"/>
                  <a:pt x="8437735" y="1282037"/>
                  <a:pt x="8351238" y="1277670"/>
                </a:cubicBezTo>
                <a:cubicBezTo>
                  <a:pt x="8264741" y="1273303"/>
                  <a:pt x="8037328" y="1269609"/>
                  <a:pt x="7952572" y="1277670"/>
                </a:cubicBezTo>
                <a:cubicBezTo>
                  <a:pt x="7867816" y="1285731"/>
                  <a:pt x="7409702" y="1321558"/>
                  <a:pt x="7072757" y="1277670"/>
                </a:cubicBezTo>
                <a:cubicBezTo>
                  <a:pt x="6735812" y="1233782"/>
                  <a:pt x="6501645" y="1262351"/>
                  <a:pt x="6289172" y="1277670"/>
                </a:cubicBezTo>
                <a:cubicBezTo>
                  <a:pt x="6076700" y="1292989"/>
                  <a:pt x="6062290" y="1276936"/>
                  <a:pt x="5890505" y="1277670"/>
                </a:cubicBezTo>
                <a:cubicBezTo>
                  <a:pt x="5718720" y="1278404"/>
                  <a:pt x="5582944" y="1282906"/>
                  <a:pt x="5491839" y="1277670"/>
                </a:cubicBezTo>
                <a:cubicBezTo>
                  <a:pt x="5400734" y="1272434"/>
                  <a:pt x="4888399" y="1242900"/>
                  <a:pt x="4708254" y="1277670"/>
                </a:cubicBezTo>
                <a:cubicBezTo>
                  <a:pt x="4528109" y="1312440"/>
                  <a:pt x="4261818" y="1256978"/>
                  <a:pt x="3924669" y="1277670"/>
                </a:cubicBezTo>
                <a:cubicBezTo>
                  <a:pt x="3587520" y="1298362"/>
                  <a:pt x="3480944" y="1239461"/>
                  <a:pt x="3044854" y="1277670"/>
                </a:cubicBezTo>
                <a:cubicBezTo>
                  <a:pt x="2608764" y="1315879"/>
                  <a:pt x="2770047" y="1271877"/>
                  <a:pt x="2549958" y="1277670"/>
                </a:cubicBezTo>
                <a:cubicBezTo>
                  <a:pt x="2329869" y="1283463"/>
                  <a:pt x="2138424" y="1272260"/>
                  <a:pt x="1958832" y="1277670"/>
                </a:cubicBezTo>
                <a:cubicBezTo>
                  <a:pt x="1779240" y="1283080"/>
                  <a:pt x="1607014" y="1284408"/>
                  <a:pt x="1367706" y="1277670"/>
                </a:cubicBezTo>
                <a:cubicBezTo>
                  <a:pt x="1128398" y="1270932"/>
                  <a:pt x="1040185" y="1284705"/>
                  <a:pt x="872810" y="1277670"/>
                </a:cubicBezTo>
                <a:cubicBezTo>
                  <a:pt x="705435" y="1270635"/>
                  <a:pt x="463918" y="1304695"/>
                  <a:pt x="212949" y="1277670"/>
                </a:cubicBezTo>
                <a:cubicBezTo>
                  <a:pt x="92516" y="1266389"/>
                  <a:pt x="-27155" y="1184759"/>
                  <a:pt x="0" y="1064721"/>
                </a:cubicBezTo>
                <a:cubicBezTo>
                  <a:pt x="2513" y="891152"/>
                  <a:pt x="-18300" y="788762"/>
                  <a:pt x="0" y="647353"/>
                </a:cubicBezTo>
                <a:cubicBezTo>
                  <a:pt x="18300" y="505944"/>
                  <a:pt x="7708" y="355119"/>
                  <a:pt x="0" y="21294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B60F0EF8-E44B-7893-2651-96FF1FA989A2}"/>
              </a:ext>
            </a:extLst>
          </p:cNvPr>
          <p:cNvSpPr/>
          <p:nvPr/>
        </p:nvSpPr>
        <p:spPr>
          <a:xfrm>
            <a:off x="2286001" y="450678"/>
            <a:ext cx="10744200" cy="923330"/>
          </a:xfrm>
          <a:prstGeom prst="rect">
            <a:avLst/>
          </a:prstGeom>
          <a:noFill/>
        </p:spPr>
        <p:txBody>
          <a:bodyPr wrap="square" lIns="91440" tIns="45720" rIns="91440" bIns="45720">
            <a:spAutoFit/>
          </a:bodyPr>
          <a:lstStyle/>
          <a:p>
            <a:r>
              <a:rPr lang="vi-VN" sz="5400">
                <a:ln w="0"/>
                <a:latin typeface="Times New Roman" panose="02020603050405020304" pitchFamily="18" charset="0"/>
                <a:cs typeface="Times New Roman" panose="02020603050405020304" pitchFamily="18" charset="0"/>
              </a:rPr>
              <a:t>Chia sẻ bảng kế hoạch của em.</a:t>
            </a:r>
            <a:endParaRPr lang="vi-VN" sz="5400" b="0" cap="none" spc="0">
              <a:ln w="0"/>
              <a:solidFill>
                <a:schemeClr val="tx1"/>
              </a:solidFill>
              <a:latin typeface="Times New Roman" panose="02020603050405020304" pitchFamily="18" charset="0"/>
              <a:cs typeface="Times New Roman" panose="02020603050405020304" pitchFamily="18" charset="0"/>
            </a:endParaRPr>
          </a:p>
        </p:txBody>
      </p:sp>
      <p:sp>
        <p:nvSpPr>
          <p:cNvPr id="10" name="Freeform 10">
            <a:extLst>
              <a:ext uri="{FF2B5EF4-FFF2-40B4-BE49-F238E27FC236}">
                <a16:creationId xmlns:a16="http://schemas.microsoft.com/office/drawing/2014/main" id="{0F445B00-5B2E-0D6B-7CFC-41EFCBD66461}"/>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Hình ảnh 4">
            <a:extLst>
              <a:ext uri="{FF2B5EF4-FFF2-40B4-BE49-F238E27FC236}">
                <a16:creationId xmlns:a16="http://schemas.microsoft.com/office/drawing/2014/main" id="{677FA9AD-1D2E-650C-3A01-94B37F7A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557" y="0"/>
            <a:ext cx="1786643" cy="1955862"/>
          </a:xfrm>
          <a:prstGeom prst="rect">
            <a:avLst/>
          </a:prstGeom>
        </p:spPr>
      </p:pic>
    </p:spTree>
    <p:extLst>
      <p:ext uri="{BB962C8B-B14F-4D97-AF65-F5344CB8AC3E}">
        <p14:creationId xmlns:p14="http://schemas.microsoft.com/office/powerpoint/2010/main" val="314140396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71E0-DFC0-8702-8A5B-24782C5047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3B1615-52D2-B64D-EA08-9B1ADB9E87DE}"/>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D92A9477-90C7-4F24-4274-485E7C965212}"/>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3F05722D-7617-254C-2E90-21B052E53974}"/>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a:extLst>
              <a:ext uri="{FF2B5EF4-FFF2-40B4-BE49-F238E27FC236}">
                <a16:creationId xmlns:a16="http://schemas.microsoft.com/office/drawing/2014/main" id="{B6A61A91-B51C-41AA-2A7E-C55CFE45C765}"/>
              </a:ext>
            </a:extLst>
          </p:cNvPr>
          <p:cNvGrpSpPr/>
          <p:nvPr/>
        </p:nvGrpSpPr>
        <p:grpSpPr>
          <a:xfrm>
            <a:off x="2743200" y="1455773"/>
            <a:ext cx="11945816" cy="6289248"/>
            <a:chOff x="0" y="0"/>
            <a:chExt cx="12778154" cy="8385664"/>
          </a:xfrm>
        </p:grpSpPr>
        <p:sp>
          <p:nvSpPr>
            <p:cNvPr id="6" name="Freeform 6">
              <a:extLst>
                <a:ext uri="{FF2B5EF4-FFF2-40B4-BE49-F238E27FC236}">
                  <a16:creationId xmlns:a16="http://schemas.microsoft.com/office/drawing/2014/main" id="{6CEADD08-70B1-A94E-C3AC-2448593669D6}"/>
                </a:ext>
              </a:extLst>
            </p:cNvPr>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834B76B-FBD6-EFD5-040B-747C5AE5F5CD}"/>
                </a:ext>
              </a:extLst>
            </p:cNvPr>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9E838D92-9100-9512-6CF1-E0FDF6F228DD}"/>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9C278559-399E-6AA7-77B6-CB088DF1F50F}"/>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280D3E0E-42C0-7C14-F22B-06DA423B3321}"/>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BF9651FB-74BF-3C77-3706-777604572C7B}"/>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2CF6FF4C-2C5E-72F8-D5EF-98626129A51C}"/>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4B8C120B-6DED-1266-BE50-80FAA1B6C247}"/>
              </a:ext>
            </a:extLst>
          </p:cNvPr>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BB8860D-FA09-16E4-AEFF-B64E44DEAC7E}"/>
              </a:ext>
            </a:extLst>
          </p:cNvPr>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7CB3BB0D-81A8-3D74-F573-547CF2A139F5}"/>
              </a:ext>
            </a:extLst>
          </p:cNvPr>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51889E35-B0A2-AFBA-6AC0-01BFB778D9ED}"/>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C24740DF-DA39-F34C-871D-80C82ED93D76}"/>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Rectangle 12">
            <a:extLst>
              <a:ext uri="{FF2B5EF4-FFF2-40B4-BE49-F238E27FC236}">
                <a16:creationId xmlns:a16="http://schemas.microsoft.com/office/drawing/2014/main" id="{EDFEC470-6374-2DCF-D05D-FE20D09F5B12}"/>
              </a:ext>
            </a:extLst>
          </p:cNvPr>
          <p:cNvSpPr/>
          <p:nvPr/>
        </p:nvSpPr>
        <p:spPr>
          <a:xfrm>
            <a:off x="3774279" y="3248648"/>
            <a:ext cx="10398921" cy="29010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6000" dirty="0"/>
              <a:t>3. </a:t>
            </a:r>
            <a:r>
              <a:rPr lang="en-US" sz="6000" dirty="0" err="1"/>
              <a:t>Hoạt</a:t>
            </a:r>
            <a:r>
              <a:rPr lang="en-US" sz="6000" dirty="0"/>
              <a:t> </a:t>
            </a:r>
            <a:r>
              <a:rPr lang="en-US" sz="6000" dirty="0" err="1"/>
              <a:t>động</a:t>
            </a:r>
            <a:r>
              <a:rPr lang="en-US" sz="6000" dirty="0"/>
              <a:t> </a:t>
            </a:r>
            <a:r>
              <a:rPr lang="en-US" sz="6000" dirty="0" err="1"/>
              <a:t>nối</a:t>
            </a:r>
            <a:r>
              <a:rPr lang="en-US" sz="6000" dirty="0"/>
              <a:t> </a:t>
            </a:r>
            <a:r>
              <a:rPr lang="en-US" sz="6000" dirty="0" err="1"/>
              <a:t>tiếp</a:t>
            </a:r>
            <a:r>
              <a:rPr lang="en-US" sz="6000" dirty="0"/>
              <a:t>:</a:t>
            </a:r>
          </a:p>
          <a:p>
            <a:pPr marL="857250" indent="-857250">
              <a:buFontTx/>
              <a:buChar char="-"/>
            </a:pPr>
            <a:r>
              <a:rPr lang="en-US" sz="6000" dirty="0"/>
              <a:t>GV </a:t>
            </a:r>
            <a:r>
              <a:rPr lang="en-US" sz="6000" dirty="0" err="1"/>
              <a:t>nhận</a:t>
            </a:r>
            <a:r>
              <a:rPr lang="en-US" sz="6000" dirty="0"/>
              <a:t> </a:t>
            </a:r>
            <a:r>
              <a:rPr lang="en-US" sz="6000" dirty="0" err="1"/>
              <a:t>xét</a:t>
            </a:r>
            <a:r>
              <a:rPr lang="en-US" sz="6000" dirty="0"/>
              <a:t> </a:t>
            </a:r>
            <a:r>
              <a:rPr lang="en-US" sz="6000" dirty="0" err="1"/>
              <a:t>giờ</a:t>
            </a:r>
            <a:r>
              <a:rPr lang="en-US" sz="6000" dirty="0"/>
              <a:t> </a:t>
            </a:r>
            <a:r>
              <a:rPr lang="en-US" sz="6000" dirty="0" err="1"/>
              <a:t>học</a:t>
            </a:r>
            <a:endParaRPr lang="en-US" sz="6000" dirty="0"/>
          </a:p>
          <a:p>
            <a:pPr marL="857250" indent="-857250">
              <a:buFontTx/>
              <a:buChar char="-"/>
            </a:pPr>
            <a:r>
              <a:rPr lang="en-US" sz="6000" dirty="0" err="1"/>
              <a:t>Dặn</a:t>
            </a:r>
            <a:r>
              <a:rPr lang="en-US" sz="6000" dirty="0"/>
              <a:t> </a:t>
            </a:r>
            <a:r>
              <a:rPr lang="en-US" sz="6000" dirty="0" err="1"/>
              <a:t>dò</a:t>
            </a:r>
            <a:r>
              <a:rPr lang="en-US" sz="6000" dirty="0"/>
              <a:t> </a:t>
            </a:r>
            <a:r>
              <a:rPr lang="en-US" sz="6000" dirty="0" err="1"/>
              <a:t>về</a:t>
            </a:r>
            <a:r>
              <a:rPr lang="en-US" sz="6000" dirty="0"/>
              <a:t> </a:t>
            </a:r>
            <a:r>
              <a:rPr lang="en-US" sz="6000" dirty="0" err="1"/>
              <a:t>nhà</a:t>
            </a:r>
            <a:endParaRPr lang="en-US" sz="6000" dirty="0"/>
          </a:p>
        </p:txBody>
      </p:sp>
    </p:spTree>
    <p:extLst>
      <p:ext uri="{BB962C8B-B14F-4D97-AF65-F5344CB8AC3E}">
        <p14:creationId xmlns:p14="http://schemas.microsoft.com/office/powerpoint/2010/main" val="560846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A837-6539-E101-F2CB-610AFE7A355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F736194-5600-4DA0-EB7F-C1155863F1AA}"/>
              </a:ext>
            </a:extLst>
          </p:cNvPr>
          <p:cNvGrpSpPr/>
          <p:nvPr/>
        </p:nvGrpSpPr>
        <p:grpSpPr>
          <a:xfrm>
            <a:off x="-2608268" y="0"/>
            <a:ext cx="20896268" cy="10448134"/>
            <a:chOff x="0" y="0"/>
            <a:chExt cx="27861691" cy="13930845"/>
          </a:xfrm>
        </p:grpSpPr>
        <p:sp>
          <p:nvSpPr>
            <p:cNvPr id="3" name="Freeform 3">
              <a:extLst>
                <a:ext uri="{FF2B5EF4-FFF2-40B4-BE49-F238E27FC236}">
                  <a16:creationId xmlns:a16="http://schemas.microsoft.com/office/drawing/2014/main" id="{C15D3A08-D870-0CD6-787C-7DAE0F8797D6}"/>
                </a:ext>
              </a:extLst>
            </p:cNvPr>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BC30C69-2A92-D677-70F6-7DC0263F347C}"/>
                </a:ext>
              </a:extLst>
            </p:cNvPr>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a:extLst>
              <a:ext uri="{FF2B5EF4-FFF2-40B4-BE49-F238E27FC236}">
                <a16:creationId xmlns:a16="http://schemas.microsoft.com/office/drawing/2014/main" id="{0CD53520-E262-5845-C382-FF912EE1A541}"/>
              </a:ext>
            </a:extLst>
          </p:cNvPr>
          <p:cNvGrpSpPr/>
          <p:nvPr/>
        </p:nvGrpSpPr>
        <p:grpSpPr>
          <a:xfrm>
            <a:off x="0" y="8982070"/>
            <a:ext cx="18288000" cy="1304930"/>
            <a:chOff x="0" y="0"/>
            <a:chExt cx="4816593" cy="343685"/>
          </a:xfrm>
        </p:grpSpPr>
        <p:sp>
          <p:nvSpPr>
            <p:cNvPr id="9" name="Freeform 9">
              <a:extLst>
                <a:ext uri="{FF2B5EF4-FFF2-40B4-BE49-F238E27FC236}">
                  <a16:creationId xmlns:a16="http://schemas.microsoft.com/office/drawing/2014/main" id="{B5C48AD5-41EB-11CF-3E1B-A64882D468C2}"/>
                </a:ext>
              </a:extLst>
            </p:cNvPr>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a:extLst>
                <a:ext uri="{FF2B5EF4-FFF2-40B4-BE49-F238E27FC236}">
                  <a16:creationId xmlns:a16="http://schemas.microsoft.com/office/drawing/2014/main" id="{6994E0E8-4855-5C43-B089-D1D0AC0DC1EB}"/>
                </a:ext>
              </a:extLst>
            </p:cNvPr>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a:extLst>
              <a:ext uri="{FF2B5EF4-FFF2-40B4-BE49-F238E27FC236}">
                <a16:creationId xmlns:a16="http://schemas.microsoft.com/office/drawing/2014/main" id="{6AB61811-4871-4154-7E8F-8BFCE4165580}"/>
              </a:ext>
            </a:extLst>
          </p:cNvPr>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a:extLst>
              <a:ext uri="{FF2B5EF4-FFF2-40B4-BE49-F238E27FC236}">
                <a16:creationId xmlns:a16="http://schemas.microsoft.com/office/drawing/2014/main" id="{1825C264-F1E9-B7B9-C80C-5A938D1FD5CE}"/>
              </a:ext>
            </a:extLst>
          </p:cNvPr>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EC98134-8EE8-E635-00AC-585BE479ECB3}"/>
              </a:ext>
            </a:extLst>
          </p:cNvPr>
          <p:cNvSpPr/>
          <p:nvPr/>
        </p:nvSpPr>
        <p:spPr>
          <a:xfrm rot="808993">
            <a:off x="13909312" y="375957"/>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640E76A9-542E-FF5F-5671-A1BDD8B8C797}"/>
              </a:ext>
            </a:extLst>
          </p:cNvPr>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F04F33EF-852D-2EF9-BC74-1D0DEAE24ED0}"/>
              </a:ext>
            </a:extLst>
          </p:cNvPr>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207CEE6F-D3BB-CBED-6F1F-F5469E79098D}"/>
              </a:ext>
            </a:extLst>
          </p:cNvPr>
          <p:cNvSpPr/>
          <p:nvPr/>
        </p:nvSpPr>
        <p:spPr>
          <a:xfrm>
            <a:off x="3022592" y="1081846"/>
            <a:ext cx="11150608" cy="7558264"/>
          </a:xfrm>
          <a:custGeom>
            <a:avLst/>
            <a:gdLst/>
            <a:ahLst/>
            <a:cxnLst/>
            <a:rect l="l" t="t" r="r" b="b"/>
            <a:pathLst>
              <a:path w="5562770" h="4114800">
                <a:moveTo>
                  <a:pt x="0" y="0"/>
                </a:moveTo>
                <a:lnTo>
                  <a:pt x="5562770" y="0"/>
                </a:lnTo>
                <a:lnTo>
                  <a:pt x="556277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Hộp Văn bản 18">
            <a:extLst>
              <a:ext uri="{FF2B5EF4-FFF2-40B4-BE49-F238E27FC236}">
                <a16:creationId xmlns:a16="http://schemas.microsoft.com/office/drawing/2014/main" id="{F2BD2719-4903-40EB-2B43-05358BDE41F6}"/>
              </a:ext>
            </a:extLst>
          </p:cNvPr>
          <p:cNvSpPr txBox="1"/>
          <p:nvPr/>
        </p:nvSpPr>
        <p:spPr>
          <a:xfrm>
            <a:off x="4016721" y="3067847"/>
            <a:ext cx="9203527" cy="3785652"/>
          </a:xfrm>
          <a:prstGeom prst="rect">
            <a:avLst/>
          </a:prstGeom>
          <a:noFill/>
        </p:spPr>
        <p:txBody>
          <a:bodyPr wrap="square">
            <a:spAutoFit/>
          </a:bodyPr>
          <a:lstStyle/>
          <a:p>
            <a:pPr algn="ctr"/>
            <a:r>
              <a:rPr lang="en-US" sz="6000" spc="-100" dirty="0" err="1">
                <a:latin typeface="Bahnschrift Light SemiCondensed" panose="020B0502040204020203" pitchFamily="34" charset="0"/>
                <a:cs typeface="Arial" panose="020B0604020202020204" pitchFamily="34" charset="0"/>
              </a:rPr>
              <a:t>Sưu</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tầm</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và</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tập</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hát</a:t>
            </a:r>
            <a:r>
              <a:rPr lang="en-US" sz="6000" spc="-100" dirty="0">
                <a:latin typeface="Bahnschrift Light SemiCondensed" panose="020B0502040204020203" pitchFamily="34" charset="0"/>
                <a:cs typeface="Arial" panose="020B0604020202020204" pitchFamily="34" charset="0"/>
              </a:rPr>
              <a:t> </a:t>
            </a:r>
            <a:endParaRPr lang="vi-VN" sz="6000" spc="-100" dirty="0">
              <a:latin typeface="Bahnschrift Light SemiCondensed" panose="020B0502040204020203" pitchFamily="34" charset="0"/>
              <a:cs typeface="Arial" panose="020B0604020202020204" pitchFamily="34" charset="0"/>
            </a:endParaRPr>
          </a:p>
          <a:p>
            <a:pPr algn="ctr"/>
            <a:r>
              <a:rPr lang="en-US" sz="6000" spc="-100" dirty="0" err="1">
                <a:latin typeface="Bahnschrift Light SemiCondensed" panose="020B0502040204020203" pitchFamily="34" charset="0"/>
                <a:cs typeface="Arial" panose="020B0604020202020204" pitchFamily="34" charset="0"/>
              </a:rPr>
              <a:t>các</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bài</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hát</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về</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chủ</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đề</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gia</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đình</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để</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chuẩn</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bị</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cho</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hoạt</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động</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của</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tiết</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sinh</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hoạt</a:t>
            </a:r>
            <a:r>
              <a:rPr lang="en-US" sz="6000" spc="-100" dirty="0">
                <a:latin typeface="Bahnschrift Light SemiCondensed" panose="020B0502040204020203" pitchFamily="34" charset="0"/>
                <a:cs typeface="Arial" panose="020B0604020202020204" pitchFamily="34" charset="0"/>
              </a:rPr>
              <a:t> </a:t>
            </a:r>
            <a:r>
              <a:rPr lang="en-US" sz="6000" spc="-100" dirty="0" err="1">
                <a:latin typeface="Bahnschrift Light SemiCondensed" panose="020B0502040204020203" pitchFamily="34" charset="0"/>
                <a:cs typeface="Arial" panose="020B0604020202020204" pitchFamily="34" charset="0"/>
              </a:rPr>
              <a:t>lớp</a:t>
            </a:r>
            <a:r>
              <a:rPr lang="en-US" sz="6000" spc="-100" dirty="0">
                <a:latin typeface="Bahnschrift Light SemiCondensed" panose="020B0502040204020203" pitchFamily="34" charset="0"/>
                <a:cs typeface="Arial" panose="020B0604020202020204" pitchFamily="34" charset="0"/>
              </a:rPr>
              <a:t>.</a:t>
            </a:r>
          </a:p>
        </p:txBody>
      </p:sp>
    </p:spTree>
    <p:extLst>
      <p:ext uri="{BB962C8B-B14F-4D97-AF65-F5344CB8AC3E}">
        <p14:creationId xmlns:p14="http://schemas.microsoft.com/office/powerpoint/2010/main" val="270860380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3170" name="Picture 2" descr="blumen-pflanzen042"/>
          <p:cNvPicPr>
            <a:picLocks noChangeAspect="1" noChangeArrowheads="1" noCrop="1"/>
          </p:cNvPicPr>
          <p:nvPr/>
        </p:nvPicPr>
        <p:blipFill>
          <a:blip r:embed="rId4"/>
          <a:srcRect/>
          <a:stretch>
            <a:fillRect/>
          </a:stretch>
        </p:blipFill>
        <p:spPr bwMode="auto">
          <a:xfrm>
            <a:off x="9944100" y="7658100"/>
            <a:ext cx="2143125" cy="2143125"/>
          </a:xfrm>
          <a:prstGeom prst="rect">
            <a:avLst/>
          </a:prstGeom>
          <a:noFill/>
        </p:spPr>
      </p:pic>
      <p:pic>
        <p:nvPicPr>
          <p:cNvPr id="263171" name="Picture 3" descr="blumen-pflanzen111"/>
          <p:cNvPicPr>
            <a:picLocks noChangeAspect="1" noChangeArrowheads="1" noCrop="1"/>
          </p:cNvPicPr>
          <p:nvPr/>
        </p:nvPicPr>
        <p:blipFill>
          <a:blip r:embed="rId5"/>
          <a:srcRect/>
          <a:stretch>
            <a:fillRect/>
          </a:stretch>
        </p:blipFill>
        <p:spPr bwMode="auto">
          <a:xfrm rot="10800000">
            <a:off x="6400800" y="7086602"/>
            <a:ext cx="3429000" cy="2843213"/>
          </a:xfrm>
          <a:prstGeom prst="rect">
            <a:avLst/>
          </a:prstGeom>
          <a:noFill/>
        </p:spPr>
      </p:pic>
      <p:pic>
        <p:nvPicPr>
          <p:cNvPr id="263172" name="Picture 4" descr="WhitecornerFlower"/>
          <p:cNvPicPr>
            <a:picLocks noChangeAspect="1" noChangeArrowheads="1"/>
          </p:cNvPicPr>
          <p:nvPr/>
        </p:nvPicPr>
        <p:blipFill>
          <a:blip r:embed="rId6"/>
          <a:srcRect/>
          <a:stretch>
            <a:fillRect/>
          </a:stretch>
        </p:blipFill>
        <p:spPr bwMode="auto">
          <a:xfrm>
            <a:off x="13716000" y="7572375"/>
            <a:ext cx="2286000" cy="2286000"/>
          </a:xfrm>
          <a:prstGeom prst="rect">
            <a:avLst/>
          </a:prstGeom>
          <a:noFill/>
        </p:spPr>
      </p:pic>
      <p:pic>
        <p:nvPicPr>
          <p:cNvPr id="263173" name="Picture 5" descr="blumen-pflanzen042"/>
          <p:cNvPicPr>
            <a:picLocks noChangeAspect="1" noChangeArrowheads="1" noCrop="1"/>
          </p:cNvPicPr>
          <p:nvPr/>
        </p:nvPicPr>
        <p:blipFill>
          <a:blip r:embed="rId4"/>
          <a:srcRect/>
          <a:stretch>
            <a:fillRect/>
          </a:stretch>
        </p:blipFill>
        <p:spPr bwMode="auto">
          <a:xfrm>
            <a:off x="6972300" y="7124700"/>
            <a:ext cx="2143125" cy="2143125"/>
          </a:xfrm>
          <a:prstGeom prst="rect">
            <a:avLst/>
          </a:prstGeom>
          <a:noFill/>
        </p:spPr>
      </p:pic>
      <p:pic>
        <p:nvPicPr>
          <p:cNvPr id="263174" name="Picture 6" descr="WhitecornerFlower"/>
          <p:cNvPicPr>
            <a:picLocks noChangeAspect="1" noChangeArrowheads="1"/>
          </p:cNvPicPr>
          <p:nvPr/>
        </p:nvPicPr>
        <p:blipFill>
          <a:blip r:embed="rId7"/>
          <a:srcRect/>
          <a:stretch>
            <a:fillRect/>
          </a:stretch>
        </p:blipFill>
        <p:spPr bwMode="auto">
          <a:xfrm>
            <a:off x="2286000" y="7200900"/>
            <a:ext cx="2628900" cy="2628900"/>
          </a:xfrm>
          <a:prstGeom prst="rect">
            <a:avLst/>
          </a:prstGeom>
          <a:noFill/>
        </p:spPr>
      </p:pic>
      <p:pic>
        <p:nvPicPr>
          <p:cNvPr id="263175" name="Picture 7" descr="Blue_rose"/>
          <p:cNvPicPr>
            <a:picLocks noChangeAspect="1" noChangeArrowheads="1" noCrop="1"/>
          </p:cNvPicPr>
          <p:nvPr/>
        </p:nvPicPr>
        <p:blipFill>
          <a:blip r:embed="rId8"/>
          <a:srcRect/>
          <a:stretch>
            <a:fillRect/>
          </a:stretch>
        </p:blipFill>
        <p:spPr bwMode="auto">
          <a:xfrm>
            <a:off x="7886702" y="5829300"/>
            <a:ext cx="2128838" cy="2857500"/>
          </a:xfrm>
          <a:prstGeom prst="rect">
            <a:avLst/>
          </a:prstGeom>
          <a:noFill/>
        </p:spPr>
      </p:pic>
      <p:pic>
        <p:nvPicPr>
          <p:cNvPr id="263176" name="Picture 8" descr="blumen-pflanzen042"/>
          <p:cNvPicPr>
            <a:picLocks noChangeAspect="1" noChangeArrowheads="1" noCrop="1"/>
          </p:cNvPicPr>
          <p:nvPr/>
        </p:nvPicPr>
        <p:blipFill>
          <a:blip r:embed="rId4"/>
          <a:srcRect/>
          <a:stretch>
            <a:fillRect/>
          </a:stretch>
        </p:blipFill>
        <p:spPr bwMode="auto">
          <a:xfrm>
            <a:off x="11772900" y="7772400"/>
            <a:ext cx="2143125" cy="2143125"/>
          </a:xfrm>
          <a:prstGeom prst="rect">
            <a:avLst/>
          </a:prstGeom>
          <a:noFill/>
        </p:spPr>
      </p:pic>
      <p:pic>
        <p:nvPicPr>
          <p:cNvPr id="263177" name="Picture 9" descr="blumen-pflanzen042"/>
          <p:cNvPicPr>
            <a:picLocks noChangeAspect="1" noChangeArrowheads="1" noCrop="1"/>
          </p:cNvPicPr>
          <p:nvPr/>
        </p:nvPicPr>
        <p:blipFill>
          <a:blip r:embed="rId4"/>
          <a:srcRect/>
          <a:stretch>
            <a:fillRect/>
          </a:stretch>
        </p:blipFill>
        <p:spPr bwMode="auto">
          <a:xfrm>
            <a:off x="4686300" y="7658100"/>
            <a:ext cx="2143125" cy="2143125"/>
          </a:xfrm>
          <a:prstGeom prst="rect">
            <a:avLst/>
          </a:prstGeom>
          <a:noFill/>
        </p:spPr>
      </p:pic>
      <p:pic>
        <p:nvPicPr>
          <p:cNvPr id="263178" name="Picture 10" descr="Blue_rose"/>
          <p:cNvPicPr>
            <a:picLocks noChangeAspect="1" noChangeArrowheads="1" noCrop="1"/>
          </p:cNvPicPr>
          <p:nvPr/>
        </p:nvPicPr>
        <p:blipFill>
          <a:blip r:embed="rId8"/>
          <a:srcRect/>
          <a:stretch>
            <a:fillRect/>
          </a:stretch>
        </p:blipFill>
        <p:spPr bwMode="auto">
          <a:xfrm>
            <a:off x="9372600" y="6858000"/>
            <a:ext cx="1533525" cy="2057400"/>
          </a:xfrm>
          <a:prstGeom prst="rect">
            <a:avLst/>
          </a:prstGeom>
          <a:noFill/>
        </p:spPr>
      </p:pic>
      <p:pic>
        <p:nvPicPr>
          <p:cNvPr id="263179" name="Picture 11"/>
          <p:cNvPicPr>
            <a:picLocks noChangeAspect="1" noChangeArrowheads="1" noCrop="1"/>
          </p:cNvPicPr>
          <p:nvPr/>
        </p:nvPicPr>
        <p:blipFill>
          <a:blip r:embed="rId9" cstate="print"/>
          <a:srcRect/>
          <a:stretch>
            <a:fillRect/>
          </a:stretch>
        </p:blipFill>
        <p:spPr bwMode="auto">
          <a:xfrm rot="12917925">
            <a:off x="2400300" y="6858000"/>
            <a:ext cx="914400" cy="800100"/>
          </a:xfrm>
          <a:prstGeom prst="rect">
            <a:avLst/>
          </a:prstGeom>
          <a:noFill/>
          <a:ln w="9525">
            <a:noFill/>
            <a:miter lim="800000"/>
            <a:headEnd/>
            <a:tailEnd/>
          </a:ln>
        </p:spPr>
      </p:pic>
      <p:pic>
        <p:nvPicPr>
          <p:cNvPr id="263180" name="Picture 12"/>
          <p:cNvPicPr>
            <a:picLocks noChangeAspect="1" noChangeArrowheads="1" noCrop="1"/>
          </p:cNvPicPr>
          <p:nvPr/>
        </p:nvPicPr>
        <p:blipFill>
          <a:blip r:embed="rId10" cstate="print"/>
          <a:srcRect/>
          <a:stretch>
            <a:fillRect/>
          </a:stretch>
        </p:blipFill>
        <p:spPr bwMode="auto">
          <a:xfrm rot="12917925">
            <a:off x="15201900" y="7543802"/>
            <a:ext cx="800100" cy="700088"/>
          </a:xfrm>
          <a:prstGeom prst="rect">
            <a:avLst/>
          </a:prstGeom>
          <a:noFill/>
          <a:ln w="9525">
            <a:noFill/>
            <a:miter lim="800000"/>
            <a:headEnd/>
            <a:tailEnd/>
          </a:ln>
        </p:spPr>
      </p:pic>
      <p:sp>
        <p:nvSpPr>
          <p:cNvPr id="263181" name="WordArt 13"/>
          <p:cNvSpPr>
            <a:spLocks noChangeArrowheads="1" noChangeShapeType="1" noTextEdit="1"/>
          </p:cNvSpPr>
          <p:nvPr/>
        </p:nvSpPr>
        <p:spPr bwMode="auto">
          <a:xfrm>
            <a:off x="3086100" y="1028700"/>
            <a:ext cx="12344400" cy="1828800"/>
          </a:xfrm>
          <a:prstGeom prst="rect">
            <a:avLst/>
          </a:prstGeom>
        </p:spPr>
        <p:txBody>
          <a:bodyPr wrap="none" fromWordArt="1">
            <a:prstTxWarp prst="textPlain">
              <a:avLst>
                <a:gd name="adj" fmla="val 50000"/>
              </a:avLst>
            </a:prstTxWarp>
          </a:bodyPr>
          <a:lstStyle/>
          <a:p>
            <a:pPr algn="ctr"/>
            <a:r>
              <a:rPr lang="en-US" sz="5400" b="1" kern="10" dirty="0" err="1">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CẢM</a:t>
            </a:r>
            <a:r>
              <a:rPr lang="en-US" sz="5400" b="1" kern="10" dirty="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a:t>
            </a:r>
            <a:r>
              <a:rPr lang="en-US" sz="5400" b="1" kern="10" dirty="0" err="1">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ƠN</a:t>
            </a:r>
            <a:r>
              <a:rPr lang="en-US" sz="5400" b="1" kern="10" dirty="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a:t>
            </a:r>
            <a:r>
              <a:rPr lang="en-US" sz="5400" b="1" kern="10" dirty="0" err="1">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QUÝ</a:t>
            </a:r>
            <a:r>
              <a:rPr lang="en-US" sz="5400" b="1" kern="10" dirty="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a:t>
            </a:r>
            <a:r>
              <a:rPr lang="en-US" sz="5400" b="1" kern="10" err="1">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THẦY</a:t>
            </a:r>
            <a:r>
              <a:rPr lang="en-US" sz="5400" b="1" kern="1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rPr>
              <a:t> CÔ!</a:t>
            </a:r>
            <a:endParaRPr lang="en-US" sz="5400" b="1" kern="10" dirty="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a:cs typeface="Times New Roman"/>
            </a:endParaRPr>
          </a:p>
        </p:txBody>
      </p:sp>
      <p:sp>
        <p:nvSpPr>
          <p:cNvPr id="263182" name="WordArt 14"/>
          <p:cNvSpPr>
            <a:spLocks noChangeArrowheads="1" noChangeShapeType="1" noTextEdit="1"/>
          </p:cNvSpPr>
          <p:nvPr/>
        </p:nvSpPr>
        <p:spPr bwMode="auto">
          <a:xfrm>
            <a:off x="5029200" y="3514725"/>
            <a:ext cx="8572500" cy="3200400"/>
          </a:xfrm>
          <a:prstGeom prst="rect">
            <a:avLst/>
          </a:prstGeom>
        </p:spPr>
        <p:txBody>
          <a:bodyPr wrap="none" fromWordArt="1">
            <a:prstTxWarp prst="textPlain">
              <a:avLst>
                <a:gd name="adj" fmla="val 50000"/>
              </a:avLst>
            </a:prstTxWarp>
          </a:bodyPr>
          <a:lstStyle/>
          <a:p>
            <a:pPr algn="ctr"/>
            <a:r>
              <a:rPr lang="en-US" sz="5400" b="1" kern="10">
                <a:ln w="12700">
                  <a:solidFill>
                    <a:srgbClr val="3333CC"/>
                  </a:solidFill>
                  <a:round/>
                  <a:headEnd type="none" w="sm" len="sm"/>
                  <a:tailEnd type="none" w="sm" len="sm"/>
                </a:ln>
                <a:solidFill>
                  <a:srgbClr val="B2B2B2">
                    <a:alpha val="50000"/>
                  </a:srgbClr>
                </a:solidFill>
                <a:effectLst>
                  <a:outerShdw dist="45791" dir="2021404" algn="ctr" rotWithShape="0">
                    <a:srgbClr val="9999FF"/>
                  </a:outerShdw>
                </a:effectLst>
                <a:latin typeface="Times New Roman"/>
                <a:cs typeface="Times New Roman"/>
              </a:rPr>
              <a:t>KÍNH CHÚC </a:t>
            </a:r>
          </a:p>
          <a:p>
            <a:pPr algn="ctr"/>
            <a:r>
              <a:rPr lang="en-US" sz="5400" b="1" kern="10">
                <a:ln w="12700">
                  <a:solidFill>
                    <a:srgbClr val="3333CC"/>
                  </a:solidFill>
                  <a:round/>
                  <a:headEnd type="none" w="sm" len="sm"/>
                  <a:tailEnd type="none" w="sm" len="sm"/>
                </a:ln>
                <a:solidFill>
                  <a:srgbClr val="B2B2B2">
                    <a:alpha val="50000"/>
                  </a:srgbClr>
                </a:solidFill>
                <a:effectLst>
                  <a:outerShdw dist="45791" dir="2021404" algn="ctr" rotWithShape="0">
                    <a:srgbClr val="9999FF"/>
                  </a:outerShdw>
                </a:effectLst>
                <a:latin typeface="Times New Roman"/>
                <a:cs typeface="Times New Roman"/>
              </a:rPr>
              <a:t>QUÍ THẦY - CÔ  SỨC KHỎE, CÔNG TÁC TỐT!</a:t>
            </a:r>
          </a:p>
        </p:txBody>
      </p:sp>
    </p:spTree>
    <p:extLst>
      <p:ext uri="{BB962C8B-B14F-4D97-AF65-F5344CB8AC3E}">
        <p14:creationId xmlns:p14="http://schemas.microsoft.com/office/powerpoint/2010/main" val="3434531341"/>
      </p:ext>
    </p:extLst>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0" fill="hold"/>
                                        <p:tgtEl>
                                          <p:spTgt spid="263181"/>
                                        </p:tgtEl>
                                        <p:attrNameLst>
                                          <p:attrName>style.color</p:attrName>
                                        </p:attrNameLst>
                                      </p:cBhvr>
                                      <p:by>
                                        <p:hsl h="10842353" s="0" l="0"/>
                                      </p:by>
                                    </p:animClr>
                                    <p:animClr clrSpc="hsl" dir="cw">
                                      <p:cBhvr>
                                        <p:cTn id="7" dur="5000" fill="hold"/>
                                        <p:tgtEl>
                                          <p:spTgt spid="263181"/>
                                        </p:tgtEl>
                                        <p:attrNameLst>
                                          <p:attrName>fillcolor</p:attrName>
                                        </p:attrNameLst>
                                      </p:cBhvr>
                                      <p:by>
                                        <p:hsl h="10842353" s="0" l="0"/>
                                      </p:by>
                                    </p:animClr>
                                    <p:animClr clrSpc="hsl" dir="cw">
                                      <p:cBhvr>
                                        <p:cTn id="8" dur="5000" fill="hold"/>
                                        <p:tgtEl>
                                          <p:spTgt spid="263181"/>
                                        </p:tgtEl>
                                        <p:attrNameLst>
                                          <p:attrName>stroke.color</p:attrName>
                                        </p:attrNameLst>
                                      </p:cBhvr>
                                      <p:by>
                                        <p:hsl h="10842353" s="0" l="0"/>
                                      </p:by>
                                    </p:animClr>
                                    <p:set>
                                      <p:cBhvr>
                                        <p:cTn id="9" dur="5000" fill="hold"/>
                                        <p:tgtEl>
                                          <p:spTgt spid="263181"/>
                                        </p:tgtEl>
                                        <p:attrNameLst>
                                          <p:attrName>fill.type</p:attrName>
                                        </p:attrNameLst>
                                      </p:cBhvr>
                                      <p:to>
                                        <p:strVal val="solid"/>
                                      </p:to>
                                    </p:set>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8268" y="0"/>
            <a:ext cx="20896268" cy="10448134"/>
            <a:chOff x="0" y="0"/>
            <a:chExt cx="27861691" cy="13930845"/>
          </a:xfrm>
        </p:grpSpPr>
        <p:sp>
          <p:nvSpPr>
            <p:cNvPr id="3" name="Freeform 3"/>
            <p:cNvSpPr/>
            <p:nvPr/>
          </p:nvSpPr>
          <p:spPr>
            <a:xfrm>
              <a:off x="13930845" y="0"/>
              <a:ext cx="13930845" cy="13930845"/>
            </a:xfrm>
            <a:custGeom>
              <a:avLst/>
              <a:gdLst/>
              <a:ahLst/>
              <a:cxnLst/>
              <a:rect l="l" t="t" r="r" b="b"/>
              <a:pathLst>
                <a:path w="13930845" h="13930845">
                  <a:moveTo>
                    <a:pt x="0" y="0"/>
                  </a:moveTo>
                  <a:lnTo>
                    <a:pt x="13930846" y="0"/>
                  </a:lnTo>
                  <a:lnTo>
                    <a:pt x="13930846"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0"/>
              <a:ext cx="13930845" cy="13930845"/>
            </a:xfrm>
            <a:custGeom>
              <a:avLst/>
              <a:gdLst/>
              <a:ahLst/>
              <a:cxnLst/>
              <a:rect l="l" t="t" r="r" b="b"/>
              <a:pathLst>
                <a:path w="13930845" h="13930845">
                  <a:moveTo>
                    <a:pt x="0" y="0"/>
                  </a:moveTo>
                  <a:lnTo>
                    <a:pt x="13930845" y="0"/>
                  </a:lnTo>
                  <a:lnTo>
                    <a:pt x="13930845" y="13930845"/>
                  </a:lnTo>
                  <a:lnTo>
                    <a:pt x="0" y="1393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2743200" y="1455773"/>
            <a:ext cx="11945816" cy="6289248"/>
            <a:chOff x="0" y="0"/>
            <a:chExt cx="12778154" cy="8385664"/>
          </a:xfrm>
        </p:grpSpPr>
        <p:sp>
          <p:nvSpPr>
            <p:cNvPr id="6" name="Freeform 6"/>
            <p:cNvSpPr/>
            <p:nvPr/>
          </p:nvSpPr>
          <p:spPr>
            <a:xfrm>
              <a:off x="0" y="0"/>
              <a:ext cx="12778154" cy="8385664"/>
            </a:xfrm>
            <a:custGeom>
              <a:avLst/>
              <a:gdLst/>
              <a:ahLst/>
              <a:cxnLst/>
              <a:rect l="l" t="t" r="r" b="b"/>
              <a:pathLst>
                <a:path w="12778154" h="8385664">
                  <a:moveTo>
                    <a:pt x="0" y="0"/>
                  </a:moveTo>
                  <a:lnTo>
                    <a:pt x="12778154" y="0"/>
                  </a:lnTo>
                  <a:lnTo>
                    <a:pt x="12778154" y="8385664"/>
                  </a:lnTo>
                  <a:lnTo>
                    <a:pt x="0" y="8385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87510" y="123053"/>
              <a:ext cx="12403135" cy="8139557"/>
            </a:xfrm>
            <a:custGeom>
              <a:avLst/>
              <a:gdLst/>
              <a:ahLst/>
              <a:cxnLst/>
              <a:rect l="l" t="t" r="r" b="b"/>
              <a:pathLst>
                <a:path w="12403135" h="8139557">
                  <a:moveTo>
                    <a:pt x="0" y="0"/>
                  </a:moveTo>
                  <a:lnTo>
                    <a:pt x="12403135" y="0"/>
                  </a:lnTo>
                  <a:lnTo>
                    <a:pt x="12403135" y="8139557"/>
                  </a:lnTo>
                  <a:lnTo>
                    <a:pt x="0" y="813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grpSp>
        <p:nvGrpSpPr>
          <p:cNvPr id="8" name="Group 8"/>
          <p:cNvGrpSpPr/>
          <p:nvPr/>
        </p:nvGrpSpPr>
        <p:grpSpPr>
          <a:xfrm>
            <a:off x="0" y="8982070"/>
            <a:ext cx="18288000" cy="1304930"/>
            <a:chOff x="0" y="0"/>
            <a:chExt cx="4816593" cy="343685"/>
          </a:xfrm>
        </p:grpSpPr>
        <p:sp>
          <p:nvSpPr>
            <p:cNvPr id="9" name="Freeform 9"/>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0" name="TextBox 10"/>
            <p:cNvSpPr txBox="1"/>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1" name="AutoShape 1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2" name="Freeform 12"/>
          <p:cNvSpPr/>
          <p:nvPr/>
        </p:nvSpPr>
        <p:spPr>
          <a:xfrm rot="-8788588">
            <a:off x="-396772" y="5220953"/>
            <a:ext cx="3349826" cy="1260753"/>
          </a:xfrm>
          <a:custGeom>
            <a:avLst/>
            <a:gdLst/>
            <a:ahLst/>
            <a:cxnLst/>
            <a:rect l="l" t="t" r="r" b="b"/>
            <a:pathLst>
              <a:path w="3349826" h="1260753">
                <a:moveTo>
                  <a:pt x="0" y="0"/>
                </a:moveTo>
                <a:lnTo>
                  <a:pt x="3349826" y="0"/>
                </a:lnTo>
                <a:lnTo>
                  <a:pt x="3349826" y="1260753"/>
                </a:lnTo>
                <a:lnTo>
                  <a:pt x="0" y="1260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808993">
            <a:off x="12973611" y="991156"/>
            <a:ext cx="3689624" cy="2549195"/>
          </a:xfrm>
          <a:custGeom>
            <a:avLst/>
            <a:gdLst/>
            <a:ahLst/>
            <a:cxnLst/>
            <a:rect l="l" t="t" r="r" b="b"/>
            <a:pathLst>
              <a:path w="3689624" h="2549195">
                <a:moveTo>
                  <a:pt x="0" y="0"/>
                </a:moveTo>
                <a:lnTo>
                  <a:pt x="3689624" y="0"/>
                </a:lnTo>
                <a:lnTo>
                  <a:pt x="3689624" y="2549195"/>
                </a:lnTo>
                <a:lnTo>
                  <a:pt x="0" y="2549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3995809" y="2106944"/>
            <a:ext cx="541328" cy="541328"/>
          </a:xfrm>
          <a:custGeom>
            <a:avLst/>
            <a:gdLst/>
            <a:ahLst/>
            <a:cxnLst/>
            <a:rect l="l" t="t" r="r" b="b"/>
            <a:pathLst>
              <a:path w="541328" h="541328">
                <a:moveTo>
                  <a:pt x="0" y="0"/>
                </a:moveTo>
                <a:lnTo>
                  <a:pt x="541328" y="0"/>
                </a:lnTo>
                <a:lnTo>
                  <a:pt x="541328" y="541328"/>
                </a:lnTo>
                <a:lnTo>
                  <a:pt x="0" y="5413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3398173" y="2430344"/>
            <a:ext cx="346814" cy="346814"/>
          </a:xfrm>
          <a:custGeom>
            <a:avLst/>
            <a:gdLst/>
            <a:ahLst/>
            <a:cxnLst/>
            <a:rect l="l" t="t" r="r" b="b"/>
            <a:pathLst>
              <a:path w="346814" h="346814">
                <a:moveTo>
                  <a:pt x="0" y="0"/>
                </a:moveTo>
                <a:lnTo>
                  <a:pt x="346814" y="0"/>
                </a:lnTo>
                <a:lnTo>
                  <a:pt x="346814" y="346814"/>
                </a:lnTo>
                <a:lnTo>
                  <a:pt x="0" y="3468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5754125" y="6473711"/>
            <a:ext cx="1505175" cy="1656314"/>
          </a:xfrm>
          <a:custGeom>
            <a:avLst/>
            <a:gdLst/>
            <a:ahLst/>
            <a:cxnLst/>
            <a:rect l="l" t="t" r="r" b="b"/>
            <a:pathLst>
              <a:path w="1505175" h="1656314">
                <a:moveTo>
                  <a:pt x="0" y="0"/>
                </a:moveTo>
                <a:lnTo>
                  <a:pt x="1505175" y="0"/>
                </a:lnTo>
                <a:lnTo>
                  <a:pt x="1505175" y="1656314"/>
                </a:lnTo>
                <a:lnTo>
                  <a:pt x="0" y="16563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rot="746323">
            <a:off x="1454850" y="-918242"/>
            <a:ext cx="2321898" cy="2287070"/>
          </a:xfrm>
          <a:custGeom>
            <a:avLst/>
            <a:gdLst/>
            <a:ahLst/>
            <a:cxnLst/>
            <a:rect l="l" t="t" r="r" b="b"/>
            <a:pathLst>
              <a:path w="2321898" h="2287070">
                <a:moveTo>
                  <a:pt x="0" y="0"/>
                </a:moveTo>
                <a:lnTo>
                  <a:pt x="2321898" y="0"/>
                </a:lnTo>
                <a:lnTo>
                  <a:pt x="2321898" y="2287070"/>
                </a:lnTo>
                <a:lnTo>
                  <a:pt x="0" y="22870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Hộp Văn bản 22">
            <a:extLst>
              <a:ext uri="{FF2B5EF4-FFF2-40B4-BE49-F238E27FC236}">
                <a16:creationId xmlns:a16="http://schemas.microsoft.com/office/drawing/2014/main" id="{21D2A04F-0E30-23A9-59B1-1FE03ADC2489}"/>
              </a:ext>
            </a:extLst>
          </p:cNvPr>
          <p:cNvSpPr txBox="1">
            <a:spLocks noChangeAspect="1"/>
          </p:cNvSpPr>
          <p:nvPr>
            <p:custDataLst>
              <p:tags r:id="rId1"/>
            </p:custDataLst>
          </p:nvPr>
        </p:nvSpPr>
        <p:spPr>
          <a:xfrm>
            <a:off x="3765537" y="3331909"/>
            <a:ext cx="10154383" cy="2263124"/>
          </a:xfrm>
          <a:custGeom>
            <a:avLst/>
            <a:gdLst/>
            <a:ahLst/>
            <a:cxnLst/>
            <a:rect l="l" t="t" r="r" b="b"/>
            <a:pathLst>
              <a:path w="10380069" h="2313423">
                <a:moveTo>
                  <a:pt x="7000360" y="2060820"/>
                </a:moveTo>
                <a:lnTo>
                  <a:pt x="7000360" y="2063978"/>
                </a:lnTo>
                <a:lnTo>
                  <a:pt x="6998255" y="2065030"/>
                </a:lnTo>
                <a:close/>
                <a:moveTo>
                  <a:pt x="7104033" y="2046085"/>
                </a:moveTo>
                <a:cubicBezTo>
                  <a:pt x="7114206" y="2046085"/>
                  <a:pt x="7124556" y="2046787"/>
                  <a:pt x="7135082" y="2048190"/>
                </a:cubicBezTo>
                <a:cubicBezTo>
                  <a:pt x="7143502" y="2048190"/>
                  <a:pt x="7152624" y="2048541"/>
                  <a:pt x="7162448" y="2049243"/>
                </a:cubicBezTo>
                <a:cubicBezTo>
                  <a:pt x="7172270" y="2049944"/>
                  <a:pt x="7181392" y="2050295"/>
                  <a:pt x="7189812" y="2050295"/>
                </a:cubicBezTo>
                <a:cubicBezTo>
                  <a:pt x="7198232" y="2051698"/>
                  <a:pt x="7206302" y="2052751"/>
                  <a:pt x="7214020" y="2053453"/>
                </a:cubicBezTo>
                <a:cubicBezTo>
                  <a:pt x="7221738" y="2054154"/>
                  <a:pt x="7229106" y="2055207"/>
                  <a:pt x="7236123" y="2056610"/>
                </a:cubicBezTo>
                <a:cubicBezTo>
                  <a:pt x="7247350" y="2059417"/>
                  <a:pt x="7252964" y="2061522"/>
                  <a:pt x="7252964" y="2062925"/>
                </a:cubicBezTo>
                <a:cubicBezTo>
                  <a:pt x="7252964" y="2064329"/>
                  <a:pt x="7254366" y="2072749"/>
                  <a:pt x="7257174" y="2088186"/>
                </a:cubicBezTo>
                <a:lnTo>
                  <a:pt x="7257174" y="2134496"/>
                </a:lnTo>
                <a:lnTo>
                  <a:pt x="7257174" y="2187122"/>
                </a:lnTo>
                <a:cubicBezTo>
                  <a:pt x="7255770" y="2195542"/>
                  <a:pt x="7255068" y="2203962"/>
                  <a:pt x="7255068" y="2212382"/>
                </a:cubicBezTo>
                <a:cubicBezTo>
                  <a:pt x="7255068" y="2220802"/>
                  <a:pt x="7254366" y="2229924"/>
                  <a:pt x="7252964" y="2239747"/>
                </a:cubicBezTo>
                <a:cubicBezTo>
                  <a:pt x="7252964" y="2257991"/>
                  <a:pt x="7252261" y="2269919"/>
                  <a:pt x="7250858" y="2275533"/>
                </a:cubicBezTo>
                <a:cubicBezTo>
                  <a:pt x="7246648" y="2290970"/>
                  <a:pt x="7243842" y="2299390"/>
                  <a:pt x="7242438" y="2300793"/>
                </a:cubicBezTo>
                <a:cubicBezTo>
                  <a:pt x="7239631" y="2302196"/>
                  <a:pt x="7234368" y="2303600"/>
                  <a:pt x="7226650" y="2305003"/>
                </a:cubicBezTo>
                <a:cubicBezTo>
                  <a:pt x="7218932" y="2306406"/>
                  <a:pt x="7209459" y="2307810"/>
                  <a:pt x="7198232" y="2309213"/>
                </a:cubicBezTo>
                <a:cubicBezTo>
                  <a:pt x="7187006" y="2310617"/>
                  <a:pt x="7175428" y="2311669"/>
                  <a:pt x="7163500" y="2312371"/>
                </a:cubicBezTo>
                <a:cubicBezTo>
                  <a:pt x="7151572" y="2313072"/>
                  <a:pt x="7139292" y="2313423"/>
                  <a:pt x="7126662" y="2313423"/>
                </a:cubicBezTo>
                <a:cubicBezTo>
                  <a:pt x="7114032" y="2313423"/>
                  <a:pt x="7101752" y="2313072"/>
                  <a:pt x="7089824" y="2312371"/>
                </a:cubicBezTo>
                <a:cubicBezTo>
                  <a:pt x="7077895" y="2311669"/>
                  <a:pt x="7066318" y="2310617"/>
                  <a:pt x="7055091" y="2309213"/>
                </a:cubicBezTo>
                <a:cubicBezTo>
                  <a:pt x="7045268" y="2307810"/>
                  <a:pt x="7036496" y="2306056"/>
                  <a:pt x="7028778" y="2303951"/>
                </a:cubicBezTo>
                <a:cubicBezTo>
                  <a:pt x="7021060" y="2301846"/>
                  <a:pt x="7015797" y="2299390"/>
                  <a:pt x="7012990" y="2296583"/>
                </a:cubicBezTo>
                <a:cubicBezTo>
                  <a:pt x="7011587" y="2289566"/>
                  <a:pt x="7010184" y="2281497"/>
                  <a:pt x="7008780" y="2272375"/>
                </a:cubicBezTo>
                <a:cubicBezTo>
                  <a:pt x="7007376" y="2263253"/>
                  <a:pt x="7005973" y="2253079"/>
                  <a:pt x="7004570" y="2241852"/>
                </a:cubicBezTo>
                <a:cubicBezTo>
                  <a:pt x="7003167" y="2227819"/>
                  <a:pt x="7002114" y="2214838"/>
                  <a:pt x="7001413" y="2202909"/>
                </a:cubicBezTo>
                <a:cubicBezTo>
                  <a:pt x="7000711" y="2190981"/>
                  <a:pt x="7000360" y="2178000"/>
                  <a:pt x="7000360" y="2163966"/>
                </a:cubicBezTo>
                <a:lnTo>
                  <a:pt x="7000360" y="2063978"/>
                </a:lnTo>
                <a:lnTo>
                  <a:pt x="7007728" y="2060294"/>
                </a:lnTo>
                <a:cubicBezTo>
                  <a:pt x="7012639" y="2058540"/>
                  <a:pt x="7019305" y="2056610"/>
                  <a:pt x="7027726" y="2054505"/>
                </a:cubicBezTo>
                <a:cubicBezTo>
                  <a:pt x="7040356" y="2050295"/>
                  <a:pt x="7055792" y="2048190"/>
                  <a:pt x="7074036" y="2048190"/>
                </a:cubicBezTo>
                <a:cubicBezTo>
                  <a:pt x="7083860" y="2046787"/>
                  <a:pt x="7093858" y="2046085"/>
                  <a:pt x="7104033" y="2046085"/>
                </a:cubicBezTo>
                <a:close/>
                <a:moveTo>
                  <a:pt x="3254092" y="900952"/>
                </a:moveTo>
                <a:cubicBezTo>
                  <a:pt x="3231639" y="900952"/>
                  <a:pt x="3214097" y="905162"/>
                  <a:pt x="3201467" y="913582"/>
                </a:cubicBezTo>
                <a:cubicBezTo>
                  <a:pt x="3195854" y="922002"/>
                  <a:pt x="3191643" y="946560"/>
                  <a:pt x="3188837" y="987258"/>
                </a:cubicBezTo>
                <a:cubicBezTo>
                  <a:pt x="3187433" y="1006905"/>
                  <a:pt x="3186731" y="1028656"/>
                  <a:pt x="3186731" y="1052513"/>
                </a:cubicBezTo>
                <a:cubicBezTo>
                  <a:pt x="3186731" y="1076370"/>
                  <a:pt x="3186731" y="1102332"/>
                  <a:pt x="3186731" y="1130399"/>
                </a:cubicBezTo>
                <a:cubicBezTo>
                  <a:pt x="3186731" y="1158466"/>
                  <a:pt x="3187082" y="1186884"/>
                  <a:pt x="3187784" y="1215653"/>
                </a:cubicBezTo>
                <a:cubicBezTo>
                  <a:pt x="3188485" y="1244421"/>
                  <a:pt x="3189538" y="1274944"/>
                  <a:pt x="3190942" y="1307221"/>
                </a:cubicBezTo>
                <a:cubicBezTo>
                  <a:pt x="3192345" y="1339498"/>
                  <a:pt x="3193748" y="1369670"/>
                  <a:pt x="3195152" y="1397737"/>
                </a:cubicBezTo>
                <a:cubicBezTo>
                  <a:pt x="3196555" y="1425804"/>
                  <a:pt x="3198660" y="1453170"/>
                  <a:pt x="3201467" y="1479833"/>
                </a:cubicBezTo>
                <a:cubicBezTo>
                  <a:pt x="3205677" y="1531757"/>
                  <a:pt x="3209887" y="1575963"/>
                  <a:pt x="3214097" y="1612450"/>
                </a:cubicBezTo>
                <a:cubicBezTo>
                  <a:pt x="3218307" y="1648937"/>
                  <a:pt x="3221114" y="1667882"/>
                  <a:pt x="3222516" y="1669286"/>
                </a:cubicBezTo>
                <a:lnTo>
                  <a:pt x="3285667" y="1669286"/>
                </a:lnTo>
                <a:cubicBezTo>
                  <a:pt x="3287071" y="1667882"/>
                  <a:pt x="3289878" y="1649639"/>
                  <a:pt x="3294088" y="1614555"/>
                </a:cubicBezTo>
                <a:cubicBezTo>
                  <a:pt x="3298298" y="1578068"/>
                  <a:pt x="3302508" y="1533862"/>
                  <a:pt x="3306719" y="1481938"/>
                </a:cubicBezTo>
                <a:cubicBezTo>
                  <a:pt x="3309524" y="1455275"/>
                  <a:pt x="3311630" y="1427559"/>
                  <a:pt x="3313034" y="1398790"/>
                </a:cubicBezTo>
                <a:cubicBezTo>
                  <a:pt x="3314436" y="1370021"/>
                  <a:pt x="3315840" y="1339498"/>
                  <a:pt x="3317243" y="1307221"/>
                </a:cubicBezTo>
                <a:cubicBezTo>
                  <a:pt x="3318647" y="1274944"/>
                  <a:pt x="3319699" y="1244421"/>
                  <a:pt x="3320400" y="1215653"/>
                </a:cubicBezTo>
                <a:cubicBezTo>
                  <a:pt x="3321102" y="1186884"/>
                  <a:pt x="3321453" y="1158466"/>
                  <a:pt x="3321453" y="1130399"/>
                </a:cubicBezTo>
                <a:cubicBezTo>
                  <a:pt x="3321453" y="1102332"/>
                  <a:pt x="3321453" y="1076370"/>
                  <a:pt x="3321453" y="1052513"/>
                </a:cubicBezTo>
                <a:cubicBezTo>
                  <a:pt x="3321453" y="1028656"/>
                  <a:pt x="3320751" y="1006905"/>
                  <a:pt x="3319349" y="987258"/>
                </a:cubicBezTo>
                <a:cubicBezTo>
                  <a:pt x="3316541" y="946560"/>
                  <a:pt x="3312332" y="922002"/>
                  <a:pt x="3306719" y="913582"/>
                </a:cubicBezTo>
                <a:cubicBezTo>
                  <a:pt x="3294088" y="905162"/>
                  <a:pt x="3276547" y="900952"/>
                  <a:pt x="3254092" y="900952"/>
                </a:cubicBezTo>
                <a:close/>
                <a:moveTo>
                  <a:pt x="7139292" y="896742"/>
                </a:moveTo>
                <a:cubicBezTo>
                  <a:pt x="7116838" y="896742"/>
                  <a:pt x="7099296" y="900952"/>
                  <a:pt x="7086666" y="909372"/>
                </a:cubicBezTo>
                <a:cubicBezTo>
                  <a:pt x="7081053" y="917792"/>
                  <a:pt x="7076842" y="942350"/>
                  <a:pt x="7074036" y="983047"/>
                </a:cubicBezTo>
                <a:cubicBezTo>
                  <a:pt x="7072632" y="1002694"/>
                  <a:pt x="7071932" y="1024446"/>
                  <a:pt x="7071932" y="1048303"/>
                </a:cubicBezTo>
                <a:cubicBezTo>
                  <a:pt x="7071932" y="1072160"/>
                  <a:pt x="7071932" y="1098122"/>
                  <a:pt x="7071932" y="1126189"/>
                </a:cubicBezTo>
                <a:cubicBezTo>
                  <a:pt x="7071932" y="1154256"/>
                  <a:pt x="7072282" y="1182674"/>
                  <a:pt x="7072984" y="1211443"/>
                </a:cubicBezTo>
                <a:cubicBezTo>
                  <a:pt x="7073686" y="1240211"/>
                  <a:pt x="7074738" y="1270734"/>
                  <a:pt x="7076141" y="1303011"/>
                </a:cubicBezTo>
                <a:cubicBezTo>
                  <a:pt x="7077544" y="1335288"/>
                  <a:pt x="7078948" y="1365460"/>
                  <a:pt x="7080351" y="1393527"/>
                </a:cubicBezTo>
                <a:cubicBezTo>
                  <a:pt x="7081754" y="1421594"/>
                  <a:pt x="7083859" y="1448960"/>
                  <a:pt x="7086666" y="1475623"/>
                </a:cubicBezTo>
                <a:cubicBezTo>
                  <a:pt x="7090876" y="1527547"/>
                  <a:pt x="7095086" y="1571753"/>
                  <a:pt x="7099296" y="1608240"/>
                </a:cubicBezTo>
                <a:cubicBezTo>
                  <a:pt x="7103507" y="1644727"/>
                  <a:pt x="7106313" y="1663672"/>
                  <a:pt x="7107716" y="1665076"/>
                </a:cubicBezTo>
                <a:lnTo>
                  <a:pt x="7171505" y="1665076"/>
                </a:lnTo>
                <a:lnTo>
                  <a:pt x="7172183" y="1662839"/>
                </a:lnTo>
                <a:cubicBezTo>
                  <a:pt x="7173761" y="1655208"/>
                  <a:pt x="7176130" y="1637710"/>
                  <a:pt x="7179288" y="1610345"/>
                </a:cubicBezTo>
                <a:cubicBezTo>
                  <a:pt x="7183498" y="1573858"/>
                  <a:pt x="7187708" y="1529652"/>
                  <a:pt x="7191918" y="1477728"/>
                </a:cubicBezTo>
                <a:cubicBezTo>
                  <a:pt x="7194724" y="1451065"/>
                  <a:pt x="7196829" y="1423349"/>
                  <a:pt x="7198232" y="1394580"/>
                </a:cubicBezTo>
                <a:cubicBezTo>
                  <a:pt x="7199636" y="1365811"/>
                  <a:pt x="7201039" y="1335288"/>
                  <a:pt x="7202442" y="1303011"/>
                </a:cubicBezTo>
                <a:cubicBezTo>
                  <a:pt x="7203846" y="1270734"/>
                  <a:pt x="7204898" y="1240211"/>
                  <a:pt x="7205600" y="1211443"/>
                </a:cubicBezTo>
                <a:cubicBezTo>
                  <a:pt x="7206302" y="1182674"/>
                  <a:pt x="7206653" y="1154256"/>
                  <a:pt x="7206653" y="1126189"/>
                </a:cubicBezTo>
                <a:cubicBezTo>
                  <a:pt x="7206653" y="1098122"/>
                  <a:pt x="7206653" y="1072160"/>
                  <a:pt x="7206653" y="1048303"/>
                </a:cubicBezTo>
                <a:cubicBezTo>
                  <a:pt x="7206653" y="1024446"/>
                  <a:pt x="7205950" y="1002694"/>
                  <a:pt x="7204548" y="983047"/>
                </a:cubicBezTo>
                <a:cubicBezTo>
                  <a:pt x="7201741" y="942350"/>
                  <a:pt x="7197530" y="917792"/>
                  <a:pt x="7191918" y="909372"/>
                </a:cubicBezTo>
                <a:cubicBezTo>
                  <a:pt x="7179288" y="900952"/>
                  <a:pt x="7161745" y="896742"/>
                  <a:pt x="7139292" y="896742"/>
                </a:cubicBezTo>
                <a:close/>
                <a:moveTo>
                  <a:pt x="5704646" y="879901"/>
                </a:moveTo>
                <a:cubicBezTo>
                  <a:pt x="5699032" y="879901"/>
                  <a:pt x="5694822" y="880603"/>
                  <a:pt x="5692016" y="882006"/>
                </a:cubicBezTo>
                <a:cubicBezTo>
                  <a:pt x="5686402" y="883410"/>
                  <a:pt x="5682192" y="885515"/>
                  <a:pt x="5679386" y="888321"/>
                </a:cubicBezTo>
                <a:lnTo>
                  <a:pt x="5675176" y="896742"/>
                </a:lnTo>
                <a:cubicBezTo>
                  <a:pt x="5675176" y="903758"/>
                  <a:pt x="5675176" y="911477"/>
                  <a:pt x="5675176" y="919897"/>
                </a:cubicBezTo>
                <a:cubicBezTo>
                  <a:pt x="5675176" y="928317"/>
                  <a:pt x="5674474" y="937439"/>
                  <a:pt x="5673071" y="947262"/>
                </a:cubicBezTo>
                <a:cubicBezTo>
                  <a:pt x="5671667" y="955682"/>
                  <a:pt x="5670966" y="964804"/>
                  <a:pt x="5670966" y="974627"/>
                </a:cubicBezTo>
                <a:cubicBezTo>
                  <a:pt x="5670966" y="984451"/>
                  <a:pt x="5670966" y="994976"/>
                  <a:pt x="5670966" y="1006203"/>
                </a:cubicBezTo>
                <a:cubicBezTo>
                  <a:pt x="5670966" y="1017430"/>
                  <a:pt x="5670966" y="1029358"/>
                  <a:pt x="5670966" y="1041988"/>
                </a:cubicBezTo>
                <a:cubicBezTo>
                  <a:pt x="5670966" y="1054618"/>
                  <a:pt x="5670264" y="1067950"/>
                  <a:pt x="5668860" y="1081984"/>
                </a:cubicBezTo>
                <a:cubicBezTo>
                  <a:pt x="5696928" y="1086194"/>
                  <a:pt x="5713768" y="1091106"/>
                  <a:pt x="5719382" y="1096719"/>
                </a:cubicBezTo>
                <a:cubicBezTo>
                  <a:pt x="5726398" y="1102332"/>
                  <a:pt x="5730608" y="1121277"/>
                  <a:pt x="5732012" y="1153555"/>
                </a:cubicBezTo>
                <a:cubicBezTo>
                  <a:pt x="5733414" y="1168991"/>
                  <a:pt x="5734116" y="1184779"/>
                  <a:pt x="5734116" y="1200918"/>
                </a:cubicBezTo>
                <a:cubicBezTo>
                  <a:pt x="5734116" y="1217056"/>
                  <a:pt x="5734116" y="1233545"/>
                  <a:pt x="5734116" y="1250386"/>
                </a:cubicBezTo>
                <a:cubicBezTo>
                  <a:pt x="5734116" y="1284066"/>
                  <a:pt x="5732012" y="1315641"/>
                  <a:pt x="5727801" y="1345112"/>
                </a:cubicBezTo>
                <a:cubicBezTo>
                  <a:pt x="5723591" y="1373179"/>
                  <a:pt x="5719382" y="1388616"/>
                  <a:pt x="5715171" y="1391422"/>
                </a:cubicBezTo>
                <a:cubicBezTo>
                  <a:pt x="5712364" y="1394229"/>
                  <a:pt x="5693419" y="1397737"/>
                  <a:pt x="5658335" y="1401947"/>
                </a:cubicBezTo>
                <a:lnTo>
                  <a:pt x="5658335" y="1509304"/>
                </a:lnTo>
                <a:lnTo>
                  <a:pt x="5658335" y="1599820"/>
                </a:lnTo>
                <a:lnTo>
                  <a:pt x="5658335" y="1669286"/>
                </a:lnTo>
                <a:cubicBezTo>
                  <a:pt x="5658335" y="1686126"/>
                  <a:pt x="5659738" y="1698756"/>
                  <a:pt x="5662546" y="1707176"/>
                </a:cubicBezTo>
                <a:cubicBezTo>
                  <a:pt x="5666756" y="1708579"/>
                  <a:pt x="5675176" y="1710684"/>
                  <a:pt x="5687806" y="1713491"/>
                </a:cubicBezTo>
                <a:cubicBezTo>
                  <a:pt x="5700436" y="1716298"/>
                  <a:pt x="5708154" y="1716298"/>
                  <a:pt x="5710961" y="1713491"/>
                </a:cubicBezTo>
                <a:cubicBezTo>
                  <a:pt x="5717978" y="1696651"/>
                  <a:pt x="5727099" y="1666479"/>
                  <a:pt x="5738326" y="1622975"/>
                </a:cubicBezTo>
                <a:cubicBezTo>
                  <a:pt x="5743939" y="1601925"/>
                  <a:pt x="5748852" y="1579471"/>
                  <a:pt x="5753062" y="1555614"/>
                </a:cubicBezTo>
                <a:cubicBezTo>
                  <a:pt x="5757272" y="1531757"/>
                  <a:pt x="5761482" y="1506497"/>
                  <a:pt x="5765692" y="1479833"/>
                </a:cubicBezTo>
                <a:cubicBezTo>
                  <a:pt x="5769902" y="1453170"/>
                  <a:pt x="5773760" y="1425804"/>
                  <a:pt x="5777269" y="1397737"/>
                </a:cubicBezTo>
                <a:cubicBezTo>
                  <a:pt x="5780777" y="1369670"/>
                  <a:pt x="5783935" y="1340902"/>
                  <a:pt x="5786742" y="1311431"/>
                </a:cubicBezTo>
                <a:cubicBezTo>
                  <a:pt x="5789548" y="1281961"/>
                  <a:pt x="5791654" y="1253192"/>
                  <a:pt x="5793057" y="1225125"/>
                </a:cubicBezTo>
                <a:cubicBezTo>
                  <a:pt x="5794460" y="1197058"/>
                  <a:pt x="5795162" y="1168991"/>
                  <a:pt x="5795162" y="1140924"/>
                </a:cubicBezTo>
                <a:cubicBezTo>
                  <a:pt x="5795162" y="1074967"/>
                  <a:pt x="5789548" y="1016026"/>
                  <a:pt x="5778322" y="964102"/>
                </a:cubicBezTo>
                <a:cubicBezTo>
                  <a:pt x="5768498" y="914985"/>
                  <a:pt x="5749553" y="887620"/>
                  <a:pt x="5721486" y="882006"/>
                </a:cubicBezTo>
                <a:cubicBezTo>
                  <a:pt x="5717276" y="880603"/>
                  <a:pt x="5711662" y="879901"/>
                  <a:pt x="5704646" y="879901"/>
                </a:cubicBezTo>
                <a:close/>
                <a:moveTo>
                  <a:pt x="5184704" y="623088"/>
                </a:moveTo>
                <a:lnTo>
                  <a:pt x="5184512" y="627432"/>
                </a:lnTo>
                <a:lnTo>
                  <a:pt x="5174180" y="631508"/>
                </a:lnTo>
                <a:close/>
                <a:moveTo>
                  <a:pt x="12630" y="602038"/>
                </a:moveTo>
                <a:lnTo>
                  <a:pt x="12630" y="604143"/>
                </a:lnTo>
                <a:cubicBezTo>
                  <a:pt x="9823" y="605546"/>
                  <a:pt x="5613" y="609054"/>
                  <a:pt x="0" y="614668"/>
                </a:cubicBezTo>
                <a:close/>
                <a:moveTo>
                  <a:pt x="4004500" y="593618"/>
                </a:moveTo>
                <a:cubicBezTo>
                  <a:pt x="4003097" y="595021"/>
                  <a:pt x="4002395" y="596073"/>
                  <a:pt x="4002395" y="596775"/>
                </a:cubicBezTo>
                <a:cubicBezTo>
                  <a:pt x="4002395" y="597477"/>
                  <a:pt x="4001693" y="598529"/>
                  <a:pt x="4000290" y="599933"/>
                </a:cubicBezTo>
                <a:cubicBezTo>
                  <a:pt x="3998887" y="601336"/>
                  <a:pt x="3997484" y="602389"/>
                  <a:pt x="3996080" y="603090"/>
                </a:cubicBezTo>
                <a:cubicBezTo>
                  <a:pt x="3994677" y="603792"/>
                  <a:pt x="3993273" y="604844"/>
                  <a:pt x="3991870" y="606248"/>
                </a:cubicBezTo>
                <a:close/>
                <a:moveTo>
                  <a:pt x="2020529" y="522047"/>
                </a:moveTo>
                <a:lnTo>
                  <a:pt x="2018424" y="524151"/>
                </a:lnTo>
                <a:lnTo>
                  <a:pt x="2018423" y="524152"/>
                </a:lnTo>
                <a:cubicBezTo>
                  <a:pt x="2019827" y="524152"/>
                  <a:pt x="2020529" y="523450"/>
                  <a:pt x="2020529" y="522047"/>
                </a:cubicBezTo>
                <a:close/>
                <a:moveTo>
                  <a:pt x="389429" y="509417"/>
                </a:moveTo>
                <a:cubicBezTo>
                  <a:pt x="397850" y="509417"/>
                  <a:pt x="408375" y="509767"/>
                  <a:pt x="421005" y="510469"/>
                </a:cubicBezTo>
                <a:cubicBezTo>
                  <a:pt x="433635" y="511171"/>
                  <a:pt x="446616" y="512574"/>
                  <a:pt x="459948" y="514679"/>
                </a:cubicBezTo>
                <a:cubicBezTo>
                  <a:pt x="473280" y="516784"/>
                  <a:pt x="485559" y="520293"/>
                  <a:pt x="496786" y="525204"/>
                </a:cubicBezTo>
                <a:cubicBezTo>
                  <a:pt x="508013" y="530116"/>
                  <a:pt x="515731" y="536782"/>
                  <a:pt x="519941" y="545202"/>
                </a:cubicBezTo>
                <a:cubicBezTo>
                  <a:pt x="518538" y="557832"/>
                  <a:pt x="516433" y="580987"/>
                  <a:pt x="513626" y="614668"/>
                </a:cubicBezTo>
                <a:cubicBezTo>
                  <a:pt x="512223" y="631508"/>
                  <a:pt x="511170" y="649401"/>
                  <a:pt x="510468" y="668346"/>
                </a:cubicBezTo>
                <a:cubicBezTo>
                  <a:pt x="509767" y="687291"/>
                  <a:pt x="508013" y="707991"/>
                  <a:pt x="505206" y="730444"/>
                </a:cubicBezTo>
                <a:cubicBezTo>
                  <a:pt x="500996" y="778159"/>
                  <a:pt x="497137" y="825171"/>
                  <a:pt x="493628" y="871481"/>
                </a:cubicBezTo>
                <a:cubicBezTo>
                  <a:pt x="490120" y="917792"/>
                  <a:pt x="486962" y="964804"/>
                  <a:pt x="484156" y="1012518"/>
                </a:cubicBezTo>
                <a:cubicBezTo>
                  <a:pt x="481349" y="1060232"/>
                  <a:pt x="479244" y="1099526"/>
                  <a:pt x="477841" y="1130399"/>
                </a:cubicBezTo>
                <a:cubicBezTo>
                  <a:pt x="476437" y="1147239"/>
                  <a:pt x="475736" y="1161273"/>
                  <a:pt x="475736" y="1172500"/>
                </a:cubicBezTo>
                <a:cubicBezTo>
                  <a:pt x="475736" y="1183727"/>
                  <a:pt x="475736" y="1192848"/>
                  <a:pt x="475736" y="1199865"/>
                </a:cubicBezTo>
                <a:cubicBezTo>
                  <a:pt x="512223" y="1107244"/>
                  <a:pt x="551166" y="1016026"/>
                  <a:pt x="592564" y="926212"/>
                </a:cubicBezTo>
                <a:cubicBezTo>
                  <a:pt x="633963" y="836397"/>
                  <a:pt x="677819" y="747285"/>
                  <a:pt x="724128" y="658873"/>
                </a:cubicBezTo>
                <a:cubicBezTo>
                  <a:pt x="756406" y="597126"/>
                  <a:pt x="785876" y="549412"/>
                  <a:pt x="812539" y="515732"/>
                </a:cubicBezTo>
                <a:cubicBezTo>
                  <a:pt x="863060" y="511522"/>
                  <a:pt x="910774" y="524853"/>
                  <a:pt x="955681" y="555727"/>
                </a:cubicBezTo>
                <a:cubicBezTo>
                  <a:pt x="999185" y="585197"/>
                  <a:pt x="1038480" y="618878"/>
                  <a:pt x="1073563" y="656768"/>
                </a:cubicBezTo>
                <a:cubicBezTo>
                  <a:pt x="1108646" y="694659"/>
                  <a:pt x="1140222" y="736057"/>
                  <a:pt x="1168289" y="780965"/>
                </a:cubicBezTo>
                <a:cubicBezTo>
                  <a:pt x="1190742" y="818856"/>
                  <a:pt x="1203373" y="843414"/>
                  <a:pt x="1206179" y="854641"/>
                </a:cubicBezTo>
                <a:cubicBezTo>
                  <a:pt x="1208986" y="865868"/>
                  <a:pt x="1199864" y="887620"/>
                  <a:pt x="1178814" y="919897"/>
                </a:cubicBezTo>
                <a:cubicBezTo>
                  <a:pt x="1129697" y="998484"/>
                  <a:pt x="1073563" y="1071459"/>
                  <a:pt x="1010412" y="1138819"/>
                </a:cubicBezTo>
                <a:cubicBezTo>
                  <a:pt x="947261" y="1206180"/>
                  <a:pt x="879199" y="1268629"/>
                  <a:pt x="806224" y="1326167"/>
                </a:cubicBezTo>
                <a:cubicBezTo>
                  <a:pt x="837098" y="1348620"/>
                  <a:pt x="874287" y="1381248"/>
                  <a:pt x="917791" y="1424050"/>
                </a:cubicBezTo>
                <a:cubicBezTo>
                  <a:pt x="961295" y="1466852"/>
                  <a:pt x="1004448" y="1513514"/>
                  <a:pt x="1047250" y="1564034"/>
                </a:cubicBezTo>
                <a:cubicBezTo>
                  <a:pt x="1090052" y="1614555"/>
                  <a:pt x="1129346" y="1665426"/>
                  <a:pt x="1165132" y="1716649"/>
                </a:cubicBezTo>
                <a:cubicBezTo>
                  <a:pt x="1200917" y="1767871"/>
                  <a:pt x="1225827" y="1812427"/>
                  <a:pt x="1239860" y="1850318"/>
                </a:cubicBezTo>
                <a:cubicBezTo>
                  <a:pt x="1239860" y="1881191"/>
                  <a:pt x="1224072" y="1906452"/>
                  <a:pt x="1192496" y="1926099"/>
                </a:cubicBezTo>
                <a:cubicBezTo>
                  <a:pt x="1160921" y="1945746"/>
                  <a:pt x="1123732" y="1961533"/>
                  <a:pt x="1080931" y="1973462"/>
                </a:cubicBezTo>
                <a:cubicBezTo>
                  <a:pt x="1038129" y="1985390"/>
                  <a:pt x="994625" y="1993810"/>
                  <a:pt x="950419" y="1998722"/>
                </a:cubicBezTo>
                <a:cubicBezTo>
                  <a:pt x="906213" y="2003634"/>
                  <a:pt x="872182" y="2006090"/>
                  <a:pt x="848325" y="2006090"/>
                </a:cubicBezTo>
                <a:cubicBezTo>
                  <a:pt x="842712" y="2006090"/>
                  <a:pt x="833941" y="2005739"/>
                  <a:pt x="822012" y="2005037"/>
                </a:cubicBezTo>
                <a:cubicBezTo>
                  <a:pt x="810084" y="2004335"/>
                  <a:pt x="797804" y="2003283"/>
                  <a:pt x="785174" y="2001880"/>
                </a:cubicBezTo>
                <a:cubicBezTo>
                  <a:pt x="772544" y="2000476"/>
                  <a:pt x="760966" y="1998020"/>
                  <a:pt x="750442" y="1994512"/>
                </a:cubicBezTo>
                <a:cubicBezTo>
                  <a:pt x="739916" y="1991004"/>
                  <a:pt x="732549" y="1986443"/>
                  <a:pt x="728339" y="1980829"/>
                </a:cubicBezTo>
                <a:cubicBezTo>
                  <a:pt x="682028" y="1916275"/>
                  <a:pt x="640278" y="1849265"/>
                  <a:pt x="603090" y="1779799"/>
                </a:cubicBezTo>
                <a:cubicBezTo>
                  <a:pt x="565901" y="1710334"/>
                  <a:pt x="530466" y="1639815"/>
                  <a:pt x="496786" y="1568244"/>
                </a:cubicBezTo>
                <a:cubicBezTo>
                  <a:pt x="496786" y="1575261"/>
                  <a:pt x="496786" y="1585085"/>
                  <a:pt x="496786" y="1597715"/>
                </a:cubicBezTo>
                <a:cubicBezTo>
                  <a:pt x="496786" y="1610345"/>
                  <a:pt x="497488" y="1625782"/>
                  <a:pt x="498891" y="1644025"/>
                </a:cubicBezTo>
                <a:cubicBezTo>
                  <a:pt x="500294" y="1662269"/>
                  <a:pt x="501347" y="1680863"/>
                  <a:pt x="502048" y="1699809"/>
                </a:cubicBezTo>
                <a:cubicBezTo>
                  <a:pt x="502750" y="1718754"/>
                  <a:pt x="503101" y="1738050"/>
                  <a:pt x="503101" y="1757697"/>
                </a:cubicBezTo>
                <a:lnTo>
                  <a:pt x="503101" y="1871368"/>
                </a:lnTo>
                <a:cubicBezTo>
                  <a:pt x="503101" y="1889612"/>
                  <a:pt x="502750" y="1905048"/>
                  <a:pt x="502048" y="1917679"/>
                </a:cubicBezTo>
                <a:cubicBezTo>
                  <a:pt x="501347" y="1930309"/>
                  <a:pt x="500294" y="1940834"/>
                  <a:pt x="498891" y="1949254"/>
                </a:cubicBezTo>
                <a:cubicBezTo>
                  <a:pt x="497488" y="1957674"/>
                  <a:pt x="486261" y="1964340"/>
                  <a:pt x="465210" y="1969252"/>
                </a:cubicBezTo>
                <a:cubicBezTo>
                  <a:pt x="444160" y="1974163"/>
                  <a:pt x="420654" y="1978023"/>
                  <a:pt x="394692" y="1980829"/>
                </a:cubicBezTo>
                <a:cubicBezTo>
                  <a:pt x="368730" y="1983636"/>
                  <a:pt x="343821" y="1985390"/>
                  <a:pt x="319964" y="1986092"/>
                </a:cubicBezTo>
                <a:cubicBezTo>
                  <a:pt x="296107" y="1986794"/>
                  <a:pt x="279267" y="1987144"/>
                  <a:pt x="269443" y="1987144"/>
                </a:cubicBezTo>
                <a:cubicBezTo>
                  <a:pt x="238569" y="1987144"/>
                  <a:pt x="206643" y="1986443"/>
                  <a:pt x="173665" y="1985039"/>
                </a:cubicBezTo>
                <a:cubicBezTo>
                  <a:pt x="140686" y="1983636"/>
                  <a:pt x="108760" y="1978724"/>
                  <a:pt x="77886" y="1970304"/>
                </a:cubicBezTo>
                <a:cubicBezTo>
                  <a:pt x="55432" y="1963287"/>
                  <a:pt x="42802" y="1954867"/>
                  <a:pt x="39995" y="1945044"/>
                </a:cubicBezTo>
                <a:cubicBezTo>
                  <a:pt x="25962" y="1800499"/>
                  <a:pt x="16489" y="1655954"/>
                  <a:pt x="11578" y="1511409"/>
                </a:cubicBezTo>
                <a:cubicBezTo>
                  <a:pt x="6666" y="1366864"/>
                  <a:pt x="4210" y="1221617"/>
                  <a:pt x="4210" y="1075669"/>
                </a:cubicBezTo>
                <a:cubicBezTo>
                  <a:pt x="4210" y="995678"/>
                  <a:pt x="4912" y="917090"/>
                  <a:pt x="6315" y="839906"/>
                </a:cubicBezTo>
                <a:cubicBezTo>
                  <a:pt x="7718" y="762722"/>
                  <a:pt x="9823" y="684134"/>
                  <a:pt x="12630" y="604143"/>
                </a:cubicBezTo>
                <a:cubicBezTo>
                  <a:pt x="36487" y="587302"/>
                  <a:pt x="63852" y="572567"/>
                  <a:pt x="94726" y="559937"/>
                </a:cubicBezTo>
                <a:cubicBezTo>
                  <a:pt x="125600" y="547307"/>
                  <a:pt x="157877" y="537483"/>
                  <a:pt x="191557" y="530467"/>
                </a:cubicBezTo>
                <a:cubicBezTo>
                  <a:pt x="225238" y="523450"/>
                  <a:pt x="259269" y="518188"/>
                  <a:pt x="293651" y="514679"/>
                </a:cubicBezTo>
                <a:cubicBezTo>
                  <a:pt x="328033" y="511171"/>
                  <a:pt x="359959" y="509417"/>
                  <a:pt x="389429" y="509417"/>
                </a:cubicBezTo>
                <a:close/>
                <a:moveTo>
                  <a:pt x="4438136" y="505207"/>
                </a:moveTo>
                <a:cubicBezTo>
                  <a:pt x="4447959" y="505207"/>
                  <a:pt x="4457081" y="505207"/>
                  <a:pt x="4465501" y="505207"/>
                </a:cubicBezTo>
                <a:cubicBezTo>
                  <a:pt x="4473922" y="505207"/>
                  <a:pt x="4481639" y="505908"/>
                  <a:pt x="4488657" y="507311"/>
                </a:cubicBezTo>
                <a:cubicBezTo>
                  <a:pt x="4504093" y="508715"/>
                  <a:pt x="4514618" y="512925"/>
                  <a:pt x="4520232" y="519942"/>
                </a:cubicBezTo>
                <a:cubicBezTo>
                  <a:pt x="4521634" y="524152"/>
                  <a:pt x="4522337" y="532572"/>
                  <a:pt x="4522337" y="545202"/>
                </a:cubicBezTo>
                <a:lnTo>
                  <a:pt x="4522337" y="583092"/>
                </a:lnTo>
                <a:cubicBezTo>
                  <a:pt x="4522337" y="601336"/>
                  <a:pt x="4522337" y="622035"/>
                  <a:pt x="4522337" y="645191"/>
                </a:cubicBezTo>
                <a:cubicBezTo>
                  <a:pt x="4522337" y="668346"/>
                  <a:pt x="4521634" y="693957"/>
                  <a:pt x="4520232" y="722024"/>
                </a:cubicBezTo>
                <a:cubicBezTo>
                  <a:pt x="4518828" y="778159"/>
                  <a:pt x="4516723" y="841309"/>
                  <a:pt x="4513916" y="911477"/>
                </a:cubicBezTo>
                <a:cubicBezTo>
                  <a:pt x="4512513" y="946560"/>
                  <a:pt x="4511110" y="982346"/>
                  <a:pt x="4509707" y="1018833"/>
                </a:cubicBezTo>
                <a:cubicBezTo>
                  <a:pt x="4508303" y="1055320"/>
                  <a:pt x="4506198" y="1093211"/>
                  <a:pt x="4503391" y="1132504"/>
                </a:cubicBezTo>
                <a:cubicBezTo>
                  <a:pt x="4500585" y="1171798"/>
                  <a:pt x="4498479" y="1210741"/>
                  <a:pt x="4497077" y="1249333"/>
                </a:cubicBezTo>
                <a:cubicBezTo>
                  <a:pt x="4495673" y="1287925"/>
                  <a:pt x="4493568" y="1326167"/>
                  <a:pt x="4490761" y="1364057"/>
                </a:cubicBezTo>
                <a:cubicBezTo>
                  <a:pt x="4487954" y="1401947"/>
                  <a:pt x="4485849" y="1439136"/>
                  <a:pt x="4484446" y="1475623"/>
                </a:cubicBezTo>
                <a:cubicBezTo>
                  <a:pt x="4483043" y="1512110"/>
                  <a:pt x="4480938" y="1547896"/>
                  <a:pt x="4478131" y="1582980"/>
                </a:cubicBezTo>
                <a:cubicBezTo>
                  <a:pt x="4473922" y="1648937"/>
                  <a:pt x="4469711" y="1710684"/>
                  <a:pt x="4465501" y="1768222"/>
                </a:cubicBezTo>
                <a:cubicBezTo>
                  <a:pt x="4465501" y="1775239"/>
                  <a:pt x="4464799" y="1787869"/>
                  <a:pt x="4463396" y="1806112"/>
                </a:cubicBezTo>
                <a:cubicBezTo>
                  <a:pt x="4461993" y="1824356"/>
                  <a:pt x="4460239" y="1844003"/>
                  <a:pt x="4458134" y="1865053"/>
                </a:cubicBezTo>
                <a:cubicBezTo>
                  <a:pt x="4456029" y="1886103"/>
                  <a:pt x="4453572" y="1905399"/>
                  <a:pt x="4450766" y="1922941"/>
                </a:cubicBezTo>
                <a:cubicBezTo>
                  <a:pt x="4447959" y="1940483"/>
                  <a:pt x="4445152" y="1952061"/>
                  <a:pt x="4442346" y="1957674"/>
                </a:cubicBezTo>
                <a:cubicBezTo>
                  <a:pt x="4438136" y="1963287"/>
                  <a:pt x="4429014" y="1968199"/>
                  <a:pt x="4414980" y="1972409"/>
                </a:cubicBezTo>
                <a:cubicBezTo>
                  <a:pt x="4382703" y="1982233"/>
                  <a:pt x="4349373" y="1988548"/>
                  <a:pt x="4314992" y="1991355"/>
                </a:cubicBezTo>
                <a:cubicBezTo>
                  <a:pt x="4280609" y="1994161"/>
                  <a:pt x="4246578" y="1995565"/>
                  <a:pt x="4212898" y="1995565"/>
                </a:cubicBezTo>
                <a:cubicBezTo>
                  <a:pt x="4200268" y="1995565"/>
                  <a:pt x="4185884" y="1995214"/>
                  <a:pt x="4169745" y="1994512"/>
                </a:cubicBezTo>
                <a:cubicBezTo>
                  <a:pt x="4153606" y="1993810"/>
                  <a:pt x="4137117" y="1992056"/>
                  <a:pt x="4120277" y="1989249"/>
                </a:cubicBezTo>
                <a:cubicBezTo>
                  <a:pt x="4103437" y="1986443"/>
                  <a:pt x="4087649" y="1982233"/>
                  <a:pt x="4072914" y="1976619"/>
                </a:cubicBezTo>
                <a:cubicBezTo>
                  <a:pt x="4058178" y="1971006"/>
                  <a:pt x="4046601" y="1963989"/>
                  <a:pt x="4038180" y="1955569"/>
                </a:cubicBezTo>
                <a:cubicBezTo>
                  <a:pt x="4033971" y="1954166"/>
                  <a:pt x="4029761" y="1935922"/>
                  <a:pt x="4025550" y="1900838"/>
                </a:cubicBezTo>
                <a:cubicBezTo>
                  <a:pt x="4018534" y="1847511"/>
                  <a:pt x="4013622" y="1794535"/>
                  <a:pt x="4010816" y="1741909"/>
                </a:cubicBezTo>
                <a:cubicBezTo>
                  <a:pt x="4008009" y="1689283"/>
                  <a:pt x="4005202" y="1636307"/>
                  <a:pt x="4002395" y="1582980"/>
                </a:cubicBezTo>
                <a:cubicBezTo>
                  <a:pt x="4000992" y="1547896"/>
                  <a:pt x="3999940" y="1512461"/>
                  <a:pt x="3999238" y="1476676"/>
                </a:cubicBezTo>
                <a:cubicBezTo>
                  <a:pt x="3998536" y="1440890"/>
                  <a:pt x="3997484" y="1404052"/>
                  <a:pt x="3996080" y="1366162"/>
                </a:cubicBezTo>
                <a:lnTo>
                  <a:pt x="3989765" y="1138819"/>
                </a:lnTo>
                <a:cubicBezTo>
                  <a:pt x="3988362" y="1100929"/>
                  <a:pt x="3987660" y="1064091"/>
                  <a:pt x="3987660" y="1028306"/>
                </a:cubicBezTo>
                <a:cubicBezTo>
                  <a:pt x="3987660" y="992520"/>
                  <a:pt x="3987660" y="958489"/>
                  <a:pt x="3987660" y="926212"/>
                </a:cubicBezTo>
                <a:cubicBezTo>
                  <a:pt x="3987660" y="879901"/>
                  <a:pt x="3988011" y="837450"/>
                  <a:pt x="3988713" y="798858"/>
                </a:cubicBezTo>
                <a:cubicBezTo>
                  <a:pt x="3989415" y="760266"/>
                  <a:pt x="3990467" y="725532"/>
                  <a:pt x="3991870" y="694659"/>
                </a:cubicBezTo>
                <a:cubicBezTo>
                  <a:pt x="3994677" y="641332"/>
                  <a:pt x="3997484" y="609756"/>
                  <a:pt x="4000290" y="599933"/>
                </a:cubicBezTo>
                <a:cubicBezTo>
                  <a:pt x="4026954" y="585899"/>
                  <a:pt x="4058880" y="573269"/>
                  <a:pt x="4096069" y="562042"/>
                </a:cubicBezTo>
                <a:cubicBezTo>
                  <a:pt x="4133258" y="550815"/>
                  <a:pt x="4171850" y="540992"/>
                  <a:pt x="4211845" y="532572"/>
                </a:cubicBezTo>
                <a:cubicBezTo>
                  <a:pt x="4251840" y="524152"/>
                  <a:pt x="4291837" y="517486"/>
                  <a:pt x="4331832" y="512574"/>
                </a:cubicBezTo>
                <a:cubicBezTo>
                  <a:pt x="4371828" y="507662"/>
                  <a:pt x="4407262" y="505207"/>
                  <a:pt x="4438136" y="505207"/>
                </a:cubicBezTo>
                <a:close/>
                <a:moveTo>
                  <a:pt x="8950632" y="496786"/>
                </a:moveTo>
                <a:cubicBezTo>
                  <a:pt x="9009573" y="496786"/>
                  <a:pt x="9045359" y="503101"/>
                  <a:pt x="9057989" y="515732"/>
                </a:cubicBezTo>
                <a:cubicBezTo>
                  <a:pt x="9070619" y="531168"/>
                  <a:pt x="9081144" y="571866"/>
                  <a:pt x="9089564" y="637823"/>
                </a:cubicBezTo>
                <a:cubicBezTo>
                  <a:pt x="9107807" y="778159"/>
                  <a:pt x="9119034" y="918493"/>
                  <a:pt x="9123245" y="1058828"/>
                </a:cubicBezTo>
                <a:cubicBezTo>
                  <a:pt x="9127455" y="1199163"/>
                  <a:pt x="9129560" y="1339498"/>
                  <a:pt x="9129560" y="1479833"/>
                </a:cubicBezTo>
                <a:lnTo>
                  <a:pt x="9129560" y="1633500"/>
                </a:lnTo>
                <a:cubicBezTo>
                  <a:pt x="9129560" y="1640517"/>
                  <a:pt x="9129209" y="1658059"/>
                  <a:pt x="9128507" y="1686126"/>
                </a:cubicBezTo>
                <a:cubicBezTo>
                  <a:pt x="9127806" y="1714193"/>
                  <a:pt x="9126752" y="1743663"/>
                  <a:pt x="9125350" y="1774537"/>
                </a:cubicBezTo>
                <a:cubicBezTo>
                  <a:pt x="9123947" y="1805411"/>
                  <a:pt x="9122192" y="1833828"/>
                  <a:pt x="9120087" y="1859790"/>
                </a:cubicBezTo>
                <a:cubicBezTo>
                  <a:pt x="9117982" y="1885752"/>
                  <a:pt x="9115526" y="1900137"/>
                  <a:pt x="9112720" y="1902943"/>
                </a:cubicBezTo>
                <a:cubicBezTo>
                  <a:pt x="9097282" y="1918380"/>
                  <a:pt x="9073777" y="1933817"/>
                  <a:pt x="9042201" y="1949254"/>
                </a:cubicBezTo>
                <a:cubicBezTo>
                  <a:pt x="9010626" y="1964691"/>
                  <a:pt x="8976595" y="1978373"/>
                  <a:pt x="8940107" y="1990302"/>
                </a:cubicBezTo>
                <a:cubicBezTo>
                  <a:pt x="8903620" y="2002230"/>
                  <a:pt x="8867484" y="2012054"/>
                  <a:pt x="8831698" y="2019772"/>
                </a:cubicBezTo>
                <a:cubicBezTo>
                  <a:pt x="8795913" y="2027491"/>
                  <a:pt x="8765390" y="2031350"/>
                  <a:pt x="8740130" y="2031350"/>
                </a:cubicBezTo>
                <a:cubicBezTo>
                  <a:pt x="8716273" y="2031350"/>
                  <a:pt x="8688908" y="2019071"/>
                  <a:pt x="8658034" y="1994512"/>
                </a:cubicBezTo>
                <a:cubicBezTo>
                  <a:pt x="8627161" y="1969953"/>
                  <a:pt x="8596287" y="1941185"/>
                  <a:pt x="8565413" y="1908206"/>
                </a:cubicBezTo>
                <a:cubicBezTo>
                  <a:pt x="8534539" y="1875227"/>
                  <a:pt x="8506121" y="1841196"/>
                  <a:pt x="8480159" y="1806112"/>
                </a:cubicBezTo>
                <a:cubicBezTo>
                  <a:pt x="8454197" y="1771029"/>
                  <a:pt x="8433498" y="1742961"/>
                  <a:pt x="8418061" y="1721911"/>
                </a:cubicBezTo>
                <a:cubicBezTo>
                  <a:pt x="8384381" y="1675601"/>
                  <a:pt x="8357016" y="1639815"/>
                  <a:pt x="8335965" y="1614555"/>
                </a:cubicBezTo>
                <a:cubicBezTo>
                  <a:pt x="8338772" y="1637009"/>
                  <a:pt x="8340877" y="1666479"/>
                  <a:pt x="8342281" y="1702966"/>
                </a:cubicBezTo>
                <a:lnTo>
                  <a:pt x="8348595" y="1810322"/>
                </a:lnTo>
                <a:cubicBezTo>
                  <a:pt x="8349998" y="1828566"/>
                  <a:pt x="8350700" y="1845757"/>
                  <a:pt x="8350700" y="1861895"/>
                </a:cubicBezTo>
                <a:cubicBezTo>
                  <a:pt x="8350700" y="1878034"/>
                  <a:pt x="8350700" y="1893822"/>
                  <a:pt x="8350700" y="1909258"/>
                </a:cubicBezTo>
                <a:cubicBezTo>
                  <a:pt x="8350700" y="1938729"/>
                  <a:pt x="8348595" y="1957674"/>
                  <a:pt x="8344385" y="1966094"/>
                </a:cubicBezTo>
                <a:cubicBezTo>
                  <a:pt x="8334562" y="1973111"/>
                  <a:pt x="8319125" y="1978724"/>
                  <a:pt x="8298075" y="1982934"/>
                </a:cubicBezTo>
                <a:cubicBezTo>
                  <a:pt x="8277025" y="1987144"/>
                  <a:pt x="8254220" y="1990302"/>
                  <a:pt x="8229661" y="1992407"/>
                </a:cubicBezTo>
                <a:cubicBezTo>
                  <a:pt x="8205103" y="1994512"/>
                  <a:pt x="8181596" y="1995565"/>
                  <a:pt x="8159143" y="1995565"/>
                </a:cubicBezTo>
                <a:cubicBezTo>
                  <a:pt x="8136689" y="1995565"/>
                  <a:pt x="8119148" y="1995565"/>
                  <a:pt x="8106518" y="1995565"/>
                </a:cubicBezTo>
                <a:cubicBezTo>
                  <a:pt x="8098097" y="1995565"/>
                  <a:pt x="8083713" y="1995214"/>
                  <a:pt x="8063364" y="1994512"/>
                </a:cubicBezTo>
                <a:cubicBezTo>
                  <a:pt x="8043016" y="1993810"/>
                  <a:pt x="8021264" y="1992758"/>
                  <a:pt x="7998109" y="1991355"/>
                </a:cubicBezTo>
                <a:cubicBezTo>
                  <a:pt x="7974954" y="1989951"/>
                  <a:pt x="7953552" y="1987846"/>
                  <a:pt x="7933906" y="1985039"/>
                </a:cubicBezTo>
                <a:cubicBezTo>
                  <a:pt x="7914258" y="1982233"/>
                  <a:pt x="7901628" y="1978023"/>
                  <a:pt x="7896015" y="1972409"/>
                </a:cubicBezTo>
                <a:cubicBezTo>
                  <a:pt x="7888998" y="1912065"/>
                  <a:pt x="7883735" y="1852423"/>
                  <a:pt x="7880227" y="1793482"/>
                </a:cubicBezTo>
                <a:cubicBezTo>
                  <a:pt x="7876719" y="1734541"/>
                  <a:pt x="7873561" y="1674899"/>
                  <a:pt x="7870755" y="1614555"/>
                </a:cubicBezTo>
                <a:cubicBezTo>
                  <a:pt x="7867948" y="1547194"/>
                  <a:pt x="7865843" y="1480535"/>
                  <a:pt x="7864439" y="1414578"/>
                </a:cubicBezTo>
                <a:cubicBezTo>
                  <a:pt x="7863036" y="1348620"/>
                  <a:pt x="7862335" y="1281961"/>
                  <a:pt x="7862335" y="1214600"/>
                </a:cubicBezTo>
                <a:lnTo>
                  <a:pt x="7862335" y="999888"/>
                </a:lnTo>
                <a:cubicBezTo>
                  <a:pt x="7862335" y="966207"/>
                  <a:pt x="7862685" y="934281"/>
                  <a:pt x="7863387" y="904109"/>
                </a:cubicBezTo>
                <a:cubicBezTo>
                  <a:pt x="7864089" y="873937"/>
                  <a:pt x="7865141" y="845519"/>
                  <a:pt x="7866545" y="818856"/>
                </a:cubicBezTo>
                <a:cubicBezTo>
                  <a:pt x="7867948" y="787982"/>
                  <a:pt x="7869000" y="758862"/>
                  <a:pt x="7869702" y="731497"/>
                </a:cubicBezTo>
                <a:cubicBezTo>
                  <a:pt x="7870404" y="704131"/>
                  <a:pt x="7870755" y="678520"/>
                  <a:pt x="7870755" y="654663"/>
                </a:cubicBezTo>
                <a:lnTo>
                  <a:pt x="7872860" y="652558"/>
                </a:lnTo>
                <a:cubicBezTo>
                  <a:pt x="7892506" y="638525"/>
                  <a:pt x="7917416" y="623439"/>
                  <a:pt x="7947588" y="607300"/>
                </a:cubicBezTo>
                <a:cubicBezTo>
                  <a:pt x="7977760" y="591162"/>
                  <a:pt x="8010388" y="576426"/>
                  <a:pt x="8045472" y="563095"/>
                </a:cubicBezTo>
                <a:cubicBezTo>
                  <a:pt x="8080555" y="549763"/>
                  <a:pt x="8114938" y="538536"/>
                  <a:pt x="8148618" y="529414"/>
                </a:cubicBezTo>
                <a:cubicBezTo>
                  <a:pt x="8182299" y="520293"/>
                  <a:pt x="8211769" y="515732"/>
                  <a:pt x="8237029" y="515732"/>
                </a:cubicBezTo>
                <a:cubicBezTo>
                  <a:pt x="8244046" y="515732"/>
                  <a:pt x="8254571" y="517135"/>
                  <a:pt x="8268604" y="519942"/>
                </a:cubicBezTo>
                <a:cubicBezTo>
                  <a:pt x="8278428" y="522748"/>
                  <a:pt x="8289304" y="532923"/>
                  <a:pt x="8301233" y="550465"/>
                </a:cubicBezTo>
                <a:cubicBezTo>
                  <a:pt x="8313160" y="568006"/>
                  <a:pt x="8325089" y="587302"/>
                  <a:pt x="8337018" y="608353"/>
                </a:cubicBezTo>
                <a:cubicBezTo>
                  <a:pt x="8348946" y="629403"/>
                  <a:pt x="8359471" y="650102"/>
                  <a:pt x="8368593" y="670451"/>
                </a:cubicBezTo>
                <a:cubicBezTo>
                  <a:pt x="8377714" y="690800"/>
                  <a:pt x="8384381" y="705184"/>
                  <a:pt x="8388591" y="713604"/>
                </a:cubicBezTo>
                <a:cubicBezTo>
                  <a:pt x="8399817" y="740267"/>
                  <a:pt x="8411746" y="767633"/>
                  <a:pt x="8424376" y="795700"/>
                </a:cubicBezTo>
                <a:cubicBezTo>
                  <a:pt x="8437006" y="823767"/>
                  <a:pt x="8449637" y="853238"/>
                  <a:pt x="8462267" y="884111"/>
                </a:cubicBezTo>
                <a:cubicBezTo>
                  <a:pt x="8474897" y="914985"/>
                  <a:pt x="8487527" y="944806"/>
                  <a:pt x="8500157" y="973575"/>
                </a:cubicBezTo>
                <a:cubicBezTo>
                  <a:pt x="8512787" y="1002344"/>
                  <a:pt x="8524715" y="1030761"/>
                  <a:pt x="8535943" y="1058828"/>
                </a:cubicBezTo>
                <a:cubicBezTo>
                  <a:pt x="8547169" y="1086896"/>
                  <a:pt x="8558045" y="1112857"/>
                  <a:pt x="8568570" y="1136714"/>
                </a:cubicBezTo>
                <a:cubicBezTo>
                  <a:pt x="8579096" y="1160571"/>
                  <a:pt x="8589270" y="1182323"/>
                  <a:pt x="8599093" y="1201970"/>
                </a:cubicBezTo>
                <a:cubicBezTo>
                  <a:pt x="8618740" y="1244071"/>
                  <a:pt x="8633476" y="1270734"/>
                  <a:pt x="8643299" y="1281961"/>
                </a:cubicBezTo>
                <a:cubicBezTo>
                  <a:pt x="8641896" y="1266524"/>
                  <a:pt x="8640492" y="1248281"/>
                  <a:pt x="8639089" y="1227230"/>
                </a:cubicBezTo>
                <a:cubicBezTo>
                  <a:pt x="8637686" y="1206180"/>
                  <a:pt x="8635581" y="1183025"/>
                  <a:pt x="8632774" y="1157765"/>
                </a:cubicBezTo>
                <a:cubicBezTo>
                  <a:pt x="8629967" y="1132504"/>
                  <a:pt x="8627861" y="1106191"/>
                  <a:pt x="8626459" y="1078826"/>
                </a:cubicBezTo>
                <a:cubicBezTo>
                  <a:pt x="8625056" y="1051461"/>
                  <a:pt x="8622951" y="1023745"/>
                  <a:pt x="8620144" y="995678"/>
                </a:cubicBezTo>
                <a:lnTo>
                  <a:pt x="8607513" y="825171"/>
                </a:lnTo>
                <a:cubicBezTo>
                  <a:pt x="8603304" y="767633"/>
                  <a:pt x="8601199" y="719217"/>
                  <a:pt x="8601199" y="679923"/>
                </a:cubicBezTo>
                <a:cubicBezTo>
                  <a:pt x="8601199" y="632210"/>
                  <a:pt x="8604706" y="599231"/>
                  <a:pt x="8611723" y="580987"/>
                </a:cubicBezTo>
                <a:cubicBezTo>
                  <a:pt x="8660841" y="554324"/>
                  <a:pt x="8715572" y="533624"/>
                  <a:pt x="8775915" y="518889"/>
                </a:cubicBezTo>
                <a:cubicBezTo>
                  <a:pt x="8836259" y="504154"/>
                  <a:pt x="8894499" y="496786"/>
                  <a:pt x="8950632" y="496786"/>
                </a:cubicBezTo>
                <a:close/>
                <a:moveTo>
                  <a:pt x="5795162" y="496786"/>
                </a:moveTo>
                <a:cubicBezTo>
                  <a:pt x="5884976" y="496786"/>
                  <a:pt x="5967072" y="505908"/>
                  <a:pt x="6041450" y="524152"/>
                </a:cubicBezTo>
                <a:cubicBezTo>
                  <a:pt x="6118634" y="542395"/>
                  <a:pt x="6186696" y="573971"/>
                  <a:pt x="6245638" y="618878"/>
                </a:cubicBezTo>
                <a:cubicBezTo>
                  <a:pt x="6304578" y="662382"/>
                  <a:pt x="6350889" y="721322"/>
                  <a:pt x="6384570" y="795700"/>
                </a:cubicBezTo>
                <a:cubicBezTo>
                  <a:pt x="6418249" y="868675"/>
                  <a:pt x="6435090" y="961296"/>
                  <a:pt x="6435090" y="1073564"/>
                </a:cubicBezTo>
                <a:cubicBezTo>
                  <a:pt x="6435090" y="1184428"/>
                  <a:pt x="6422460" y="1284066"/>
                  <a:pt x="6397200" y="1372477"/>
                </a:cubicBezTo>
                <a:cubicBezTo>
                  <a:pt x="6371938" y="1460888"/>
                  <a:pt x="6340364" y="1538774"/>
                  <a:pt x="6302473" y="1606135"/>
                </a:cubicBezTo>
                <a:cubicBezTo>
                  <a:pt x="6264582" y="1673496"/>
                  <a:pt x="6222482" y="1732436"/>
                  <a:pt x="6176172" y="1782957"/>
                </a:cubicBezTo>
                <a:cubicBezTo>
                  <a:pt x="6129861" y="1833478"/>
                  <a:pt x="6087058" y="1874175"/>
                  <a:pt x="6047765" y="1905048"/>
                </a:cubicBezTo>
                <a:cubicBezTo>
                  <a:pt x="6007068" y="1937325"/>
                  <a:pt x="5972686" y="1960481"/>
                  <a:pt x="5944619" y="1974514"/>
                </a:cubicBezTo>
                <a:cubicBezTo>
                  <a:pt x="5913745" y="1989951"/>
                  <a:pt x="5896203" y="1998371"/>
                  <a:pt x="5891993" y="1999774"/>
                </a:cubicBezTo>
                <a:cubicBezTo>
                  <a:pt x="5851296" y="2001178"/>
                  <a:pt x="5810950" y="2001880"/>
                  <a:pt x="5770954" y="2001880"/>
                </a:cubicBezTo>
                <a:cubicBezTo>
                  <a:pt x="5730958" y="2001880"/>
                  <a:pt x="5691314" y="2000476"/>
                  <a:pt x="5652020" y="1997670"/>
                </a:cubicBezTo>
                <a:cubicBezTo>
                  <a:pt x="5583256" y="1994863"/>
                  <a:pt x="5512386" y="1988548"/>
                  <a:pt x="5439413" y="1978724"/>
                </a:cubicBezTo>
                <a:cubicBezTo>
                  <a:pt x="5366438" y="1967498"/>
                  <a:pt x="5301182" y="1950657"/>
                  <a:pt x="5243646" y="1928204"/>
                </a:cubicBezTo>
                <a:cubicBezTo>
                  <a:pt x="5229612" y="1845406"/>
                  <a:pt x="5216982" y="1759100"/>
                  <a:pt x="5205755" y="1669286"/>
                </a:cubicBezTo>
                <a:cubicBezTo>
                  <a:pt x="5195932" y="1578068"/>
                  <a:pt x="5187512" y="1487552"/>
                  <a:pt x="5180494" y="1397737"/>
                </a:cubicBezTo>
                <a:cubicBezTo>
                  <a:pt x="5148218" y="1394931"/>
                  <a:pt x="5127870" y="1390721"/>
                  <a:pt x="5119449" y="1385107"/>
                </a:cubicBezTo>
                <a:cubicBezTo>
                  <a:pt x="5108222" y="1378091"/>
                  <a:pt x="5100504" y="1359145"/>
                  <a:pt x="5096294" y="1328272"/>
                </a:cubicBezTo>
                <a:cubicBezTo>
                  <a:pt x="5092084" y="1295995"/>
                  <a:pt x="5089978" y="1260911"/>
                  <a:pt x="5089978" y="1223020"/>
                </a:cubicBezTo>
                <a:cubicBezTo>
                  <a:pt x="5089978" y="1185130"/>
                  <a:pt x="5092084" y="1150748"/>
                  <a:pt x="5096294" y="1119874"/>
                </a:cubicBezTo>
                <a:cubicBezTo>
                  <a:pt x="5100504" y="1089001"/>
                  <a:pt x="5106117" y="1070055"/>
                  <a:pt x="5113134" y="1063038"/>
                </a:cubicBezTo>
                <a:cubicBezTo>
                  <a:pt x="5118747" y="1060232"/>
                  <a:pt x="5139797" y="1058127"/>
                  <a:pt x="5176285" y="1056723"/>
                </a:cubicBezTo>
                <a:cubicBezTo>
                  <a:pt x="5174881" y="1025850"/>
                  <a:pt x="5174180" y="996379"/>
                  <a:pt x="5174180" y="968312"/>
                </a:cubicBezTo>
                <a:cubicBezTo>
                  <a:pt x="5174180" y="940245"/>
                  <a:pt x="5174180" y="912880"/>
                  <a:pt x="5174180" y="886216"/>
                </a:cubicBezTo>
                <a:cubicBezTo>
                  <a:pt x="5174180" y="859553"/>
                  <a:pt x="5174530" y="834643"/>
                  <a:pt x="5175232" y="811488"/>
                </a:cubicBezTo>
                <a:cubicBezTo>
                  <a:pt x="5175934" y="788333"/>
                  <a:pt x="5176986" y="766932"/>
                  <a:pt x="5178390" y="747285"/>
                </a:cubicBezTo>
                <a:cubicBezTo>
                  <a:pt x="5180494" y="710446"/>
                  <a:pt x="5182205" y="677950"/>
                  <a:pt x="5183520" y="649795"/>
                </a:cubicBezTo>
                <a:lnTo>
                  <a:pt x="5184512" y="627432"/>
                </a:lnTo>
                <a:lnTo>
                  <a:pt x="5265222" y="595591"/>
                </a:lnTo>
                <a:cubicBezTo>
                  <a:pt x="5354685" y="562700"/>
                  <a:pt x="5439412" y="538887"/>
                  <a:pt x="5519404" y="524152"/>
                </a:cubicBezTo>
                <a:cubicBezTo>
                  <a:pt x="5572731" y="514328"/>
                  <a:pt x="5622199" y="507311"/>
                  <a:pt x="5667808" y="503101"/>
                </a:cubicBezTo>
                <a:cubicBezTo>
                  <a:pt x="5713416" y="498891"/>
                  <a:pt x="5755868" y="496786"/>
                  <a:pt x="5795162" y="496786"/>
                </a:cubicBezTo>
                <a:close/>
                <a:moveTo>
                  <a:pt x="1610049" y="492576"/>
                </a:moveTo>
                <a:cubicBezTo>
                  <a:pt x="1621276" y="492576"/>
                  <a:pt x="1637414" y="492927"/>
                  <a:pt x="1658464" y="493629"/>
                </a:cubicBezTo>
                <a:cubicBezTo>
                  <a:pt x="1679514" y="494330"/>
                  <a:pt x="1701266" y="495734"/>
                  <a:pt x="1723720" y="497839"/>
                </a:cubicBezTo>
                <a:cubicBezTo>
                  <a:pt x="1746174" y="499944"/>
                  <a:pt x="1766874" y="503803"/>
                  <a:pt x="1785819" y="509417"/>
                </a:cubicBezTo>
                <a:cubicBezTo>
                  <a:pt x="1804763" y="515030"/>
                  <a:pt x="1817744" y="522748"/>
                  <a:pt x="1824761" y="532572"/>
                </a:cubicBezTo>
                <a:cubicBezTo>
                  <a:pt x="1831778" y="548009"/>
                  <a:pt x="1835988" y="586601"/>
                  <a:pt x="1837391" y="648348"/>
                </a:cubicBezTo>
                <a:cubicBezTo>
                  <a:pt x="1838795" y="680625"/>
                  <a:pt x="1839848" y="715709"/>
                  <a:pt x="1840550" y="753600"/>
                </a:cubicBezTo>
                <a:cubicBezTo>
                  <a:pt x="1841251" y="791490"/>
                  <a:pt x="1841601" y="832889"/>
                  <a:pt x="1841601" y="877796"/>
                </a:cubicBezTo>
                <a:lnTo>
                  <a:pt x="1841601" y="1016728"/>
                </a:lnTo>
                <a:cubicBezTo>
                  <a:pt x="1841601" y="1040585"/>
                  <a:pt x="1841601" y="1065143"/>
                  <a:pt x="1841601" y="1090404"/>
                </a:cubicBezTo>
                <a:cubicBezTo>
                  <a:pt x="1841601" y="1115664"/>
                  <a:pt x="1840900" y="1141626"/>
                  <a:pt x="1839497" y="1168290"/>
                </a:cubicBezTo>
                <a:cubicBezTo>
                  <a:pt x="1853531" y="1166886"/>
                  <a:pt x="1866511" y="1165834"/>
                  <a:pt x="1878439" y="1165132"/>
                </a:cubicBezTo>
                <a:cubicBezTo>
                  <a:pt x="1890369" y="1164430"/>
                  <a:pt x="1901946" y="1164080"/>
                  <a:pt x="1913173" y="1164080"/>
                </a:cubicBezTo>
                <a:cubicBezTo>
                  <a:pt x="1924399" y="1164080"/>
                  <a:pt x="1935626" y="1164080"/>
                  <a:pt x="1946853" y="1164080"/>
                </a:cubicBezTo>
                <a:cubicBezTo>
                  <a:pt x="1958079" y="1164080"/>
                  <a:pt x="1970008" y="1164781"/>
                  <a:pt x="1982638" y="1166185"/>
                </a:cubicBezTo>
                <a:cubicBezTo>
                  <a:pt x="1982638" y="1069354"/>
                  <a:pt x="1984041" y="972522"/>
                  <a:pt x="1986849" y="875691"/>
                </a:cubicBezTo>
                <a:cubicBezTo>
                  <a:pt x="1989655" y="778860"/>
                  <a:pt x="1996672" y="682029"/>
                  <a:pt x="2007898" y="585197"/>
                </a:cubicBezTo>
                <a:cubicBezTo>
                  <a:pt x="2010706" y="568357"/>
                  <a:pt x="2012810" y="555025"/>
                  <a:pt x="2014214" y="545202"/>
                </a:cubicBezTo>
                <a:cubicBezTo>
                  <a:pt x="2015617" y="535379"/>
                  <a:pt x="2016319" y="529063"/>
                  <a:pt x="2016319" y="526257"/>
                </a:cubicBezTo>
                <a:lnTo>
                  <a:pt x="2018424" y="524151"/>
                </a:lnTo>
                <a:lnTo>
                  <a:pt x="2022634" y="523099"/>
                </a:lnTo>
                <a:cubicBezTo>
                  <a:pt x="2024038" y="522397"/>
                  <a:pt x="2025440" y="522047"/>
                  <a:pt x="2026844" y="522047"/>
                </a:cubicBezTo>
                <a:cubicBezTo>
                  <a:pt x="2063331" y="512223"/>
                  <a:pt x="2099818" y="505908"/>
                  <a:pt x="2136305" y="503101"/>
                </a:cubicBezTo>
                <a:cubicBezTo>
                  <a:pt x="2172792" y="500295"/>
                  <a:pt x="2209981" y="498891"/>
                  <a:pt x="2247871" y="498891"/>
                </a:cubicBezTo>
                <a:cubicBezTo>
                  <a:pt x="2277342" y="498891"/>
                  <a:pt x="2307163" y="499242"/>
                  <a:pt x="2337335" y="499944"/>
                </a:cubicBezTo>
                <a:cubicBezTo>
                  <a:pt x="2367507" y="500646"/>
                  <a:pt x="2397328" y="503803"/>
                  <a:pt x="2426798" y="509417"/>
                </a:cubicBezTo>
                <a:cubicBezTo>
                  <a:pt x="2454865" y="513627"/>
                  <a:pt x="2475917" y="518538"/>
                  <a:pt x="2489949" y="524152"/>
                </a:cubicBezTo>
                <a:cubicBezTo>
                  <a:pt x="2506789" y="531168"/>
                  <a:pt x="2517315" y="538185"/>
                  <a:pt x="2521525" y="545202"/>
                </a:cubicBezTo>
                <a:cubicBezTo>
                  <a:pt x="2525735" y="557832"/>
                  <a:pt x="2527840" y="590109"/>
                  <a:pt x="2527840" y="642033"/>
                </a:cubicBezTo>
                <a:cubicBezTo>
                  <a:pt x="2527840" y="695360"/>
                  <a:pt x="2525735" y="764125"/>
                  <a:pt x="2521525" y="848326"/>
                </a:cubicBezTo>
                <a:cubicBezTo>
                  <a:pt x="2520121" y="869376"/>
                  <a:pt x="2517666" y="910424"/>
                  <a:pt x="2514157" y="971470"/>
                </a:cubicBezTo>
                <a:cubicBezTo>
                  <a:pt x="2510649" y="1032516"/>
                  <a:pt x="2505738" y="1103034"/>
                  <a:pt x="2499422" y="1183025"/>
                </a:cubicBezTo>
                <a:cubicBezTo>
                  <a:pt x="2493107" y="1263016"/>
                  <a:pt x="2486441" y="1347217"/>
                  <a:pt x="2479424" y="1435628"/>
                </a:cubicBezTo>
                <a:cubicBezTo>
                  <a:pt x="2472407" y="1524039"/>
                  <a:pt x="2465391" y="1606135"/>
                  <a:pt x="2458374" y="1681916"/>
                </a:cubicBezTo>
                <a:cubicBezTo>
                  <a:pt x="2451358" y="1757697"/>
                  <a:pt x="2444341" y="1821900"/>
                  <a:pt x="2437324" y="1874526"/>
                </a:cubicBezTo>
                <a:cubicBezTo>
                  <a:pt x="2430306" y="1927151"/>
                  <a:pt x="2423991" y="1957674"/>
                  <a:pt x="2418378" y="1966094"/>
                </a:cubicBezTo>
                <a:cubicBezTo>
                  <a:pt x="2411361" y="1973111"/>
                  <a:pt x="2398380" y="1978373"/>
                  <a:pt x="2379435" y="1981882"/>
                </a:cubicBezTo>
                <a:cubicBezTo>
                  <a:pt x="2360490" y="1985390"/>
                  <a:pt x="2346808" y="1987846"/>
                  <a:pt x="2338387" y="1989249"/>
                </a:cubicBezTo>
                <a:cubicBezTo>
                  <a:pt x="2314530" y="1992056"/>
                  <a:pt x="2290323" y="1994161"/>
                  <a:pt x="2265764" y="1995565"/>
                </a:cubicBezTo>
                <a:cubicBezTo>
                  <a:pt x="2241205" y="1996968"/>
                  <a:pt x="2216998" y="1997670"/>
                  <a:pt x="2193141" y="1997670"/>
                </a:cubicBezTo>
                <a:cubicBezTo>
                  <a:pt x="2180510" y="1997670"/>
                  <a:pt x="2165075" y="1997319"/>
                  <a:pt x="2146830" y="1996617"/>
                </a:cubicBezTo>
                <a:cubicBezTo>
                  <a:pt x="2128588" y="1995915"/>
                  <a:pt x="2109992" y="1994161"/>
                  <a:pt x="2091048" y="1991355"/>
                </a:cubicBezTo>
                <a:cubicBezTo>
                  <a:pt x="2072102" y="1988548"/>
                  <a:pt x="2054210" y="1984338"/>
                  <a:pt x="2037369" y="1978724"/>
                </a:cubicBezTo>
                <a:cubicBezTo>
                  <a:pt x="2020529" y="1973111"/>
                  <a:pt x="2006495" y="1966094"/>
                  <a:pt x="1995268" y="1957674"/>
                </a:cubicBezTo>
                <a:cubicBezTo>
                  <a:pt x="1991058" y="1956271"/>
                  <a:pt x="1987550" y="1948201"/>
                  <a:pt x="1984743" y="1933466"/>
                </a:cubicBezTo>
                <a:cubicBezTo>
                  <a:pt x="1981936" y="1918731"/>
                  <a:pt x="1979481" y="1902593"/>
                  <a:pt x="1977376" y="1885051"/>
                </a:cubicBezTo>
                <a:cubicBezTo>
                  <a:pt x="1975271" y="1867509"/>
                  <a:pt x="1973516" y="1851019"/>
                  <a:pt x="1972113" y="1835583"/>
                </a:cubicBezTo>
                <a:cubicBezTo>
                  <a:pt x="1970709" y="1820146"/>
                  <a:pt x="1970008" y="1810322"/>
                  <a:pt x="1970008" y="1806112"/>
                </a:cubicBezTo>
                <a:cubicBezTo>
                  <a:pt x="1967202" y="1749978"/>
                  <a:pt x="1965096" y="1694195"/>
                  <a:pt x="1963693" y="1638763"/>
                </a:cubicBezTo>
                <a:cubicBezTo>
                  <a:pt x="1962290" y="1583330"/>
                  <a:pt x="1961588" y="1527547"/>
                  <a:pt x="1961588" y="1471413"/>
                </a:cubicBezTo>
                <a:cubicBezTo>
                  <a:pt x="1950362" y="1470010"/>
                  <a:pt x="1938784" y="1468957"/>
                  <a:pt x="1926856" y="1468256"/>
                </a:cubicBezTo>
                <a:cubicBezTo>
                  <a:pt x="1914927" y="1467554"/>
                  <a:pt x="1903349" y="1467203"/>
                  <a:pt x="1892122" y="1467203"/>
                </a:cubicBezTo>
                <a:cubicBezTo>
                  <a:pt x="1880895" y="1467203"/>
                  <a:pt x="1868265" y="1467554"/>
                  <a:pt x="1854232" y="1468256"/>
                </a:cubicBezTo>
                <a:cubicBezTo>
                  <a:pt x="1840199" y="1468957"/>
                  <a:pt x="1825463" y="1470010"/>
                  <a:pt x="1810027" y="1471413"/>
                </a:cubicBezTo>
                <a:cubicBezTo>
                  <a:pt x="1807219" y="1527547"/>
                  <a:pt x="1805114" y="1583330"/>
                  <a:pt x="1803712" y="1638763"/>
                </a:cubicBezTo>
                <a:cubicBezTo>
                  <a:pt x="1802308" y="1694195"/>
                  <a:pt x="1800202" y="1749978"/>
                  <a:pt x="1797397" y="1806112"/>
                </a:cubicBezTo>
                <a:cubicBezTo>
                  <a:pt x="1795992" y="1849616"/>
                  <a:pt x="1793887" y="1885402"/>
                  <a:pt x="1791081" y="1913469"/>
                </a:cubicBezTo>
                <a:cubicBezTo>
                  <a:pt x="1789677" y="1940132"/>
                  <a:pt x="1787572" y="1955569"/>
                  <a:pt x="1784766" y="1959779"/>
                </a:cubicBezTo>
                <a:cubicBezTo>
                  <a:pt x="1780556" y="1966796"/>
                  <a:pt x="1769329" y="1973111"/>
                  <a:pt x="1751085" y="1978724"/>
                </a:cubicBezTo>
                <a:cubicBezTo>
                  <a:pt x="1735649" y="1984338"/>
                  <a:pt x="1712494" y="1989249"/>
                  <a:pt x="1681620" y="1993459"/>
                </a:cubicBezTo>
                <a:cubicBezTo>
                  <a:pt x="1654956" y="1997670"/>
                  <a:pt x="1625485" y="2001880"/>
                  <a:pt x="1593208" y="2006090"/>
                </a:cubicBezTo>
                <a:cubicBezTo>
                  <a:pt x="1562335" y="2010300"/>
                  <a:pt x="1532864" y="2012405"/>
                  <a:pt x="1504798" y="2012405"/>
                </a:cubicBezTo>
                <a:cubicBezTo>
                  <a:pt x="1480941" y="2012405"/>
                  <a:pt x="1456032" y="2011001"/>
                  <a:pt x="1430069" y="2008195"/>
                </a:cubicBezTo>
                <a:cubicBezTo>
                  <a:pt x="1404107" y="2005388"/>
                  <a:pt x="1381302" y="1996968"/>
                  <a:pt x="1361656" y="1982934"/>
                </a:cubicBezTo>
                <a:cubicBezTo>
                  <a:pt x="1354639" y="1978724"/>
                  <a:pt x="1348324" y="1954867"/>
                  <a:pt x="1342711" y="1911363"/>
                </a:cubicBezTo>
                <a:cubicBezTo>
                  <a:pt x="1332887" y="1844003"/>
                  <a:pt x="1325169" y="1776642"/>
                  <a:pt x="1319555" y="1709281"/>
                </a:cubicBezTo>
                <a:cubicBezTo>
                  <a:pt x="1313942" y="1641920"/>
                  <a:pt x="1309732" y="1574559"/>
                  <a:pt x="1306925" y="1507199"/>
                </a:cubicBezTo>
                <a:cubicBezTo>
                  <a:pt x="1299908" y="1382301"/>
                  <a:pt x="1294295" y="1257753"/>
                  <a:pt x="1290085" y="1133557"/>
                </a:cubicBezTo>
                <a:cubicBezTo>
                  <a:pt x="1285875" y="1009360"/>
                  <a:pt x="1283770" y="884813"/>
                  <a:pt x="1283770" y="759915"/>
                </a:cubicBezTo>
                <a:cubicBezTo>
                  <a:pt x="1283770" y="752898"/>
                  <a:pt x="1283770" y="738864"/>
                  <a:pt x="1283770" y="717814"/>
                </a:cubicBezTo>
                <a:cubicBezTo>
                  <a:pt x="1283770" y="696764"/>
                  <a:pt x="1284472" y="674310"/>
                  <a:pt x="1285875" y="650453"/>
                </a:cubicBezTo>
                <a:cubicBezTo>
                  <a:pt x="1287278" y="626596"/>
                  <a:pt x="1288681" y="604844"/>
                  <a:pt x="1290085" y="585197"/>
                </a:cubicBezTo>
                <a:cubicBezTo>
                  <a:pt x="1291489" y="565551"/>
                  <a:pt x="1294295" y="552920"/>
                  <a:pt x="1298506" y="547307"/>
                </a:cubicBezTo>
                <a:cubicBezTo>
                  <a:pt x="1301312" y="536080"/>
                  <a:pt x="1316048" y="526958"/>
                  <a:pt x="1342711" y="519942"/>
                </a:cubicBezTo>
                <a:cubicBezTo>
                  <a:pt x="1369374" y="512925"/>
                  <a:pt x="1400248" y="507311"/>
                  <a:pt x="1435332" y="503101"/>
                </a:cubicBezTo>
                <a:cubicBezTo>
                  <a:pt x="1470415" y="498891"/>
                  <a:pt x="1504447" y="496085"/>
                  <a:pt x="1537425" y="494681"/>
                </a:cubicBezTo>
                <a:cubicBezTo>
                  <a:pt x="1570404" y="493278"/>
                  <a:pt x="1594612" y="492576"/>
                  <a:pt x="1610049" y="492576"/>
                </a:cubicBezTo>
                <a:close/>
                <a:moveTo>
                  <a:pt x="7137186" y="488366"/>
                </a:moveTo>
                <a:cubicBezTo>
                  <a:pt x="7248052" y="488366"/>
                  <a:pt x="7342076" y="503101"/>
                  <a:pt x="7419260" y="532572"/>
                </a:cubicBezTo>
                <a:cubicBezTo>
                  <a:pt x="7497848" y="562042"/>
                  <a:pt x="7562402" y="603441"/>
                  <a:pt x="7612923" y="656768"/>
                </a:cubicBezTo>
                <a:cubicBezTo>
                  <a:pt x="7664846" y="710095"/>
                  <a:pt x="7702036" y="773247"/>
                  <a:pt x="7724488" y="846221"/>
                </a:cubicBezTo>
                <a:cubicBezTo>
                  <a:pt x="7748346" y="922002"/>
                  <a:pt x="7760274" y="1001993"/>
                  <a:pt x="7760274" y="1086194"/>
                </a:cubicBezTo>
                <a:cubicBezTo>
                  <a:pt x="7760274" y="1156361"/>
                  <a:pt x="7758520" y="1220214"/>
                  <a:pt x="7755012" y="1277751"/>
                </a:cubicBezTo>
                <a:cubicBezTo>
                  <a:pt x="7751504" y="1335288"/>
                  <a:pt x="7746241" y="1387914"/>
                  <a:pt x="7739224" y="1435628"/>
                </a:cubicBezTo>
                <a:cubicBezTo>
                  <a:pt x="7725190" y="1529652"/>
                  <a:pt x="7706245" y="1607538"/>
                  <a:pt x="7682388" y="1669286"/>
                </a:cubicBezTo>
                <a:cubicBezTo>
                  <a:pt x="7658531" y="1731033"/>
                  <a:pt x="7633271" y="1778747"/>
                  <a:pt x="7606608" y="1812427"/>
                </a:cubicBezTo>
                <a:cubicBezTo>
                  <a:pt x="7577137" y="1847511"/>
                  <a:pt x="7551877" y="1874175"/>
                  <a:pt x="7530826" y="1892418"/>
                </a:cubicBezTo>
                <a:cubicBezTo>
                  <a:pt x="7495742" y="1920485"/>
                  <a:pt x="7443117" y="1942939"/>
                  <a:pt x="7372950" y="1959779"/>
                </a:cubicBezTo>
                <a:cubicBezTo>
                  <a:pt x="7301379" y="1976619"/>
                  <a:pt x="7222090" y="1985039"/>
                  <a:pt x="7135082" y="1985039"/>
                </a:cubicBezTo>
                <a:lnTo>
                  <a:pt x="7132977" y="1987144"/>
                </a:lnTo>
                <a:cubicBezTo>
                  <a:pt x="7047372" y="1987144"/>
                  <a:pt x="6969486" y="1978724"/>
                  <a:pt x="6899320" y="1961884"/>
                </a:cubicBezTo>
                <a:cubicBezTo>
                  <a:pt x="6830555" y="1945044"/>
                  <a:pt x="6778630" y="1922590"/>
                  <a:pt x="6743548" y="1894523"/>
                </a:cubicBezTo>
                <a:cubicBezTo>
                  <a:pt x="6722497" y="1876280"/>
                  <a:pt x="6697237" y="1849616"/>
                  <a:pt x="6667766" y="1814532"/>
                </a:cubicBezTo>
                <a:cubicBezTo>
                  <a:pt x="6641102" y="1780852"/>
                  <a:pt x="6615842" y="1733138"/>
                  <a:pt x="6591986" y="1671391"/>
                </a:cubicBezTo>
                <a:cubicBezTo>
                  <a:pt x="6569532" y="1609643"/>
                  <a:pt x="6550586" y="1531757"/>
                  <a:pt x="6535150" y="1437733"/>
                </a:cubicBezTo>
                <a:cubicBezTo>
                  <a:pt x="6528132" y="1390019"/>
                  <a:pt x="6522870" y="1337043"/>
                  <a:pt x="6519362" y="1278803"/>
                </a:cubicBezTo>
                <a:cubicBezTo>
                  <a:pt x="6515854" y="1220565"/>
                  <a:pt x="6514100" y="1156361"/>
                  <a:pt x="6514100" y="1086194"/>
                </a:cubicBezTo>
                <a:cubicBezTo>
                  <a:pt x="6514100" y="1001993"/>
                  <a:pt x="6526028" y="922002"/>
                  <a:pt x="6549885" y="846221"/>
                </a:cubicBezTo>
                <a:cubicBezTo>
                  <a:pt x="6572338" y="773247"/>
                  <a:pt x="6609527" y="710095"/>
                  <a:pt x="6661451" y="656768"/>
                </a:cubicBezTo>
                <a:cubicBezTo>
                  <a:pt x="6711972" y="603441"/>
                  <a:pt x="6776526" y="562042"/>
                  <a:pt x="6855114" y="532572"/>
                </a:cubicBezTo>
                <a:cubicBezTo>
                  <a:pt x="6933701" y="503101"/>
                  <a:pt x="7027726" y="488366"/>
                  <a:pt x="7137186" y="488366"/>
                </a:cubicBezTo>
                <a:close/>
                <a:moveTo>
                  <a:pt x="9895913" y="484156"/>
                </a:moveTo>
                <a:cubicBezTo>
                  <a:pt x="9968887" y="484156"/>
                  <a:pt x="10045019" y="495032"/>
                  <a:pt x="10124308" y="516784"/>
                </a:cubicBezTo>
                <a:cubicBezTo>
                  <a:pt x="10203598" y="538536"/>
                  <a:pt x="10272012" y="573269"/>
                  <a:pt x="10329548" y="620983"/>
                </a:cubicBezTo>
                <a:cubicBezTo>
                  <a:pt x="10354808" y="642033"/>
                  <a:pt x="10369543" y="658873"/>
                  <a:pt x="10373753" y="671503"/>
                </a:cubicBezTo>
                <a:cubicBezTo>
                  <a:pt x="10377963" y="688344"/>
                  <a:pt x="10370245" y="718515"/>
                  <a:pt x="10350598" y="762020"/>
                </a:cubicBezTo>
                <a:cubicBezTo>
                  <a:pt x="10326742" y="812541"/>
                  <a:pt x="10300429" y="862359"/>
                  <a:pt x="10271659" y="911477"/>
                </a:cubicBezTo>
                <a:cubicBezTo>
                  <a:pt x="10242891" y="960594"/>
                  <a:pt x="10212369" y="1008308"/>
                  <a:pt x="10180091" y="1054618"/>
                </a:cubicBezTo>
                <a:lnTo>
                  <a:pt x="10180091" y="1075669"/>
                </a:lnTo>
                <a:cubicBezTo>
                  <a:pt x="10175881" y="1071459"/>
                  <a:pt x="10165355" y="1063038"/>
                  <a:pt x="10148516" y="1050408"/>
                </a:cubicBezTo>
                <a:cubicBezTo>
                  <a:pt x="10120449" y="1029358"/>
                  <a:pt x="10086067" y="1008308"/>
                  <a:pt x="10045370" y="987258"/>
                </a:cubicBezTo>
                <a:cubicBezTo>
                  <a:pt x="10004673" y="966207"/>
                  <a:pt x="9966080" y="955682"/>
                  <a:pt x="9929593" y="955682"/>
                </a:cubicBezTo>
                <a:cubicBezTo>
                  <a:pt x="9900123" y="955682"/>
                  <a:pt x="9875915" y="963401"/>
                  <a:pt x="9856970" y="978838"/>
                </a:cubicBezTo>
                <a:cubicBezTo>
                  <a:pt x="9838024" y="994274"/>
                  <a:pt x="9822939" y="1013570"/>
                  <a:pt x="9811712" y="1036726"/>
                </a:cubicBezTo>
                <a:cubicBezTo>
                  <a:pt x="9800486" y="1059881"/>
                  <a:pt x="9792766" y="1085141"/>
                  <a:pt x="9788556" y="1112507"/>
                </a:cubicBezTo>
                <a:cubicBezTo>
                  <a:pt x="9784346" y="1139872"/>
                  <a:pt x="9781540" y="1165483"/>
                  <a:pt x="9780136" y="1189340"/>
                </a:cubicBezTo>
                <a:cubicBezTo>
                  <a:pt x="9778734" y="1208987"/>
                  <a:pt x="9778031" y="1227932"/>
                  <a:pt x="9778031" y="1246176"/>
                </a:cubicBezTo>
                <a:cubicBezTo>
                  <a:pt x="9778031" y="1264419"/>
                  <a:pt x="9778031" y="1281259"/>
                  <a:pt x="9778031" y="1296696"/>
                </a:cubicBezTo>
                <a:cubicBezTo>
                  <a:pt x="9778031" y="1312133"/>
                  <a:pt x="9779084" y="1337393"/>
                  <a:pt x="9781189" y="1372477"/>
                </a:cubicBezTo>
                <a:cubicBezTo>
                  <a:pt x="9783294" y="1407561"/>
                  <a:pt x="9787855" y="1442645"/>
                  <a:pt x="9794871" y="1477728"/>
                </a:cubicBezTo>
                <a:cubicBezTo>
                  <a:pt x="9801888" y="1512812"/>
                  <a:pt x="9812414" y="1543686"/>
                  <a:pt x="9826447" y="1570349"/>
                </a:cubicBezTo>
                <a:cubicBezTo>
                  <a:pt x="9840481" y="1597013"/>
                  <a:pt x="9859426" y="1610345"/>
                  <a:pt x="9883283" y="1610345"/>
                </a:cubicBezTo>
                <a:cubicBezTo>
                  <a:pt x="9897317" y="1610345"/>
                  <a:pt x="9906437" y="1606837"/>
                  <a:pt x="9910648" y="1599820"/>
                </a:cubicBezTo>
                <a:cubicBezTo>
                  <a:pt x="9913454" y="1594206"/>
                  <a:pt x="9916262" y="1579471"/>
                  <a:pt x="9919068" y="1555614"/>
                </a:cubicBezTo>
                <a:cubicBezTo>
                  <a:pt x="9920471" y="1544387"/>
                  <a:pt x="9921173" y="1532459"/>
                  <a:pt x="9921173" y="1519829"/>
                </a:cubicBezTo>
                <a:cubicBezTo>
                  <a:pt x="9921173" y="1507199"/>
                  <a:pt x="9921173" y="1493165"/>
                  <a:pt x="9921173" y="1477728"/>
                </a:cubicBezTo>
                <a:lnTo>
                  <a:pt x="9921173" y="1391422"/>
                </a:lnTo>
                <a:cubicBezTo>
                  <a:pt x="9921173" y="1375985"/>
                  <a:pt x="9921173" y="1362654"/>
                  <a:pt x="9921173" y="1351427"/>
                </a:cubicBezTo>
                <a:cubicBezTo>
                  <a:pt x="9921173" y="1340200"/>
                  <a:pt x="9921875" y="1329675"/>
                  <a:pt x="9923278" y="1319851"/>
                </a:cubicBezTo>
                <a:cubicBezTo>
                  <a:pt x="9926085" y="1308625"/>
                  <a:pt x="9933102" y="1300205"/>
                  <a:pt x="9944328" y="1294591"/>
                </a:cubicBezTo>
                <a:cubicBezTo>
                  <a:pt x="9975203" y="1279154"/>
                  <a:pt x="10007830" y="1269331"/>
                  <a:pt x="10042212" y="1265121"/>
                </a:cubicBezTo>
                <a:cubicBezTo>
                  <a:pt x="10076595" y="1260911"/>
                  <a:pt x="10110625" y="1258806"/>
                  <a:pt x="10144306" y="1258806"/>
                </a:cubicBezTo>
                <a:cubicBezTo>
                  <a:pt x="10159743" y="1258806"/>
                  <a:pt x="10179038" y="1259508"/>
                  <a:pt x="10202194" y="1260911"/>
                </a:cubicBezTo>
                <a:cubicBezTo>
                  <a:pt x="10225349" y="1262314"/>
                  <a:pt x="10249206" y="1265472"/>
                  <a:pt x="10273765" y="1270383"/>
                </a:cubicBezTo>
                <a:cubicBezTo>
                  <a:pt x="10298324" y="1275295"/>
                  <a:pt x="10320427" y="1282663"/>
                  <a:pt x="10340073" y="1292486"/>
                </a:cubicBezTo>
                <a:cubicBezTo>
                  <a:pt x="10359720" y="1302310"/>
                  <a:pt x="10373052" y="1314940"/>
                  <a:pt x="10380069" y="1330377"/>
                </a:cubicBezTo>
                <a:lnTo>
                  <a:pt x="10380069" y="1378792"/>
                </a:lnTo>
                <a:lnTo>
                  <a:pt x="10380069" y="1422998"/>
                </a:lnTo>
                <a:cubicBezTo>
                  <a:pt x="10380069" y="1451065"/>
                  <a:pt x="10379016" y="1491060"/>
                  <a:pt x="10376911" y="1542984"/>
                </a:cubicBezTo>
                <a:cubicBezTo>
                  <a:pt x="10374805" y="1594908"/>
                  <a:pt x="10369543" y="1648586"/>
                  <a:pt x="10361124" y="1704019"/>
                </a:cubicBezTo>
                <a:cubicBezTo>
                  <a:pt x="10352703" y="1759451"/>
                  <a:pt x="10340775" y="1810673"/>
                  <a:pt x="10325337" y="1857685"/>
                </a:cubicBezTo>
                <a:cubicBezTo>
                  <a:pt x="10309901" y="1904698"/>
                  <a:pt x="10288851" y="1936624"/>
                  <a:pt x="10262187" y="1953464"/>
                </a:cubicBezTo>
                <a:cubicBezTo>
                  <a:pt x="10199036" y="1975918"/>
                  <a:pt x="10133431" y="1991355"/>
                  <a:pt x="10065367" y="1999774"/>
                </a:cubicBezTo>
                <a:cubicBezTo>
                  <a:pt x="9997305" y="2008195"/>
                  <a:pt x="9930295" y="2012405"/>
                  <a:pt x="9864338" y="2012405"/>
                </a:cubicBezTo>
                <a:cubicBezTo>
                  <a:pt x="9747860" y="2012405"/>
                  <a:pt x="9648923" y="1994512"/>
                  <a:pt x="9567529" y="1958727"/>
                </a:cubicBezTo>
                <a:cubicBezTo>
                  <a:pt x="9486134" y="1922941"/>
                  <a:pt x="9419826" y="1873122"/>
                  <a:pt x="9368604" y="1809270"/>
                </a:cubicBezTo>
                <a:cubicBezTo>
                  <a:pt x="9317382" y="1745417"/>
                  <a:pt x="9280193" y="1669637"/>
                  <a:pt x="9257038" y="1581927"/>
                </a:cubicBezTo>
                <a:cubicBezTo>
                  <a:pt x="9233882" y="1494218"/>
                  <a:pt x="9222305" y="1398439"/>
                  <a:pt x="9222305" y="1294591"/>
                </a:cubicBezTo>
                <a:cubicBezTo>
                  <a:pt x="9222305" y="1185130"/>
                  <a:pt x="9235637" y="1081633"/>
                  <a:pt x="9262300" y="984100"/>
                </a:cubicBezTo>
                <a:cubicBezTo>
                  <a:pt x="9288965" y="886567"/>
                  <a:pt x="9329661" y="800612"/>
                  <a:pt x="9384391" y="726234"/>
                </a:cubicBezTo>
                <a:cubicBezTo>
                  <a:pt x="9439122" y="651857"/>
                  <a:pt x="9508940" y="592916"/>
                  <a:pt x="9593841" y="549412"/>
                </a:cubicBezTo>
                <a:cubicBezTo>
                  <a:pt x="9678744" y="505908"/>
                  <a:pt x="9779436" y="484156"/>
                  <a:pt x="9895913" y="484156"/>
                </a:cubicBezTo>
                <a:close/>
                <a:moveTo>
                  <a:pt x="3740353" y="237868"/>
                </a:moveTo>
                <a:cubicBezTo>
                  <a:pt x="3758597" y="236465"/>
                  <a:pt x="3772630" y="238570"/>
                  <a:pt x="3782453" y="244183"/>
                </a:cubicBezTo>
                <a:cubicBezTo>
                  <a:pt x="3785260" y="246990"/>
                  <a:pt x="3789470" y="250498"/>
                  <a:pt x="3795084" y="254708"/>
                </a:cubicBezTo>
                <a:cubicBezTo>
                  <a:pt x="3800697" y="258918"/>
                  <a:pt x="3806310" y="264532"/>
                  <a:pt x="3811924" y="271549"/>
                </a:cubicBezTo>
                <a:lnTo>
                  <a:pt x="3824554" y="282074"/>
                </a:lnTo>
                <a:cubicBezTo>
                  <a:pt x="3831571" y="289090"/>
                  <a:pt x="3839289" y="296809"/>
                  <a:pt x="3847710" y="305229"/>
                </a:cubicBezTo>
                <a:cubicBezTo>
                  <a:pt x="3856129" y="313649"/>
                  <a:pt x="3864550" y="323473"/>
                  <a:pt x="3872969" y="334699"/>
                </a:cubicBezTo>
                <a:cubicBezTo>
                  <a:pt x="3884197" y="347330"/>
                  <a:pt x="3894020" y="361012"/>
                  <a:pt x="3902440" y="375747"/>
                </a:cubicBezTo>
                <a:cubicBezTo>
                  <a:pt x="3910860" y="390483"/>
                  <a:pt x="3919982" y="405569"/>
                  <a:pt x="3929805" y="421005"/>
                </a:cubicBezTo>
                <a:cubicBezTo>
                  <a:pt x="3946646" y="457493"/>
                  <a:pt x="3951557" y="492576"/>
                  <a:pt x="3944541" y="526257"/>
                </a:cubicBezTo>
                <a:cubicBezTo>
                  <a:pt x="3936120" y="562744"/>
                  <a:pt x="3912263" y="596424"/>
                  <a:pt x="3872969" y="627298"/>
                </a:cubicBezTo>
                <a:cubicBezTo>
                  <a:pt x="3853323" y="642735"/>
                  <a:pt x="3835079" y="656417"/>
                  <a:pt x="3818239" y="668346"/>
                </a:cubicBezTo>
                <a:cubicBezTo>
                  <a:pt x="3801399" y="680274"/>
                  <a:pt x="3781752" y="690449"/>
                  <a:pt x="3759298" y="698869"/>
                </a:cubicBezTo>
                <a:cubicBezTo>
                  <a:pt x="3777542" y="721322"/>
                  <a:pt x="3792979" y="745180"/>
                  <a:pt x="3805609" y="770440"/>
                </a:cubicBezTo>
                <a:cubicBezTo>
                  <a:pt x="3818239" y="795700"/>
                  <a:pt x="3829466" y="822364"/>
                  <a:pt x="3839289" y="850431"/>
                </a:cubicBezTo>
                <a:cubicBezTo>
                  <a:pt x="3863146" y="926212"/>
                  <a:pt x="3875074" y="1006203"/>
                  <a:pt x="3875074" y="1090404"/>
                </a:cubicBezTo>
                <a:cubicBezTo>
                  <a:pt x="3875074" y="1160571"/>
                  <a:pt x="3873321" y="1224424"/>
                  <a:pt x="3869812" y="1281961"/>
                </a:cubicBezTo>
                <a:cubicBezTo>
                  <a:pt x="3866304" y="1339498"/>
                  <a:pt x="3861041" y="1392124"/>
                  <a:pt x="3854025" y="1439838"/>
                </a:cubicBezTo>
                <a:cubicBezTo>
                  <a:pt x="3839991" y="1533862"/>
                  <a:pt x="3821046" y="1611748"/>
                  <a:pt x="3797189" y="1673496"/>
                </a:cubicBezTo>
                <a:cubicBezTo>
                  <a:pt x="3773332" y="1735243"/>
                  <a:pt x="3748071" y="1782957"/>
                  <a:pt x="3721408" y="1816637"/>
                </a:cubicBezTo>
                <a:cubicBezTo>
                  <a:pt x="3691938" y="1851721"/>
                  <a:pt x="3666677" y="1878385"/>
                  <a:pt x="3645627" y="1896628"/>
                </a:cubicBezTo>
                <a:cubicBezTo>
                  <a:pt x="3610544" y="1924695"/>
                  <a:pt x="3557917" y="1947149"/>
                  <a:pt x="3487750" y="1963989"/>
                </a:cubicBezTo>
                <a:cubicBezTo>
                  <a:pt x="3416180" y="1980829"/>
                  <a:pt x="3336891" y="1989249"/>
                  <a:pt x="3249882" y="1989249"/>
                </a:cubicBezTo>
                <a:lnTo>
                  <a:pt x="3247777" y="1991355"/>
                </a:lnTo>
                <a:cubicBezTo>
                  <a:pt x="3162173" y="1991355"/>
                  <a:pt x="3084287" y="1982934"/>
                  <a:pt x="3014120" y="1966094"/>
                </a:cubicBezTo>
                <a:cubicBezTo>
                  <a:pt x="2945355" y="1949254"/>
                  <a:pt x="2893431" y="1926800"/>
                  <a:pt x="2858347" y="1898733"/>
                </a:cubicBezTo>
                <a:cubicBezTo>
                  <a:pt x="2837298" y="1880490"/>
                  <a:pt x="2812038" y="1853826"/>
                  <a:pt x="2782566" y="1818742"/>
                </a:cubicBezTo>
                <a:cubicBezTo>
                  <a:pt x="2755903" y="1785062"/>
                  <a:pt x="2730643" y="1737348"/>
                  <a:pt x="2706786" y="1675601"/>
                </a:cubicBezTo>
                <a:cubicBezTo>
                  <a:pt x="2684333" y="1613853"/>
                  <a:pt x="2665388" y="1535967"/>
                  <a:pt x="2649950" y="1441943"/>
                </a:cubicBezTo>
                <a:cubicBezTo>
                  <a:pt x="2642933" y="1394229"/>
                  <a:pt x="2637671" y="1341253"/>
                  <a:pt x="2634162" y="1283014"/>
                </a:cubicBezTo>
                <a:cubicBezTo>
                  <a:pt x="2630654" y="1224775"/>
                  <a:pt x="2628900" y="1160571"/>
                  <a:pt x="2628900" y="1090404"/>
                </a:cubicBezTo>
                <a:cubicBezTo>
                  <a:pt x="2628900" y="1006203"/>
                  <a:pt x="2640829" y="926212"/>
                  <a:pt x="2664685" y="850431"/>
                </a:cubicBezTo>
                <a:cubicBezTo>
                  <a:pt x="2687139" y="777457"/>
                  <a:pt x="2724328" y="714305"/>
                  <a:pt x="2776251" y="660978"/>
                </a:cubicBezTo>
                <a:cubicBezTo>
                  <a:pt x="2826772" y="607651"/>
                  <a:pt x="2891327" y="566252"/>
                  <a:pt x="2969914" y="536782"/>
                </a:cubicBezTo>
                <a:cubicBezTo>
                  <a:pt x="3048502" y="507311"/>
                  <a:pt x="3142526" y="492576"/>
                  <a:pt x="3251988" y="492576"/>
                </a:cubicBezTo>
                <a:cubicBezTo>
                  <a:pt x="3362852" y="492576"/>
                  <a:pt x="3456876" y="507311"/>
                  <a:pt x="3534060" y="536782"/>
                </a:cubicBezTo>
                <a:cubicBezTo>
                  <a:pt x="3536867" y="539588"/>
                  <a:pt x="3540375" y="540992"/>
                  <a:pt x="3544586" y="540992"/>
                </a:cubicBezTo>
                <a:cubicBezTo>
                  <a:pt x="3600719" y="528362"/>
                  <a:pt x="3641417" y="512223"/>
                  <a:pt x="3666677" y="492576"/>
                </a:cubicBezTo>
                <a:cubicBezTo>
                  <a:pt x="3669484" y="489770"/>
                  <a:pt x="3672641" y="486261"/>
                  <a:pt x="3676150" y="482051"/>
                </a:cubicBezTo>
                <a:cubicBezTo>
                  <a:pt x="3679658" y="477841"/>
                  <a:pt x="3682816" y="472228"/>
                  <a:pt x="3685623" y="465211"/>
                </a:cubicBezTo>
                <a:cubicBezTo>
                  <a:pt x="3688429" y="458194"/>
                  <a:pt x="3688429" y="449774"/>
                  <a:pt x="3685623" y="439951"/>
                </a:cubicBezTo>
                <a:cubicBezTo>
                  <a:pt x="3680009" y="424514"/>
                  <a:pt x="3671589" y="409779"/>
                  <a:pt x="3660362" y="395745"/>
                </a:cubicBezTo>
                <a:cubicBezTo>
                  <a:pt x="3651942" y="387325"/>
                  <a:pt x="3639663" y="377151"/>
                  <a:pt x="3623524" y="365222"/>
                </a:cubicBezTo>
                <a:cubicBezTo>
                  <a:pt x="3607386" y="353294"/>
                  <a:pt x="3587388" y="340313"/>
                  <a:pt x="3563531" y="326279"/>
                </a:cubicBezTo>
                <a:cubicBezTo>
                  <a:pt x="3570548" y="313649"/>
                  <a:pt x="3578968" y="302422"/>
                  <a:pt x="3588791" y="292599"/>
                </a:cubicBezTo>
                <a:cubicBezTo>
                  <a:pt x="3598615" y="282775"/>
                  <a:pt x="3610544" y="275759"/>
                  <a:pt x="3624577" y="271549"/>
                </a:cubicBezTo>
                <a:lnTo>
                  <a:pt x="3622472" y="271549"/>
                </a:lnTo>
                <a:cubicBezTo>
                  <a:pt x="3632295" y="264532"/>
                  <a:pt x="3642119" y="259620"/>
                  <a:pt x="3651942" y="256814"/>
                </a:cubicBezTo>
                <a:cubicBezTo>
                  <a:pt x="3661765" y="254007"/>
                  <a:pt x="3670887" y="251200"/>
                  <a:pt x="3679307" y="248393"/>
                </a:cubicBezTo>
                <a:cubicBezTo>
                  <a:pt x="3689131" y="245587"/>
                  <a:pt x="3698954" y="243482"/>
                  <a:pt x="3708778" y="242078"/>
                </a:cubicBezTo>
                <a:cubicBezTo>
                  <a:pt x="3718601" y="240675"/>
                  <a:pt x="3729126" y="239272"/>
                  <a:pt x="3740353" y="237868"/>
                </a:cubicBezTo>
                <a:close/>
                <a:moveTo>
                  <a:pt x="7128767" y="73676"/>
                </a:moveTo>
                <a:cubicBezTo>
                  <a:pt x="7138590" y="75080"/>
                  <a:pt x="7154027" y="81395"/>
                  <a:pt x="7175078" y="92622"/>
                </a:cubicBezTo>
                <a:cubicBezTo>
                  <a:pt x="7184900" y="98235"/>
                  <a:pt x="7195075" y="103848"/>
                  <a:pt x="7205600" y="109462"/>
                </a:cubicBezTo>
                <a:cubicBezTo>
                  <a:pt x="7216126" y="115075"/>
                  <a:pt x="7227001" y="121390"/>
                  <a:pt x="7238228" y="128407"/>
                </a:cubicBezTo>
                <a:cubicBezTo>
                  <a:pt x="7249455" y="135424"/>
                  <a:pt x="7261383" y="143142"/>
                  <a:pt x="7274014" y="151562"/>
                </a:cubicBezTo>
                <a:cubicBezTo>
                  <a:pt x="7286644" y="159982"/>
                  <a:pt x="7299274" y="169104"/>
                  <a:pt x="7311904" y="178928"/>
                </a:cubicBezTo>
                <a:cubicBezTo>
                  <a:pt x="7324534" y="187348"/>
                  <a:pt x="7336462" y="195417"/>
                  <a:pt x="7347690" y="203135"/>
                </a:cubicBezTo>
                <a:cubicBezTo>
                  <a:pt x="7358916" y="210854"/>
                  <a:pt x="7369441" y="218221"/>
                  <a:pt x="7379265" y="225238"/>
                </a:cubicBezTo>
                <a:cubicBezTo>
                  <a:pt x="7389088" y="232255"/>
                  <a:pt x="7398210" y="239272"/>
                  <a:pt x="7406630" y="246288"/>
                </a:cubicBezTo>
                <a:cubicBezTo>
                  <a:pt x="7415050" y="253305"/>
                  <a:pt x="7422768" y="260322"/>
                  <a:pt x="7429785" y="267339"/>
                </a:cubicBezTo>
                <a:cubicBezTo>
                  <a:pt x="7443818" y="278565"/>
                  <a:pt x="7450836" y="286284"/>
                  <a:pt x="7450836" y="290494"/>
                </a:cubicBezTo>
                <a:cubicBezTo>
                  <a:pt x="7449432" y="297511"/>
                  <a:pt x="7443117" y="310843"/>
                  <a:pt x="7431890" y="330489"/>
                </a:cubicBezTo>
                <a:cubicBezTo>
                  <a:pt x="7426276" y="338910"/>
                  <a:pt x="7419260" y="347330"/>
                  <a:pt x="7410840" y="355750"/>
                </a:cubicBezTo>
                <a:cubicBezTo>
                  <a:pt x="7402420" y="364170"/>
                  <a:pt x="7394000" y="372590"/>
                  <a:pt x="7385580" y="381010"/>
                </a:cubicBezTo>
                <a:cubicBezTo>
                  <a:pt x="7368740" y="399254"/>
                  <a:pt x="7351899" y="413989"/>
                  <a:pt x="7335060" y="425215"/>
                </a:cubicBezTo>
                <a:cubicBezTo>
                  <a:pt x="7318220" y="436442"/>
                  <a:pt x="7303484" y="442056"/>
                  <a:pt x="7290854" y="442056"/>
                </a:cubicBezTo>
                <a:cubicBezTo>
                  <a:pt x="7285240" y="440652"/>
                  <a:pt x="7279276" y="438898"/>
                  <a:pt x="7272961" y="436793"/>
                </a:cubicBezTo>
                <a:cubicBezTo>
                  <a:pt x="7266646" y="434688"/>
                  <a:pt x="7258576" y="430829"/>
                  <a:pt x="7248753" y="425215"/>
                </a:cubicBezTo>
                <a:cubicBezTo>
                  <a:pt x="7240334" y="421005"/>
                  <a:pt x="7231913" y="416094"/>
                  <a:pt x="7223493" y="410480"/>
                </a:cubicBezTo>
                <a:cubicBezTo>
                  <a:pt x="7215072" y="404867"/>
                  <a:pt x="7206653" y="399955"/>
                  <a:pt x="7198232" y="395745"/>
                </a:cubicBezTo>
                <a:cubicBezTo>
                  <a:pt x="7187006" y="388728"/>
                  <a:pt x="7175779" y="382413"/>
                  <a:pt x="7164552" y="376800"/>
                </a:cubicBezTo>
                <a:cubicBezTo>
                  <a:pt x="7153326" y="371186"/>
                  <a:pt x="7142098" y="364871"/>
                  <a:pt x="7130872" y="357855"/>
                </a:cubicBezTo>
                <a:cubicBezTo>
                  <a:pt x="7119645" y="366275"/>
                  <a:pt x="7108067" y="373993"/>
                  <a:pt x="7096138" y="381010"/>
                </a:cubicBezTo>
                <a:cubicBezTo>
                  <a:pt x="7084210" y="388027"/>
                  <a:pt x="7072632" y="395043"/>
                  <a:pt x="7061406" y="402060"/>
                </a:cubicBezTo>
                <a:cubicBezTo>
                  <a:pt x="7052986" y="409077"/>
                  <a:pt x="7044566" y="414690"/>
                  <a:pt x="7036146" y="418900"/>
                </a:cubicBezTo>
                <a:cubicBezTo>
                  <a:pt x="7027726" y="423111"/>
                  <a:pt x="7018604" y="428022"/>
                  <a:pt x="7008780" y="433636"/>
                </a:cubicBezTo>
                <a:cubicBezTo>
                  <a:pt x="6991940" y="442056"/>
                  <a:pt x="6980713" y="446266"/>
                  <a:pt x="6975100" y="446266"/>
                </a:cubicBezTo>
                <a:cubicBezTo>
                  <a:pt x="6962470" y="446266"/>
                  <a:pt x="6946331" y="440652"/>
                  <a:pt x="6926684" y="429426"/>
                </a:cubicBezTo>
                <a:cubicBezTo>
                  <a:pt x="6918264" y="423812"/>
                  <a:pt x="6909844" y="417146"/>
                  <a:pt x="6901424" y="409428"/>
                </a:cubicBezTo>
                <a:cubicBezTo>
                  <a:pt x="6893004" y="401709"/>
                  <a:pt x="6884584" y="394342"/>
                  <a:pt x="6876164" y="387325"/>
                </a:cubicBezTo>
                <a:cubicBezTo>
                  <a:pt x="6859324" y="371888"/>
                  <a:pt x="6845290" y="355750"/>
                  <a:pt x="6834064" y="338910"/>
                </a:cubicBezTo>
                <a:cubicBezTo>
                  <a:pt x="6822836" y="322069"/>
                  <a:pt x="6817223" y="306632"/>
                  <a:pt x="6817223" y="292599"/>
                </a:cubicBezTo>
                <a:lnTo>
                  <a:pt x="6808804" y="290494"/>
                </a:lnTo>
                <a:cubicBezTo>
                  <a:pt x="6831256" y="273654"/>
                  <a:pt x="6852306" y="257515"/>
                  <a:pt x="6871954" y="242078"/>
                </a:cubicBezTo>
                <a:cubicBezTo>
                  <a:pt x="6891600" y="226642"/>
                  <a:pt x="6911950" y="211906"/>
                  <a:pt x="6933000" y="197873"/>
                </a:cubicBezTo>
                <a:cubicBezTo>
                  <a:pt x="6948436" y="185243"/>
                  <a:pt x="6964925" y="172963"/>
                  <a:pt x="6982468" y="161035"/>
                </a:cubicBezTo>
                <a:cubicBezTo>
                  <a:pt x="7000009" y="149106"/>
                  <a:pt x="7018604" y="137529"/>
                  <a:pt x="7038251" y="126302"/>
                </a:cubicBezTo>
                <a:cubicBezTo>
                  <a:pt x="7056494" y="115075"/>
                  <a:pt x="7073334" y="105252"/>
                  <a:pt x="7088771" y="96832"/>
                </a:cubicBezTo>
                <a:cubicBezTo>
                  <a:pt x="7104208" y="88411"/>
                  <a:pt x="7117540" y="80693"/>
                  <a:pt x="7128767" y="73676"/>
                </a:cubicBezTo>
                <a:close/>
                <a:moveTo>
                  <a:pt x="3334083" y="0"/>
                </a:moveTo>
                <a:cubicBezTo>
                  <a:pt x="3341100" y="0"/>
                  <a:pt x="3350572" y="351"/>
                  <a:pt x="3362501" y="1053"/>
                </a:cubicBezTo>
                <a:cubicBezTo>
                  <a:pt x="3374429" y="1755"/>
                  <a:pt x="3381095" y="2106"/>
                  <a:pt x="3382499" y="2106"/>
                </a:cubicBezTo>
                <a:cubicBezTo>
                  <a:pt x="3390919" y="10526"/>
                  <a:pt x="3398287" y="19296"/>
                  <a:pt x="3404602" y="28418"/>
                </a:cubicBezTo>
                <a:cubicBezTo>
                  <a:pt x="3410917" y="37540"/>
                  <a:pt x="3417582" y="46311"/>
                  <a:pt x="3424599" y="54731"/>
                </a:cubicBezTo>
                <a:cubicBezTo>
                  <a:pt x="3431616" y="65958"/>
                  <a:pt x="3437230" y="78237"/>
                  <a:pt x="3441439" y="91569"/>
                </a:cubicBezTo>
                <a:cubicBezTo>
                  <a:pt x="3445650" y="104901"/>
                  <a:pt x="3449158" y="117180"/>
                  <a:pt x="3451964" y="128407"/>
                </a:cubicBezTo>
                <a:cubicBezTo>
                  <a:pt x="3454771" y="136827"/>
                  <a:pt x="3458279" y="148054"/>
                  <a:pt x="3462490" y="162087"/>
                </a:cubicBezTo>
                <a:cubicBezTo>
                  <a:pt x="3466700" y="176121"/>
                  <a:pt x="3469507" y="188751"/>
                  <a:pt x="3470909" y="199978"/>
                </a:cubicBezTo>
                <a:cubicBezTo>
                  <a:pt x="3472313" y="209801"/>
                  <a:pt x="3472313" y="221028"/>
                  <a:pt x="3470909" y="233658"/>
                </a:cubicBezTo>
                <a:cubicBezTo>
                  <a:pt x="3469507" y="246288"/>
                  <a:pt x="3469507" y="256814"/>
                  <a:pt x="3470909" y="265234"/>
                </a:cubicBezTo>
                <a:cubicBezTo>
                  <a:pt x="3463893" y="273654"/>
                  <a:pt x="3454070" y="281372"/>
                  <a:pt x="3441439" y="288389"/>
                </a:cubicBezTo>
                <a:cubicBezTo>
                  <a:pt x="3428809" y="295406"/>
                  <a:pt x="3418986" y="301721"/>
                  <a:pt x="3411969" y="307334"/>
                </a:cubicBezTo>
                <a:cubicBezTo>
                  <a:pt x="3404952" y="311544"/>
                  <a:pt x="3398638" y="316807"/>
                  <a:pt x="3393024" y="323122"/>
                </a:cubicBezTo>
                <a:cubicBezTo>
                  <a:pt x="3387411" y="329437"/>
                  <a:pt x="3382499" y="333998"/>
                  <a:pt x="3378289" y="336804"/>
                </a:cubicBezTo>
                <a:cubicBezTo>
                  <a:pt x="3375482" y="339611"/>
                  <a:pt x="3372676" y="341716"/>
                  <a:pt x="3369869" y="343120"/>
                </a:cubicBezTo>
                <a:cubicBezTo>
                  <a:pt x="3364255" y="348733"/>
                  <a:pt x="3361449" y="352241"/>
                  <a:pt x="3361449" y="353645"/>
                </a:cubicBezTo>
                <a:lnTo>
                  <a:pt x="3361449" y="391535"/>
                </a:lnTo>
                <a:lnTo>
                  <a:pt x="3361449" y="404165"/>
                </a:lnTo>
                <a:cubicBezTo>
                  <a:pt x="3360045" y="413989"/>
                  <a:pt x="3358641" y="419602"/>
                  <a:pt x="3357239" y="421005"/>
                </a:cubicBezTo>
                <a:cubicBezTo>
                  <a:pt x="3353028" y="421005"/>
                  <a:pt x="3348819" y="421707"/>
                  <a:pt x="3344608" y="423111"/>
                </a:cubicBezTo>
                <a:cubicBezTo>
                  <a:pt x="3338995" y="423111"/>
                  <a:pt x="3330225" y="424163"/>
                  <a:pt x="3318296" y="426268"/>
                </a:cubicBezTo>
                <a:cubicBezTo>
                  <a:pt x="3306368" y="428373"/>
                  <a:pt x="3296894" y="429426"/>
                  <a:pt x="3289878" y="429426"/>
                </a:cubicBezTo>
                <a:cubicBezTo>
                  <a:pt x="3282862" y="429426"/>
                  <a:pt x="3276897" y="429776"/>
                  <a:pt x="3271985" y="430478"/>
                </a:cubicBezTo>
                <a:cubicBezTo>
                  <a:pt x="3267073" y="431180"/>
                  <a:pt x="3261109" y="431531"/>
                  <a:pt x="3254092" y="431531"/>
                </a:cubicBezTo>
                <a:lnTo>
                  <a:pt x="3216201" y="431531"/>
                </a:lnTo>
                <a:cubicBezTo>
                  <a:pt x="3209186" y="431531"/>
                  <a:pt x="3203922" y="431180"/>
                  <a:pt x="3200414" y="430478"/>
                </a:cubicBezTo>
                <a:cubicBezTo>
                  <a:pt x="3196906" y="429776"/>
                  <a:pt x="3193748" y="429426"/>
                  <a:pt x="3190942" y="429426"/>
                </a:cubicBezTo>
                <a:cubicBezTo>
                  <a:pt x="3181118" y="428022"/>
                  <a:pt x="3176206" y="425917"/>
                  <a:pt x="3176206" y="423111"/>
                </a:cubicBezTo>
                <a:cubicBezTo>
                  <a:pt x="3176206" y="420304"/>
                  <a:pt x="3176206" y="416795"/>
                  <a:pt x="3176206" y="412585"/>
                </a:cubicBezTo>
                <a:cubicBezTo>
                  <a:pt x="3176206" y="408375"/>
                  <a:pt x="3175505" y="402762"/>
                  <a:pt x="3174101" y="395745"/>
                </a:cubicBezTo>
                <a:cubicBezTo>
                  <a:pt x="3174101" y="388728"/>
                  <a:pt x="3174101" y="385571"/>
                  <a:pt x="3174101" y="386272"/>
                </a:cubicBezTo>
                <a:cubicBezTo>
                  <a:pt x="3174101" y="386974"/>
                  <a:pt x="3173399" y="383817"/>
                  <a:pt x="3171997" y="376800"/>
                </a:cubicBezTo>
                <a:lnTo>
                  <a:pt x="3171997" y="334699"/>
                </a:lnTo>
                <a:cubicBezTo>
                  <a:pt x="3171997" y="327683"/>
                  <a:pt x="3171997" y="321718"/>
                  <a:pt x="3171997" y="316807"/>
                </a:cubicBezTo>
                <a:cubicBezTo>
                  <a:pt x="3171997" y="311895"/>
                  <a:pt x="3172699" y="308036"/>
                  <a:pt x="3174101" y="305229"/>
                </a:cubicBezTo>
                <a:cubicBezTo>
                  <a:pt x="3174101" y="301019"/>
                  <a:pt x="3180416" y="296107"/>
                  <a:pt x="3193046" y="290494"/>
                </a:cubicBezTo>
                <a:cubicBezTo>
                  <a:pt x="3201467" y="280670"/>
                  <a:pt x="3213395" y="270145"/>
                  <a:pt x="3228832" y="258918"/>
                </a:cubicBezTo>
                <a:cubicBezTo>
                  <a:pt x="3235849" y="254708"/>
                  <a:pt x="3242164" y="250148"/>
                  <a:pt x="3247777" y="245236"/>
                </a:cubicBezTo>
                <a:cubicBezTo>
                  <a:pt x="3253390" y="240324"/>
                  <a:pt x="3259004" y="236465"/>
                  <a:pt x="3264617" y="233658"/>
                </a:cubicBezTo>
                <a:cubicBezTo>
                  <a:pt x="3268828" y="230852"/>
                  <a:pt x="3273037" y="228746"/>
                  <a:pt x="3277247" y="227343"/>
                </a:cubicBezTo>
                <a:cubicBezTo>
                  <a:pt x="3281458" y="225940"/>
                  <a:pt x="3284264" y="223835"/>
                  <a:pt x="3285667" y="221028"/>
                </a:cubicBezTo>
                <a:lnTo>
                  <a:pt x="3275143" y="193663"/>
                </a:lnTo>
                <a:cubicBezTo>
                  <a:pt x="3272336" y="193663"/>
                  <a:pt x="3263916" y="197171"/>
                  <a:pt x="3249882" y="204188"/>
                </a:cubicBezTo>
                <a:cubicBezTo>
                  <a:pt x="3242865" y="209801"/>
                  <a:pt x="3236550" y="214362"/>
                  <a:pt x="3230937" y="217871"/>
                </a:cubicBezTo>
                <a:cubicBezTo>
                  <a:pt x="3225324" y="221379"/>
                  <a:pt x="3219009" y="225940"/>
                  <a:pt x="3211992" y="231553"/>
                </a:cubicBezTo>
                <a:cubicBezTo>
                  <a:pt x="3197958" y="239973"/>
                  <a:pt x="3183223" y="249095"/>
                  <a:pt x="3167786" y="258918"/>
                </a:cubicBezTo>
                <a:cubicBezTo>
                  <a:pt x="3162173" y="264532"/>
                  <a:pt x="3156910" y="269444"/>
                  <a:pt x="3151998" y="273654"/>
                </a:cubicBezTo>
                <a:cubicBezTo>
                  <a:pt x="3147087" y="277864"/>
                  <a:pt x="3143227" y="282074"/>
                  <a:pt x="3140421" y="286284"/>
                </a:cubicBezTo>
                <a:lnTo>
                  <a:pt x="3138316" y="292599"/>
                </a:lnTo>
                <a:cubicBezTo>
                  <a:pt x="3135509" y="292599"/>
                  <a:pt x="3129194" y="288389"/>
                  <a:pt x="3119370" y="279969"/>
                </a:cubicBezTo>
                <a:cubicBezTo>
                  <a:pt x="3115161" y="274355"/>
                  <a:pt x="3110600" y="268040"/>
                  <a:pt x="3105689" y="261024"/>
                </a:cubicBezTo>
                <a:cubicBezTo>
                  <a:pt x="3100776" y="254007"/>
                  <a:pt x="3094812" y="246990"/>
                  <a:pt x="3087795" y="239973"/>
                </a:cubicBezTo>
                <a:cubicBezTo>
                  <a:pt x="3083585" y="232957"/>
                  <a:pt x="3079024" y="224536"/>
                  <a:pt x="3074113" y="214713"/>
                </a:cubicBezTo>
                <a:cubicBezTo>
                  <a:pt x="3069202" y="204890"/>
                  <a:pt x="3063938" y="194364"/>
                  <a:pt x="3058325" y="183138"/>
                </a:cubicBezTo>
                <a:cubicBezTo>
                  <a:pt x="3054115" y="171911"/>
                  <a:pt x="3051308" y="158579"/>
                  <a:pt x="3049905" y="143142"/>
                </a:cubicBezTo>
                <a:cubicBezTo>
                  <a:pt x="3048502" y="127705"/>
                  <a:pt x="3047098" y="114373"/>
                  <a:pt x="3045695" y="103147"/>
                </a:cubicBezTo>
                <a:cubicBezTo>
                  <a:pt x="3048502" y="97533"/>
                  <a:pt x="3052712" y="91218"/>
                  <a:pt x="3058325" y="84201"/>
                </a:cubicBezTo>
                <a:cubicBezTo>
                  <a:pt x="3063938" y="77185"/>
                  <a:pt x="3070955" y="71571"/>
                  <a:pt x="3079375" y="67361"/>
                </a:cubicBezTo>
                <a:cubicBezTo>
                  <a:pt x="3087795" y="60345"/>
                  <a:pt x="3097268" y="55082"/>
                  <a:pt x="3107793" y="51574"/>
                </a:cubicBezTo>
                <a:cubicBezTo>
                  <a:pt x="3118318" y="48065"/>
                  <a:pt x="3129194" y="43504"/>
                  <a:pt x="3140421" y="37891"/>
                </a:cubicBezTo>
                <a:cubicBezTo>
                  <a:pt x="3151648" y="35084"/>
                  <a:pt x="3162874" y="31927"/>
                  <a:pt x="3174101" y="28418"/>
                </a:cubicBezTo>
                <a:cubicBezTo>
                  <a:pt x="3185329" y="24910"/>
                  <a:pt x="3197958" y="21752"/>
                  <a:pt x="3211992" y="18946"/>
                </a:cubicBezTo>
                <a:cubicBezTo>
                  <a:pt x="3223218" y="14736"/>
                  <a:pt x="3234445" y="11929"/>
                  <a:pt x="3245673" y="10526"/>
                </a:cubicBezTo>
                <a:cubicBezTo>
                  <a:pt x="3256899" y="9122"/>
                  <a:pt x="3267424" y="7017"/>
                  <a:pt x="3277247" y="4210"/>
                </a:cubicBezTo>
                <a:cubicBezTo>
                  <a:pt x="3288475" y="2807"/>
                  <a:pt x="3298999" y="1755"/>
                  <a:pt x="3308823" y="1053"/>
                </a:cubicBezTo>
                <a:cubicBezTo>
                  <a:pt x="3318647" y="351"/>
                  <a:pt x="3327067" y="0"/>
                  <a:pt x="3334083" y="0"/>
                </a:cubicBezTo>
                <a:close/>
              </a:path>
            </a:pathLst>
          </a:custGeom>
          <a:solidFill>
            <a:srgbClr val="EF6A4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16600" b="0" i="0" u="none" strike="noStrike" kern="1200" cap="none" spc="0" normalizeH="0" baseline="0" noProof="0">
              <a:ln>
                <a:noFill/>
              </a:ln>
              <a:solidFill>
                <a:srgbClr val="EF6A4A"/>
              </a:solidFill>
              <a:effectLst/>
              <a:uLnTx/>
              <a:uFillTx/>
              <a:latin typeface="SVN-DUMPLING"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Nhà Mình Rất Vui - Nhạc Thiếu Nhi">
            <a:hlinkClick r:id="" action="ppaction://media"/>
            <a:extLst>
              <a:ext uri="{FF2B5EF4-FFF2-40B4-BE49-F238E27FC236}">
                <a16:creationId xmlns:a16="http://schemas.microsoft.com/office/drawing/2014/main" id="{DCD48771-8172-4023-B967-E8FABAC27C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571500"/>
            <a:ext cx="16916400" cy="9220200"/>
          </a:xfrm>
          <a:prstGeom prst="rect">
            <a:avLst/>
          </a:prstGeom>
        </p:spPr>
      </p:pic>
    </p:spTree>
    <p:extLst>
      <p:ext uri="{BB962C8B-B14F-4D97-AF65-F5344CB8AC3E}">
        <p14:creationId xmlns:p14="http://schemas.microsoft.com/office/powerpoint/2010/main" val="195486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85FAF1-1BDC-4C3C-845F-7DE49A8FB5A4}"/>
              </a:ext>
            </a:extLst>
          </p:cNvPr>
          <p:cNvSpPr txBox="1"/>
          <p:nvPr/>
        </p:nvSpPr>
        <p:spPr>
          <a:xfrm>
            <a:off x="685800" y="723900"/>
            <a:ext cx="17068800" cy="5078313"/>
          </a:xfrm>
          <a:prstGeom prst="rect">
            <a:avLst/>
          </a:prstGeom>
          <a:noFill/>
        </p:spPr>
        <p:txBody>
          <a:bodyPr wrap="square" rtlCol="0">
            <a:spAutoFit/>
          </a:bodyPr>
          <a:lstStyle/>
          <a:p>
            <a:pPr algn="ctr"/>
            <a:r>
              <a:rPr lang="en-US" sz="5400" b="1" dirty="0" err="1">
                <a:solidFill>
                  <a:srgbClr val="0000FF"/>
                </a:solidFill>
                <a:latin typeface="Times New Roman" panose="02020603050405020304" pitchFamily="18" charset="0"/>
                <a:cs typeface="Times New Roman" panose="02020603050405020304" pitchFamily="18" charset="0"/>
              </a:rPr>
              <a:t>Thứ</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năm</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ngày</a:t>
            </a:r>
            <a:r>
              <a:rPr lang="en-US" sz="5400" b="1" dirty="0">
                <a:solidFill>
                  <a:srgbClr val="0000FF"/>
                </a:solidFill>
                <a:latin typeface="Times New Roman" panose="02020603050405020304" pitchFamily="18" charset="0"/>
                <a:cs typeface="Times New Roman" panose="02020603050405020304" pitchFamily="18" charset="0"/>
              </a:rPr>
              <a:t> 13 </a:t>
            </a:r>
            <a:r>
              <a:rPr lang="en-US" sz="5400" b="1" dirty="0" err="1">
                <a:solidFill>
                  <a:srgbClr val="0000FF"/>
                </a:solidFill>
                <a:latin typeface="Times New Roman" panose="02020603050405020304" pitchFamily="18" charset="0"/>
                <a:cs typeface="Times New Roman" panose="02020603050405020304" pitchFamily="18" charset="0"/>
              </a:rPr>
              <a:t>tháng</a:t>
            </a:r>
            <a:r>
              <a:rPr lang="en-US" sz="5400" b="1" dirty="0">
                <a:solidFill>
                  <a:srgbClr val="0000FF"/>
                </a:solidFill>
                <a:latin typeface="Times New Roman" panose="02020603050405020304" pitchFamily="18" charset="0"/>
                <a:cs typeface="Times New Roman" panose="02020603050405020304" pitchFamily="18" charset="0"/>
              </a:rPr>
              <a:t> 3 </a:t>
            </a:r>
            <a:r>
              <a:rPr lang="en-US" sz="5400" b="1" dirty="0" err="1">
                <a:solidFill>
                  <a:srgbClr val="0000FF"/>
                </a:solidFill>
                <a:latin typeface="Times New Roman" panose="02020603050405020304" pitchFamily="18" charset="0"/>
                <a:cs typeface="Times New Roman" panose="02020603050405020304" pitchFamily="18" charset="0"/>
              </a:rPr>
              <a:t>năm</a:t>
            </a:r>
            <a:r>
              <a:rPr lang="en-US" sz="5400" b="1" dirty="0">
                <a:solidFill>
                  <a:srgbClr val="0000FF"/>
                </a:solidFill>
                <a:latin typeface="Times New Roman" panose="02020603050405020304" pitchFamily="18" charset="0"/>
                <a:cs typeface="Times New Roman" panose="02020603050405020304" pitchFamily="18" charset="0"/>
              </a:rPr>
              <a:t> 2025</a:t>
            </a:r>
          </a:p>
          <a:p>
            <a:pPr algn="ctr"/>
            <a:r>
              <a:rPr lang="en-US" sz="5400" b="1" u="sng" dirty="0" err="1">
                <a:solidFill>
                  <a:srgbClr val="0000FF"/>
                </a:solidFill>
                <a:latin typeface="Times New Roman" panose="02020603050405020304" pitchFamily="18" charset="0"/>
                <a:cs typeface="Times New Roman" panose="02020603050405020304" pitchFamily="18" charset="0"/>
              </a:rPr>
              <a:t>Hoạt</a:t>
            </a:r>
            <a:r>
              <a:rPr lang="en-US" sz="5400" b="1" u="sng" dirty="0">
                <a:solidFill>
                  <a:srgbClr val="0000FF"/>
                </a:solidFill>
                <a:latin typeface="Times New Roman" panose="02020603050405020304" pitchFamily="18" charset="0"/>
                <a:cs typeface="Times New Roman" panose="02020603050405020304" pitchFamily="18" charset="0"/>
              </a:rPr>
              <a:t> </a:t>
            </a:r>
            <a:r>
              <a:rPr lang="en-US" sz="5400" b="1" u="sng" dirty="0" err="1">
                <a:solidFill>
                  <a:srgbClr val="0000FF"/>
                </a:solidFill>
                <a:latin typeface="Times New Roman" panose="02020603050405020304" pitchFamily="18" charset="0"/>
                <a:cs typeface="Times New Roman" panose="02020603050405020304" pitchFamily="18" charset="0"/>
              </a:rPr>
              <a:t>động</a:t>
            </a:r>
            <a:r>
              <a:rPr lang="en-US" sz="5400" b="1" u="sng" dirty="0">
                <a:solidFill>
                  <a:srgbClr val="0000FF"/>
                </a:solidFill>
                <a:latin typeface="Times New Roman" panose="02020603050405020304" pitchFamily="18" charset="0"/>
                <a:cs typeface="Times New Roman" panose="02020603050405020304" pitchFamily="18" charset="0"/>
              </a:rPr>
              <a:t> </a:t>
            </a:r>
            <a:r>
              <a:rPr lang="en-US" sz="5400" b="1" u="sng" dirty="0" err="1">
                <a:solidFill>
                  <a:srgbClr val="0000FF"/>
                </a:solidFill>
                <a:latin typeface="Times New Roman" panose="02020603050405020304" pitchFamily="18" charset="0"/>
                <a:cs typeface="Times New Roman" panose="02020603050405020304" pitchFamily="18" charset="0"/>
              </a:rPr>
              <a:t>trải</a:t>
            </a:r>
            <a:r>
              <a:rPr lang="en-US" sz="5400" b="1" u="sng" dirty="0">
                <a:solidFill>
                  <a:srgbClr val="0000FF"/>
                </a:solidFill>
                <a:latin typeface="Times New Roman" panose="02020603050405020304" pitchFamily="18" charset="0"/>
                <a:cs typeface="Times New Roman" panose="02020603050405020304" pitchFamily="18" charset="0"/>
              </a:rPr>
              <a:t> </a:t>
            </a:r>
            <a:r>
              <a:rPr lang="en-US" sz="5400" b="1" u="sng" dirty="0" err="1">
                <a:solidFill>
                  <a:srgbClr val="0000FF"/>
                </a:solidFill>
                <a:latin typeface="Times New Roman" panose="02020603050405020304" pitchFamily="18" charset="0"/>
                <a:cs typeface="Times New Roman" panose="02020603050405020304" pitchFamily="18" charset="0"/>
              </a:rPr>
              <a:t>nghiệm</a:t>
            </a:r>
            <a:endParaRPr lang="en-US" sz="5400" b="1" u="sng" dirty="0">
              <a:solidFill>
                <a:srgbClr val="0000FF"/>
              </a:solidFill>
              <a:latin typeface="Times New Roman" panose="02020603050405020304" pitchFamily="18" charset="0"/>
              <a:cs typeface="Times New Roman" panose="02020603050405020304" pitchFamily="18" charset="0"/>
            </a:endParaRPr>
          </a:p>
          <a:p>
            <a:pPr algn="ctr"/>
            <a:r>
              <a:rPr lang="en-US" sz="5400" b="1" dirty="0" err="1">
                <a:solidFill>
                  <a:srgbClr val="0000FF"/>
                </a:solidFill>
                <a:latin typeface="Times New Roman" panose="02020603050405020304" pitchFamily="18" charset="0"/>
                <a:cs typeface="Times New Roman" panose="02020603050405020304" pitchFamily="18" charset="0"/>
              </a:rPr>
              <a:t>Hoạt</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động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giáo</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dục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theo</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chủ</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đề</a:t>
            </a:r>
            <a:r>
              <a:rPr lang="en-US" sz="5400" b="1" dirty="0">
                <a:solidFill>
                  <a:srgbClr val="0000FF"/>
                </a:solidFill>
                <a:latin typeface="Times New Roman" panose="02020603050405020304" pitchFamily="18" charset="0"/>
                <a:cs typeface="Times New Roman" panose="02020603050405020304" pitchFamily="18" charset="0"/>
              </a:rPr>
              <a:t>:</a:t>
            </a:r>
            <a:r>
              <a:rPr lang="en-US" sz="5400" b="1" i="1" dirty="0">
                <a:solidFill>
                  <a:srgbClr val="FF0000"/>
                </a:solidFill>
                <a:latin typeface="Times New Roman" panose="02020603050405020304" pitchFamily="18" charset="0"/>
                <a:cs typeface="Times New Roman" panose="02020603050405020304" pitchFamily="18" charset="0"/>
              </a:rPr>
              <a:t> </a:t>
            </a:r>
          </a:p>
          <a:p>
            <a:pPr algn="ctr"/>
            <a:r>
              <a:rPr lang="en-US" sz="5400" b="1" dirty="0">
                <a:solidFill>
                  <a:srgbClr val="FF0000"/>
                </a:solidFill>
                <a:latin typeface="Times New Roman" panose="02020603050405020304" pitchFamily="18" charset="0"/>
                <a:cs typeface="Times New Roman" panose="02020603050405020304" pitchFamily="18" charset="0"/>
              </a:rPr>
              <a:t>Báo </a:t>
            </a:r>
            <a:r>
              <a:rPr lang="en-US" sz="5400" b="1" dirty="0" err="1">
                <a:solidFill>
                  <a:srgbClr val="FF0000"/>
                </a:solidFill>
                <a:latin typeface="Times New Roman" panose="02020603050405020304" pitchFamily="18" charset="0"/>
                <a:cs typeface="Times New Roman" panose="02020603050405020304" pitchFamily="18" charset="0"/>
              </a:rPr>
              <a:t>cáo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Xây</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dựng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kế</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hoạch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duy</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việc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thể</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trách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nhiệm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lòng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biết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ơn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đối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với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viên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77210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5F403-685A-454D-A5C5-CBA81A611946}"/>
              </a:ext>
            </a:extLst>
          </p:cNvPr>
          <p:cNvSpPr/>
          <p:nvPr/>
        </p:nvSpPr>
        <p:spPr>
          <a:xfrm>
            <a:off x="685800" y="647700"/>
            <a:ext cx="16916400"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5400" b="1">
                <a:ln w="0"/>
                <a:solidFill>
                  <a:srgbClr val="EF6A4A"/>
                </a:solidFill>
                <a:latin typeface="Times New Roman" panose="02020603050405020304" pitchFamily="18" charset="0"/>
                <a:cs typeface="Times New Roman" panose="02020603050405020304" pitchFamily="18" charset="0"/>
              </a:rPr>
              <a:t>Hoạt động </a:t>
            </a:r>
            <a:r>
              <a:rPr lang="vi-VN" sz="5400" b="1">
                <a:ln w="0"/>
                <a:solidFill>
                  <a:srgbClr val="EF6A4A"/>
                </a:solidFill>
                <a:latin typeface="+mj-lt"/>
              </a:rPr>
              <a:t>4</a:t>
            </a:r>
            <a:r>
              <a:rPr lang="en-US" sz="5400" b="1">
                <a:ln w="0"/>
                <a:solidFill>
                  <a:srgbClr val="EF6A4A"/>
                </a:solidFill>
                <a:latin typeface="+mj-lt"/>
              </a:rPr>
              <a:t>: </a:t>
            </a:r>
            <a:r>
              <a:rPr lang="en-US" sz="5400" b="1" spc="-260">
                <a:ln w="0"/>
                <a:solidFill>
                  <a:srgbClr val="0000FF"/>
                </a:solidFill>
                <a:latin typeface="Times New Roman" panose="02020603050405020304" pitchFamily="18" charset="0"/>
                <a:cs typeface="Times New Roman" panose="02020603050405020304" pitchFamily="18" charset="0"/>
              </a:rPr>
              <a:t>Báo cáo kết quả việc làm thể hiện trách nhiệm, lòng biết </a:t>
            </a:r>
            <a:r>
              <a:rPr lang="vi-VN" sz="5400" b="1" spc="-260">
                <a:ln w="0"/>
                <a:solidFill>
                  <a:srgbClr val="0000FF"/>
                </a:solidFill>
                <a:latin typeface="Times New Roman" panose="02020603050405020304" pitchFamily="18" charset="0"/>
                <a:cs typeface="Times New Roman" panose="02020603050405020304" pitchFamily="18" charset="0"/>
              </a:rPr>
              <a:t>ơ</a:t>
            </a:r>
            <a:r>
              <a:rPr lang="en-US" sz="5400" b="1" spc="-260">
                <a:ln w="0"/>
                <a:solidFill>
                  <a:srgbClr val="0000FF"/>
                </a:solidFill>
                <a:latin typeface="Times New Roman" panose="02020603050405020304" pitchFamily="18" charset="0"/>
                <a:cs typeface="Times New Roman" panose="02020603050405020304" pitchFamily="18" charset="0"/>
              </a:rPr>
              <a:t>n với các thành viên trong gia đình</a:t>
            </a:r>
            <a:endParaRPr lang="vi-VN" sz="5400" b="1" spc="-260">
              <a:ln w="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1E920AA-7F99-4064-9C2F-0B43578A025B}"/>
              </a:ext>
            </a:extLst>
          </p:cNvPr>
          <p:cNvSpPr/>
          <p:nvPr/>
        </p:nvSpPr>
        <p:spPr>
          <a:xfrm>
            <a:off x="685800" y="3009900"/>
            <a:ext cx="17068800" cy="3083921"/>
          </a:xfrm>
          <a:prstGeom prst="rect">
            <a:avLst/>
          </a:prstGeom>
        </p:spPr>
        <p:txBody>
          <a:bodyPr wrap="square">
            <a:spAutoFit/>
          </a:bodyPr>
          <a:lstStyle/>
          <a:p>
            <a:pPr algn="just">
              <a:lnSpc>
                <a:spcPct val="120000"/>
              </a:lnSpc>
              <a:tabLst>
                <a:tab pos="1342390" algn="l"/>
              </a:tabLst>
            </a:pPr>
            <a:r>
              <a:rPr lang="en-US" sz="5400">
                <a:solidFill>
                  <a:srgbClr val="0000FF"/>
                </a:solidFill>
                <a:latin typeface="Times New Roman" panose="02020603050405020304" pitchFamily="18" charset="0"/>
                <a:ea typeface="Calibri" panose="020F0502020204030204" pitchFamily="34" charset="0"/>
              </a:rPr>
              <a:t>1. Trình bày những việc em đã làm thể hiện trách nhiệm, lòng biết ơn với các thành viên trong gia đình.</a:t>
            </a:r>
          </a:p>
          <a:p>
            <a:pPr algn="just">
              <a:lnSpc>
                <a:spcPct val="120000"/>
              </a:lnSpc>
              <a:tabLst>
                <a:tab pos="1342390" algn="l"/>
              </a:tabLst>
            </a:pPr>
            <a:r>
              <a:rPr lang="en-US" sz="5400">
                <a:solidFill>
                  <a:srgbClr val="0000FF"/>
                </a:solidFill>
                <a:latin typeface="Times New Roman" panose="02020603050405020304" pitchFamily="18" charset="0"/>
                <a:ea typeface="Calibri" panose="020F0502020204030204" pitchFamily="34" charset="0"/>
              </a:rPr>
              <a:t>2.  Nêu những điều em đã học được khi nghe các bạn chia sẻ.</a:t>
            </a:r>
          </a:p>
        </p:txBody>
      </p:sp>
    </p:spTree>
    <p:extLst>
      <p:ext uri="{BB962C8B-B14F-4D97-AF65-F5344CB8AC3E}">
        <p14:creationId xmlns:p14="http://schemas.microsoft.com/office/powerpoint/2010/main" val="328244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5F403-685A-454D-A5C5-CBA81A611946}"/>
              </a:ext>
            </a:extLst>
          </p:cNvPr>
          <p:cNvSpPr/>
          <p:nvPr/>
        </p:nvSpPr>
        <p:spPr>
          <a:xfrm>
            <a:off x="685800" y="647700"/>
            <a:ext cx="16916400"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5400" b="1">
                <a:ln w="0"/>
                <a:solidFill>
                  <a:srgbClr val="EF6A4A"/>
                </a:solidFill>
                <a:latin typeface="Times New Roman" panose="02020603050405020304" pitchFamily="18" charset="0"/>
                <a:cs typeface="Times New Roman" panose="02020603050405020304" pitchFamily="18" charset="0"/>
              </a:rPr>
              <a:t>Hoạt động </a:t>
            </a:r>
            <a:r>
              <a:rPr lang="vi-VN" sz="5400" b="1">
                <a:ln w="0"/>
                <a:solidFill>
                  <a:srgbClr val="EF6A4A"/>
                </a:solidFill>
                <a:latin typeface="+mj-lt"/>
              </a:rPr>
              <a:t>4</a:t>
            </a:r>
            <a:r>
              <a:rPr lang="en-US" sz="5400" b="1">
                <a:ln w="0"/>
                <a:solidFill>
                  <a:srgbClr val="EF6A4A"/>
                </a:solidFill>
                <a:latin typeface="+mj-lt"/>
              </a:rPr>
              <a:t>: </a:t>
            </a:r>
            <a:r>
              <a:rPr lang="en-US" sz="5400" b="1" spc="-260">
                <a:ln w="0"/>
                <a:solidFill>
                  <a:srgbClr val="0000FF"/>
                </a:solidFill>
                <a:latin typeface="Times New Roman" panose="02020603050405020304" pitchFamily="18" charset="0"/>
                <a:cs typeface="Times New Roman" panose="02020603050405020304" pitchFamily="18" charset="0"/>
              </a:rPr>
              <a:t>Báo cáo kết quả việc làm thể hiện trách nhiệm, lòng biết </a:t>
            </a:r>
            <a:r>
              <a:rPr lang="vi-VN" sz="5400" b="1" spc="-260">
                <a:ln w="0"/>
                <a:solidFill>
                  <a:srgbClr val="0000FF"/>
                </a:solidFill>
                <a:latin typeface="Times New Roman" panose="02020603050405020304" pitchFamily="18" charset="0"/>
                <a:cs typeface="Times New Roman" panose="02020603050405020304" pitchFamily="18" charset="0"/>
              </a:rPr>
              <a:t>ơ</a:t>
            </a:r>
            <a:r>
              <a:rPr lang="en-US" sz="5400" b="1" spc="-260">
                <a:ln w="0"/>
                <a:solidFill>
                  <a:srgbClr val="0000FF"/>
                </a:solidFill>
                <a:latin typeface="Times New Roman" panose="02020603050405020304" pitchFamily="18" charset="0"/>
                <a:cs typeface="Times New Roman" panose="02020603050405020304" pitchFamily="18" charset="0"/>
              </a:rPr>
              <a:t>n với các thành viên trong gia đình</a:t>
            </a:r>
            <a:endParaRPr lang="vi-VN" sz="5400" b="1" spc="-260">
              <a:ln w="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1E920AA-7F99-4064-9C2F-0B43578A025B}"/>
              </a:ext>
            </a:extLst>
          </p:cNvPr>
          <p:cNvSpPr/>
          <p:nvPr/>
        </p:nvSpPr>
        <p:spPr>
          <a:xfrm>
            <a:off x="685800" y="3009900"/>
            <a:ext cx="17068800" cy="3083921"/>
          </a:xfrm>
          <a:prstGeom prst="rect">
            <a:avLst/>
          </a:prstGeom>
        </p:spPr>
        <p:txBody>
          <a:bodyPr wrap="square">
            <a:spAutoFit/>
          </a:bodyPr>
          <a:lstStyle/>
          <a:p>
            <a:pPr algn="just">
              <a:lnSpc>
                <a:spcPct val="120000"/>
              </a:lnSpc>
              <a:tabLst>
                <a:tab pos="1342390" algn="l"/>
              </a:tabLst>
            </a:pPr>
            <a:r>
              <a:rPr lang="en-US" sz="5400">
                <a:solidFill>
                  <a:srgbClr val="0000FF"/>
                </a:solidFill>
                <a:latin typeface="Times New Roman" panose="02020603050405020304" pitchFamily="18" charset="0"/>
                <a:ea typeface="Calibri" panose="020F0502020204030204" pitchFamily="34" charset="0"/>
              </a:rPr>
              <a:t>1. Trình bày những việc em đã làm thể hiện trách nhiệm, lòng biết ơn với các thành viên trong gia đình.</a:t>
            </a:r>
          </a:p>
          <a:p>
            <a:pPr algn="just">
              <a:lnSpc>
                <a:spcPct val="120000"/>
              </a:lnSpc>
              <a:tabLst>
                <a:tab pos="1342390" algn="l"/>
              </a:tabLst>
            </a:pPr>
            <a:r>
              <a:rPr lang="en-US" sz="5400">
                <a:solidFill>
                  <a:srgbClr val="0000FF"/>
                </a:solidFill>
                <a:latin typeface="Times New Roman" panose="02020603050405020304" pitchFamily="18" charset="0"/>
                <a:ea typeface="Calibri" panose="020F0502020204030204" pitchFamily="34" charset="0"/>
              </a:rPr>
              <a:t>2.  Nêu những điều em đã học được khi nghe các bạn chia sẻ.</a:t>
            </a:r>
          </a:p>
        </p:txBody>
      </p:sp>
    </p:spTree>
    <p:extLst>
      <p:ext uri="{BB962C8B-B14F-4D97-AF65-F5344CB8AC3E}">
        <p14:creationId xmlns:p14="http://schemas.microsoft.com/office/powerpoint/2010/main" val="307867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5F403-685A-454D-A5C5-CBA81A611946}"/>
              </a:ext>
            </a:extLst>
          </p:cNvPr>
          <p:cNvSpPr/>
          <p:nvPr/>
        </p:nvSpPr>
        <p:spPr>
          <a:xfrm>
            <a:off x="685800" y="647700"/>
            <a:ext cx="16916400" cy="258532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5400" b="1">
                <a:ln w="0"/>
                <a:solidFill>
                  <a:srgbClr val="EF6A4A"/>
                </a:solidFill>
                <a:latin typeface="Times New Roman" panose="02020603050405020304" pitchFamily="18" charset="0"/>
                <a:cs typeface="Times New Roman" panose="02020603050405020304" pitchFamily="18" charset="0"/>
              </a:rPr>
              <a:t>Hoạt động 5: </a:t>
            </a:r>
            <a:r>
              <a:rPr lang="vi-VN" sz="5400" b="1" spc="-260">
                <a:ln w="0"/>
                <a:solidFill>
                  <a:srgbClr val="0000FF"/>
                </a:solidFill>
                <a:latin typeface="+mj-lt"/>
              </a:rPr>
              <a:t>Thực hành thể hiện trách nhiệm, lòng biết ơn với các thành viên trong gia đình.</a:t>
            </a:r>
          </a:p>
          <a:p>
            <a:pPr algn="just"/>
            <a:endParaRPr lang="vi-VN" sz="5400" b="1" spc="-260">
              <a:ln w="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41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39F6A-ED89-EED3-5414-11DA6FEFB04A}"/>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28222C56-F435-D36E-4DB8-69D58E483555}"/>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995E0941-148C-122D-D0EE-2A9380AF1721}"/>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C72B43F4-3913-A790-EE64-3A1A6F8579FB}"/>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294919D5-E9D4-E4DF-E83B-C5C132C23D90}"/>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3749E8DC-F677-AC1E-E1B5-99633390FCF5}"/>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grpSp>
        <p:nvGrpSpPr>
          <p:cNvPr id="29" name="Nhóm 28">
            <a:extLst>
              <a:ext uri="{FF2B5EF4-FFF2-40B4-BE49-F238E27FC236}">
                <a16:creationId xmlns:a16="http://schemas.microsoft.com/office/drawing/2014/main" id="{EAD4FD25-205B-8819-6CD4-147C9F6D5E09}"/>
              </a:ext>
            </a:extLst>
          </p:cNvPr>
          <p:cNvGrpSpPr/>
          <p:nvPr/>
        </p:nvGrpSpPr>
        <p:grpSpPr>
          <a:xfrm>
            <a:off x="304800" y="193087"/>
            <a:ext cx="16602075" cy="1918594"/>
            <a:chOff x="304800" y="251557"/>
            <a:chExt cx="16602075" cy="1918594"/>
          </a:xfrm>
        </p:grpSpPr>
        <p:sp>
          <p:nvSpPr>
            <p:cNvPr id="27" name="Hình chữ nhật: Góc Tròn 26">
              <a:extLst>
                <a:ext uri="{FF2B5EF4-FFF2-40B4-BE49-F238E27FC236}">
                  <a16:creationId xmlns:a16="http://schemas.microsoft.com/office/drawing/2014/main" id="{A8EE4267-F338-0A71-E16B-409E5E0105A7}"/>
                </a:ext>
              </a:extLst>
            </p:cNvPr>
            <p:cNvSpPr/>
            <p:nvPr/>
          </p:nvSpPr>
          <p:spPr>
            <a:xfrm>
              <a:off x="1381125" y="342900"/>
              <a:ext cx="15525750" cy="1735908"/>
            </a:xfrm>
            <a:custGeom>
              <a:avLst/>
              <a:gdLst>
                <a:gd name="connsiteX0" fmla="*/ 0 w 15525750"/>
                <a:gd name="connsiteY0" fmla="*/ 289324 h 1735908"/>
                <a:gd name="connsiteX1" fmla="*/ 289324 w 15525750"/>
                <a:gd name="connsiteY1" fmla="*/ 0 h 1735908"/>
                <a:gd name="connsiteX2" fmla="*/ 669796 w 15525750"/>
                <a:gd name="connsiteY2" fmla="*/ 0 h 1735908"/>
                <a:gd name="connsiteX3" fmla="*/ 1199738 w 15525750"/>
                <a:gd name="connsiteY3" fmla="*/ 0 h 1735908"/>
                <a:gd name="connsiteX4" fmla="*/ 1729681 w 15525750"/>
                <a:gd name="connsiteY4" fmla="*/ 0 h 1735908"/>
                <a:gd name="connsiteX5" fmla="*/ 2409095 w 15525750"/>
                <a:gd name="connsiteY5" fmla="*/ 0 h 1735908"/>
                <a:gd name="connsiteX6" fmla="*/ 2939038 w 15525750"/>
                <a:gd name="connsiteY6" fmla="*/ 0 h 1735908"/>
                <a:gd name="connsiteX7" fmla="*/ 3767922 w 15525750"/>
                <a:gd name="connsiteY7" fmla="*/ 0 h 1735908"/>
                <a:gd name="connsiteX8" fmla="*/ 4596807 w 15525750"/>
                <a:gd name="connsiteY8" fmla="*/ 0 h 1735908"/>
                <a:gd name="connsiteX9" fmla="*/ 5276221 w 15525750"/>
                <a:gd name="connsiteY9" fmla="*/ 0 h 1735908"/>
                <a:gd name="connsiteX10" fmla="*/ 5507221 w 15525750"/>
                <a:gd name="connsiteY10" fmla="*/ 0 h 1735908"/>
                <a:gd name="connsiteX11" fmla="*/ 5887693 w 15525750"/>
                <a:gd name="connsiteY11" fmla="*/ 0 h 1735908"/>
                <a:gd name="connsiteX12" fmla="*/ 6417636 w 15525750"/>
                <a:gd name="connsiteY12" fmla="*/ 0 h 1735908"/>
                <a:gd name="connsiteX13" fmla="*/ 6648636 w 15525750"/>
                <a:gd name="connsiteY13" fmla="*/ 0 h 1735908"/>
                <a:gd name="connsiteX14" fmla="*/ 7029108 w 15525750"/>
                <a:gd name="connsiteY14" fmla="*/ 0 h 1735908"/>
                <a:gd name="connsiteX15" fmla="*/ 7260109 w 15525750"/>
                <a:gd name="connsiteY15" fmla="*/ 0 h 1735908"/>
                <a:gd name="connsiteX16" fmla="*/ 7790052 w 15525750"/>
                <a:gd name="connsiteY16" fmla="*/ 0 h 1735908"/>
                <a:gd name="connsiteX17" fmla="*/ 8021052 w 15525750"/>
                <a:gd name="connsiteY17" fmla="*/ 0 h 1735908"/>
                <a:gd name="connsiteX18" fmla="*/ 8999408 w 15525750"/>
                <a:gd name="connsiteY18" fmla="*/ 0 h 1735908"/>
                <a:gd name="connsiteX19" fmla="*/ 9379880 w 15525750"/>
                <a:gd name="connsiteY19" fmla="*/ 0 h 1735908"/>
                <a:gd name="connsiteX20" fmla="*/ 9610880 w 15525750"/>
                <a:gd name="connsiteY20" fmla="*/ 0 h 1735908"/>
                <a:gd name="connsiteX21" fmla="*/ 10290294 w 15525750"/>
                <a:gd name="connsiteY21" fmla="*/ 0 h 1735908"/>
                <a:gd name="connsiteX22" fmla="*/ 10521295 w 15525750"/>
                <a:gd name="connsiteY22" fmla="*/ 0 h 1735908"/>
                <a:gd name="connsiteX23" fmla="*/ 10752295 w 15525750"/>
                <a:gd name="connsiteY23" fmla="*/ 0 h 1735908"/>
                <a:gd name="connsiteX24" fmla="*/ 11431709 w 15525750"/>
                <a:gd name="connsiteY24" fmla="*/ 0 h 1735908"/>
                <a:gd name="connsiteX25" fmla="*/ 12410065 w 15525750"/>
                <a:gd name="connsiteY25" fmla="*/ 0 h 1735908"/>
                <a:gd name="connsiteX26" fmla="*/ 13089479 w 15525750"/>
                <a:gd name="connsiteY26" fmla="*/ 0 h 1735908"/>
                <a:gd name="connsiteX27" fmla="*/ 13619421 w 15525750"/>
                <a:gd name="connsiteY27" fmla="*/ 0 h 1735908"/>
                <a:gd name="connsiteX28" fmla="*/ 14298835 w 15525750"/>
                <a:gd name="connsiteY28" fmla="*/ 0 h 1735908"/>
                <a:gd name="connsiteX29" fmla="*/ 15236426 w 15525750"/>
                <a:gd name="connsiteY29" fmla="*/ 0 h 1735908"/>
                <a:gd name="connsiteX30" fmla="*/ 15525750 w 15525750"/>
                <a:gd name="connsiteY30" fmla="*/ 289324 h 1735908"/>
                <a:gd name="connsiteX31" fmla="*/ 15525750 w 15525750"/>
                <a:gd name="connsiteY31" fmla="*/ 867954 h 1735908"/>
                <a:gd name="connsiteX32" fmla="*/ 15525750 w 15525750"/>
                <a:gd name="connsiteY32" fmla="*/ 1446584 h 1735908"/>
                <a:gd name="connsiteX33" fmla="*/ 15236426 w 15525750"/>
                <a:gd name="connsiteY33" fmla="*/ 1735908 h 1735908"/>
                <a:gd name="connsiteX34" fmla="*/ 14557012 w 15525750"/>
                <a:gd name="connsiteY34" fmla="*/ 1735908 h 1735908"/>
                <a:gd name="connsiteX35" fmla="*/ 13578657 w 15525750"/>
                <a:gd name="connsiteY35" fmla="*/ 1735908 h 1735908"/>
                <a:gd name="connsiteX36" fmla="*/ 13048714 w 15525750"/>
                <a:gd name="connsiteY36" fmla="*/ 1735908 h 1735908"/>
                <a:gd name="connsiteX37" fmla="*/ 12518771 w 15525750"/>
                <a:gd name="connsiteY37" fmla="*/ 1735908 h 1735908"/>
                <a:gd name="connsiteX38" fmla="*/ 11689886 w 15525750"/>
                <a:gd name="connsiteY38" fmla="*/ 1735908 h 1735908"/>
                <a:gd name="connsiteX39" fmla="*/ 11010473 w 15525750"/>
                <a:gd name="connsiteY39" fmla="*/ 1735908 h 1735908"/>
                <a:gd name="connsiteX40" fmla="*/ 10480530 w 15525750"/>
                <a:gd name="connsiteY40" fmla="*/ 1735908 h 1735908"/>
                <a:gd name="connsiteX41" fmla="*/ 9950587 w 15525750"/>
                <a:gd name="connsiteY41" fmla="*/ 1735908 h 1735908"/>
                <a:gd name="connsiteX42" fmla="*/ 9271173 w 15525750"/>
                <a:gd name="connsiteY42" fmla="*/ 1735908 h 1735908"/>
                <a:gd name="connsiteX43" fmla="*/ 8292818 w 15525750"/>
                <a:gd name="connsiteY43" fmla="*/ 1735908 h 1735908"/>
                <a:gd name="connsiteX44" fmla="*/ 7314462 w 15525750"/>
                <a:gd name="connsiteY44" fmla="*/ 1735908 h 1735908"/>
                <a:gd name="connsiteX45" fmla="*/ 6784519 w 15525750"/>
                <a:gd name="connsiteY45" fmla="*/ 1735908 h 1735908"/>
                <a:gd name="connsiteX46" fmla="*/ 5806163 w 15525750"/>
                <a:gd name="connsiteY46" fmla="*/ 1735908 h 1735908"/>
                <a:gd name="connsiteX47" fmla="*/ 5126750 w 15525750"/>
                <a:gd name="connsiteY47" fmla="*/ 1735908 h 1735908"/>
                <a:gd name="connsiteX48" fmla="*/ 4148394 w 15525750"/>
                <a:gd name="connsiteY48" fmla="*/ 1735908 h 1735908"/>
                <a:gd name="connsiteX49" fmla="*/ 3170038 w 15525750"/>
                <a:gd name="connsiteY49" fmla="*/ 1735908 h 1735908"/>
                <a:gd name="connsiteX50" fmla="*/ 2490624 w 15525750"/>
                <a:gd name="connsiteY50" fmla="*/ 1735908 h 1735908"/>
                <a:gd name="connsiteX51" fmla="*/ 2259624 w 15525750"/>
                <a:gd name="connsiteY51" fmla="*/ 1735908 h 1735908"/>
                <a:gd name="connsiteX52" fmla="*/ 2028623 w 15525750"/>
                <a:gd name="connsiteY52" fmla="*/ 1735908 h 1735908"/>
                <a:gd name="connsiteX53" fmla="*/ 1648151 w 15525750"/>
                <a:gd name="connsiteY53" fmla="*/ 1735908 h 1735908"/>
                <a:gd name="connsiteX54" fmla="*/ 289324 w 15525750"/>
                <a:gd name="connsiteY54" fmla="*/ 1735908 h 1735908"/>
                <a:gd name="connsiteX55" fmla="*/ 0 w 15525750"/>
                <a:gd name="connsiteY55" fmla="*/ 1446584 h 1735908"/>
                <a:gd name="connsiteX56" fmla="*/ 0 w 15525750"/>
                <a:gd name="connsiteY56" fmla="*/ 891099 h 1735908"/>
                <a:gd name="connsiteX57" fmla="*/ 0 w 15525750"/>
                <a:gd name="connsiteY57" fmla="*/ 289324 h 17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25750" h="1735908" fill="none" extrusionOk="0">
                  <a:moveTo>
                    <a:pt x="0" y="289324"/>
                  </a:moveTo>
                  <a:cubicBezTo>
                    <a:pt x="2303" y="108759"/>
                    <a:pt x="131570" y="23083"/>
                    <a:pt x="289324" y="0"/>
                  </a:cubicBezTo>
                  <a:cubicBezTo>
                    <a:pt x="389319" y="7895"/>
                    <a:pt x="556835" y="-11654"/>
                    <a:pt x="669796" y="0"/>
                  </a:cubicBezTo>
                  <a:cubicBezTo>
                    <a:pt x="782757" y="11654"/>
                    <a:pt x="973882" y="14878"/>
                    <a:pt x="1199738" y="0"/>
                  </a:cubicBezTo>
                  <a:cubicBezTo>
                    <a:pt x="1425594" y="-14878"/>
                    <a:pt x="1504771" y="-19771"/>
                    <a:pt x="1729681" y="0"/>
                  </a:cubicBezTo>
                  <a:cubicBezTo>
                    <a:pt x="1954591" y="19771"/>
                    <a:pt x="2080507" y="-26077"/>
                    <a:pt x="2409095" y="0"/>
                  </a:cubicBezTo>
                  <a:cubicBezTo>
                    <a:pt x="2737683" y="26077"/>
                    <a:pt x="2800525" y="29"/>
                    <a:pt x="2939038" y="0"/>
                  </a:cubicBezTo>
                  <a:cubicBezTo>
                    <a:pt x="3077551" y="-29"/>
                    <a:pt x="3591711" y="7840"/>
                    <a:pt x="3767922" y="0"/>
                  </a:cubicBezTo>
                  <a:cubicBezTo>
                    <a:pt x="3944133" y="-7840"/>
                    <a:pt x="4272022" y="14803"/>
                    <a:pt x="4596807" y="0"/>
                  </a:cubicBezTo>
                  <a:cubicBezTo>
                    <a:pt x="4921592" y="-14803"/>
                    <a:pt x="5059119" y="-12954"/>
                    <a:pt x="5276221" y="0"/>
                  </a:cubicBezTo>
                  <a:cubicBezTo>
                    <a:pt x="5493323" y="12954"/>
                    <a:pt x="5396453" y="7999"/>
                    <a:pt x="5507221" y="0"/>
                  </a:cubicBezTo>
                  <a:cubicBezTo>
                    <a:pt x="5617989" y="-7999"/>
                    <a:pt x="5745651" y="6665"/>
                    <a:pt x="5887693" y="0"/>
                  </a:cubicBezTo>
                  <a:cubicBezTo>
                    <a:pt x="6029735" y="-6665"/>
                    <a:pt x="6190696" y="-7293"/>
                    <a:pt x="6417636" y="0"/>
                  </a:cubicBezTo>
                  <a:cubicBezTo>
                    <a:pt x="6644576" y="7293"/>
                    <a:pt x="6539658" y="-1613"/>
                    <a:pt x="6648636" y="0"/>
                  </a:cubicBezTo>
                  <a:cubicBezTo>
                    <a:pt x="6757614" y="1613"/>
                    <a:pt x="6892780" y="7241"/>
                    <a:pt x="7029108" y="0"/>
                  </a:cubicBezTo>
                  <a:cubicBezTo>
                    <a:pt x="7165436" y="-7241"/>
                    <a:pt x="7190119" y="-6282"/>
                    <a:pt x="7260109" y="0"/>
                  </a:cubicBezTo>
                  <a:cubicBezTo>
                    <a:pt x="7330099" y="6282"/>
                    <a:pt x="7534943" y="617"/>
                    <a:pt x="7790052" y="0"/>
                  </a:cubicBezTo>
                  <a:cubicBezTo>
                    <a:pt x="8045161" y="-617"/>
                    <a:pt x="7950513" y="-8924"/>
                    <a:pt x="8021052" y="0"/>
                  </a:cubicBezTo>
                  <a:cubicBezTo>
                    <a:pt x="8091591" y="8924"/>
                    <a:pt x="8594058" y="1539"/>
                    <a:pt x="8999408" y="0"/>
                  </a:cubicBezTo>
                  <a:cubicBezTo>
                    <a:pt x="9404758" y="-1539"/>
                    <a:pt x="9259227" y="3849"/>
                    <a:pt x="9379880" y="0"/>
                  </a:cubicBezTo>
                  <a:cubicBezTo>
                    <a:pt x="9500533" y="-3849"/>
                    <a:pt x="9516103" y="258"/>
                    <a:pt x="9610880" y="0"/>
                  </a:cubicBezTo>
                  <a:cubicBezTo>
                    <a:pt x="9705657" y="-258"/>
                    <a:pt x="10082954" y="32724"/>
                    <a:pt x="10290294" y="0"/>
                  </a:cubicBezTo>
                  <a:cubicBezTo>
                    <a:pt x="10497634" y="-32724"/>
                    <a:pt x="10449621" y="-210"/>
                    <a:pt x="10521295" y="0"/>
                  </a:cubicBezTo>
                  <a:cubicBezTo>
                    <a:pt x="10592969" y="210"/>
                    <a:pt x="10652339" y="-157"/>
                    <a:pt x="10752295" y="0"/>
                  </a:cubicBezTo>
                  <a:cubicBezTo>
                    <a:pt x="10852251" y="157"/>
                    <a:pt x="11174717" y="-25973"/>
                    <a:pt x="11431709" y="0"/>
                  </a:cubicBezTo>
                  <a:cubicBezTo>
                    <a:pt x="11688701" y="25973"/>
                    <a:pt x="11931100" y="43620"/>
                    <a:pt x="12410065" y="0"/>
                  </a:cubicBezTo>
                  <a:cubicBezTo>
                    <a:pt x="12889030" y="-43620"/>
                    <a:pt x="12793198" y="31771"/>
                    <a:pt x="13089479" y="0"/>
                  </a:cubicBezTo>
                  <a:cubicBezTo>
                    <a:pt x="13385760" y="-31771"/>
                    <a:pt x="13416315" y="3988"/>
                    <a:pt x="13619421" y="0"/>
                  </a:cubicBezTo>
                  <a:cubicBezTo>
                    <a:pt x="13822527" y="-3988"/>
                    <a:pt x="14154752" y="33481"/>
                    <a:pt x="14298835" y="0"/>
                  </a:cubicBezTo>
                  <a:cubicBezTo>
                    <a:pt x="14442918" y="-33481"/>
                    <a:pt x="14867357" y="23964"/>
                    <a:pt x="15236426" y="0"/>
                  </a:cubicBezTo>
                  <a:cubicBezTo>
                    <a:pt x="15392347" y="26866"/>
                    <a:pt x="15547386" y="147034"/>
                    <a:pt x="15525750" y="289324"/>
                  </a:cubicBezTo>
                  <a:cubicBezTo>
                    <a:pt x="15519744" y="491960"/>
                    <a:pt x="15553682" y="614932"/>
                    <a:pt x="15525750" y="867954"/>
                  </a:cubicBezTo>
                  <a:cubicBezTo>
                    <a:pt x="15497819" y="1120976"/>
                    <a:pt x="15506217" y="1182158"/>
                    <a:pt x="15525750" y="1446584"/>
                  </a:cubicBezTo>
                  <a:cubicBezTo>
                    <a:pt x="15498714" y="1611362"/>
                    <a:pt x="15379665" y="1725483"/>
                    <a:pt x="15236426" y="1735908"/>
                  </a:cubicBezTo>
                  <a:cubicBezTo>
                    <a:pt x="14937281" y="1743559"/>
                    <a:pt x="14790485" y="1732139"/>
                    <a:pt x="14557012" y="1735908"/>
                  </a:cubicBezTo>
                  <a:cubicBezTo>
                    <a:pt x="14323539" y="1739677"/>
                    <a:pt x="14033958" y="1738776"/>
                    <a:pt x="13578657" y="1735908"/>
                  </a:cubicBezTo>
                  <a:cubicBezTo>
                    <a:pt x="13123356" y="1733040"/>
                    <a:pt x="13312462" y="1756263"/>
                    <a:pt x="13048714" y="1735908"/>
                  </a:cubicBezTo>
                  <a:cubicBezTo>
                    <a:pt x="12784966" y="1715553"/>
                    <a:pt x="12650493" y="1748267"/>
                    <a:pt x="12518771" y="1735908"/>
                  </a:cubicBezTo>
                  <a:cubicBezTo>
                    <a:pt x="12387049" y="1723549"/>
                    <a:pt x="11888745" y="1741032"/>
                    <a:pt x="11689886" y="1735908"/>
                  </a:cubicBezTo>
                  <a:cubicBezTo>
                    <a:pt x="11491027" y="1730784"/>
                    <a:pt x="11150480" y="1747279"/>
                    <a:pt x="11010473" y="1735908"/>
                  </a:cubicBezTo>
                  <a:cubicBezTo>
                    <a:pt x="10870466" y="1724537"/>
                    <a:pt x="10633583" y="1761281"/>
                    <a:pt x="10480530" y="1735908"/>
                  </a:cubicBezTo>
                  <a:cubicBezTo>
                    <a:pt x="10327477" y="1710535"/>
                    <a:pt x="10207356" y="1737696"/>
                    <a:pt x="9950587" y="1735908"/>
                  </a:cubicBezTo>
                  <a:cubicBezTo>
                    <a:pt x="9693818" y="1734120"/>
                    <a:pt x="9521122" y="1736265"/>
                    <a:pt x="9271173" y="1735908"/>
                  </a:cubicBezTo>
                  <a:cubicBezTo>
                    <a:pt x="9021224" y="1735551"/>
                    <a:pt x="8631293" y="1729749"/>
                    <a:pt x="8292818" y="1735908"/>
                  </a:cubicBezTo>
                  <a:cubicBezTo>
                    <a:pt x="7954344" y="1742067"/>
                    <a:pt x="7595833" y="1736751"/>
                    <a:pt x="7314462" y="1735908"/>
                  </a:cubicBezTo>
                  <a:cubicBezTo>
                    <a:pt x="7033091" y="1735065"/>
                    <a:pt x="6985177" y="1747557"/>
                    <a:pt x="6784519" y="1735908"/>
                  </a:cubicBezTo>
                  <a:cubicBezTo>
                    <a:pt x="6583861" y="1724259"/>
                    <a:pt x="6074492" y="1701280"/>
                    <a:pt x="5806163" y="1735908"/>
                  </a:cubicBezTo>
                  <a:cubicBezTo>
                    <a:pt x="5537834" y="1770536"/>
                    <a:pt x="5407295" y="1727901"/>
                    <a:pt x="5126750" y="1735908"/>
                  </a:cubicBezTo>
                  <a:cubicBezTo>
                    <a:pt x="4846205" y="1743915"/>
                    <a:pt x="4435460" y="1744567"/>
                    <a:pt x="4148394" y="1735908"/>
                  </a:cubicBezTo>
                  <a:cubicBezTo>
                    <a:pt x="3861328" y="1727249"/>
                    <a:pt x="3476547" y="1758719"/>
                    <a:pt x="3170038" y="1735908"/>
                  </a:cubicBezTo>
                  <a:cubicBezTo>
                    <a:pt x="2863529" y="1713097"/>
                    <a:pt x="2704471" y="1762337"/>
                    <a:pt x="2490624" y="1735908"/>
                  </a:cubicBezTo>
                  <a:cubicBezTo>
                    <a:pt x="2276777" y="1709479"/>
                    <a:pt x="2371497" y="1745772"/>
                    <a:pt x="2259624" y="1735908"/>
                  </a:cubicBezTo>
                  <a:cubicBezTo>
                    <a:pt x="2147751" y="1726044"/>
                    <a:pt x="2097952" y="1735801"/>
                    <a:pt x="2028623" y="1735908"/>
                  </a:cubicBezTo>
                  <a:cubicBezTo>
                    <a:pt x="1959294" y="1736015"/>
                    <a:pt x="1762203" y="1731165"/>
                    <a:pt x="1648151" y="1735908"/>
                  </a:cubicBezTo>
                  <a:cubicBezTo>
                    <a:pt x="1534099" y="1740651"/>
                    <a:pt x="963644" y="1773526"/>
                    <a:pt x="289324" y="1735908"/>
                  </a:cubicBezTo>
                  <a:cubicBezTo>
                    <a:pt x="124071" y="1748880"/>
                    <a:pt x="-7497" y="1634022"/>
                    <a:pt x="0" y="1446584"/>
                  </a:cubicBezTo>
                  <a:cubicBezTo>
                    <a:pt x="17100" y="1261203"/>
                    <a:pt x="23152" y="1089354"/>
                    <a:pt x="0" y="891099"/>
                  </a:cubicBezTo>
                  <a:cubicBezTo>
                    <a:pt x="-23152" y="692845"/>
                    <a:pt x="-21670" y="416259"/>
                    <a:pt x="0" y="289324"/>
                  </a:cubicBezTo>
                  <a:close/>
                </a:path>
                <a:path w="15525750" h="1735908" stroke="0" extrusionOk="0">
                  <a:moveTo>
                    <a:pt x="0" y="289324"/>
                  </a:moveTo>
                  <a:cubicBezTo>
                    <a:pt x="11507" y="111533"/>
                    <a:pt x="122891" y="-5075"/>
                    <a:pt x="289324" y="0"/>
                  </a:cubicBezTo>
                  <a:cubicBezTo>
                    <a:pt x="398777" y="7980"/>
                    <a:pt x="481664" y="618"/>
                    <a:pt x="669796" y="0"/>
                  </a:cubicBezTo>
                  <a:cubicBezTo>
                    <a:pt x="857928" y="-618"/>
                    <a:pt x="991990" y="-8804"/>
                    <a:pt x="1199738" y="0"/>
                  </a:cubicBezTo>
                  <a:cubicBezTo>
                    <a:pt x="1407486" y="8804"/>
                    <a:pt x="1368847" y="-4700"/>
                    <a:pt x="1430739" y="0"/>
                  </a:cubicBezTo>
                  <a:cubicBezTo>
                    <a:pt x="1492631" y="4700"/>
                    <a:pt x="2127481" y="39294"/>
                    <a:pt x="2409095" y="0"/>
                  </a:cubicBezTo>
                  <a:cubicBezTo>
                    <a:pt x="2690709" y="-39294"/>
                    <a:pt x="2549400" y="-2244"/>
                    <a:pt x="2640095" y="0"/>
                  </a:cubicBezTo>
                  <a:cubicBezTo>
                    <a:pt x="2730790" y="2244"/>
                    <a:pt x="3287150" y="-1123"/>
                    <a:pt x="3618451" y="0"/>
                  </a:cubicBezTo>
                  <a:cubicBezTo>
                    <a:pt x="3949752" y="1123"/>
                    <a:pt x="3781476" y="-6370"/>
                    <a:pt x="3849452" y="0"/>
                  </a:cubicBezTo>
                  <a:cubicBezTo>
                    <a:pt x="3917428" y="6370"/>
                    <a:pt x="4010162" y="1191"/>
                    <a:pt x="4080453" y="0"/>
                  </a:cubicBezTo>
                  <a:cubicBezTo>
                    <a:pt x="4150744" y="-1191"/>
                    <a:pt x="4677790" y="14052"/>
                    <a:pt x="4909337" y="0"/>
                  </a:cubicBezTo>
                  <a:cubicBezTo>
                    <a:pt x="5140884" y="-14052"/>
                    <a:pt x="5314227" y="19818"/>
                    <a:pt x="5588751" y="0"/>
                  </a:cubicBezTo>
                  <a:cubicBezTo>
                    <a:pt x="5863275" y="-19818"/>
                    <a:pt x="6093377" y="12270"/>
                    <a:pt x="6417636" y="0"/>
                  </a:cubicBezTo>
                  <a:cubicBezTo>
                    <a:pt x="6741896" y="-12270"/>
                    <a:pt x="6548517" y="-10340"/>
                    <a:pt x="6648636" y="0"/>
                  </a:cubicBezTo>
                  <a:cubicBezTo>
                    <a:pt x="6748755" y="10340"/>
                    <a:pt x="7211333" y="37931"/>
                    <a:pt x="7477521" y="0"/>
                  </a:cubicBezTo>
                  <a:cubicBezTo>
                    <a:pt x="7743709" y="-37931"/>
                    <a:pt x="7608354" y="-5247"/>
                    <a:pt x="7708522" y="0"/>
                  </a:cubicBezTo>
                  <a:cubicBezTo>
                    <a:pt x="7808690" y="5247"/>
                    <a:pt x="7891555" y="-2613"/>
                    <a:pt x="7939523" y="0"/>
                  </a:cubicBezTo>
                  <a:cubicBezTo>
                    <a:pt x="7987491" y="2613"/>
                    <a:pt x="8441898" y="-24371"/>
                    <a:pt x="8768407" y="0"/>
                  </a:cubicBezTo>
                  <a:cubicBezTo>
                    <a:pt x="9094916" y="24371"/>
                    <a:pt x="9051976" y="-6395"/>
                    <a:pt x="9148879" y="0"/>
                  </a:cubicBezTo>
                  <a:cubicBezTo>
                    <a:pt x="9245782" y="6395"/>
                    <a:pt x="9752571" y="-11416"/>
                    <a:pt x="10127235" y="0"/>
                  </a:cubicBezTo>
                  <a:cubicBezTo>
                    <a:pt x="10501899" y="11416"/>
                    <a:pt x="10552459" y="-21981"/>
                    <a:pt x="10956120" y="0"/>
                  </a:cubicBezTo>
                  <a:cubicBezTo>
                    <a:pt x="11359781" y="21981"/>
                    <a:pt x="11560116" y="25807"/>
                    <a:pt x="11934475" y="0"/>
                  </a:cubicBezTo>
                  <a:cubicBezTo>
                    <a:pt x="12308834" y="-25807"/>
                    <a:pt x="12116632" y="-3580"/>
                    <a:pt x="12165476" y="0"/>
                  </a:cubicBezTo>
                  <a:cubicBezTo>
                    <a:pt x="12214320" y="3580"/>
                    <a:pt x="12294190" y="9285"/>
                    <a:pt x="12396477" y="0"/>
                  </a:cubicBezTo>
                  <a:cubicBezTo>
                    <a:pt x="12498764" y="-9285"/>
                    <a:pt x="12794133" y="-321"/>
                    <a:pt x="12926419" y="0"/>
                  </a:cubicBezTo>
                  <a:cubicBezTo>
                    <a:pt x="13058705" y="321"/>
                    <a:pt x="13066020" y="5986"/>
                    <a:pt x="13157420" y="0"/>
                  </a:cubicBezTo>
                  <a:cubicBezTo>
                    <a:pt x="13248820" y="-5986"/>
                    <a:pt x="13281662" y="5421"/>
                    <a:pt x="13388421" y="0"/>
                  </a:cubicBezTo>
                  <a:cubicBezTo>
                    <a:pt x="13495180" y="-5421"/>
                    <a:pt x="13516962" y="-4384"/>
                    <a:pt x="13619421" y="0"/>
                  </a:cubicBezTo>
                  <a:cubicBezTo>
                    <a:pt x="13721880" y="4384"/>
                    <a:pt x="14328744" y="47670"/>
                    <a:pt x="14597777" y="0"/>
                  </a:cubicBezTo>
                  <a:cubicBezTo>
                    <a:pt x="14866810" y="-47670"/>
                    <a:pt x="15003735" y="1112"/>
                    <a:pt x="15236426" y="0"/>
                  </a:cubicBezTo>
                  <a:cubicBezTo>
                    <a:pt x="15406201" y="-6099"/>
                    <a:pt x="15530632" y="122705"/>
                    <a:pt x="15525750" y="289324"/>
                  </a:cubicBezTo>
                  <a:cubicBezTo>
                    <a:pt x="15525546" y="447656"/>
                    <a:pt x="15543741" y="642606"/>
                    <a:pt x="15525750" y="833236"/>
                  </a:cubicBezTo>
                  <a:cubicBezTo>
                    <a:pt x="15507759" y="1023866"/>
                    <a:pt x="15540928" y="1307089"/>
                    <a:pt x="15525750" y="1446584"/>
                  </a:cubicBezTo>
                  <a:cubicBezTo>
                    <a:pt x="15505684" y="1602002"/>
                    <a:pt x="15370016" y="1712795"/>
                    <a:pt x="15236426" y="1735908"/>
                  </a:cubicBezTo>
                  <a:cubicBezTo>
                    <a:pt x="15089328" y="1752029"/>
                    <a:pt x="14840963" y="1725767"/>
                    <a:pt x="14706483" y="1735908"/>
                  </a:cubicBezTo>
                  <a:cubicBezTo>
                    <a:pt x="14572003" y="1746049"/>
                    <a:pt x="14347564" y="1728563"/>
                    <a:pt x="14176541" y="1735908"/>
                  </a:cubicBezTo>
                  <a:cubicBezTo>
                    <a:pt x="14005518" y="1743253"/>
                    <a:pt x="13941240" y="1740513"/>
                    <a:pt x="13796069" y="1735908"/>
                  </a:cubicBezTo>
                  <a:cubicBezTo>
                    <a:pt x="13650898" y="1731303"/>
                    <a:pt x="13627164" y="1727389"/>
                    <a:pt x="13565068" y="1735908"/>
                  </a:cubicBezTo>
                  <a:cubicBezTo>
                    <a:pt x="13502972" y="1744427"/>
                    <a:pt x="13264862" y="1753731"/>
                    <a:pt x="13184597" y="1735908"/>
                  </a:cubicBezTo>
                  <a:cubicBezTo>
                    <a:pt x="13104332" y="1718085"/>
                    <a:pt x="12900997" y="1722586"/>
                    <a:pt x="12654654" y="1735908"/>
                  </a:cubicBezTo>
                  <a:cubicBezTo>
                    <a:pt x="12408311" y="1749230"/>
                    <a:pt x="12145197" y="1767651"/>
                    <a:pt x="11676298" y="1735908"/>
                  </a:cubicBezTo>
                  <a:cubicBezTo>
                    <a:pt x="11207399" y="1704165"/>
                    <a:pt x="11116071" y="1760115"/>
                    <a:pt x="10697942" y="1735908"/>
                  </a:cubicBezTo>
                  <a:cubicBezTo>
                    <a:pt x="10279813" y="1711701"/>
                    <a:pt x="10518171" y="1727328"/>
                    <a:pt x="10466942" y="1735908"/>
                  </a:cubicBezTo>
                  <a:cubicBezTo>
                    <a:pt x="10415713" y="1744488"/>
                    <a:pt x="10155036" y="1748745"/>
                    <a:pt x="9936999" y="1735908"/>
                  </a:cubicBezTo>
                  <a:cubicBezTo>
                    <a:pt x="9718962" y="1723071"/>
                    <a:pt x="9815531" y="1726913"/>
                    <a:pt x="9705998" y="1735908"/>
                  </a:cubicBezTo>
                  <a:cubicBezTo>
                    <a:pt x="9596465" y="1744903"/>
                    <a:pt x="9229138" y="1702894"/>
                    <a:pt x="9026585" y="1735908"/>
                  </a:cubicBezTo>
                  <a:cubicBezTo>
                    <a:pt x="8824032" y="1768922"/>
                    <a:pt x="8656050" y="1729555"/>
                    <a:pt x="8347171" y="1735908"/>
                  </a:cubicBezTo>
                  <a:cubicBezTo>
                    <a:pt x="8038292" y="1742261"/>
                    <a:pt x="7927072" y="1735922"/>
                    <a:pt x="7518286" y="1735908"/>
                  </a:cubicBezTo>
                  <a:cubicBezTo>
                    <a:pt x="7109501" y="1735894"/>
                    <a:pt x="7131238" y="1745632"/>
                    <a:pt x="6838872" y="1735908"/>
                  </a:cubicBezTo>
                  <a:cubicBezTo>
                    <a:pt x="6546506" y="1726184"/>
                    <a:pt x="6363757" y="1773475"/>
                    <a:pt x="6009988" y="1735908"/>
                  </a:cubicBezTo>
                  <a:cubicBezTo>
                    <a:pt x="5656219" y="1698341"/>
                    <a:pt x="5768666" y="1718215"/>
                    <a:pt x="5629516" y="1735908"/>
                  </a:cubicBezTo>
                  <a:cubicBezTo>
                    <a:pt x="5490366" y="1753601"/>
                    <a:pt x="5134657" y="1714918"/>
                    <a:pt x="4950102" y="1735908"/>
                  </a:cubicBezTo>
                  <a:cubicBezTo>
                    <a:pt x="4765547" y="1756898"/>
                    <a:pt x="4744264" y="1740608"/>
                    <a:pt x="4569630" y="1735908"/>
                  </a:cubicBezTo>
                  <a:cubicBezTo>
                    <a:pt x="4394996" y="1731208"/>
                    <a:pt x="4015538" y="1704075"/>
                    <a:pt x="3740746" y="1735908"/>
                  </a:cubicBezTo>
                  <a:cubicBezTo>
                    <a:pt x="3465954" y="1767741"/>
                    <a:pt x="3279543" y="1772303"/>
                    <a:pt x="2911861" y="1735908"/>
                  </a:cubicBezTo>
                  <a:cubicBezTo>
                    <a:pt x="2544180" y="1699513"/>
                    <a:pt x="2190436" y="1720671"/>
                    <a:pt x="1933505" y="1735908"/>
                  </a:cubicBezTo>
                  <a:cubicBezTo>
                    <a:pt x="1676574" y="1751145"/>
                    <a:pt x="1791087" y="1745132"/>
                    <a:pt x="1702505" y="1735908"/>
                  </a:cubicBezTo>
                  <a:cubicBezTo>
                    <a:pt x="1613923" y="1726684"/>
                    <a:pt x="1425664" y="1743933"/>
                    <a:pt x="1172562" y="1735908"/>
                  </a:cubicBezTo>
                  <a:cubicBezTo>
                    <a:pt x="919460" y="1727883"/>
                    <a:pt x="724961" y="1729932"/>
                    <a:pt x="289324" y="1735908"/>
                  </a:cubicBezTo>
                  <a:cubicBezTo>
                    <a:pt x="119299" y="1732789"/>
                    <a:pt x="13587" y="1594923"/>
                    <a:pt x="0" y="1446584"/>
                  </a:cubicBezTo>
                  <a:cubicBezTo>
                    <a:pt x="4620" y="1204958"/>
                    <a:pt x="22290" y="1062806"/>
                    <a:pt x="0" y="902672"/>
                  </a:cubicBezTo>
                  <a:cubicBezTo>
                    <a:pt x="-22290" y="742538"/>
                    <a:pt x="-18536" y="423539"/>
                    <a:pt x="0" y="289324"/>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Hình ảnh 25">
              <a:extLst>
                <a:ext uri="{FF2B5EF4-FFF2-40B4-BE49-F238E27FC236}">
                  <a16:creationId xmlns:a16="http://schemas.microsoft.com/office/drawing/2014/main" id="{7572B9C5-8E4C-7CDD-6819-DDC3BEA56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51557"/>
              <a:ext cx="1752600" cy="1918594"/>
            </a:xfrm>
            <a:prstGeom prst="rect">
              <a:avLst/>
            </a:prstGeom>
          </p:spPr>
        </p:pic>
        <p:sp>
          <p:nvSpPr>
            <p:cNvPr id="28" name="Hình chữ nhật 27">
              <a:extLst>
                <a:ext uri="{FF2B5EF4-FFF2-40B4-BE49-F238E27FC236}">
                  <a16:creationId xmlns:a16="http://schemas.microsoft.com/office/drawing/2014/main" id="{AC1D401E-8117-F483-B2AA-5A7B1AB31A1B}"/>
                </a:ext>
              </a:extLst>
            </p:cNvPr>
            <p:cNvSpPr/>
            <p:nvPr/>
          </p:nvSpPr>
          <p:spPr>
            <a:xfrm>
              <a:off x="1905000" y="509148"/>
              <a:ext cx="14987079" cy="1569660"/>
            </a:xfrm>
            <a:prstGeom prst="rect">
              <a:avLst/>
            </a:prstGeom>
            <a:noFill/>
          </p:spPr>
          <p:txBody>
            <a:bodyPr wrap="square" lIns="91440" tIns="45720" rIns="91440" bIns="45720">
              <a:spAutoFit/>
            </a:bodyPr>
            <a:lstStyle/>
            <a:p>
              <a:r>
                <a:rPr lang="vi-VN" sz="4800">
                  <a:ln w="0"/>
                  <a:latin typeface="+mj-lt"/>
                </a:rPr>
                <a:t>Sắm vai xử lí tình huống thể hiện trách nhiệm, lòng biết ơn với các thành viên trong gia đình.</a:t>
              </a:r>
              <a:endParaRPr lang="vi-VN" sz="4800" b="0" cap="none" spc="0">
                <a:ln w="0"/>
                <a:solidFill>
                  <a:schemeClr val="tx1"/>
                </a:solidFill>
                <a:latin typeface="+mj-lt"/>
              </a:endParaRPr>
            </a:p>
          </p:txBody>
        </p:sp>
      </p:grpSp>
      <p:sp>
        <p:nvSpPr>
          <p:cNvPr id="5" name="Hình chữ nhật: Góc Tròn 4">
            <a:extLst>
              <a:ext uri="{FF2B5EF4-FFF2-40B4-BE49-F238E27FC236}">
                <a16:creationId xmlns:a16="http://schemas.microsoft.com/office/drawing/2014/main" id="{E55A690C-A5C9-E2B6-6CCA-ECEC5CAE10EB}"/>
              </a:ext>
            </a:extLst>
          </p:cNvPr>
          <p:cNvSpPr/>
          <p:nvPr/>
        </p:nvSpPr>
        <p:spPr>
          <a:xfrm>
            <a:off x="295273" y="2802889"/>
            <a:ext cx="8839200" cy="5732709"/>
          </a:xfrm>
          <a:prstGeom prst="roundRect">
            <a:avLst/>
          </a:prstGeom>
          <a:solidFill>
            <a:srgbClr val="CCFF99"/>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DA544524-CE5E-65C8-AF49-B8C315BD3BDA}"/>
              </a:ext>
            </a:extLst>
          </p:cNvPr>
          <p:cNvSpPr/>
          <p:nvPr/>
        </p:nvSpPr>
        <p:spPr>
          <a:xfrm>
            <a:off x="9067800" y="2802889"/>
            <a:ext cx="8839200" cy="5732709"/>
          </a:xfrm>
          <a:prstGeom prst="roundRect">
            <a:avLst/>
          </a:prstGeom>
          <a:solidFill>
            <a:srgbClr val="CCFFFF"/>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a:extLst>
              <a:ext uri="{FF2B5EF4-FFF2-40B4-BE49-F238E27FC236}">
                <a16:creationId xmlns:a16="http://schemas.microsoft.com/office/drawing/2014/main" id="{F0A24DA6-449B-25EB-549A-8AB5FC7B09D4}"/>
              </a:ext>
            </a:extLst>
          </p:cNvPr>
          <p:cNvSpPr/>
          <p:nvPr/>
        </p:nvSpPr>
        <p:spPr>
          <a:xfrm rot="-717662" flipH="1">
            <a:off x="16696175" y="6915601"/>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4" name="Nhóm 23">
            <a:extLst>
              <a:ext uri="{FF2B5EF4-FFF2-40B4-BE49-F238E27FC236}">
                <a16:creationId xmlns:a16="http://schemas.microsoft.com/office/drawing/2014/main" id="{784AD1B6-7FDB-1450-ED70-292277E17FD8}"/>
              </a:ext>
            </a:extLst>
          </p:cNvPr>
          <p:cNvGrpSpPr/>
          <p:nvPr/>
        </p:nvGrpSpPr>
        <p:grpSpPr>
          <a:xfrm>
            <a:off x="1066800" y="2639922"/>
            <a:ext cx="4114800" cy="1159511"/>
            <a:chOff x="609600" y="2639922"/>
            <a:chExt cx="4114800" cy="1159511"/>
          </a:xfrm>
        </p:grpSpPr>
        <p:sp>
          <p:nvSpPr>
            <p:cNvPr id="7" name="Freeform 7">
              <a:extLst>
                <a:ext uri="{FF2B5EF4-FFF2-40B4-BE49-F238E27FC236}">
                  <a16:creationId xmlns:a16="http://schemas.microsoft.com/office/drawing/2014/main" id="{F959B50F-F6DC-B780-6C86-D2AA883F4C62}"/>
                </a:ext>
              </a:extLst>
            </p:cNvPr>
            <p:cNvSpPr/>
            <p:nvPr/>
          </p:nvSpPr>
          <p:spPr>
            <a:xfrm>
              <a:off x="609600" y="2639922"/>
              <a:ext cx="4114800" cy="1159511"/>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Hộp Văn bản 22">
              <a:extLst>
                <a:ext uri="{FF2B5EF4-FFF2-40B4-BE49-F238E27FC236}">
                  <a16:creationId xmlns:a16="http://schemas.microsoft.com/office/drawing/2014/main" id="{67F17E40-D1DF-D8DA-366D-44D752E02BC9}"/>
                </a:ext>
              </a:extLst>
            </p:cNvPr>
            <p:cNvSpPr txBox="1">
              <a:spLocks noChangeAspect="1"/>
            </p:cNvSpPr>
            <p:nvPr/>
          </p:nvSpPr>
          <p:spPr>
            <a:xfrm>
              <a:off x="934701" y="2918679"/>
              <a:ext cx="3424504" cy="629717"/>
            </a:xfrm>
            <a:custGeom>
              <a:avLst/>
              <a:gdLst/>
              <a:ahLst/>
              <a:cxnLst/>
              <a:rect l="l" t="t" r="r" b="b"/>
              <a:pathLst>
                <a:path w="3424504" h="629717">
                  <a:moveTo>
                    <a:pt x="2083003" y="460858"/>
                  </a:moveTo>
                  <a:lnTo>
                    <a:pt x="2083466" y="461604"/>
                  </a:lnTo>
                  <a:lnTo>
                    <a:pt x="2083613" y="462077"/>
                  </a:lnTo>
                  <a:close/>
                  <a:moveTo>
                    <a:pt x="2875788" y="312725"/>
                  </a:moveTo>
                  <a:cubicBezTo>
                    <a:pt x="2871724" y="313538"/>
                    <a:pt x="2869488" y="314148"/>
                    <a:pt x="2869082" y="314554"/>
                  </a:cubicBezTo>
                  <a:cubicBezTo>
                    <a:pt x="2868269" y="317805"/>
                    <a:pt x="2867457" y="322885"/>
                    <a:pt x="2866644" y="329794"/>
                  </a:cubicBezTo>
                  <a:cubicBezTo>
                    <a:pt x="2866237" y="333045"/>
                    <a:pt x="2866034" y="336195"/>
                    <a:pt x="2866034" y="339243"/>
                  </a:cubicBezTo>
                  <a:cubicBezTo>
                    <a:pt x="2866034" y="342291"/>
                    <a:pt x="2866034" y="345440"/>
                    <a:pt x="2866034" y="348692"/>
                  </a:cubicBezTo>
                  <a:cubicBezTo>
                    <a:pt x="2866034" y="358852"/>
                    <a:pt x="2866644" y="369418"/>
                    <a:pt x="2867863" y="380391"/>
                  </a:cubicBezTo>
                  <a:cubicBezTo>
                    <a:pt x="2868676" y="386080"/>
                    <a:pt x="2869286" y="391364"/>
                    <a:pt x="2869692" y="396240"/>
                  </a:cubicBezTo>
                  <a:cubicBezTo>
                    <a:pt x="2870098" y="401117"/>
                    <a:pt x="2870708" y="405791"/>
                    <a:pt x="2871521" y="410261"/>
                  </a:cubicBezTo>
                  <a:cubicBezTo>
                    <a:pt x="2871521" y="411480"/>
                    <a:pt x="2871825" y="413716"/>
                    <a:pt x="2872435" y="416967"/>
                  </a:cubicBezTo>
                  <a:cubicBezTo>
                    <a:pt x="2873045" y="420218"/>
                    <a:pt x="2873857" y="423774"/>
                    <a:pt x="2874873" y="427635"/>
                  </a:cubicBezTo>
                  <a:cubicBezTo>
                    <a:pt x="2875889" y="431496"/>
                    <a:pt x="2876905" y="434950"/>
                    <a:pt x="2877921" y="437998"/>
                  </a:cubicBezTo>
                  <a:cubicBezTo>
                    <a:pt x="2878429" y="439522"/>
                    <a:pt x="2878912" y="440716"/>
                    <a:pt x="2879369" y="441579"/>
                  </a:cubicBezTo>
                  <a:lnTo>
                    <a:pt x="2880201" y="442606"/>
                  </a:lnTo>
                  <a:lnTo>
                    <a:pt x="2887370" y="444399"/>
                  </a:lnTo>
                  <a:cubicBezTo>
                    <a:pt x="2890215" y="444399"/>
                    <a:pt x="2893263" y="443383"/>
                    <a:pt x="2896514" y="441351"/>
                  </a:cubicBezTo>
                  <a:cubicBezTo>
                    <a:pt x="2895701" y="430784"/>
                    <a:pt x="2894889" y="420320"/>
                    <a:pt x="2894076" y="409956"/>
                  </a:cubicBezTo>
                  <a:cubicBezTo>
                    <a:pt x="2893263" y="399593"/>
                    <a:pt x="2892450" y="389535"/>
                    <a:pt x="2891637" y="379781"/>
                  </a:cubicBezTo>
                  <a:cubicBezTo>
                    <a:pt x="2890824" y="370028"/>
                    <a:pt x="2890113" y="359664"/>
                    <a:pt x="2889504" y="348692"/>
                  </a:cubicBezTo>
                  <a:cubicBezTo>
                    <a:pt x="2888894" y="337719"/>
                    <a:pt x="2888183" y="326136"/>
                    <a:pt x="2887370" y="313944"/>
                  </a:cubicBezTo>
                  <a:cubicBezTo>
                    <a:pt x="2882900" y="312725"/>
                    <a:pt x="2879039" y="312319"/>
                    <a:pt x="2875788" y="312725"/>
                  </a:cubicBezTo>
                  <a:close/>
                  <a:moveTo>
                    <a:pt x="2220773" y="295656"/>
                  </a:moveTo>
                  <a:lnTo>
                    <a:pt x="2212157" y="297810"/>
                  </a:lnTo>
                  <a:lnTo>
                    <a:pt x="2211476" y="300533"/>
                  </a:lnTo>
                  <a:cubicBezTo>
                    <a:pt x="2211171" y="302362"/>
                    <a:pt x="2210816" y="305004"/>
                    <a:pt x="2210409" y="308458"/>
                  </a:cubicBezTo>
                  <a:cubicBezTo>
                    <a:pt x="2209597" y="315773"/>
                    <a:pt x="2208987" y="323901"/>
                    <a:pt x="2208581" y="332842"/>
                  </a:cubicBezTo>
                  <a:cubicBezTo>
                    <a:pt x="2208174" y="337719"/>
                    <a:pt x="2207971" y="342799"/>
                    <a:pt x="2207971" y="348082"/>
                  </a:cubicBezTo>
                  <a:cubicBezTo>
                    <a:pt x="2207971" y="353365"/>
                    <a:pt x="2207971" y="358852"/>
                    <a:pt x="2207971" y="364541"/>
                  </a:cubicBezTo>
                  <a:cubicBezTo>
                    <a:pt x="2207971" y="370231"/>
                    <a:pt x="2207971" y="375819"/>
                    <a:pt x="2207971" y="381305"/>
                  </a:cubicBezTo>
                  <a:cubicBezTo>
                    <a:pt x="2207971" y="386792"/>
                    <a:pt x="2208174" y="392380"/>
                    <a:pt x="2208581" y="398069"/>
                  </a:cubicBezTo>
                  <a:cubicBezTo>
                    <a:pt x="2209393" y="409042"/>
                    <a:pt x="2210003" y="418796"/>
                    <a:pt x="2210409" y="427330"/>
                  </a:cubicBezTo>
                  <a:cubicBezTo>
                    <a:pt x="2210816" y="435052"/>
                    <a:pt x="2211832" y="441148"/>
                    <a:pt x="2213457" y="445618"/>
                  </a:cubicBezTo>
                  <a:cubicBezTo>
                    <a:pt x="2217928" y="448463"/>
                    <a:pt x="2222195" y="448463"/>
                    <a:pt x="2226259" y="445618"/>
                  </a:cubicBezTo>
                  <a:cubicBezTo>
                    <a:pt x="2227072" y="444805"/>
                    <a:pt x="2227681" y="440944"/>
                    <a:pt x="2228088" y="434036"/>
                  </a:cubicBezTo>
                  <a:cubicBezTo>
                    <a:pt x="2228901" y="426720"/>
                    <a:pt x="2229510" y="417576"/>
                    <a:pt x="2229917" y="406604"/>
                  </a:cubicBezTo>
                  <a:cubicBezTo>
                    <a:pt x="2230729" y="395631"/>
                    <a:pt x="2231339" y="384048"/>
                    <a:pt x="2231746" y="371856"/>
                  </a:cubicBezTo>
                  <a:cubicBezTo>
                    <a:pt x="2232152" y="365760"/>
                    <a:pt x="2232355" y="359868"/>
                    <a:pt x="2232355" y="354178"/>
                  </a:cubicBezTo>
                  <a:cubicBezTo>
                    <a:pt x="2232355" y="348488"/>
                    <a:pt x="2232355" y="342799"/>
                    <a:pt x="2232355" y="337109"/>
                  </a:cubicBezTo>
                  <a:cubicBezTo>
                    <a:pt x="2232355" y="331420"/>
                    <a:pt x="2232355" y="326340"/>
                    <a:pt x="2232355" y="321869"/>
                  </a:cubicBezTo>
                  <a:cubicBezTo>
                    <a:pt x="2232355" y="317399"/>
                    <a:pt x="2232152" y="313335"/>
                    <a:pt x="2231746" y="309677"/>
                  </a:cubicBezTo>
                  <a:cubicBezTo>
                    <a:pt x="2230933" y="301956"/>
                    <a:pt x="2230323" y="297892"/>
                    <a:pt x="2229917" y="297485"/>
                  </a:cubicBezTo>
                  <a:cubicBezTo>
                    <a:pt x="2228697" y="296266"/>
                    <a:pt x="2225650" y="295656"/>
                    <a:pt x="2220773" y="295656"/>
                  </a:cubicBezTo>
                  <a:close/>
                  <a:moveTo>
                    <a:pt x="393802" y="232868"/>
                  </a:moveTo>
                  <a:lnTo>
                    <a:pt x="393770" y="233103"/>
                  </a:lnTo>
                  <a:lnTo>
                    <a:pt x="393192" y="233477"/>
                  </a:lnTo>
                  <a:close/>
                  <a:moveTo>
                    <a:pt x="2555214" y="208484"/>
                  </a:moveTo>
                  <a:cubicBezTo>
                    <a:pt x="2584069" y="208484"/>
                    <a:pt x="2607335" y="212344"/>
                    <a:pt x="2625014" y="220066"/>
                  </a:cubicBezTo>
                  <a:cubicBezTo>
                    <a:pt x="2642692" y="227788"/>
                    <a:pt x="2656611" y="238760"/>
                    <a:pt x="2666771" y="252984"/>
                  </a:cubicBezTo>
                  <a:cubicBezTo>
                    <a:pt x="2676931" y="267208"/>
                    <a:pt x="2683738" y="284277"/>
                    <a:pt x="2687193" y="304191"/>
                  </a:cubicBezTo>
                  <a:cubicBezTo>
                    <a:pt x="2690647" y="324104"/>
                    <a:pt x="2692374" y="346253"/>
                    <a:pt x="2692374" y="370637"/>
                  </a:cubicBezTo>
                  <a:cubicBezTo>
                    <a:pt x="2692374" y="393802"/>
                    <a:pt x="2691460" y="417068"/>
                    <a:pt x="2689631" y="440436"/>
                  </a:cubicBezTo>
                  <a:cubicBezTo>
                    <a:pt x="2687802" y="463804"/>
                    <a:pt x="2684653" y="487071"/>
                    <a:pt x="2680182" y="510236"/>
                  </a:cubicBezTo>
                  <a:cubicBezTo>
                    <a:pt x="2679370" y="512674"/>
                    <a:pt x="2675204" y="514808"/>
                    <a:pt x="2667686" y="516636"/>
                  </a:cubicBezTo>
                  <a:cubicBezTo>
                    <a:pt x="2660167" y="518465"/>
                    <a:pt x="2651633" y="519989"/>
                    <a:pt x="2642082" y="521208"/>
                  </a:cubicBezTo>
                  <a:cubicBezTo>
                    <a:pt x="2632532" y="522428"/>
                    <a:pt x="2623185" y="523240"/>
                    <a:pt x="2614041" y="523647"/>
                  </a:cubicBezTo>
                  <a:cubicBezTo>
                    <a:pt x="2604897" y="524053"/>
                    <a:pt x="2598292" y="524256"/>
                    <a:pt x="2594229" y="524256"/>
                  </a:cubicBezTo>
                  <a:cubicBezTo>
                    <a:pt x="2592197" y="524256"/>
                    <a:pt x="2588742" y="524155"/>
                    <a:pt x="2583865" y="523952"/>
                  </a:cubicBezTo>
                  <a:cubicBezTo>
                    <a:pt x="2578989" y="523748"/>
                    <a:pt x="2574011" y="523342"/>
                    <a:pt x="2568930" y="522732"/>
                  </a:cubicBezTo>
                  <a:cubicBezTo>
                    <a:pt x="2563850" y="522123"/>
                    <a:pt x="2559177" y="521208"/>
                    <a:pt x="2554909" y="519989"/>
                  </a:cubicBezTo>
                  <a:cubicBezTo>
                    <a:pt x="2550642" y="518770"/>
                    <a:pt x="2548103" y="516941"/>
                    <a:pt x="2547289" y="514503"/>
                  </a:cubicBezTo>
                  <a:cubicBezTo>
                    <a:pt x="2546883" y="514096"/>
                    <a:pt x="2546680" y="508813"/>
                    <a:pt x="2546680" y="498653"/>
                  </a:cubicBezTo>
                  <a:lnTo>
                    <a:pt x="2546680" y="463296"/>
                  </a:lnTo>
                  <a:lnTo>
                    <a:pt x="2546680" y="417576"/>
                  </a:lnTo>
                  <a:cubicBezTo>
                    <a:pt x="2546680" y="402946"/>
                    <a:pt x="2546578" y="388316"/>
                    <a:pt x="2546375" y="373685"/>
                  </a:cubicBezTo>
                  <a:cubicBezTo>
                    <a:pt x="2546172" y="359055"/>
                    <a:pt x="2545257" y="344424"/>
                    <a:pt x="2543632" y="329794"/>
                  </a:cubicBezTo>
                  <a:cubicBezTo>
                    <a:pt x="2542413" y="317602"/>
                    <a:pt x="2540990" y="309677"/>
                    <a:pt x="2539365" y="306020"/>
                  </a:cubicBezTo>
                  <a:cubicBezTo>
                    <a:pt x="2537333" y="304800"/>
                    <a:pt x="2534488" y="304800"/>
                    <a:pt x="2530830" y="306020"/>
                  </a:cubicBezTo>
                  <a:cubicBezTo>
                    <a:pt x="2527173" y="307239"/>
                    <a:pt x="2524938" y="308255"/>
                    <a:pt x="2524125" y="309068"/>
                  </a:cubicBezTo>
                  <a:cubicBezTo>
                    <a:pt x="2523719" y="311912"/>
                    <a:pt x="2523109" y="317196"/>
                    <a:pt x="2522296" y="324917"/>
                  </a:cubicBezTo>
                  <a:cubicBezTo>
                    <a:pt x="2521890" y="328575"/>
                    <a:pt x="2521686" y="332537"/>
                    <a:pt x="2521686" y="336804"/>
                  </a:cubicBezTo>
                  <a:cubicBezTo>
                    <a:pt x="2521686" y="341072"/>
                    <a:pt x="2521686" y="345847"/>
                    <a:pt x="2521686" y="351130"/>
                  </a:cubicBezTo>
                  <a:lnTo>
                    <a:pt x="2521686" y="384658"/>
                  </a:lnTo>
                  <a:lnTo>
                    <a:pt x="2521686" y="421234"/>
                  </a:lnTo>
                  <a:cubicBezTo>
                    <a:pt x="2521280" y="449682"/>
                    <a:pt x="2521280" y="480772"/>
                    <a:pt x="2521686" y="514503"/>
                  </a:cubicBezTo>
                  <a:cubicBezTo>
                    <a:pt x="2520467" y="516128"/>
                    <a:pt x="2517521" y="517449"/>
                    <a:pt x="2512847" y="518465"/>
                  </a:cubicBezTo>
                  <a:cubicBezTo>
                    <a:pt x="2508174" y="519481"/>
                    <a:pt x="2503195" y="520192"/>
                    <a:pt x="2497912" y="520599"/>
                  </a:cubicBezTo>
                  <a:cubicBezTo>
                    <a:pt x="2492629" y="521005"/>
                    <a:pt x="2487447" y="521310"/>
                    <a:pt x="2482367" y="521513"/>
                  </a:cubicBezTo>
                  <a:cubicBezTo>
                    <a:pt x="2477287" y="521716"/>
                    <a:pt x="2473731" y="521818"/>
                    <a:pt x="2471699" y="521818"/>
                  </a:cubicBezTo>
                  <a:cubicBezTo>
                    <a:pt x="2469261" y="521818"/>
                    <a:pt x="2464181" y="521716"/>
                    <a:pt x="2456459" y="521513"/>
                  </a:cubicBezTo>
                  <a:cubicBezTo>
                    <a:pt x="2448737" y="521310"/>
                    <a:pt x="2440609" y="520904"/>
                    <a:pt x="2432075" y="520294"/>
                  </a:cubicBezTo>
                  <a:cubicBezTo>
                    <a:pt x="2423541" y="519684"/>
                    <a:pt x="2415718" y="518770"/>
                    <a:pt x="2408606" y="517551"/>
                  </a:cubicBezTo>
                  <a:cubicBezTo>
                    <a:pt x="2401494" y="516332"/>
                    <a:pt x="2397531" y="514706"/>
                    <a:pt x="2396718" y="512674"/>
                  </a:cubicBezTo>
                  <a:cubicBezTo>
                    <a:pt x="2392248" y="485852"/>
                    <a:pt x="2389200" y="458826"/>
                    <a:pt x="2387575" y="431597"/>
                  </a:cubicBezTo>
                  <a:cubicBezTo>
                    <a:pt x="2385949" y="404368"/>
                    <a:pt x="2384730" y="377140"/>
                    <a:pt x="2383917" y="349911"/>
                  </a:cubicBezTo>
                  <a:cubicBezTo>
                    <a:pt x="2383104" y="335280"/>
                    <a:pt x="2382698" y="320650"/>
                    <a:pt x="2382698" y="306020"/>
                  </a:cubicBezTo>
                  <a:cubicBezTo>
                    <a:pt x="2382698" y="291389"/>
                    <a:pt x="2382698" y="276759"/>
                    <a:pt x="2382698" y="262128"/>
                  </a:cubicBezTo>
                  <a:cubicBezTo>
                    <a:pt x="2382698" y="253188"/>
                    <a:pt x="2383104" y="248311"/>
                    <a:pt x="2383917" y="247498"/>
                  </a:cubicBezTo>
                  <a:lnTo>
                    <a:pt x="2380259" y="248717"/>
                  </a:lnTo>
                  <a:cubicBezTo>
                    <a:pt x="2391639" y="240996"/>
                    <a:pt x="2404542" y="234595"/>
                    <a:pt x="2418969" y="229515"/>
                  </a:cubicBezTo>
                  <a:cubicBezTo>
                    <a:pt x="2433396" y="224435"/>
                    <a:pt x="2448331" y="220371"/>
                    <a:pt x="2463774" y="217323"/>
                  </a:cubicBezTo>
                  <a:cubicBezTo>
                    <a:pt x="2479217" y="214275"/>
                    <a:pt x="2494864" y="212040"/>
                    <a:pt x="2510714" y="210617"/>
                  </a:cubicBezTo>
                  <a:cubicBezTo>
                    <a:pt x="2526563" y="209195"/>
                    <a:pt x="2541397" y="208484"/>
                    <a:pt x="2555214" y="208484"/>
                  </a:cubicBezTo>
                  <a:close/>
                  <a:moveTo>
                    <a:pt x="1834363" y="208484"/>
                  </a:moveTo>
                  <a:cubicBezTo>
                    <a:pt x="1847774" y="208484"/>
                    <a:pt x="1859356" y="209093"/>
                    <a:pt x="1869110" y="210312"/>
                  </a:cubicBezTo>
                  <a:cubicBezTo>
                    <a:pt x="1878863" y="211532"/>
                    <a:pt x="1883740" y="213767"/>
                    <a:pt x="1883740" y="217018"/>
                  </a:cubicBezTo>
                  <a:cubicBezTo>
                    <a:pt x="1883334" y="221082"/>
                    <a:pt x="1883029" y="225654"/>
                    <a:pt x="1882826" y="230734"/>
                  </a:cubicBezTo>
                  <a:cubicBezTo>
                    <a:pt x="1882623" y="235814"/>
                    <a:pt x="1882521" y="241808"/>
                    <a:pt x="1882521" y="248717"/>
                  </a:cubicBezTo>
                  <a:cubicBezTo>
                    <a:pt x="1882521" y="271882"/>
                    <a:pt x="1882826" y="294640"/>
                    <a:pt x="1883435" y="316992"/>
                  </a:cubicBezTo>
                  <a:cubicBezTo>
                    <a:pt x="1884045" y="339344"/>
                    <a:pt x="1884756" y="362103"/>
                    <a:pt x="1885569" y="385268"/>
                  </a:cubicBezTo>
                  <a:cubicBezTo>
                    <a:pt x="1885569" y="386893"/>
                    <a:pt x="1885772" y="390246"/>
                    <a:pt x="1886178" y="395326"/>
                  </a:cubicBezTo>
                  <a:cubicBezTo>
                    <a:pt x="1886585" y="400406"/>
                    <a:pt x="1887093" y="405791"/>
                    <a:pt x="1887702" y="411480"/>
                  </a:cubicBezTo>
                  <a:cubicBezTo>
                    <a:pt x="1888312" y="417170"/>
                    <a:pt x="1889023" y="422352"/>
                    <a:pt x="1889836" y="427025"/>
                  </a:cubicBezTo>
                  <a:cubicBezTo>
                    <a:pt x="1890649" y="431699"/>
                    <a:pt x="1891665" y="434442"/>
                    <a:pt x="1892884" y="435255"/>
                  </a:cubicBezTo>
                  <a:cubicBezTo>
                    <a:pt x="1894510" y="434848"/>
                    <a:pt x="1896034" y="434544"/>
                    <a:pt x="1897456" y="434340"/>
                  </a:cubicBezTo>
                  <a:cubicBezTo>
                    <a:pt x="1898878" y="434137"/>
                    <a:pt x="1900606" y="433629"/>
                    <a:pt x="1902638" y="432816"/>
                  </a:cubicBezTo>
                  <a:cubicBezTo>
                    <a:pt x="1904670" y="432004"/>
                    <a:pt x="1906397" y="431394"/>
                    <a:pt x="1907819" y="430988"/>
                  </a:cubicBezTo>
                  <a:cubicBezTo>
                    <a:pt x="1909242" y="430581"/>
                    <a:pt x="1910359" y="430175"/>
                    <a:pt x="1911172" y="429768"/>
                  </a:cubicBezTo>
                  <a:cubicBezTo>
                    <a:pt x="1909953" y="407823"/>
                    <a:pt x="1909140" y="385979"/>
                    <a:pt x="1908734" y="364236"/>
                  </a:cubicBezTo>
                  <a:cubicBezTo>
                    <a:pt x="1908327" y="342494"/>
                    <a:pt x="1908124" y="320650"/>
                    <a:pt x="1908124" y="298704"/>
                  </a:cubicBezTo>
                  <a:lnTo>
                    <a:pt x="1908124" y="246279"/>
                  </a:lnTo>
                  <a:cubicBezTo>
                    <a:pt x="1908124" y="238964"/>
                    <a:pt x="1908124" y="233071"/>
                    <a:pt x="1908124" y="228600"/>
                  </a:cubicBezTo>
                  <a:cubicBezTo>
                    <a:pt x="1908124" y="224130"/>
                    <a:pt x="1908327" y="220879"/>
                    <a:pt x="1908734" y="218847"/>
                  </a:cubicBezTo>
                  <a:lnTo>
                    <a:pt x="1902638" y="221895"/>
                  </a:lnTo>
                  <a:cubicBezTo>
                    <a:pt x="1903044" y="217831"/>
                    <a:pt x="1908327" y="214783"/>
                    <a:pt x="1918487" y="212751"/>
                  </a:cubicBezTo>
                  <a:cubicBezTo>
                    <a:pt x="1923364" y="211938"/>
                    <a:pt x="1928647" y="211328"/>
                    <a:pt x="1934337" y="210922"/>
                  </a:cubicBezTo>
                  <a:cubicBezTo>
                    <a:pt x="1940026" y="210516"/>
                    <a:pt x="1946326" y="210312"/>
                    <a:pt x="1953235" y="210312"/>
                  </a:cubicBezTo>
                  <a:cubicBezTo>
                    <a:pt x="1961769" y="210312"/>
                    <a:pt x="1970405" y="210516"/>
                    <a:pt x="1979143" y="210922"/>
                  </a:cubicBezTo>
                  <a:cubicBezTo>
                    <a:pt x="1987880" y="211328"/>
                    <a:pt x="1996516" y="211938"/>
                    <a:pt x="2005051" y="212751"/>
                  </a:cubicBezTo>
                  <a:cubicBezTo>
                    <a:pt x="2012366" y="213157"/>
                    <a:pt x="2017954" y="213767"/>
                    <a:pt x="2021815" y="214580"/>
                  </a:cubicBezTo>
                  <a:cubicBezTo>
                    <a:pt x="2025675" y="215392"/>
                    <a:pt x="2028520" y="216815"/>
                    <a:pt x="2030349" y="218847"/>
                  </a:cubicBezTo>
                  <a:cubicBezTo>
                    <a:pt x="2032178" y="220879"/>
                    <a:pt x="2033295" y="223825"/>
                    <a:pt x="2033702" y="227686"/>
                  </a:cubicBezTo>
                  <a:cubicBezTo>
                    <a:pt x="2034108" y="231547"/>
                    <a:pt x="2034514" y="236728"/>
                    <a:pt x="2034921" y="243231"/>
                  </a:cubicBezTo>
                  <a:cubicBezTo>
                    <a:pt x="2035327" y="249327"/>
                    <a:pt x="2035632" y="256032"/>
                    <a:pt x="2035835" y="263348"/>
                  </a:cubicBezTo>
                  <a:cubicBezTo>
                    <a:pt x="2036038" y="270663"/>
                    <a:pt x="2036140" y="278588"/>
                    <a:pt x="2036140" y="287122"/>
                  </a:cubicBezTo>
                  <a:cubicBezTo>
                    <a:pt x="2036140" y="294031"/>
                    <a:pt x="2036140" y="301346"/>
                    <a:pt x="2036140" y="309068"/>
                  </a:cubicBezTo>
                  <a:cubicBezTo>
                    <a:pt x="2036140" y="316789"/>
                    <a:pt x="2035937" y="324714"/>
                    <a:pt x="2035531" y="332842"/>
                  </a:cubicBezTo>
                  <a:lnTo>
                    <a:pt x="2033702" y="382220"/>
                  </a:lnTo>
                  <a:cubicBezTo>
                    <a:pt x="2032889" y="396850"/>
                    <a:pt x="2032279" y="411582"/>
                    <a:pt x="2031873" y="426416"/>
                  </a:cubicBezTo>
                  <a:cubicBezTo>
                    <a:pt x="2031467" y="441249"/>
                    <a:pt x="2030857" y="455981"/>
                    <a:pt x="2030044" y="470612"/>
                  </a:cubicBezTo>
                  <a:cubicBezTo>
                    <a:pt x="2030044" y="471831"/>
                    <a:pt x="2029943" y="474472"/>
                    <a:pt x="2029739" y="478536"/>
                  </a:cubicBezTo>
                  <a:cubicBezTo>
                    <a:pt x="2029536" y="482600"/>
                    <a:pt x="2029130" y="487071"/>
                    <a:pt x="2028520" y="491948"/>
                  </a:cubicBezTo>
                  <a:cubicBezTo>
                    <a:pt x="2027911" y="496824"/>
                    <a:pt x="2027403" y="501193"/>
                    <a:pt x="2026996" y="505054"/>
                  </a:cubicBezTo>
                  <a:cubicBezTo>
                    <a:pt x="2026590" y="508915"/>
                    <a:pt x="2025980" y="511252"/>
                    <a:pt x="2025167" y="512064"/>
                  </a:cubicBezTo>
                  <a:cubicBezTo>
                    <a:pt x="2023948" y="513690"/>
                    <a:pt x="2021307" y="515112"/>
                    <a:pt x="2017243" y="516332"/>
                  </a:cubicBezTo>
                  <a:cubicBezTo>
                    <a:pt x="2015211" y="517144"/>
                    <a:pt x="2012874" y="517652"/>
                    <a:pt x="2010232" y="517856"/>
                  </a:cubicBezTo>
                  <a:cubicBezTo>
                    <a:pt x="2007591" y="518059"/>
                    <a:pt x="2004644" y="518364"/>
                    <a:pt x="2001393" y="518770"/>
                  </a:cubicBezTo>
                  <a:cubicBezTo>
                    <a:pt x="1994484" y="519583"/>
                    <a:pt x="1987575" y="520192"/>
                    <a:pt x="1980667" y="520599"/>
                  </a:cubicBezTo>
                  <a:cubicBezTo>
                    <a:pt x="1973758" y="521005"/>
                    <a:pt x="1966849" y="521208"/>
                    <a:pt x="1959940" y="521208"/>
                  </a:cubicBezTo>
                  <a:cubicBezTo>
                    <a:pt x="1958314" y="521208"/>
                    <a:pt x="1955571" y="521208"/>
                    <a:pt x="1951711" y="521208"/>
                  </a:cubicBezTo>
                  <a:cubicBezTo>
                    <a:pt x="1947850" y="521208"/>
                    <a:pt x="1943887" y="521005"/>
                    <a:pt x="1939823" y="520599"/>
                  </a:cubicBezTo>
                  <a:cubicBezTo>
                    <a:pt x="1935759" y="520192"/>
                    <a:pt x="1931898" y="519684"/>
                    <a:pt x="1928241" y="519075"/>
                  </a:cubicBezTo>
                  <a:cubicBezTo>
                    <a:pt x="1924583" y="518465"/>
                    <a:pt x="1922145" y="517754"/>
                    <a:pt x="1920926" y="516941"/>
                  </a:cubicBezTo>
                  <a:cubicBezTo>
                    <a:pt x="1918894" y="516128"/>
                    <a:pt x="1917268" y="512471"/>
                    <a:pt x="1916049" y="505968"/>
                  </a:cubicBezTo>
                  <a:cubicBezTo>
                    <a:pt x="1901825" y="511252"/>
                    <a:pt x="1887499" y="515417"/>
                    <a:pt x="1873072" y="518465"/>
                  </a:cubicBezTo>
                  <a:cubicBezTo>
                    <a:pt x="1858645" y="521513"/>
                    <a:pt x="1843710" y="523037"/>
                    <a:pt x="1828267" y="523037"/>
                  </a:cubicBezTo>
                  <a:lnTo>
                    <a:pt x="1816684" y="523037"/>
                  </a:lnTo>
                  <a:cubicBezTo>
                    <a:pt x="1803679" y="523037"/>
                    <a:pt x="1792605" y="519888"/>
                    <a:pt x="1783461" y="513588"/>
                  </a:cubicBezTo>
                  <a:cubicBezTo>
                    <a:pt x="1774317" y="507289"/>
                    <a:pt x="1766697" y="499060"/>
                    <a:pt x="1760601" y="488900"/>
                  </a:cubicBezTo>
                  <a:cubicBezTo>
                    <a:pt x="1754505" y="478740"/>
                    <a:pt x="1749628" y="467259"/>
                    <a:pt x="1745971" y="454457"/>
                  </a:cubicBezTo>
                  <a:cubicBezTo>
                    <a:pt x="1742313" y="441656"/>
                    <a:pt x="1739570" y="428549"/>
                    <a:pt x="1737741" y="415138"/>
                  </a:cubicBezTo>
                  <a:cubicBezTo>
                    <a:pt x="1735912" y="401727"/>
                    <a:pt x="1734693" y="388620"/>
                    <a:pt x="1734083" y="375819"/>
                  </a:cubicBezTo>
                  <a:cubicBezTo>
                    <a:pt x="1733474" y="363017"/>
                    <a:pt x="1733169" y="351740"/>
                    <a:pt x="1733169" y="341986"/>
                  </a:cubicBezTo>
                  <a:cubicBezTo>
                    <a:pt x="1733169" y="322885"/>
                    <a:pt x="1733575" y="303683"/>
                    <a:pt x="1734388" y="284379"/>
                  </a:cubicBezTo>
                  <a:cubicBezTo>
                    <a:pt x="1735201" y="265075"/>
                    <a:pt x="1737843" y="246076"/>
                    <a:pt x="1742313" y="227381"/>
                  </a:cubicBezTo>
                  <a:cubicBezTo>
                    <a:pt x="1742719" y="224536"/>
                    <a:pt x="1745971" y="221895"/>
                    <a:pt x="1752067" y="219456"/>
                  </a:cubicBezTo>
                  <a:cubicBezTo>
                    <a:pt x="1764665" y="214580"/>
                    <a:pt x="1778178" y="211532"/>
                    <a:pt x="1792605" y="210312"/>
                  </a:cubicBezTo>
                  <a:cubicBezTo>
                    <a:pt x="1807032" y="209093"/>
                    <a:pt x="1820951" y="208484"/>
                    <a:pt x="1834363" y="208484"/>
                  </a:cubicBezTo>
                  <a:close/>
                  <a:moveTo>
                    <a:pt x="726414" y="208484"/>
                  </a:moveTo>
                  <a:cubicBezTo>
                    <a:pt x="755269" y="208484"/>
                    <a:pt x="778535" y="212344"/>
                    <a:pt x="796214" y="220066"/>
                  </a:cubicBezTo>
                  <a:cubicBezTo>
                    <a:pt x="813892" y="227788"/>
                    <a:pt x="827811" y="238760"/>
                    <a:pt x="837971" y="252984"/>
                  </a:cubicBezTo>
                  <a:cubicBezTo>
                    <a:pt x="848131" y="267208"/>
                    <a:pt x="854939" y="284277"/>
                    <a:pt x="858393" y="304191"/>
                  </a:cubicBezTo>
                  <a:cubicBezTo>
                    <a:pt x="861847" y="324104"/>
                    <a:pt x="863574" y="346253"/>
                    <a:pt x="863574" y="370637"/>
                  </a:cubicBezTo>
                  <a:cubicBezTo>
                    <a:pt x="863574" y="393802"/>
                    <a:pt x="862660" y="417068"/>
                    <a:pt x="860831" y="440436"/>
                  </a:cubicBezTo>
                  <a:cubicBezTo>
                    <a:pt x="859002" y="463804"/>
                    <a:pt x="855853" y="487071"/>
                    <a:pt x="851382" y="510236"/>
                  </a:cubicBezTo>
                  <a:cubicBezTo>
                    <a:pt x="850570" y="512674"/>
                    <a:pt x="846404" y="514808"/>
                    <a:pt x="838886" y="516636"/>
                  </a:cubicBezTo>
                  <a:cubicBezTo>
                    <a:pt x="831367" y="518465"/>
                    <a:pt x="822833" y="519989"/>
                    <a:pt x="813282" y="521208"/>
                  </a:cubicBezTo>
                  <a:cubicBezTo>
                    <a:pt x="803732" y="522428"/>
                    <a:pt x="794385" y="523240"/>
                    <a:pt x="785241" y="523647"/>
                  </a:cubicBezTo>
                  <a:cubicBezTo>
                    <a:pt x="776097" y="524053"/>
                    <a:pt x="769493" y="524256"/>
                    <a:pt x="765429" y="524256"/>
                  </a:cubicBezTo>
                  <a:cubicBezTo>
                    <a:pt x="763397" y="524256"/>
                    <a:pt x="759942" y="524155"/>
                    <a:pt x="755066" y="523952"/>
                  </a:cubicBezTo>
                  <a:cubicBezTo>
                    <a:pt x="750189" y="523748"/>
                    <a:pt x="745210" y="523342"/>
                    <a:pt x="740131" y="522732"/>
                  </a:cubicBezTo>
                  <a:cubicBezTo>
                    <a:pt x="735050" y="522123"/>
                    <a:pt x="730377" y="521208"/>
                    <a:pt x="726110" y="519989"/>
                  </a:cubicBezTo>
                  <a:cubicBezTo>
                    <a:pt x="721842" y="518770"/>
                    <a:pt x="719302" y="516941"/>
                    <a:pt x="718490" y="514503"/>
                  </a:cubicBezTo>
                  <a:cubicBezTo>
                    <a:pt x="718083" y="514096"/>
                    <a:pt x="717880" y="508813"/>
                    <a:pt x="717880" y="498653"/>
                  </a:cubicBezTo>
                  <a:lnTo>
                    <a:pt x="717880" y="463296"/>
                  </a:lnTo>
                  <a:lnTo>
                    <a:pt x="717880" y="417576"/>
                  </a:lnTo>
                  <a:cubicBezTo>
                    <a:pt x="717880" y="402946"/>
                    <a:pt x="717778" y="388316"/>
                    <a:pt x="717575" y="373685"/>
                  </a:cubicBezTo>
                  <a:cubicBezTo>
                    <a:pt x="717372" y="359055"/>
                    <a:pt x="716458" y="344424"/>
                    <a:pt x="714832" y="329794"/>
                  </a:cubicBezTo>
                  <a:cubicBezTo>
                    <a:pt x="713613" y="317602"/>
                    <a:pt x="712190" y="309677"/>
                    <a:pt x="710565" y="306020"/>
                  </a:cubicBezTo>
                  <a:cubicBezTo>
                    <a:pt x="708533" y="304800"/>
                    <a:pt x="705688" y="304800"/>
                    <a:pt x="702031" y="306020"/>
                  </a:cubicBezTo>
                  <a:cubicBezTo>
                    <a:pt x="698373" y="307239"/>
                    <a:pt x="696138" y="308255"/>
                    <a:pt x="695325" y="309068"/>
                  </a:cubicBezTo>
                  <a:cubicBezTo>
                    <a:pt x="694918" y="311912"/>
                    <a:pt x="694309" y="317196"/>
                    <a:pt x="693496" y="324917"/>
                  </a:cubicBezTo>
                  <a:cubicBezTo>
                    <a:pt x="693090" y="328575"/>
                    <a:pt x="692886" y="332537"/>
                    <a:pt x="692886" y="336804"/>
                  </a:cubicBezTo>
                  <a:cubicBezTo>
                    <a:pt x="692886" y="341072"/>
                    <a:pt x="692886" y="345847"/>
                    <a:pt x="692886" y="351130"/>
                  </a:cubicBezTo>
                  <a:lnTo>
                    <a:pt x="692886" y="384658"/>
                  </a:lnTo>
                  <a:lnTo>
                    <a:pt x="692886" y="421234"/>
                  </a:lnTo>
                  <a:cubicBezTo>
                    <a:pt x="692480" y="449682"/>
                    <a:pt x="692480" y="480772"/>
                    <a:pt x="692886" y="514503"/>
                  </a:cubicBezTo>
                  <a:cubicBezTo>
                    <a:pt x="691667" y="516128"/>
                    <a:pt x="688721" y="517449"/>
                    <a:pt x="684047" y="518465"/>
                  </a:cubicBezTo>
                  <a:cubicBezTo>
                    <a:pt x="679374" y="519481"/>
                    <a:pt x="674395" y="520192"/>
                    <a:pt x="669112" y="520599"/>
                  </a:cubicBezTo>
                  <a:cubicBezTo>
                    <a:pt x="663829" y="521005"/>
                    <a:pt x="658647" y="521310"/>
                    <a:pt x="653567" y="521513"/>
                  </a:cubicBezTo>
                  <a:cubicBezTo>
                    <a:pt x="648487" y="521716"/>
                    <a:pt x="644931" y="521818"/>
                    <a:pt x="642899" y="521818"/>
                  </a:cubicBezTo>
                  <a:cubicBezTo>
                    <a:pt x="640461" y="521818"/>
                    <a:pt x="635381" y="521716"/>
                    <a:pt x="627659" y="521513"/>
                  </a:cubicBezTo>
                  <a:cubicBezTo>
                    <a:pt x="619938" y="521310"/>
                    <a:pt x="611810" y="520904"/>
                    <a:pt x="603275" y="520294"/>
                  </a:cubicBezTo>
                  <a:cubicBezTo>
                    <a:pt x="594741" y="519684"/>
                    <a:pt x="586918" y="518770"/>
                    <a:pt x="579806" y="517551"/>
                  </a:cubicBezTo>
                  <a:cubicBezTo>
                    <a:pt x="572694" y="516332"/>
                    <a:pt x="568731" y="514706"/>
                    <a:pt x="567918" y="512674"/>
                  </a:cubicBezTo>
                  <a:cubicBezTo>
                    <a:pt x="563448" y="485852"/>
                    <a:pt x="560400" y="458826"/>
                    <a:pt x="558774" y="431597"/>
                  </a:cubicBezTo>
                  <a:cubicBezTo>
                    <a:pt x="557149" y="404368"/>
                    <a:pt x="555930" y="377140"/>
                    <a:pt x="555117" y="349911"/>
                  </a:cubicBezTo>
                  <a:cubicBezTo>
                    <a:pt x="554304" y="335280"/>
                    <a:pt x="553898" y="320650"/>
                    <a:pt x="553898" y="306020"/>
                  </a:cubicBezTo>
                  <a:cubicBezTo>
                    <a:pt x="553898" y="291389"/>
                    <a:pt x="553898" y="276759"/>
                    <a:pt x="553898" y="262128"/>
                  </a:cubicBezTo>
                  <a:cubicBezTo>
                    <a:pt x="553898" y="253188"/>
                    <a:pt x="554304" y="248311"/>
                    <a:pt x="555117" y="247498"/>
                  </a:cubicBezTo>
                  <a:lnTo>
                    <a:pt x="551459" y="248717"/>
                  </a:lnTo>
                  <a:cubicBezTo>
                    <a:pt x="562839" y="240996"/>
                    <a:pt x="575742" y="234595"/>
                    <a:pt x="590169" y="229515"/>
                  </a:cubicBezTo>
                  <a:cubicBezTo>
                    <a:pt x="604596" y="224435"/>
                    <a:pt x="619531" y="220371"/>
                    <a:pt x="634974" y="217323"/>
                  </a:cubicBezTo>
                  <a:cubicBezTo>
                    <a:pt x="650418" y="214275"/>
                    <a:pt x="666064" y="212040"/>
                    <a:pt x="681914" y="210617"/>
                  </a:cubicBezTo>
                  <a:cubicBezTo>
                    <a:pt x="697763" y="209195"/>
                    <a:pt x="712597" y="208484"/>
                    <a:pt x="726414" y="208484"/>
                  </a:cubicBezTo>
                  <a:close/>
                  <a:moveTo>
                    <a:pt x="2223821" y="207874"/>
                  </a:moveTo>
                  <a:cubicBezTo>
                    <a:pt x="2240483" y="207874"/>
                    <a:pt x="2256333" y="209093"/>
                    <a:pt x="2271369" y="211532"/>
                  </a:cubicBezTo>
                  <a:cubicBezTo>
                    <a:pt x="2287219" y="213970"/>
                    <a:pt x="2301240" y="217831"/>
                    <a:pt x="2313432" y="223114"/>
                  </a:cubicBezTo>
                  <a:cubicBezTo>
                    <a:pt x="2326437" y="228397"/>
                    <a:pt x="2337409" y="235103"/>
                    <a:pt x="2346350" y="243231"/>
                  </a:cubicBezTo>
                  <a:cubicBezTo>
                    <a:pt x="2355291" y="250952"/>
                    <a:pt x="2361387" y="260503"/>
                    <a:pt x="2364638" y="271882"/>
                  </a:cubicBezTo>
                  <a:cubicBezTo>
                    <a:pt x="2366264" y="278384"/>
                    <a:pt x="2367483" y="286106"/>
                    <a:pt x="2368296" y="295047"/>
                  </a:cubicBezTo>
                  <a:cubicBezTo>
                    <a:pt x="2368702" y="299517"/>
                    <a:pt x="2369007" y="303988"/>
                    <a:pt x="2369210" y="308458"/>
                  </a:cubicBezTo>
                  <a:cubicBezTo>
                    <a:pt x="2369413" y="312928"/>
                    <a:pt x="2369515" y="317602"/>
                    <a:pt x="2369515" y="322479"/>
                  </a:cubicBezTo>
                  <a:cubicBezTo>
                    <a:pt x="2369515" y="336703"/>
                    <a:pt x="2368905" y="351130"/>
                    <a:pt x="2367686" y="365760"/>
                  </a:cubicBezTo>
                  <a:cubicBezTo>
                    <a:pt x="2366873" y="373076"/>
                    <a:pt x="2366061" y="380188"/>
                    <a:pt x="2365248" y="387096"/>
                  </a:cubicBezTo>
                  <a:cubicBezTo>
                    <a:pt x="2364435" y="394005"/>
                    <a:pt x="2363622" y="400914"/>
                    <a:pt x="2362809" y="407823"/>
                  </a:cubicBezTo>
                  <a:cubicBezTo>
                    <a:pt x="2361184" y="421234"/>
                    <a:pt x="2359355" y="432816"/>
                    <a:pt x="2357323" y="442570"/>
                  </a:cubicBezTo>
                  <a:cubicBezTo>
                    <a:pt x="2355697" y="452324"/>
                    <a:pt x="2353869" y="459029"/>
                    <a:pt x="2351837" y="462687"/>
                  </a:cubicBezTo>
                  <a:cubicBezTo>
                    <a:pt x="2346960" y="473253"/>
                    <a:pt x="2340051" y="482397"/>
                    <a:pt x="2331110" y="490119"/>
                  </a:cubicBezTo>
                  <a:cubicBezTo>
                    <a:pt x="2321763" y="498247"/>
                    <a:pt x="2311197" y="504952"/>
                    <a:pt x="2299411" y="510236"/>
                  </a:cubicBezTo>
                  <a:cubicBezTo>
                    <a:pt x="2287626" y="515519"/>
                    <a:pt x="2274621" y="519380"/>
                    <a:pt x="2260397" y="521818"/>
                  </a:cubicBezTo>
                  <a:cubicBezTo>
                    <a:pt x="2246579" y="524256"/>
                    <a:pt x="2232355" y="525476"/>
                    <a:pt x="2217725" y="525476"/>
                  </a:cubicBezTo>
                  <a:cubicBezTo>
                    <a:pt x="2203907" y="525476"/>
                    <a:pt x="2189886" y="524256"/>
                    <a:pt x="2175662" y="521818"/>
                  </a:cubicBezTo>
                  <a:cubicBezTo>
                    <a:pt x="2162657" y="519380"/>
                    <a:pt x="2149653" y="515316"/>
                    <a:pt x="2136648" y="509626"/>
                  </a:cubicBezTo>
                  <a:cubicBezTo>
                    <a:pt x="2124862" y="504343"/>
                    <a:pt x="2114296" y="497637"/>
                    <a:pt x="2104949" y="489509"/>
                  </a:cubicBezTo>
                  <a:cubicBezTo>
                    <a:pt x="2100478" y="485648"/>
                    <a:pt x="2096414" y="481330"/>
                    <a:pt x="2092757" y="476555"/>
                  </a:cubicBezTo>
                  <a:lnTo>
                    <a:pt x="2083466" y="461604"/>
                  </a:lnTo>
                  <a:lnTo>
                    <a:pt x="2081022" y="453695"/>
                  </a:lnTo>
                  <a:cubicBezTo>
                    <a:pt x="2080107" y="450342"/>
                    <a:pt x="2079142" y="446431"/>
                    <a:pt x="2078126" y="441960"/>
                  </a:cubicBezTo>
                  <a:cubicBezTo>
                    <a:pt x="2076501" y="432613"/>
                    <a:pt x="2074672" y="422250"/>
                    <a:pt x="2072640" y="410871"/>
                  </a:cubicBezTo>
                  <a:cubicBezTo>
                    <a:pt x="2071827" y="405181"/>
                    <a:pt x="2071116" y="399288"/>
                    <a:pt x="2070506" y="393192"/>
                  </a:cubicBezTo>
                  <a:cubicBezTo>
                    <a:pt x="2069897" y="387096"/>
                    <a:pt x="2069185" y="380797"/>
                    <a:pt x="2068373" y="374295"/>
                  </a:cubicBezTo>
                  <a:cubicBezTo>
                    <a:pt x="2067153" y="361290"/>
                    <a:pt x="2066544" y="348488"/>
                    <a:pt x="2066544" y="335890"/>
                  </a:cubicBezTo>
                  <a:cubicBezTo>
                    <a:pt x="2066544" y="322479"/>
                    <a:pt x="2067153" y="310084"/>
                    <a:pt x="2068373" y="298704"/>
                  </a:cubicBezTo>
                  <a:cubicBezTo>
                    <a:pt x="2069592" y="287732"/>
                    <a:pt x="2071827" y="278588"/>
                    <a:pt x="2075078" y="271272"/>
                  </a:cubicBezTo>
                  <a:cubicBezTo>
                    <a:pt x="2079955" y="260706"/>
                    <a:pt x="2087270" y="251562"/>
                    <a:pt x="2097024" y="243840"/>
                  </a:cubicBezTo>
                  <a:cubicBezTo>
                    <a:pt x="2106777" y="235712"/>
                    <a:pt x="2118360" y="229007"/>
                    <a:pt x="2131771" y="223724"/>
                  </a:cubicBezTo>
                  <a:cubicBezTo>
                    <a:pt x="2145995" y="218034"/>
                    <a:pt x="2160625" y="213970"/>
                    <a:pt x="2175662" y="211532"/>
                  </a:cubicBezTo>
                  <a:cubicBezTo>
                    <a:pt x="2191512" y="209093"/>
                    <a:pt x="2207565" y="207874"/>
                    <a:pt x="2223821" y="207874"/>
                  </a:cubicBezTo>
                  <a:close/>
                  <a:moveTo>
                    <a:pt x="505358" y="207264"/>
                  </a:moveTo>
                  <a:cubicBezTo>
                    <a:pt x="513080" y="207264"/>
                    <a:pt x="518363" y="207874"/>
                    <a:pt x="521208" y="209093"/>
                  </a:cubicBezTo>
                  <a:cubicBezTo>
                    <a:pt x="523240" y="213564"/>
                    <a:pt x="524459" y="223520"/>
                    <a:pt x="524865" y="238964"/>
                  </a:cubicBezTo>
                  <a:cubicBezTo>
                    <a:pt x="525678" y="254813"/>
                    <a:pt x="525678" y="273711"/>
                    <a:pt x="524865" y="295656"/>
                  </a:cubicBezTo>
                  <a:cubicBezTo>
                    <a:pt x="524459" y="306629"/>
                    <a:pt x="524154" y="317907"/>
                    <a:pt x="523951" y="329489"/>
                  </a:cubicBezTo>
                  <a:cubicBezTo>
                    <a:pt x="523748" y="341072"/>
                    <a:pt x="523240" y="353162"/>
                    <a:pt x="522427" y="365760"/>
                  </a:cubicBezTo>
                  <a:cubicBezTo>
                    <a:pt x="521614" y="378359"/>
                    <a:pt x="520903" y="390449"/>
                    <a:pt x="520293" y="402032"/>
                  </a:cubicBezTo>
                  <a:cubicBezTo>
                    <a:pt x="519684" y="413614"/>
                    <a:pt x="518973" y="424688"/>
                    <a:pt x="518160" y="435255"/>
                  </a:cubicBezTo>
                  <a:cubicBezTo>
                    <a:pt x="516534" y="455981"/>
                    <a:pt x="514705" y="473863"/>
                    <a:pt x="512673" y="488900"/>
                  </a:cubicBezTo>
                  <a:cubicBezTo>
                    <a:pt x="510641" y="503530"/>
                    <a:pt x="509219" y="511658"/>
                    <a:pt x="508406" y="513284"/>
                  </a:cubicBezTo>
                  <a:cubicBezTo>
                    <a:pt x="506781" y="515722"/>
                    <a:pt x="501294" y="517551"/>
                    <a:pt x="491947" y="518770"/>
                  </a:cubicBezTo>
                  <a:cubicBezTo>
                    <a:pt x="483006" y="519989"/>
                    <a:pt x="472846" y="520599"/>
                    <a:pt x="461467" y="520599"/>
                  </a:cubicBezTo>
                  <a:cubicBezTo>
                    <a:pt x="455778" y="520599"/>
                    <a:pt x="450393" y="520497"/>
                    <a:pt x="445313" y="520294"/>
                  </a:cubicBezTo>
                  <a:cubicBezTo>
                    <a:pt x="440233" y="520091"/>
                    <a:pt x="435254" y="519786"/>
                    <a:pt x="430377" y="519380"/>
                  </a:cubicBezTo>
                  <a:cubicBezTo>
                    <a:pt x="420624" y="518973"/>
                    <a:pt x="414528" y="517754"/>
                    <a:pt x="412089" y="515722"/>
                  </a:cubicBezTo>
                  <a:cubicBezTo>
                    <a:pt x="409651" y="514096"/>
                    <a:pt x="407213" y="506375"/>
                    <a:pt x="404774" y="492557"/>
                  </a:cubicBezTo>
                  <a:cubicBezTo>
                    <a:pt x="402336" y="479146"/>
                    <a:pt x="400507" y="462687"/>
                    <a:pt x="399288" y="443180"/>
                  </a:cubicBezTo>
                  <a:cubicBezTo>
                    <a:pt x="398069" y="423672"/>
                    <a:pt x="396850" y="402336"/>
                    <a:pt x="395630" y="379172"/>
                  </a:cubicBezTo>
                  <a:cubicBezTo>
                    <a:pt x="394818" y="367386"/>
                    <a:pt x="394309" y="356108"/>
                    <a:pt x="394106" y="345339"/>
                  </a:cubicBezTo>
                  <a:cubicBezTo>
                    <a:pt x="393903" y="334569"/>
                    <a:pt x="393598" y="323901"/>
                    <a:pt x="393192" y="313335"/>
                  </a:cubicBezTo>
                  <a:cubicBezTo>
                    <a:pt x="392786" y="302768"/>
                    <a:pt x="392582" y="293116"/>
                    <a:pt x="392582" y="284379"/>
                  </a:cubicBezTo>
                  <a:cubicBezTo>
                    <a:pt x="392582" y="275641"/>
                    <a:pt x="392582" y="267615"/>
                    <a:pt x="392582" y="260300"/>
                  </a:cubicBezTo>
                  <a:cubicBezTo>
                    <a:pt x="392582" y="252984"/>
                    <a:pt x="392684" y="247092"/>
                    <a:pt x="392887" y="242621"/>
                  </a:cubicBezTo>
                  <a:cubicBezTo>
                    <a:pt x="392989" y="240386"/>
                    <a:pt x="393116" y="238456"/>
                    <a:pt x="393268" y="236830"/>
                  </a:cubicBezTo>
                  <a:lnTo>
                    <a:pt x="393770" y="233103"/>
                  </a:lnTo>
                  <a:lnTo>
                    <a:pt x="403555" y="226772"/>
                  </a:lnTo>
                  <a:cubicBezTo>
                    <a:pt x="409651" y="224333"/>
                    <a:pt x="416966" y="221895"/>
                    <a:pt x="425501" y="219456"/>
                  </a:cubicBezTo>
                  <a:cubicBezTo>
                    <a:pt x="429971" y="218237"/>
                    <a:pt x="434441" y="217120"/>
                    <a:pt x="438912" y="216104"/>
                  </a:cubicBezTo>
                  <a:cubicBezTo>
                    <a:pt x="443382" y="215088"/>
                    <a:pt x="448056" y="214173"/>
                    <a:pt x="452933" y="213360"/>
                  </a:cubicBezTo>
                  <a:cubicBezTo>
                    <a:pt x="457810" y="212548"/>
                    <a:pt x="462585" y="211836"/>
                    <a:pt x="467258" y="211227"/>
                  </a:cubicBezTo>
                  <a:cubicBezTo>
                    <a:pt x="471932" y="210617"/>
                    <a:pt x="476504" y="209906"/>
                    <a:pt x="480974" y="209093"/>
                  </a:cubicBezTo>
                  <a:cubicBezTo>
                    <a:pt x="490321" y="207874"/>
                    <a:pt x="498449" y="207264"/>
                    <a:pt x="505358" y="207264"/>
                  </a:cubicBezTo>
                  <a:close/>
                  <a:moveTo>
                    <a:pt x="2878226" y="206655"/>
                  </a:moveTo>
                  <a:cubicBezTo>
                    <a:pt x="2887980" y="206655"/>
                    <a:pt x="2899461" y="207163"/>
                    <a:pt x="2912669" y="208179"/>
                  </a:cubicBezTo>
                  <a:cubicBezTo>
                    <a:pt x="2925877" y="209195"/>
                    <a:pt x="2939186" y="210922"/>
                    <a:pt x="2952597" y="213360"/>
                  </a:cubicBezTo>
                  <a:cubicBezTo>
                    <a:pt x="2966008" y="215799"/>
                    <a:pt x="2978912" y="218948"/>
                    <a:pt x="2991307" y="222809"/>
                  </a:cubicBezTo>
                  <a:cubicBezTo>
                    <a:pt x="3003702" y="226670"/>
                    <a:pt x="3014370" y="231242"/>
                    <a:pt x="3023311" y="236525"/>
                  </a:cubicBezTo>
                  <a:cubicBezTo>
                    <a:pt x="3026562" y="244653"/>
                    <a:pt x="3028594" y="253289"/>
                    <a:pt x="3029407" y="262433"/>
                  </a:cubicBezTo>
                  <a:cubicBezTo>
                    <a:pt x="3030220" y="271577"/>
                    <a:pt x="3030829" y="280416"/>
                    <a:pt x="3031236" y="288951"/>
                  </a:cubicBezTo>
                  <a:cubicBezTo>
                    <a:pt x="3032049" y="301956"/>
                    <a:pt x="3032658" y="315570"/>
                    <a:pt x="3033064" y="329794"/>
                  </a:cubicBezTo>
                  <a:cubicBezTo>
                    <a:pt x="3033471" y="337516"/>
                    <a:pt x="3033775" y="345339"/>
                    <a:pt x="3033979" y="353264"/>
                  </a:cubicBezTo>
                  <a:cubicBezTo>
                    <a:pt x="3034182" y="361188"/>
                    <a:pt x="3034284" y="369215"/>
                    <a:pt x="3034284" y="377343"/>
                  </a:cubicBezTo>
                  <a:cubicBezTo>
                    <a:pt x="3034284" y="410261"/>
                    <a:pt x="3033166" y="443180"/>
                    <a:pt x="3030931" y="476098"/>
                  </a:cubicBezTo>
                  <a:cubicBezTo>
                    <a:pt x="3028696" y="509016"/>
                    <a:pt x="3025343" y="541935"/>
                    <a:pt x="3020873" y="574853"/>
                  </a:cubicBezTo>
                  <a:lnTo>
                    <a:pt x="3019044" y="573634"/>
                  </a:lnTo>
                  <a:cubicBezTo>
                    <a:pt x="3010509" y="585420"/>
                    <a:pt x="2999028" y="594970"/>
                    <a:pt x="2984601" y="602285"/>
                  </a:cubicBezTo>
                  <a:cubicBezTo>
                    <a:pt x="2970174" y="609600"/>
                    <a:pt x="2954731" y="615290"/>
                    <a:pt x="2938272" y="619354"/>
                  </a:cubicBezTo>
                  <a:cubicBezTo>
                    <a:pt x="2921813" y="623418"/>
                    <a:pt x="2905048" y="626161"/>
                    <a:pt x="2887980" y="627584"/>
                  </a:cubicBezTo>
                  <a:cubicBezTo>
                    <a:pt x="2870911" y="629006"/>
                    <a:pt x="2855265" y="629717"/>
                    <a:pt x="2841040" y="629717"/>
                  </a:cubicBezTo>
                  <a:cubicBezTo>
                    <a:pt x="2836977" y="629717"/>
                    <a:pt x="2830881" y="629616"/>
                    <a:pt x="2822753" y="629412"/>
                  </a:cubicBezTo>
                  <a:cubicBezTo>
                    <a:pt x="2814624" y="629209"/>
                    <a:pt x="2806192" y="628600"/>
                    <a:pt x="2797454" y="627584"/>
                  </a:cubicBezTo>
                  <a:cubicBezTo>
                    <a:pt x="2788716" y="626568"/>
                    <a:pt x="2780589" y="625247"/>
                    <a:pt x="2773070" y="623621"/>
                  </a:cubicBezTo>
                  <a:cubicBezTo>
                    <a:pt x="2765552" y="621996"/>
                    <a:pt x="2760167" y="619760"/>
                    <a:pt x="2756916" y="616916"/>
                  </a:cubicBezTo>
                  <a:cubicBezTo>
                    <a:pt x="2750007" y="610007"/>
                    <a:pt x="2745130" y="601269"/>
                    <a:pt x="2742285" y="590703"/>
                  </a:cubicBezTo>
                  <a:cubicBezTo>
                    <a:pt x="2739441" y="580136"/>
                    <a:pt x="2738018" y="569976"/>
                    <a:pt x="2738018" y="560223"/>
                  </a:cubicBezTo>
                  <a:cubicBezTo>
                    <a:pt x="2738018" y="549656"/>
                    <a:pt x="2739644" y="536245"/>
                    <a:pt x="2742895" y="519989"/>
                  </a:cubicBezTo>
                  <a:cubicBezTo>
                    <a:pt x="2764840" y="527711"/>
                    <a:pt x="2788412" y="531572"/>
                    <a:pt x="2813608" y="531572"/>
                  </a:cubicBezTo>
                  <a:cubicBezTo>
                    <a:pt x="2818079" y="531572"/>
                    <a:pt x="2824784" y="531267"/>
                    <a:pt x="2833725" y="530657"/>
                  </a:cubicBezTo>
                  <a:cubicBezTo>
                    <a:pt x="2842666" y="530048"/>
                    <a:pt x="2851912" y="528930"/>
                    <a:pt x="2861462" y="527304"/>
                  </a:cubicBezTo>
                  <a:cubicBezTo>
                    <a:pt x="2871012" y="525679"/>
                    <a:pt x="2879953" y="523748"/>
                    <a:pt x="2888284" y="521513"/>
                  </a:cubicBezTo>
                  <a:cubicBezTo>
                    <a:pt x="2896616" y="519278"/>
                    <a:pt x="2902407" y="516535"/>
                    <a:pt x="2905658" y="513284"/>
                  </a:cubicBezTo>
                  <a:lnTo>
                    <a:pt x="2905658" y="494996"/>
                  </a:lnTo>
                  <a:cubicBezTo>
                    <a:pt x="2899562" y="497434"/>
                    <a:pt x="2892552" y="499568"/>
                    <a:pt x="2884627" y="501396"/>
                  </a:cubicBezTo>
                  <a:cubicBezTo>
                    <a:pt x="2876702" y="503225"/>
                    <a:pt x="2868676" y="504648"/>
                    <a:pt x="2860548" y="505664"/>
                  </a:cubicBezTo>
                  <a:cubicBezTo>
                    <a:pt x="2852420" y="506680"/>
                    <a:pt x="2844393" y="507492"/>
                    <a:pt x="2836469" y="508102"/>
                  </a:cubicBezTo>
                  <a:cubicBezTo>
                    <a:pt x="2828544" y="508712"/>
                    <a:pt x="2821330" y="509016"/>
                    <a:pt x="2814828" y="509016"/>
                  </a:cubicBezTo>
                  <a:cubicBezTo>
                    <a:pt x="2794101" y="509016"/>
                    <a:pt x="2777337" y="504749"/>
                    <a:pt x="2764536" y="496215"/>
                  </a:cubicBezTo>
                  <a:cubicBezTo>
                    <a:pt x="2751734" y="487680"/>
                    <a:pt x="2741676" y="476606"/>
                    <a:pt x="2734361" y="462992"/>
                  </a:cubicBezTo>
                  <a:cubicBezTo>
                    <a:pt x="2727045" y="449377"/>
                    <a:pt x="2722067" y="434137"/>
                    <a:pt x="2719425" y="417272"/>
                  </a:cubicBezTo>
                  <a:cubicBezTo>
                    <a:pt x="2716784" y="400406"/>
                    <a:pt x="2715463" y="383642"/>
                    <a:pt x="2715463" y="366980"/>
                  </a:cubicBezTo>
                  <a:cubicBezTo>
                    <a:pt x="2715463" y="348285"/>
                    <a:pt x="2717393" y="328981"/>
                    <a:pt x="2721254" y="309068"/>
                  </a:cubicBezTo>
                  <a:cubicBezTo>
                    <a:pt x="2725115" y="289154"/>
                    <a:pt x="2731719" y="270866"/>
                    <a:pt x="2741066" y="254204"/>
                  </a:cubicBezTo>
                  <a:cubicBezTo>
                    <a:pt x="2743911" y="248514"/>
                    <a:pt x="2748483" y="243332"/>
                    <a:pt x="2754782" y="238659"/>
                  </a:cubicBezTo>
                  <a:cubicBezTo>
                    <a:pt x="2761081" y="233985"/>
                    <a:pt x="2768092" y="229921"/>
                    <a:pt x="2775813" y="226467"/>
                  </a:cubicBezTo>
                  <a:cubicBezTo>
                    <a:pt x="2783535" y="223012"/>
                    <a:pt x="2791257" y="220066"/>
                    <a:pt x="2798978" y="217628"/>
                  </a:cubicBezTo>
                  <a:cubicBezTo>
                    <a:pt x="2806700" y="215189"/>
                    <a:pt x="2813608" y="213360"/>
                    <a:pt x="2819705" y="212141"/>
                  </a:cubicBezTo>
                  <a:cubicBezTo>
                    <a:pt x="2836367" y="208484"/>
                    <a:pt x="2855874" y="206655"/>
                    <a:pt x="2878226" y="206655"/>
                  </a:cubicBezTo>
                  <a:close/>
                  <a:moveTo>
                    <a:pt x="1500835" y="120701"/>
                  </a:moveTo>
                  <a:cubicBezTo>
                    <a:pt x="1505712" y="120701"/>
                    <a:pt x="1511097" y="121108"/>
                    <a:pt x="1516990" y="121920"/>
                  </a:cubicBezTo>
                  <a:cubicBezTo>
                    <a:pt x="1522882" y="122733"/>
                    <a:pt x="1527861" y="124765"/>
                    <a:pt x="1531925" y="128016"/>
                  </a:cubicBezTo>
                  <a:cubicBezTo>
                    <a:pt x="1533550" y="129236"/>
                    <a:pt x="1534363" y="135332"/>
                    <a:pt x="1534363" y="146304"/>
                  </a:cubicBezTo>
                  <a:cubicBezTo>
                    <a:pt x="1534363" y="158090"/>
                    <a:pt x="1534160" y="170079"/>
                    <a:pt x="1533753" y="182271"/>
                  </a:cubicBezTo>
                  <a:cubicBezTo>
                    <a:pt x="1533347" y="194463"/>
                    <a:pt x="1532738" y="206452"/>
                    <a:pt x="1531925" y="218237"/>
                  </a:cubicBezTo>
                  <a:cubicBezTo>
                    <a:pt x="1531518" y="223927"/>
                    <a:pt x="1531315" y="228296"/>
                    <a:pt x="1531315" y="231344"/>
                  </a:cubicBezTo>
                  <a:cubicBezTo>
                    <a:pt x="1531315" y="234392"/>
                    <a:pt x="1531315" y="236322"/>
                    <a:pt x="1531315" y="237135"/>
                  </a:cubicBezTo>
                  <a:lnTo>
                    <a:pt x="1539850" y="233477"/>
                  </a:lnTo>
                  <a:cubicBezTo>
                    <a:pt x="1554073" y="227381"/>
                    <a:pt x="1568704" y="222403"/>
                    <a:pt x="1583741" y="218542"/>
                  </a:cubicBezTo>
                  <a:cubicBezTo>
                    <a:pt x="1598778" y="214681"/>
                    <a:pt x="1614018" y="212751"/>
                    <a:pt x="1629461" y="212751"/>
                  </a:cubicBezTo>
                  <a:cubicBezTo>
                    <a:pt x="1644904" y="212751"/>
                    <a:pt x="1657502" y="214376"/>
                    <a:pt x="1667256" y="217628"/>
                  </a:cubicBezTo>
                  <a:cubicBezTo>
                    <a:pt x="1677010" y="220879"/>
                    <a:pt x="1684630" y="225857"/>
                    <a:pt x="1690116" y="232563"/>
                  </a:cubicBezTo>
                  <a:cubicBezTo>
                    <a:pt x="1695602" y="239268"/>
                    <a:pt x="1699666" y="247701"/>
                    <a:pt x="1702308" y="257861"/>
                  </a:cubicBezTo>
                  <a:cubicBezTo>
                    <a:pt x="1704950" y="268021"/>
                    <a:pt x="1706880" y="279807"/>
                    <a:pt x="1708099" y="293218"/>
                  </a:cubicBezTo>
                  <a:cubicBezTo>
                    <a:pt x="1709318" y="304597"/>
                    <a:pt x="1709928" y="316789"/>
                    <a:pt x="1709928" y="329794"/>
                  </a:cubicBezTo>
                  <a:cubicBezTo>
                    <a:pt x="1709928" y="357429"/>
                    <a:pt x="1708302" y="384658"/>
                    <a:pt x="1705051" y="411480"/>
                  </a:cubicBezTo>
                  <a:cubicBezTo>
                    <a:pt x="1701800" y="438303"/>
                    <a:pt x="1697939" y="465328"/>
                    <a:pt x="1693469" y="492557"/>
                  </a:cubicBezTo>
                  <a:cubicBezTo>
                    <a:pt x="1692656" y="498247"/>
                    <a:pt x="1691945" y="502616"/>
                    <a:pt x="1691335" y="505664"/>
                  </a:cubicBezTo>
                  <a:cubicBezTo>
                    <a:pt x="1690726" y="508712"/>
                    <a:pt x="1690421" y="510439"/>
                    <a:pt x="1690421" y="510845"/>
                  </a:cubicBezTo>
                  <a:cubicBezTo>
                    <a:pt x="1689608" y="513690"/>
                    <a:pt x="1684731" y="516027"/>
                    <a:pt x="1675790" y="517856"/>
                  </a:cubicBezTo>
                  <a:cubicBezTo>
                    <a:pt x="1666850" y="519684"/>
                    <a:pt x="1656893" y="521208"/>
                    <a:pt x="1645920" y="522428"/>
                  </a:cubicBezTo>
                  <a:cubicBezTo>
                    <a:pt x="1634947" y="523647"/>
                    <a:pt x="1624076" y="524460"/>
                    <a:pt x="1613306" y="524866"/>
                  </a:cubicBezTo>
                  <a:cubicBezTo>
                    <a:pt x="1602537" y="525272"/>
                    <a:pt x="1594917" y="525476"/>
                    <a:pt x="1590446" y="525476"/>
                  </a:cubicBezTo>
                  <a:cubicBezTo>
                    <a:pt x="1579880" y="525476"/>
                    <a:pt x="1570533" y="524866"/>
                    <a:pt x="1562405" y="523647"/>
                  </a:cubicBezTo>
                  <a:cubicBezTo>
                    <a:pt x="1554683" y="522428"/>
                    <a:pt x="1550213" y="520396"/>
                    <a:pt x="1548994" y="517551"/>
                  </a:cubicBezTo>
                  <a:cubicBezTo>
                    <a:pt x="1548994" y="516738"/>
                    <a:pt x="1548994" y="514808"/>
                    <a:pt x="1548994" y="511760"/>
                  </a:cubicBezTo>
                  <a:cubicBezTo>
                    <a:pt x="1548994" y="508712"/>
                    <a:pt x="1549197" y="504546"/>
                    <a:pt x="1549603" y="499263"/>
                  </a:cubicBezTo>
                  <a:cubicBezTo>
                    <a:pt x="1550010" y="493980"/>
                    <a:pt x="1550213" y="488188"/>
                    <a:pt x="1550213" y="481889"/>
                  </a:cubicBezTo>
                  <a:cubicBezTo>
                    <a:pt x="1550213" y="475590"/>
                    <a:pt x="1550213" y="468580"/>
                    <a:pt x="1550213" y="460858"/>
                  </a:cubicBezTo>
                  <a:lnTo>
                    <a:pt x="1550213" y="412700"/>
                  </a:lnTo>
                  <a:cubicBezTo>
                    <a:pt x="1550213" y="398476"/>
                    <a:pt x="1550010" y="384353"/>
                    <a:pt x="1549603" y="370332"/>
                  </a:cubicBezTo>
                  <a:cubicBezTo>
                    <a:pt x="1549197" y="356312"/>
                    <a:pt x="1548587" y="342189"/>
                    <a:pt x="1547774" y="327965"/>
                  </a:cubicBezTo>
                  <a:cubicBezTo>
                    <a:pt x="1547368" y="317805"/>
                    <a:pt x="1546149" y="312116"/>
                    <a:pt x="1544117" y="310896"/>
                  </a:cubicBezTo>
                  <a:cubicBezTo>
                    <a:pt x="1542898" y="310084"/>
                    <a:pt x="1540459" y="310084"/>
                    <a:pt x="1536802" y="310896"/>
                  </a:cubicBezTo>
                  <a:cubicBezTo>
                    <a:pt x="1533144" y="311303"/>
                    <a:pt x="1530706" y="311912"/>
                    <a:pt x="1529486" y="312725"/>
                  </a:cubicBezTo>
                  <a:lnTo>
                    <a:pt x="1524000" y="516332"/>
                  </a:lnTo>
                  <a:cubicBezTo>
                    <a:pt x="1523593" y="518364"/>
                    <a:pt x="1521663" y="519786"/>
                    <a:pt x="1518209" y="520599"/>
                  </a:cubicBezTo>
                  <a:cubicBezTo>
                    <a:pt x="1514754" y="521412"/>
                    <a:pt x="1510894" y="522123"/>
                    <a:pt x="1506626" y="522732"/>
                  </a:cubicBezTo>
                  <a:cubicBezTo>
                    <a:pt x="1502359" y="523342"/>
                    <a:pt x="1498194" y="523647"/>
                    <a:pt x="1494130" y="523647"/>
                  </a:cubicBezTo>
                  <a:cubicBezTo>
                    <a:pt x="1490065" y="523647"/>
                    <a:pt x="1487424" y="523647"/>
                    <a:pt x="1486205" y="523647"/>
                  </a:cubicBezTo>
                  <a:cubicBezTo>
                    <a:pt x="1483360" y="523647"/>
                    <a:pt x="1477467" y="523444"/>
                    <a:pt x="1468526" y="523037"/>
                  </a:cubicBezTo>
                  <a:cubicBezTo>
                    <a:pt x="1459585" y="522631"/>
                    <a:pt x="1450238" y="521920"/>
                    <a:pt x="1440485" y="520904"/>
                  </a:cubicBezTo>
                  <a:cubicBezTo>
                    <a:pt x="1430731" y="519888"/>
                    <a:pt x="1421790" y="518668"/>
                    <a:pt x="1413662" y="517246"/>
                  </a:cubicBezTo>
                  <a:cubicBezTo>
                    <a:pt x="1405534" y="515824"/>
                    <a:pt x="1400454" y="514300"/>
                    <a:pt x="1398422" y="512674"/>
                  </a:cubicBezTo>
                  <a:cubicBezTo>
                    <a:pt x="1397203" y="506984"/>
                    <a:pt x="1395984" y="500279"/>
                    <a:pt x="1394765" y="492557"/>
                  </a:cubicBezTo>
                  <a:cubicBezTo>
                    <a:pt x="1393546" y="484836"/>
                    <a:pt x="1392530" y="475692"/>
                    <a:pt x="1391717" y="465125"/>
                  </a:cubicBezTo>
                  <a:cubicBezTo>
                    <a:pt x="1387653" y="418796"/>
                    <a:pt x="1385214" y="372771"/>
                    <a:pt x="1384402" y="327051"/>
                  </a:cubicBezTo>
                  <a:cubicBezTo>
                    <a:pt x="1383589" y="281331"/>
                    <a:pt x="1383182" y="235103"/>
                    <a:pt x="1383182" y="188367"/>
                  </a:cubicBezTo>
                  <a:cubicBezTo>
                    <a:pt x="1383182" y="181052"/>
                    <a:pt x="1383284" y="174244"/>
                    <a:pt x="1383487" y="167945"/>
                  </a:cubicBezTo>
                  <a:cubicBezTo>
                    <a:pt x="1383690" y="161646"/>
                    <a:pt x="1383995" y="155652"/>
                    <a:pt x="1384402" y="149962"/>
                  </a:cubicBezTo>
                  <a:lnTo>
                    <a:pt x="1385011" y="153620"/>
                  </a:lnTo>
                  <a:cubicBezTo>
                    <a:pt x="1386637" y="149149"/>
                    <a:pt x="1392428" y="144984"/>
                    <a:pt x="1402385" y="141123"/>
                  </a:cubicBezTo>
                  <a:cubicBezTo>
                    <a:pt x="1412342" y="137262"/>
                    <a:pt x="1423619" y="133808"/>
                    <a:pt x="1436218" y="130760"/>
                  </a:cubicBezTo>
                  <a:cubicBezTo>
                    <a:pt x="1448816" y="127712"/>
                    <a:pt x="1461211" y="125273"/>
                    <a:pt x="1473403" y="123444"/>
                  </a:cubicBezTo>
                  <a:cubicBezTo>
                    <a:pt x="1485595" y="121616"/>
                    <a:pt x="1494739" y="120701"/>
                    <a:pt x="1500835" y="120701"/>
                  </a:cubicBezTo>
                  <a:close/>
                  <a:moveTo>
                    <a:pt x="1005535" y="120701"/>
                  </a:moveTo>
                  <a:cubicBezTo>
                    <a:pt x="1010412" y="120701"/>
                    <a:pt x="1015797" y="121108"/>
                    <a:pt x="1021689" y="121920"/>
                  </a:cubicBezTo>
                  <a:cubicBezTo>
                    <a:pt x="1027582" y="122733"/>
                    <a:pt x="1032561" y="124765"/>
                    <a:pt x="1036625" y="128016"/>
                  </a:cubicBezTo>
                  <a:cubicBezTo>
                    <a:pt x="1038250" y="129236"/>
                    <a:pt x="1039063" y="135332"/>
                    <a:pt x="1039063" y="146304"/>
                  </a:cubicBezTo>
                  <a:cubicBezTo>
                    <a:pt x="1039063" y="158090"/>
                    <a:pt x="1038860" y="170079"/>
                    <a:pt x="1038453" y="182271"/>
                  </a:cubicBezTo>
                  <a:cubicBezTo>
                    <a:pt x="1038047" y="194463"/>
                    <a:pt x="1037438" y="206452"/>
                    <a:pt x="1036625" y="218237"/>
                  </a:cubicBezTo>
                  <a:cubicBezTo>
                    <a:pt x="1036218" y="223927"/>
                    <a:pt x="1036015" y="228296"/>
                    <a:pt x="1036015" y="231344"/>
                  </a:cubicBezTo>
                  <a:cubicBezTo>
                    <a:pt x="1036015" y="234392"/>
                    <a:pt x="1036015" y="236322"/>
                    <a:pt x="1036015" y="237135"/>
                  </a:cubicBezTo>
                  <a:lnTo>
                    <a:pt x="1044549" y="233477"/>
                  </a:lnTo>
                  <a:cubicBezTo>
                    <a:pt x="1058773" y="227381"/>
                    <a:pt x="1073404" y="222403"/>
                    <a:pt x="1088441" y="218542"/>
                  </a:cubicBezTo>
                  <a:cubicBezTo>
                    <a:pt x="1103477" y="214681"/>
                    <a:pt x="1118717" y="212751"/>
                    <a:pt x="1134160" y="212751"/>
                  </a:cubicBezTo>
                  <a:cubicBezTo>
                    <a:pt x="1149604" y="212751"/>
                    <a:pt x="1162202" y="214376"/>
                    <a:pt x="1171956" y="217628"/>
                  </a:cubicBezTo>
                  <a:cubicBezTo>
                    <a:pt x="1181710" y="220879"/>
                    <a:pt x="1189329" y="225857"/>
                    <a:pt x="1194816" y="232563"/>
                  </a:cubicBezTo>
                  <a:cubicBezTo>
                    <a:pt x="1200302" y="239268"/>
                    <a:pt x="1204366" y="247701"/>
                    <a:pt x="1207008" y="257861"/>
                  </a:cubicBezTo>
                  <a:cubicBezTo>
                    <a:pt x="1209650" y="268021"/>
                    <a:pt x="1211580" y="279807"/>
                    <a:pt x="1212799" y="293218"/>
                  </a:cubicBezTo>
                  <a:cubicBezTo>
                    <a:pt x="1214018" y="304597"/>
                    <a:pt x="1214628" y="316789"/>
                    <a:pt x="1214628" y="329794"/>
                  </a:cubicBezTo>
                  <a:cubicBezTo>
                    <a:pt x="1214628" y="357429"/>
                    <a:pt x="1213002" y="384658"/>
                    <a:pt x="1209751" y="411480"/>
                  </a:cubicBezTo>
                  <a:cubicBezTo>
                    <a:pt x="1206500" y="438303"/>
                    <a:pt x="1202639" y="465328"/>
                    <a:pt x="1198169" y="492557"/>
                  </a:cubicBezTo>
                  <a:cubicBezTo>
                    <a:pt x="1197356" y="498247"/>
                    <a:pt x="1196645" y="502616"/>
                    <a:pt x="1196035" y="505664"/>
                  </a:cubicBezTo>
                  <a:cubicBezTo>
                    <a:pt x="1195425" y="508712"/>
                    <a:pt x="1195121" y="510439"/>
                    <a:pt x="1195121" y="510845"/>
                  </a:cubicBezTo>
                  <a:cubicBezTo>
                    <a:pt x="1194308" y="513690"/>
                    <a:pt x="1189431" y="516027"/>
                    <a:pt x="1180490" y="517856"/>
                  </a:cubicBezTo>
                  <a:cubicBezTo>
                    <a:pt x="1171550" y="519684"/>
                    <a:pt x="1161593" y="521208"/>
                    <a:pt x="1150620" y="522428"/>
                  </a:cubicBezTo>
                  <a:cubicBezTo>
                    <a:pt x="1139647" y="523647"/>
                    <a:pt x="1128776" y="524460"/>
                    <a:pt x="1118006" y="524866"/>
                  </a:cubicBezTo>
                  <a:cubicBezTo>
                    <a:pt x="1107237" y="525272"/>
                    <a:pt x="1099617" y="525476"/>
                    <a:pt x="1095146" y="525476"/>
                  </a:cubicBezTo>
                  <a:cubicBezTo>
                    <a:pt x="1084580" y="525476"/>
                    <a:pt x="1075233" y="524866"/>
                    <a:pt x="1067105" y="523647"/>
                  </a:cubicBezTo>
                  <a:cubicBezTo>
                    <a:pt x="1059383" y="522428"/>
                    <a:pt x="1054913" y="520396"/>
                    <a:pt x="1053694" y="517551"/>
                  </a:cubicBezTo>
                  <a:cubicBezTo>
                    <a:pt x="1053694" y="516738"/>
                    <a:pt x="1053694" y="514808"/>
                    <a:pt x="1053694" y="511760"/>
                  </a:cubicBezTo>
                  <a:cubicBezTo>
                    <a:pt x="1053694" y="508712"/>
                    <a:pt x="1053897" y="504546"/>
                    <a:pt x="1054303" y="499263"/>
                  </a:cubicBezTo>
                  <a:cubicBezTo>
                    <a:pt x="1054709" y="493980"/>
                    <a:pt x="1054913" y="488188"/>
                    <a:pt x="1054913" y="481889"/>
                  </a:cubicBezTo>
                  <a:cubicBezTo>
                    <a:pt x="1054913" y="475590"/>
                    <a:pt x="1054913" y="468580"/>
                    <a:pt x="1054913" y="460858"/>
                  </a:cubicBezTo>
                  <a:lnTo>
                    <a:pt x="1054913" y="412700"/>
                  </a:lnTo>
                  <a:cubicBezTo>
                    <a:pt x="1054913" y="398476"/>
                    <a:pt x="1054709" y="384353"/>
                    <a:pt x="1054303" y="370332"/>
                  </a:cubicBezTo>
                  <a:cubicBezTo>
                    <a:pt x="1053897" y="356312"/>
                    <a:pt x="1053287" y="342189"/>
                    <a:pt x="1052474" y="327965"/>
                  </a:cubicBezTo>
                  <a:cubicBezTo>
                    <a:pt x="1052068" y="317805"/>
                    <a:pt x="1050849" y="312116"/>
                    <a:pt x="1048817" y="310896"/>
                  </a:cubicBezTo>
                  <a:cubicBezTo>
                    <a:pt x="1047598" y="310084"/>
                    <a:pt x="1045159" y="310084"/>
                    <a:pt x="1041501" y="310896"/>
                  </a:cubicBezTo>
                  <a:cubicBezTo>
                    <a:pt x="1037844" y="311303"/>
                    <a:pt x="1035405" y="311912"/>
                    <a:pt x="1034186" y="312725"/>
                  </a:cubicBezTo>
                  <a:lnTo>
                    <a:pt x="1028700" y="516332"/>
                  </a:lnTo>
                  <a:cubicBezTo>
                    <a:pt x="1028293" y="518364"/>
                    <a:pt x="1026363" y="519786"/>
                    <a:pt x="1022909" y="520599"/>
                  </a:cubicBezTo>
                  <a:cubicBezTo>
                    <a:pt x="1019454" y="521412"/>
                    <a:pt x="1015593" y="522123"/>
                    <a:pt x="1011326" y="522732"/>
                  </a:cubicBezTo>
                  <a:cubicBezTo>
                    <a:pt x="1007059" y="523342"/>
                    <a:pt x="1002893" y="523647"/>
                    <a:pt x="998829" y="523647"/>
                  </a:cubicBezTo>
                  <a:cubicBezTo>
                    <a:pt x="994765" y="523647"/>
                    <a:pt x="992124" y="523647"/>
                    <a:pt x="990905" y="523647"/>
                  </a:cubicBezTo>
                  <a:cubicBezTo>
                    <a:pt x="988060" y="523647"/>
                    <a:pt x="982167" y="523444"/>
                    <a:pt x="973226" y="523037"/>
                  </a:cubicBezTo>
                  <a:cubicBezTo>
                    <a:pt x="964285" y="522631"/>
                    <a:pt x="954938" y="521920"/>
                    <a:pt x="945185" y="520904"/>
                  </a:cubicBezTo>
                  <a:cubicBezTo>
                    <a:pt x="935431" y="519888"/>
                    <a:pt x="926490" y="518668"/>
                    <a:pt x="918362" y="517246"/>
                  </a:cubicBezTo>
                  <a:cubicBezTo>
                    <a:pt x="910234" y="515824"/>
                    <a:pt x="905154" y="514300"/>
                    <a:pt x="903122" y="512674"/>
                  </a:cubicBezTo>
                  <a:cubicBezTo>
                    <a:pt x="901903" y="506984"/>
                    <a:pt x="900684" y="500279"/>
                    <a:pt x="899465" y="492557"/>
                  </a:cubicBezTo>
                  <a:cubicBezTo>
                    <a:pt x="898245" y="484836"/>
                    <a:pt x="897229" y="475692"/>
                    <a:pt x="896417" y="465125"/>
                  </a:cubicBezTo>
                  <a:cubicBezTo>
                    <a:pt x="892353" y="418796"/>
                    <a:pt x="889914" y="372771"/>
                    <a:pt x="889101" y="327051"/>
                  </a:cubicBezTo>
                  <a:cubicBezTo>
                    <a:pt x="888289" y="281331"/>
                    <a:pt x="887882" y="235103"/>
                    <a:pt x="887882" y="188367"/>
                  </a:cubicBezTo>
                  <a:cubicBezTo>
                    <a:pt x="887882" y="181052"/>
                    <a:pt x="887984" y="174244"/>
                    <a:pt x="888187" y="167945"/>
                  </a:cubicBezTo>
                  <a:cubicBezTo>
                    <a:pt x="888390" y="161646"/>
                    <a:pt x="888695" y="155652"/>
                    <a:pt x="889101" y="149962"/>
                  </a:cubicBezTo>
                  <a:lnTo>
                    <a:pt x="889711" y="153620"/>
                  </a:lnTo>
                  <a:cubicBezTo>
                    <a:pt x="891337" y="149149"/>
                    <a:pt x="897128" y="144984"/>
                    <a:pt x="907085" y="141123"/>
                  </a:cubicBezTo>
                  <a:cubicBezTo>
                    <a:pt x="917042" y="137262"/>
                    <a:pt x="928319" y="133808"/>
                    <a:pt x="940918" y="130760"/>
                  </a:cubicBezTo>
                  <a:cubicBezTo>
                    <a:pt x="953516" y="127712"/>
                    <a:pt x="965911" y="125273"/>
                    <a:pt x="978103" y="123444"/>
                  </a:cubicBezTo>
                  <a:cubicBezTo>
                    <a:pt x="990295" y="121616"/>
                    <a:pt x="999439" y="120701"/>
                    <a:pt x="1005535" y="120701"/>
                  </a:cubicBezTo>
                  <a:close/>
                  <a:moveTo>
                    <a:pt x="3334893" y="90831"/>
                  </a:moveTo>
                  <a:cubicBezTo>
                    <a:pt x="3346678" y="90831"/>
                    <a:pt x="3359378" y="92863"/>
                    <a:pt x="3372993" y="96927"/>
                  </a:cubicBezTo>
                  <a:cubicBezTo>
                    <a:pt x="3386607" y="100991"/>
                    <a:pt x="3398697" y="105868"/>
                    <a:pt x="3409264" y="111557"/>
                  </a:cubicBezTo>
                  <a:cubicBezTo>
                    <a:pt x="3418611" y="116434"/>
                    <a:pt x="3423488" y="121311"/>
                    <a:pt x="3423894" y="126188"/>
                  </a:cubicBezTo>
                  <a:cubicBezTo>
                    <a:pt x="3424300" y="127407"/>
                    <a:pt x="3424504" y="134112"/>
                    <a:pt x="3424504" y="146304"/>
                  </a:cubicBezTo>
                  <a:lnTo>
                    <a:pt x="3424504" y="251156"/>
                  </a:lnTo>
                  <a:lnTo>
                    <a:pt x="3424504" y="319431"/>
                  </a:lnTo>
                  <a:lnTo>
                    <a:pt x="3424504" y="387096"/>
                  </a:lnTo>
                  <a:cubicBezTo>
                    <a:pt x="3424504" y="390348"/>
                    <a:pt x="3424403" y="398272"/>
                    <a:pt x="3424199" y="410871"/>
                  </a:cubicBezTo>
                  <a:cubicBezTo>
                    <a:pt x="3423996" y="423469"/>
                    <a:pt x="3423793" y="436779"/>
                    <a:pt x="3423589" y="450800"/>
                  </a:cubicBezTo>
                  <a:cubicBezTo>
                    <a:pt x="3423386" y="464820"/>
                    <a:pt x="3422980" y="477622"/>
                    <a:pt x="3422370" y="489204"/>
                  </a:cubicBezTo>
                  <a:cubicBezTo>
                    <a:pt x="3421761" y="500787"/>
                    <a:pt x="3421050" y="507391"/>
                    <a:pt x="3420237" y="509016"/>
                  </a:cubicBezTo>
                  <a:cubicBezTo>
                    <a:pt x="3419424" y="511861"/>
                    <a:pt x="3415970" y="514096"/>
                    <a:pt x="3409873" y="515722"/>
                  </a:cubicBezTo>
                  <a:cubicBezTo>
                    <a:pt x="3403778" y="517348"/>
                    <a:pt x="3396970" y="518668"/>
                    <a:pt x="3389452" y="519684"/>
                  </a:cubicBezTo>
                  <a:cubicBezTo>
                    <a:pt x="3381933" y="520700"/>
                    <a:pt x="3374517" y="521310"/>
                    <a:pt x="3367202" y="521513"/>
                  </a:cubicBezTo>
                  <a:cubicBezTo>
                    <a:pt x="3359886" y="521716"/>
                    <a:pt x="3354400" y="521818"/>
                    <a:pt x="3350742" y="521818"/>
                  </a:cubicBezTo>
                  <a:cubicBezTo>
                    <a:pt x="3348304" y="521818"/>
                    <a:pt x="3344037" y="521615"/>
                    <a:pt x="3337941" y="521208"/>
                  </a:cubicBezTo>
                  <a:cubicBezTo>
                    <a:pt x="3331845" y="520802"/>
                    <a:pt x="3325444" y="520192"/>
                    <a:pt x="3318738" y="519380"/>
                  </a:cubicBezTo>
                  <a:cubicBezTo>
                    <a:pt x="3312033" y="518567"/>
                    <a:pt x="3305937" y="517449"/>
                    <a:pt x="3300450" y="516027"/>
                  </a:cubicBezTo>
                  <a:cubicBezTo>
                    <a:pt x="3294964" y="514604"/>
                    <a:pt x="3291611" y="512877"/>
                    <a:pt x="3290392" y="510845"/>
                  </a:cubicBezTo>
                  <a:cubicBezTo>
                    <a:pt x="3289986" y="508813"/>
                    <a:pt x="3289376" y="502108"/>
                    <a:pt x="3288563" y="490728"/>
                  </a:cubicBezTo>
                  <a:cubicBezTo>
                    <a:pt x="3288157" y="479756"/>
                    <a:pt x="3287547" y="465328"/>
                    <a:pt x="3286734" y="447447"/>
                  </a:cubicBezTo>
                  <a:cubicBezTo>
                    <a:pt x="3286328" y="438912"/>
                    <a:pt x="3286023" y="429972"/>
                    <a:pt x="3285820" y="420624"/>
                  </a:cubicBezTo>
                  <a:cubicBezTo>
                    <a:pt x="3285617" y="411277"/>
                    <a:pt x="3285312" y="401524"/>
                    <a:pt x="3284906" y="391364"/>
                  </a:cubicBezTo>
                  <a:cubicBezTo>
                    <a:pt x="3284092" y="373076"/>
                    <a:pt x="3283483" y="355194"/>
                    <a:pt x="3283077" y="337719"/>
                  </a:cubicBezTo>
                  <a:cubicBezTo>
                    <a:pt x="3282670" y="320244"/>
                    <a:pt x="3282061" y="302362"/>
                    <a:pt x="3281248" y="284074"/>
                  </a:cubicBezTo>
                  <a:cubicBezTo>
                    <a:pt x="3280842" y="276759"/>
                    <a:pt x="3280638" y="270561"/>
                    <a:pt x="3280638" y="265481"/>
                  </a:cubicBezTo>
                  <a:cubicBezTo>
                    <a:pt x="3280638" y="260401"/>
                    <a:pt x="3280638" y="256236"/>
                    <a:pt x="3280638" y="252984"/>
                  </a:cubicBezTo>
                  <a:cubicBezTo>
                    <a:pt x="3279013" y="254204"/>
                    <a:pt x="3276879" y="255728"/>
                    <a:pt x="3274238" y="257556"/>
                  </a:cubicBezTo>
                  <a:cubicBezTo>
                    <a:pt x="3271596" y="259385"/>
                    <a:pt x="3268751" y="261214"/>
                    <a:pt x="3265703" y="263043"/>
                  </a:cubicBezTo>
                  <a:cubicBezTo>
                    <a:pt x="3262655" y="264872"/>
                    <a:pt x="3259709" y="266396"/>
                    <a:pt x="3256864" y="267615"/>
                  </a:cubicBezTo>
                  <a:cubicBezTo>
                    <a:pt x="3254019" y="268834"/>
                    <a:pt x="3251581" y="269444"/>
                    <a:pt x="3249549" y="269444"/>
                  </a:cubicBezTo>
                  <a:cubicBezTo>
                    <a:pt x="3245078" y="267005"/>
                    <a:pt x="3241116" y="263449"/>
                    <a:pt x="3237662" y="258776"/>
                  </a:cubicBezTo>
                  <a:cubicBezTo>
                    <a:pt x="3234207" y="254102"/>
                    <a:pt x="3231362" y="249022"/>
                    <a:pt x="3229127" y="243536"/>
                  </a:cubicBezTo>
                  <a:cubicBezTo>
                    <a:pt x="3226892" y="238049"/>
                    <a:pt x="3224962" y="232461"/>
                    <a:pt x="3223336" y="226772"/>
                  </a:cubicBezTo>
                  <a:cubicBezTo>
                    <a:pt x="3221711" y="221082"/>
                    <a:pt x="3220491" y="215799"/>
                    <a:pt x="3219678" y="210922"/>
                  </a:cubicBezTo>
                  <a:cubicBezTo>
                    <a:pt x="3218459" y="203607"/>
                    <a:pt x="3218053" y="198730"/>
                    <a:pt x="3218459" y="196292"/>
                  </a:cubicBezTo>
                  <a:lnTo>
                    <a:pt x="3216021" y="195072"/>
                  </a:lnTo>
                  <a:cubicBezTo>
                    <a:pt x="3217240" y="191008"/>
                    <a:pt x="3222320" y="184303"/>
                    <a:pt x="3231261" y="174956"/>
                  </a:cubicBezTo>
                  <a:cubicBezTo>
                    <a:pt x="3240202" y="165608"/>
                    <a:pt x="3250260" y="155753"/>
                    <a:pt x="3261436" y="145390"/>
                  </a:cubicBezTo>
                  <a:cubicBezTo>
                    <a:pt x="3272612" y="135027"/>
                    <a:pt x="3283686" y="125070"/>
                    <a:pt x="3294659" y="115520"/>
                  </a:cubicBezTo>
                  <a:cubicBezTo>
                    <a:pt x="3305632" y="105969"/>
                    <a:pt x="3313760" y="98959"/>
                    <a:pt x="3319043" y="94488"/>
                  </a:cubicBezTo>
                  <a:cubicBezTo>
                    <a:pt x="3322701" y="92050"/>
                    <a:pt x="3327984" y="90831"/>
                    <a:pt x="3334893" y="90831"/>
                  </a:cubicBezTo>
                  <a:close/>
                  <a:moveTo>
                    <a:pt x="126187" y="89612"/>
                  </a:moveTo>
                  <a:cubicBezTo>
                    <a:pt x="162357" y="89612"/>
                    <a:pt x="199644" y="90729"/>
                    <a:pt x="238049" y="92964"/>
                  </a:cubicBezTo>
                  <a:cubicBezTo>
                    <a:pt x="276454" y="95200"/>
                    <a:pt x="313538" y="99772"/>
                    <a:pt x="349301" y="106680"/>
                  </a:cubicBezTo>
                  <a:cubicBezTo>
                    <a:pt x="365963" y="109525"/>
                    <a:pt x="375107" y="112573"/>
                    <a:pt x="376733" y="115824"/>
                  </a:cubicBezTo>
                  <a:cubicBezTo>
                    <a:pt x="377952" y="117450"/>
                    <a:pt x="378562" y="122124"/>
                    <a:pt x="378562" y="129845"/>
                  </a:cubicBezTo>
                  <a:cubicBezTo>
                    <a:pt x="378562" y="137160"/>
                    <a:pt x="377952" y="146101"/>
                    <a:pt x="376733" y="156668"/>
                  </a:cubicBezTo>
                  <a:cubicBezTo>
                    <a:pt x="375513" y="166828"/>
                    <a:pt x="374294" y="176581"/>
                    <a:pt x="373075" y="185928"/>
                  </a:cubicBezTo>
                  <a:cubicBezTo>
                    <a:pt x="372262" y="191618"/>
                    <a:pt x="371551" y="197409"/>
                    <a:pt x="370941" y="203302"/>
                  </a:cubicBezTo>
                  <a:cubicBezTo>
                    <a:pt x="370332" y="209195"/>
                    <a:pt x="369621" y="214986"/>
                    <a:pt x="368808" y="220676"/>
                  </a:cubicBezTo>
                  <a:lnTo>
                    <a:pt x="367589" y="226162"/>
                  </a:lnTo>
                  <a:cubicBezTo>
                    <a:pt x="359461" y="230632"/>
                    <a:pt x="345846" y="234290"/>
                    <a:pt x="326746" y="237135"/>
                  </a:cubicBezTo>
                  <a:cubicBezTo>
                    <a:pt x="316992" y="238760"/>
                    <a:pt x="306121" y="240488"/>
                    <a:pt x="294132" y="242316"/>
                  </a:cubicBezTo>
                  <a:cubicBezTo>
                    <a:pt x="282143" y="244145"/>
                    <a:pt x="269037" y="246076"/>
                    <a:pt x="254813" y="248108"/>
                  </a:cubicBezTo>
                  <a:cubicBezTo>
                    <a:pt x="254406" y="255423"/>
                    <a:pt x="254101" y="263144"/>
                    <a:pt x="253898" y="271272"/>
                  </a:cubicBezTo>
                  <a:cubicBezTo>
                    <a:pt x="253695" y="279400"/>
                    <a:pt x="253187" y="288138"/>
                    <a:pt x="252374" y="297485"/>
                  </a:cubicBezTo>
                  <a:cubicBezTo>
                    <a:pt x="251155" y="315773"/>
                    <a:pt x="249936" y="334671"/>
                    <a:pt x="248717" y="354178"/>
                  </a:cubicBezTo>
                  <a:cubicBezTo>
                    <a:pt x="247497" y="373685"/>
                    <a:pt x="246278" y="392583"/>
                    <a:pt x="245059" y="410871"/>
                  </a:cubicBezTo>
                  <a:cubicBezTo>
                    <a:pt x="243840" y="429159"/>
                    <a:pt x="242621" y="445618"/>
                    <a:pt x="241401" y="460248"/>
                  </a:cubicBezTo>
                  <a:cubicBezTo>
                    <a:pt x="241401" y="461468"/>
                    <a:pt x="241097" y="464617"/>
                    <a:pt x="240487" y="469697"/>
                  </a:cubicBezTo>
                  <a:cubicBezTo>
                    <a:pt x="239878" y="474777"/>
                    <a:pt x="239268" y="480264"/>
                    <a:pt x="238658" y="486156"/>
                  </a:cubicBezTo>
                  <a:cubicBezTo>
                    <a:pt x="238049" y="492049"/>
                    <a:pt x="237439" y="497434"/>
                    <a:pt x="236829" y="502311"/>
                  </a:cubicBezTo>
                  <a:cubicBezTo>
                    <a:pt x="236220" y="507188"/>
                    <a:pt x="235712" y="509829"/>
                    <a:pt x="235306" y="510236"/>
                  </a:cubicBezTo>
                  <a:cubicBezTo>
                    <a:pt x="233680" y="513487"/>
                    <a:pt x="228092" y="516332"/>
                    <a:pt x="218541" y="518770"/>
                  </a:cubicBezTo>
                  <a:cubicBezTo>
                    <a:pt x="208991" y="521208"/>
                    <a:pt x="198425" y="523139"/>
                    <a:pt x="186842" y="524561"/>
                  </a:cubicBezTo>
                  <a:cubicBezTo>
                    <a:pt x="175260" y="525984"/>
                    <a:pt x="164185" y="527000"/>
                    <a:pt x="153619" y="527609"/>
                  </a:cubicBezTo>
                  <a:cubicBezTo>
                    <a:pt x="143053" y="528219"/>
                    <a:pt x="135534" y="528524"/>
                    <a:pt x="131064" y="528524"/>
                  </a:cubicBezTo>
                  <a:cubicBezTo>
                    <a:pt x="129032" y="528524"/>
                    <a:pt x="125984" y="528117"/>
                    <a:pt x="121920" y="527304"/>
                  </a:cubicBezTo>
                  <a:cubicBezTo>
                    <a:pt x="119075" y="517551"/>
                    <a:pt x="116637" y="504749"/>
                    <a:pt x="114605" y="488900"/>
                  </a:cubicBezTo>
                  <a:cubicBezTo>
                    <a:pt x="111353" y="460452"/>
                    <a:pt x="109321" y="432004"/>
                    <a:pt x="108509" y="403556"/>
                  </a:cubicBezTo>
                  <a:cubicBezTo>
                    <a:pt x="107696" y="375108"/>
                    <a:pt x="107289" y="346660"/>
                    <a:pt x="107289" y="318212"/>
                  </a:cubicBezTo>
                  <a:lnTo>
                    <a:pt x="107289" y="288951"/>
                  </a:lnTo>
                  <a:lnTo>
                    <a:pt x="107289" y="263348"/>
                  </a:lnTo>
                  <a:cubicBezTo>
                    <a:pt x="99974" y="264160"/>
                    <a:pt x="92964" y="264770"/>
                    <a:pt x="86258" y="265176"/>
                  </a:cubicBezTo>
                  <a:cubicBezTo>
                    <a:pt x="79553" y="265583"/>
                    <a:pt x="72949" y="265989"/>
                    <a:pt x="66446" y="266396"/>
                  </a:cubicBezTo>
                  <a:cubicBezTo>
                    <a:pt x="53848" y="266802"/>
                    <a:pt x="42875" y="267412"/>
                    <a:pt x="33528" y="268224"/>
                  </a:cubicBezTo>
                  <a:cubicBezTo>
                    <a:pt x="29057" y="268631"/>
                    <a:pt x="24993" y="268834"/>
                    <a:pt x="21336" y="268834"/>
                  </a:cubicBezTo>
                  <a:cubicBezTo>
                    <a:pt x="17678" y="268834"/>
                    <a:pt x="14427" y="268834"/>
                    <a:pt x="11582" y="268834"/>
                  </a:cubicBezTo>
                  <a:cubicBezTo>
                    <a:pt x="5893" y="268834"/>
                    <a:pt x="2845" y="268631"/>
                    <a:pt x="2438" y="268224"/>
                  </a:cubicBezTo>
                  <a:cubicBezTo>
                    <a:pt x="813" y="267818"/>
                    <a:pt x="0" y="261722"/>
                    <a:pt x="0" y="249936"/>
                  </a:cubicBezTo>
                  <a:cubicBezTo>
                    <a:pt x="0" y="243434"/>
                    <a:pt x="508" y="233274"/>
                    <a:pt x="1524" y="219456"/>
                  </a:cubicBezTo>
                  <a:cubicBezTo>
                    <a:pt x="2540" y="205639"/>
                    <a:pt x="3962" y="191110"/>
                    <a:pt x="5791" y="175870"/>
                  </a:cubicBezTo>
                  <a:cubicBezTo>
                    <a:pt x="7620" y="160630"/>
                    <a:pt x="9753" y="146203"/>
                    <a:pt x="12192" y="132588"/>
                  </a:cubicBezTo>
                  <a:cubicBezTo>
                    <a:pt x="14630" y="118974"/>
                    <a:pt x="17475" y="109525"/>
                    <a:pt x="20726" y="104242"/>
                  </a:cubicBezTo>
                  <a:cubicBezTo>
                    <a:pt x="23977" y="100584"/>
                    <a:pt x="30378" y="97841"/>
                    <a:pt x="39929" y="96012"/>
                  </a:cubicBezTo>
                  <a:cubicBezTo>
                    <a:pt x="49479" y="94184"/>
                    <a:pt x="59944" y="92761"/>
                    <a:pt x="71323" y="91745"/>
                  </a:cubicBezTo>
                  <a:cubicBezTo>
                    <a:pt x="82702" y="90729"/>
                    <a:pt x="93573" y="90120"/>
                    <a:pt x="103937" y="89916"/>
                  </a:cubicBezTo>
                  <a:cubicBezTo>
                    <a:pt x="114300" y="89713"/>
                    <a:pt x="121717" y="89612"/>
                    <a:pt x="126187" y="89612"/>
                  </a:cubicBezTo>
                  <a:close/>
                  <a:moveTo>
                    <a:pt x="434238" y="86022"/>
                  </a:moveTo>
                  <a:lnTo>
                    <a:pt x="442722" y="88850"/>
                  </a:lnTo>
                  <a:cubicBezTo>
                    <a:pt x="446278" y="90374"/>
                    <a:pt x="450494" y="92456"/>
                    <a:pt x="455371" y="95098"/>
                  </a:cubicBezTo>
                  <a:cubicBezTo>
                    <a:pt x="460248" y="97943"/>
                    <a:pt x="465125" y="100889"/>
                    <a:pt x="470002" y="103937"/>
                  </a:cubicBezTo>
                  <a:cubicBezTo>
                    <a:pt x="474878" y="106985"/>
                    <a:pt x="479755" y="110338"/>
                    <a:pt x="484632" y="113996"/>
                  </a:cubicBezTo>
                  <a:cubicBezTo>
                    <a:pt x="489509" y="117653"/>
                    <a:pt x="494081" y="121209"/>
                    <a:pt x="498348" y="124664"/>
                  </a:cubicBezTo>
                  <a:cubicBezTo>
                    <a:pt x="502615" y="128118"/>
                    <a:pt x="506577" y="131471"/>
                    <a:pt x="510235" y="134722"/>
                  </a:cubicBezTo>
                  <a:cubicBezTo>
                    <a:pt x="517550" y="141224"/>
                    <a:pt x="521208" y="146101"/>
                    <a:pt x="521208" y="149352"/>
                  </a:cubicBezTo>
                  <a:cubicBezTo>
                    <a:pt x="521208" y="151791"/>
                    <a:pt x="520395" y="154839"/>
                    <a:pt x="518769" y="158496"/>
                  </a:cubicBezTo>
                  <a:cubicBezTo>
                    <a:pt x="517957" y="160528"/>
                    <a:pt x="517042" y="162662"/>
                    <a:pt x="516026" y="164897"/>
                  </a:cubicBezTo>
                  <a:cubicBezTo>
                    <a:pt x="515010" y="167132"/>
                    <a:pt x="513893" y="169266"/>
                    <a:pt x="512673" y="171298"/>
                  </a:cubicBezTo>
                  <a:cubicBezTo>
                    <a:pt x="511454" y="173330"/>
                    <a:pt x="510235" y="175362"/>
                    <a:pt x="509016" y="177394"/>
                  </a:cubicBezTo>
                  <a:cubicBezTo>
                    <a:pt x="507797" y="179426"/>
                    <a:pt x="506577" y="181458"/>
                    <a:pt x="505358" y="183490"/>
                  </a:cubicBezTo>
                  <a:cubicBezTo>
                    <a:pt x="502920" y="187148"/>
                    <a:pt x="500888" y="189180"/>
                    <a:pt x="499262" y="189586"/>
                  </a:cubicBezTo>
                  <a:cubicBezTo>
                    <a:pt x="498043" y="189992"/>
                    <a:pt x="493166" y="189383"/>
                    <a:pt x="484632" y="187757"/>
                  </a:cubicBezTo>
                  <a:cubicBezTo>
                    <a:pt x="476098" y="185725"/>
                    <a:pt x="466344" y="183287"/>
                    <a:pt x="455371" y="180442"/>
                  </a:cubicBezTo>
                  <a:cubicBezTo>
                    <a:pt x="444398" y="177191"/>
                    <a:pt x="433425" y="173533"/>
                    <a:pt x="422453" y="169469"/>
                  </a:cubicBezTo>
                  <a:cubicBezTo>
                    <a:pt x="412293" y="165405"/>
                    <a:pt x="404165" y="160732"/>
                    <a:pt x="398069" y="155448"/>
                  </a:cubicBezTo>
                  <a:cubicBezTo>
                    <a:pt x="397662" y="153010"/>
                    <a:pt x="398272" y="148133"/>
                    <a:pt x="399897" y="140818"/>
                  </a:cubicBezTo>
                  <a:cubicBezTo>
                    <a:pt x="400710" y="137160"/>
                    <a:pt x="401828" y="133503"/>
                    <a:pt x="403250" y="129845"/>
                  </a:cubicBezTo>
                  <a:cubicBezTo>
                    <a:pt x="404673" y="126188"/>
                    <a:pt x="406400" y="122327"/>
                    <a:pt x="408432" y="118263"/>
                  </a:cubicBezTo>
                  <a:cubicBezTo>
                    <a:pt x="412089" y="110135"/>
                    <a:pt x="416357" y="102820"/>
                    <a:pt x="421233" y="96317"/>
                  </a:cubicBezTo>
                  <a:cubicBezTo>
                    <a:pt x="423672" y="92863"/>
                    <a:pt x="426110" y="90221"/>
                    <a:pt x="428549" y="88392"/>
                  </a:cubicBezTo>
                  <a:close/>
                  <a:moveTo>
                    <a:pt x="435864" y="85344"/>
                  </a:moveTo>
                  <a:lnTo>
                    <a:pt x="434238" y="86022"/>
                  </a:lnTo>
                  <a:lnTo>
                    <a:pt x="434035" y="85954"/>
                  </a:lnTo>
                  <a:close/>
                  <a:moveTo>
                    <a:pt x="2220773" y="84125"/>
                  </a:moveTo>
                  <a:cubicBezTo>
                    <a:pt x="2223618" y="84532"/>
                    <a:pt x="2228088" y="86360"/>
                    <a:pt x="2234184" y="89612"/>
                  </a:cubicBezTo>
                  <a:cubicBezTo>
                    <a:pt x="2237029" y="91237"/>
                    <a:pt x="2239975" y="92863"/>
                    <a:pt x="2243023" y="94488"/>
                  </a:cubicBezTo>
                  <a:cubicBezTo>
                    <a:pt x="2246071" y="96114"/>
                    <a:pt x="2249221" y="97943"/>
                    <a:pt x="2252472" y="99975"/>
                  </a:cubicBezTo>
                  <a:cubicBezTo>
                    <a:pt x="2255723" y="102007"/>
                    <a:pt x="2259177" y="104242"/>
                    <a:pt x="2262835" y="106680"/>
                  </a:cubicBezTo>
                  <a:cubicBezTo>
                    <a:pt x="2266493" y="109119"/>
                    <a:pt x="2270150" y="111760"/>
                    <a:pt x="2273808" y="114605"/>
                  </a:cubicBezTo>
                  <a:cubicBezTo>
                    <a:pt x="2277465" y="117044"/>
                    <a:pt x="2280920" y="119380"/>
                    <a:pt x="2284171" y="121616"/>
                  </a:cubicBezTo>
                  <a:cubicBezTo>
                    <a:pt x="2287422" y="123851"/>
                    <a:pt x="2290470" y="125984"/>
                    <a:pt x="2293315" y="128016"/>
                  </a:cubicBezTo>
                  <a:cubicBezTo>
                    <a:pt x="2296160" y="130048"/>
                    <a:pt x="2298801" y="132080"/>
                    <a:pt x="2301240" y="134112"/>
                  </a:cubicBezTo>
                  <a:cubicBezTo>
                    <a:pt x="2303678" y="136144"/>
                    <a:pt x="2305914" y="138176"/>
                    <a:pt x="2307946" y="140208"/>
                  </a:cubicBezTo>
                  <a:cubicBezTo>
                    <a:pt x="2312010" y="143460"/>
                    <a:pt x="2314042" y="145695"/>
                    <a:pt x="2314042" y="146914"/>
                  </a:cubicBezTo>
                  <a:cubicBezTo>
                    <a:pt x="2313635" y="148946"/>
                    <a:pt x="2311806" y="152807"/>
                    <a:pt x="2308555" y="158496"/>
                  </a:cubicBezTo>
                  <a:cubicBezTo>
                    <a:pt x="2306929" y="160935"/>
                    <a:pt x="2304897" y="163373"/>
                    <a:pt x="2302459" y="165812"/>
                  </a:cubicBezTo>
                  <a:cubicBezTo>
                    <a:pt x="2300021" y="168250"/>
                    <a:pt x="2297582" y="170688"/>
                    <a:pt x="2295144" y="173127"/>
                  </a:cubicBezTo>
                  <a:cubicBezTo>
                    <a:pt x="2290267" y="178410"/>
                    <a:pt x="2285390" y="182677"/>
                    <a:pt x="2280513" y="185928"/>
                  </a:cubicBezTo>
                  <a:cubicBezTo>
                    <a:pt x="2275637" y="189180"/>
                    <a:pt x="2271369" y="190805"/>
                    <a:pt x="2267712" y="190805"/>
                  </a:cubicBezTo>
                  <a:cubicBezTo>
                    <a:pt x="2266086" y="190399"/>
                    <a:pt x="2264359" y="189891"/>
                    <a:pt x="2262530" y="189281"/>
                  </a:cubicBezTo>
                  <a:cubicBezTo>
                    <a:pt x="2260701" y="188672"/>
                    <a:pt x="2258365" y="187554"/>
                    <a:pt x="2255520" y="185928"/>
                  </a:cubicBezTo>
                  <a:cubicBezTo>
                    <a:pt x="2253081" y="184709"/>
                    <a:pt x="2250643" y="183287"/>
                    <a:pt x="2248205" y="181661"/>
                  </a:cubicBezTo>
                  <a:cubicBezTo>
                    <a:pt x="2245766" y="180036"/>
                    <a:pt x="2243328" y="178613"/>
                    <a:pt x="2240889" y="177394"/>
                  </a:cubicBezTo>
                  <a:cubicBezTo>
                    <a:pt x="2237638" y="175362"/>
                    <a:pt x="2234387" y="173533"/>
                    <a:pt x="2231136" y="171908"/>
                  </a:cubicBezTo>
                  <a:cubicBezTo>
                    <a:pt x="2227885" y="170282"/>
                    <a:pt x="2224633" y="168453"/>
                    <a:pt x="2221382" y="166421"/>
                  </a:cubicBezTo>
                  <a:cubicBezTo>
                    <a:pt x="2218131" y="168860"/>
                    <a:pt x="2214778" y="171095"/>
                    <a:pt x="2211324" y="173127"/>
                  </a:cubicBezTo>
                  <a:cubicBezTo>
                    <a:pt x="2207869" y="175159"/>
                    <a:pt x="2204517" y="177191"/>
                    <a:pt x="2201265" y="179223"/>
                  </a:cubicBezTo>
                  <a:cubicBezTo>
                    <a:pt x="2198827" y="181255"/>
                    <a:pt x="2196389" y="182880"/>
                    <a:pt x="2193950" y="184100"/>
                  </a:cubicBezTo>
                  <a:cubicBezTo>
                    <a:pt x="2191512" y="185319"/>
                    <a:pt x="2188870" y="186741"/>
                    <a:pt x="2186025" y="188367"/>
                  </a:cubicBezTo>
                  <a:cubicBezTo>
                    <a:pt x="2181149" y="190805"/>
                    <a:pt x="2177898" y="192024"/>
                    <a:pt x="2176272" y="192024"/>
                  </a:cubicBezTo>
                  <a:cubicBezTo>
                    <a:pt x="2172614" y="192024"/>
                    <a:pt x="2167941" y="190399"/>
                    <a:pt x="2162251" y="187148"/>
                  </a:cubicBezTo>
                  <a:cubicBezTo>
                    <a:pt x="2159813" y="185522"/>
                    <a:pt x="2157374" y="183592"/>
                    <a:pt x="2154936" y="181356"/>
                  </a:cubicBezTo>
                  <a:cubicBezTo>
                    <a:pt x="2152497" y="179121"/>
                    <a:pt x="2150059" y="176988"/>
                    <a:pt x="2147621" y="174956"/>
                  </a:cubicBezTo>
                  <a:cubicBezTo>
                    <a:pt x="2142744" y="170485"/>
                    <a:pt x="2138680" y="165812"/>
                    <a:pt x="2135429" y="160935"/>
                  </a:cubicBezTo>
                  <a:cubicBezTo>
                    <a:pt x="2132177" y="156058"/>
                    <a:pt x="2130552" y="151588"/>
                    <a:pt x="2130552" y="147524"/>
                  </a:cubicBezTo>
                  <a:lnTo>
                    <a:pt x="2128113" y="146914"/>
                  </a:lnTo>
                  <a:cubicBezTo>
                    <a:pt x="2134616" y="142037"/>
                    <a:pt x="2140712" y="137364"/>
                    <a:pt x="2146401" y="132893"/>
                  </a:cubicBezTo>
                  <a:cubicBezTo>
                    <a:pt x="2152091" y="128423"/>
                    <a:pt x="2157984" y="124156"/>
                    <a:pt x="2164080" y="120092"/>
                  </a:cubicBezTo>
                  <a:cubicBezTo>
                    <a:pt x="2168550" y="116434"/>
                    <a:pt x="2173326" y="112878"/>
                    <a:pt x="2178405" y="109424"/>
                  </a:cubicBezTo>
                  <a:cubicBezTo>
                    <a:pt x="2183485" y="105969"/>
                    <a:pt x="2188870" y="102616"/>
                    <a:pt x="2194560" y="99365"/>
                  </a:cubicBezTo>
                  <a:cubicBezTo>
                    <a:pt x="2199843" y="96114"/>
                    <a:pt x="2204720" y="93269"/>
                    <a:pt x="2209190" y="90831"/>
                  </a:cubicBezTo>
                  <a:cubicBezTo>
                    <a:pt x="2213661" y="88392"/>
                    <a:pt x="2217522" y="86157"/>
                    <a:pt x="2220773" y="84125"/>
                  </a:cubicBezTo>
                  <a:close/>
                  <a:moveTo>
                    <a:pt x="2350211" y="339"/>
                  </a:moveTo>
                  <a:lnTo>
                    <a:pt x="2356713" y="3048"/>
                  </a:lnTo>
                  <a:cubicBezTo>
                    <a:pt x="2359152" y="4877"/>
                    <a:pt x="2361590" y="7519"/>
                    <a:pt x="2364029" y="10973"/>
                  </a:cubicBezTo>
                  <a:cubicBezTo>
                    <a:pt x="2368905" y="17476"/>
                    <a:pt x="2373173" y="24791"/>
                    <a:pt x="2376830" y="32919"/>
                  </a:cubicBezTo>
                  <a:cubicBezTo>
                    <a:pt x="2378862" y="36983"/>
                    <a:pt x="2380589" y="40844"/>
                    <a:pt x="2382012" y="44501"/>
                  </a:cubicBezTo>
                  <a:cubicBezTo>
                    <a:pt x="2383434" y="48159"/>
                    <a:pt x="2384552" y="51816"/>
                    <a:pt x="2385365" y="55474"/>
                  </a:cubicBezTo>
                  <a:cubicBezTo>
                    <a:pt x="2387397" y="62789"/>
                    <a:pt x="2388006" y="67666"/>
                    <a:pt x="2387193" y="70104"/>
                  </a:cubicBezTo>
                  <a:cubicBezTo>
                    <a:pt x="2381097" y="75388"/>
                    <a:pt x="2372969" y="80061"/>
                    <a:pt x="2362809" y="84125"/>
                  </a:cubicBezTo>
                  <a:cubicBezTo>
                    <a:pt x="2351837" y="88189"/>
                    <a:pt x="2340864" y="91847"/>
                    <a:pt x="2329891" y="95098"/>
                  </a:cubicBezTo>
                  <a:cubicBezTo>
                    <a:pt x="2318918" y="97943"/>
                    <a:pt x="2309165" y="100381"/>
                    <a:pt x="2300630" y="102413"/>
                  </a:cubicBezTo>
                  <a:cubicBezTo>
                    <a:pt x="2292096" y="104039"/>
                    <a:pt x="2287219" y="104648"/>
                    <a:pt x="2286000" y="104242"/>
                  </a:cubicBezTo>
                  <a:cubicBezTo>
                    <a:pt x="2284781" y="103836"/>
                    <a:pt x="2282749" y="101600"/>
                    <a:pt x="2279904" y="97536"/>
                  </a:cubicBezTo>
                  <a:cubicBezTo>
                    <a:pt x="2278685" y="95504"/>
                    <a:pt x="2277465" y="93472"/>
                    <a:pt x="2276246" y="91440"/>
                  </a:cubicBezTo>
                  <a:cubicBezTo>
                    <a:pt x="2275027" y="89408"/>
                    <a:pt x="2273808" y="87376"/>
                    <a:pt x="2272589" y="85344"/>
                  </a:cubicBezTo>
                  <a:cubicBezTo>
                    <a:pt x="2271369" y="83312"/>
                    <a:pt x="2270252" y="81179"/>
                    <a:pt x="2269236" y="78944"/>
                  </a:cubicBezTo>
                  <a:cubicBezTo>
                    <a:pt x="2268220" y="76708"/>
                    <a:pt x="2267305" y="74575"/>
                    <a:pt x="2266493" y="72543"/>
                  </a:cubicBezTo>
                  <a:cubicBezTo>
                    <a:pt x="2264867" y="68885"/>
                    <a:pt x="2264054" y="65837"/>
                    <a:pt x="2264054" y="63399"/>
                  </a:cubicBezTo>
                  <a:cubicBezTo>
                    <a:pt x="2264054" y="60148"/>
                    <a:pt x="2267712" y="55271"/>
                    <a:pt x="2275027" y="48768"/>
                  </a:cubicBezTo>
                  <a:cubicBezTo>
                    <a:pt x="2278685" y="45517"/>
                    <a:pt x="2282647" y="42164"/>
                    <a:pt x="2286914" y="38710"/>
                  </a:cubicBezTo>
                  <a:cubicBezTo>
                    <a:pt x="2291181" y="35256"/>
                    <a:pt x="2295753" y="31700"/>
                    <a:pt x="2300630" y="28042"/>
                  </a:cubicBezTo>
                  <a:cubicBezTo>
                    <a:pt x="2305507" y="24384"/>
                    <a:pt x="2310384" y="21032"/>
                    <a:pt x="2315261" y="17984"/>
                  </a:cubicBezTo>
                  <a:cubicBezTo>
                    <a:pt x="2320138" y="14936"/>
                    <a:pt x="2325014" y="11989"/>
                    <a:pt x="2329891" y="9144"/>
                  </a:cubicBezTo>
                  <a:cubicBezTo>
                    <a:pt x="2334768" y="6503"/>
                    <a:pt x="2338984" y="4420"/>
                    <a:pt x="2342540" y="2896"/>
                  </a:cubicBezTo>
                  <a:close/>
                  <a:moveTo>
                    <a:pt x="2349398" y="0"/>
                  </a:moveTo>
                  <a:lnTo>
                    <a:pt x="2351227" y="0"/>
                  </a:lnTo>
                  <a:lnTo>
                    <a:pt x="2350211" y="339"/>
                  </a:lnTo>
                  <a:close/>
                </a:path>
              </a:pathLst>
            </a:custGeom>
            <a:solidFill>
              <a:schemeClr val="bg1"/>
            </a:solidFill>
            <a:ln w="19050">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4800" b="0" i="0" u="none" strike="noStrike" kern="1200" cap="none" spc="0" normalizeH="0" baseline="0" noProof="0">
                <a:ln w="19050">
                  <a:solidFill>
                    <a:schemeClr val="tx1"/>
                  </a:solidFill>
                </a:ln>
                <a:solidFill>
                  <a:schemeClr val="bg1"/>
                </a:solidFill>
                <a:effectLst/>
                <a:uLnTx/>
                <a:uFillTx/>
                <a:latin typeface="SVN-Dumpling" panose="02000000000000000000" pitchFamily="2" charset="0"/>
              </a:endParaRPr>
            </a:p>
          </p:txBody>
        </p:sp>
      </p:grpSp>
      <p:grpSp>
        <p:nvGrpSpPr>
          <p:cNvPr id="25" name="Nhóm 24">
            <a:extLst>
              <a:ext uri="{FF2B5EF4-FFF2-40B4-BE49-F238E27FC236}">
                <a16:creationId xmlns:a16="http://schemas.microsoft.com/office/drawing/2014/main" id="{254BCFB4-986F-F5DC-82CE-68D492EDD2D8}"/>
              </a:ext>
            </a:extLst>
          </p:cNvPr>
          <p:cNvGrpSpPr/>
          <p:nvPr/>
        </p:nvGrpSpPr>
        <p:grpSpPr>
          <a:xfrm>
            <a:off x="9744073" y="2639922"/>
            <a:ext cx="4114800" cy="1159511"/>
            <a:chOff x="9572625" y="2639922"/>
            <a:chExt cx="4114800" cy="1159511"/>
          </a:xfrm>
        </p:grpSpPr>
        <p:sp>
          <p:nvSpPr>
            <p:cNvPr id="17" name="Freeform 7">
              <a:extLst>
                <a:ext uri="{FF2B5EF4-FFF2-40B4-BE49-F238E27FC236}">
                  <a16:creationId xmlns:a16="http://schemas.microsoft.com/office/drawing/2014/main" id="{327986E1-CA5E-2932-2538-C8C7A469A1D0}"/>
                </a:ext>
              </a:extLst>
            </p:cNvPr>
            <p:cNvSpPr/>
            <p:nvPr/>
          </p:nvSpPr>
          <p:spPr>
            <a:xfrm>
              <a:off x="9572625" y="2639922"/>
              <a:ext cx="4114800" cy="1159511"/>
            </a:xfrm>
            <a:custGeom>
              <a:avLst/>
              <a:gdLst/>
              <a:ahLst/>
              <a:cxnLst/>
              <a:rect l="l" t="t" r="r" b="b"/>
              <a:pathLst>
                <a:path w="7315200" h="1773936">
                  <a:moveTo>
                    <a:pt x="0" y="0"/>
                  </a:moveTo>
                  <a:lnTo>
                    <a:pt x="7315200" y="0"/>
                  </a:lnTo>
                  <a:lnTo>
                    <a:pt x="7315200" y="1773936"/>
                  </a:lnTo>
                  <a:lnTo>
                    <a:pt x="0" y="1773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2DE7FB94-535B-C454-98E5-62C3D748B3B3}"/>
                </a:ext>
              </a:extLst>
            </p:cNvPr>
            <p:cNvSpPr txBox="1">
              <a:spLocks noChangeAspect="1"/>
            </p:cNvSpPr>
            <p:nvPr/>
          </p:nvSpPr>
          <p:spPr>
            <a:xfrm>
              <a:off x="9898518" y="2918679"/>
              <a:ext cx="3546424" cy="629717"/>
            </a:xfrm>
            <a:custGeom>
              <a:avLst/>
              <a:gdLst/>
              <a:ahLst/>
              <a:cxnLst/>
              <a:rect l="l" t="t" r="r" b="b"/>
              <a:pathLst>
                <a:path w="3546424" h="629717">
                  <a:moveTo>
                    <a:pt x="2083003" y="460858"/>
                  </a:moveTo>
                  <a:lnTo>
                    <a:pt x="2083466" y="461604"/>
                  </a:lnTo>
                  <a:lnTo>
                    <a:pt x="2083613" y="462077"/>
                  </a:lnTo>
                  <a:close/>
                  <a:moveTo>
                    <a:pt x="3539109" y="381610"/>
                  </a:moveTo>
                  <a:lnTo>
                    <a:pt x="3540328" y="382220"/>
                  </a:lnTo>
                  <a:lnTo>
                    <a:pt x="3539675" y="382365"/>
                  </a:lnTo>
                  <a:close/>
                  <a:moveTo>
                    <a:pt x="2875788" y="312725"/>
                  </a:moveTo>
                  <a:cubicBezTo>
                    <a:pt x="2871724" y="313538"/>
                    <a:pt x="2869489" y="314148"/>
                    <a:pt x="2869082" y="314554"/>
                  </a:cubicBezTo>
                  <a:cubicBezTo>
                    <a:pt x="2868270" y="317805"/>
                    <a:pt x="2867457" y="322885"/>
                    <a:pt x="2866644" y="329794"/>
                  </a:cubicBezTo>
                  <a:cubicBezTo>
                    <a:pt x="2866238" y="333045"/>
                    <a:pt x="2866034" y="336195"/>
                    <a:pt x="2866034" y="339243"/>
                  </a:cubicBezTo>
                  <a:cubicBezTo>
                    <a:pt x="2866034" y="342291"/>
                    <a:pt x="2866034" y="345440"/>
                    <a:pt x="2866034" y="348692"/>
                  </a:cubicBezTo>
                  <a:cubicBezTo>
                    <a:pt x="2866034" y="358852"/>
                    <a:pt x="2866644" y="369418"/>
                    <a:pt x="2867864" y="380391"/>
                  </a:cubicBezTo>
                  <a:cubicBezTo>
                    <a:pt x="2868676" y="386080"/>
                    <a:pt x="2869286" y="391364"/>
                    <a:pt x="2869692" y="396240"/>
                  </a:cubicBezTo>
                  <a:cubicBezTo>
                    <a:pt x="2870098" y="401117"/>
                    <a:pt x="2870708" y="405791"/>
                    <a:pt x="2871521" y="410261"/>
                  </a:cubicBezTo>
                  <a:cubicBezTo>
                    <a:pt x="2871521" y="411480"/>
                    <a:pt x="2871826" y="413716"/>
                    <a:pt x="2872436" y="416967"/>
                  </a:cubicBezTo>
                  <a:cubicBezTo>
                    <a:pt x="2873045" y="420218"/>
                    <a:pt x="2873858" y="423774"/>
                    <a:pt x="2874874" y="427635"/>
                  </a:cubicBezTo>
                  <a:cubicBezTo>
                    <a:pt x="2875890" y="431496"/>
                    <a:pt x="2876906" y="434950"/>
                    <a:pt x="2877922" y="437998"/>
                  </a:cubicBezTo>
                  <a:cubicBezTo>
                    <a:pt x="2878430" y="439522"/>
                    <a:pt x="2878912" y="440716"/>
                    <a:pt x="2879370" y="441579"/>
                  </a:cubicBezTo>
                  <a:lnTo>
                    <a:pt x="2880201" y="442606"/>
                  </a:lnTo>
                  <a:lnTo>
                    <a:pt x="2887371" y="444399"/>
                  </a:lnTo>
                  <a:cubicBezTo>
                    <a:pt x="2890215" y="444399"/>
                    <a:pt x="2893264" y="443383"/>
                    <a:pt x="2896515" y="441351"/>
                  </a:cubicBezTo>
                  <a:cubicBezTo>
                    <a:pt x="2895702" y="430784"/>
                    <a:pt x="2894889" y="420320"/>
                    <a:pt x="2894076" y="409956"/>
                  </a:cubicBezTo>
                  <a:cubicBezTo>
                    <a:pt x="2893264" y="399593"/>
                    <a:pt x="2892451" y="389535"/>
                    <a:pt x="2891638" y="379781"/>
                  </a:cubicBezTo>
                  <a:cubicBezTo>
                    <a:pt x="2890825" y="370028"/>
                    <a:pt x="2890114" y="359664"/>
                    <a:pt x="2889504" y="348692"/>
                  </a:cubicBezTo>
                  <a:cubicBezTo>
                    <a:pt x="2888895" y="337719"/>
                    <a:pt x="2888184" y="326136"/>
                    <a:pt x="2887371" y="313944"/>
                  </a:cubicBezTo>
                  <a:cubicBezTo>
                    <a:pt x="2882900" y="312725"/>
                    <a:pt x="2879040" y="312319"/>
                    <a:pt x="2875788" y="312725"/>
                  </a:cubicBezTo>
                  <a:close/>
                  <a:moveTo>
                    <a:pt x="2220773" y="295656"/>
                  </a:moveTo>
                  <a:lnTo>
                    <a:pt x="2212157" y="297810"/>
                  </a:lnTo>
                  <a:lnTo>
                    <a:pt x="2211476" y="300533"/>
                  </a:lnTo>
                  <a:cubicBezTo>
                    <a:pt x="2211172" y="302362"/>
                    <a:pt x="2210816" y="305004"/>
                    <a:pt x="2210410" y="308458"/>
                  </a:cubicBezTo>
                  <a:cubicBezTo>
                    <a:pt x="2209597" y="315773"/>
                    <a:pt x="2208988" y="323901"/>
                    <a:pt x="2208581" y="332842"/>
                  </a:cubicBezTo>
                  <a:cubicBezTo>
                    <a:pt x="2208174" y="337719"/>
                    <a:pt x="2207972" y="342799"/>
                    <a:pt x="2207972" y="348082"/>
                  </a:cubicBezTo>
                  <a:cubicBezTo>
                    <a:pt x="2207972" y="353365"/>
                    <a:pt x="2207972" y="358852"/>
                    <a:pt x="2207972" y="364541"/>
                  </a:cubicBezTo>
                  <a:cubicBezTo>
                    <a:pt x="2207972" y="370231"/>
                    <a:pt x="2207972" y="375819"/>
                    <a:pt x="2207972" y="381305"/>
                  </a:cubicBezTo>
                  <a:cubicBezTo>
                    <a:pt x="2207972" y="386792"/>
                    <a:pt x="2208174" y="392380"/>
                    <a:pt x="2208581" y="398069"/>
                  </a:cubicBezTo>
                  <a:cubicBezTo>
                    <a:pt x="2209394" y="409042"/>
                    <a:pt x="2210003" y="418796"/>
                    <a:pt x="2210410" y="427330"/>
                  </a:cubicBezTo>
                  <a:cubicBezTo>
                    <a:pt x="2210816" y="435052"/>
                    <a:pt x="2211832" y="441148"/>
                    <a:pt x="2213458" y="445618"/>
                  </a:cubicBezTo>
                  <a:cubicBezTo>
                    <a:pt x="2217928" y="448463"/>
                    <a:pt x="2222195" y="448463"/>
                    <a:pt x="2226259" y="445618"/>
                  </a:cubicBezTo>
                  <a:cubicBezTo>
                    <a:pt x="2227072" y="444805"/>
                    <a:pt x="2227682" y="440944"/>
                    <a:pt x="2228088" y="434036"/>
                  </a:cubicBezTo>
                  <a:cubicBezTo>
                    <a:pt x="2228901" y="426720"/>
                    <a:pt x="2229510" y="417576"/>
                    <a:pt x="2229917" y="406604"/>
                  </a:cubicBezTo>
                  <a:cubicBezTo>
                    <a:pt x="2230730" y="395631"/>
                    <a:pt x="2231339" y="384048"/>
                    <a:pt x="2231746" y="371856"/>
                  </a:cubicBezTo>
                  <a:cubicBezTo>
                    <a:pt x="2232152" y="365760"/>
                    <a:pt x="2232355" y="359868"/>
                    <a:pt x="2232355" y="354178"/>
                  </a:cubicBezTo>
                  <a:cubicBezTo>
                    <a:pt x="2232355" y="348488"/>
                    <a:pt x="2232355" y="342799"/>
                    <a:pt x="2232355" y="337109"/>
                  </a:cubicBezTo>
                  <a:cubicBezTo>
                    <a:pt x="2232355" y="331420"/>
                    <a:pt x="2232355" y="326340"/>
                    <a:pt x="2232355" y="321869"/>
                  </a:cubicBezTo>
                  <a:cubicBezTo>
                    <a:pt x="2232355" y="317399"/>
                    <a:pt x="2232152" y="313335"/>
                    <a:pt x="2231746" y="309677"/>
                  </a:cubicBezTo>
                  <a:cubicBezTo>
                    <a:pt x="2230933" y="301956"/>
                    <a:pt x="2230323" y="297892"/>
                    <a:pt x="2229917" y="297485"/>
                  </a:cubicBezTo>
                  <a:cubicBezTo>
                    <a:pt x="2228698" y="296266"/>
                    <a:pt x="2225650" y="295656"/>
                    <a:pt x="2220773" y="295656"/>
                  </a:cubicBezTo>
                  <a:close/>
                  <a:moveTo>
                    <a:pt x="393802" y="232868"/>
                  </a:moveTo>
                  <a:lnTo>
                    <a:pt x="393770" y="233103"/>
                  </a:lnTo>
                  <a:lnTo>
                    <a:pt x="393192" y="233477"/>
                  </a:lnTo>
                  <a:close/>
                  <a:moveTo>
                    <a:pt x="2555215" y="208484"/>
                  </a:moveTo>
                  <a:cubicBezTo>
                    <a:pt x="2584070" y="208484"/>
                    <a:pt x="2607336" y="212344"/>
                    <a:pt x="2625014" y="220066"/>
                  </a:cubicBezTo>
                  <a:cubicBezTo>
                    <a:pt x="2642692" y="227788"/>
                    <a:pt x="2656612" y="238760"/>
                    <a:pt x="2666772" y="252984"/>
                  </a:cubicBezTo>
                  <a:cubicBezTo>
                    <a:pt x="2676932" y="267208"/>
                    <a:pt x="2683739" y="284277"/>
                    <a:pt x="2687193" y="304191"/>
                  </a:cubicBezTo>
                  <a:cubicBezTo>
                    <a:pt x="2690648" y="324104"/>
                    <a:pt x="2692375" y="346253"/>
                    <a:pt x="2692375" y="370637"/>
                  </a:cubicBezTo>
                  <a:cubicBezTo>
                    <a:pt x="2692375" y="393802"/>
                    <a:pt x="2691460" y="417068"/>
                    <a:pt x="2689632" y="440436"/>
                  </a:cubicBezTo>
                  <a:cubicBezTo>
                    <a:pt x="2687803" y="463804"/>
                    <a:pt x="2684654" y="487071"/>
                    <a:pt x="2680183" y="510236"/>
                  </a:cubicBezTo>
                  <a:cubicBezTo>
                    <a:pt x="2679370" y="512674"/>
                    <a:pt x="2675205" y="514808"/>
                    <a:pt x="2667686" y="516636"/>
                  </a:cubicBezTo>
                  <a:cubicBezTo>
                    <a:pt x="2660168" y="518465"/>
                    <a:pt x="2651633" y="519989"/>
                    <a:pt x="2642083" y="521208"/>
                  </a:cubicBezTo>
                  <a:cubicBezTo>
                    <a:pt x="2632532" y="522428"/>
                    <a:pt x="2623186" y="523240"/>
                    <a:pt x="2614041" y="523647"/>
                  </a:cubicBezTo>
                  <a:cubicBezTo>
                    <a:pt x="2604897" y="524053"/>
                    <a:pt x="2598293" y="524256"/>
                    <a:pt x="2594229" y="524256"/>
                  </a:cubicBezTo>
                  <a:cubicBezTo>
                    <a:pt x="2592197" y="524256"/>
                    <a:pt x="2588743" y="524155"/>
                    <a:pt x="2583866" y="523952"/>
                  </a:cubicBezTo>
                  <a:cubicBezTo>
                    <a:pt x="2578989" y="523748"/>
                    <a:pt x="2574011" y="523342"/>
                    <a:pt x="2568931" y="522732"/>
                  </a:cubicBezTo>
                  <a:cubicBezTo>
                    <a:pt x="2563851" y="522123"/>
                    <a:pt x="2559178" y="521208"/>
                    <a:pt x="2554910" y="519989"/>
                  </a:cubicBezTo>
                  <a:cubicBezTo>
                    <a:pt x="2550643" y="518770"/>
                    <a:pt x="2548103" y="516941"/>
                    <a:pt x="2547290" y="514503"/>
                  </a:cubicBezTo>
                  <a:cubicBezTo>
                    <a:pt x="2546884" y="514096"/>
                    <a:pt x="2546680" y="508813"/>
                    <a:pt x="2546680" y="498653"/>
                  </a:cubicBezTo>
                  <a:lnTo>
                    <a:pt x="2546680" y="463296"/>
                  </a:lnTo>
                  <a:lnTo>
                    <a:pt x="2546680" y="417576"/>
                  </a:lnTo>
                  <a:cubicBezTo>
                    <a:pt x="2546680" y="402946"/>
                    <a:pt x="2546579" y="388316"/>
                    <a:pt x="2546376" y="373685"/>
                  </a:cubicBezTo>
                  <a:cubicBezTo>
                    <a:pt x="2546172" y="359055"/>
                    <a:pt x="2545258" y="344424"/>
                    <a:pt x="2543632" y="329794"/>
                  </a:cubicBezTo>
                  <a:cubicBezTo>
                    <a:pt x="2542413" y="317602"/>
                    <a:pt x="2540991" y="309677"/>
                    <a:pt x="2539365" y="306020"/>
                  </a:cubicBezTo>
                  <a:cubicBezTo>
                    <a:pt x="2537333" y="304800"/>
                    <a:pt x="2534488" y="304800"/>
                    <a:pt x="2530831" y="306020"/>
                  </a:cubicBezTo>
                  <a:cubicBezTo>
                    <a:pt x="2527173" y="307239"/>
                    <a:pt x="2524938" y="308255"/>
                    <a:pt x="2524125" y="309068"/>
                  </a:cubicBezTo>
                  <a:cubicBezTo>
                    <a:pt x="2523719" y="311912"/>
                    <a:pt x="2523109" y="317196"/>
                    <a:pt x="2522296" y="324917"/>
                  </a:cubicBezTo>
                  <a:cubicBezTo>
                    <a:pt x="2521890" y="328575"/>
                    <a:pt x="2521687" y="332537"/>
                    <a:pt x="2521687" y="336804"/>
                  </a:cubicBezTo>
                  <a:cubicBezTo>
                    <a:pt x="2521687" y="341072"/>
                    <a:pt x="2521687" y="345847"/>
                    <a:pt x="2521687" y="351130"/>
                  </a:cubicBezTo>
                  <a:lnTo>
                    <a:pt x="2521687" y="384658"/>
                  </a:lnTo>
                  <a:lnTo>
                    <a:pt x="2521687" y="421234"/>
                  </a:lnTo>
                  <a:cubicBezTo>
                    <a:pt x="2521280" y="449682"/>
                    <a:pt x="2521280" y="480772"/>
                    <a:pt x="2521687" y="514503"/>
                  </a:cubicBezTo>
                  <a:cubicBezTo>
                    <a:pt x="2520468" y="516128"/>
                    <a:pt x="2517521" y="517449"/>
                    <a:pt x="2512848" y="518465"/>
                  </a:cubicBezTo>
                  <a:cubicBezTo>
                    <a:pt x="2508174" y="519481"/>
                    <a:pt x="2503196" y="520192"/>
                    <a:pt x="2497912" y="520599"/>
                  </a:cubicBezTo>
                  <a:cubicBezTo>
                    <a:pt x="2492629" y="521005"/>
                    <a:pt x="2487448" y="521310"/>
                    <a:pt x="2482368" y="521513"/>
                  </a:cubicBezTo>
                  <a:cubicBezTo>
                    <a:pt x="2477288" y="521716"/>
                    <a:pt x="2473732" y="521818"/>
                    <a:pt x="2471700" y="521818"/>
                  </a:cubicBezTo>
                  <a:cubicBezTo>
                    <a:pt x="2469262" y="521818"/>
                    <a:pt x="2464182" y="521716"/>
                    <a:pt x="2456460" y="521513"/>
                  </a:cubicBezTo>
                  <a:cubicBezTo>
                    <a:pt x="2448738" y="521310"/>
                    <a:pt x="2440610" y="520904"/>
                    <a:pt x="2432076" y="520294"/>
                  </a:cubicBezTo>
                  <a:cubicBezTo>
                    <a:pt x="2423541" y="519684"/>
                    <a:pt x="2415718" y="518770"/>
                    <a:pt x="2408606" y="517551"/>
                  </a:cubicBezTo>
                  <a:cubicBezTo>
                    <a:pt x="2401494" y="516332"/>
                    <a:pt x="2397532" y="514706"/>
                    <a:pt x="2396719" y="512674"/>
                  </a:cubicBezTo>
                  <a:cubicBezTo>
                    <a:pt x="2392248" y="485852"/>
                    <a:pt x="2389200" y="458826"/>
                    <a:pt x="2387575" y="431597"/>
                  </a:cubicBezTo>
                  <a:cubicBezTo>
                    <a:pt x="2385949" y="404368"/>
                    <a:pt x="2384730" y="377140"/>
                    <a:pt x="2383917" y="349911"/>
                  </a:cubicBezTo>
                  <a:cubicBezTo>
                    <a:pt x="2383104" y="335280"/>
                    <a:pt x="2382698" y="320650"/>
                    <a:pt x="2382698" y="306020"/>
                  </a:cubicBezTo>
                  <a:cubicBezTo>
                    <a:pt x="2382698" y="291389"/>
                    <a:pt x="2382698" y="276759"/>
                    <a:pt x="2382698" y="262128"/>
                  </a:cubicBezTo>
                  <a:cubicBezTo>
                    <a:pt x="2382698" y="253188"/>
                    <a:pt x="2383104" y="248311"/>
                    <a:pt x="2383917" y="247498"/>
                  </a:cubicBezTo>
                  <a:lnTo>
                    <a:pt x="2380260" y="248717"/>
                  </a:lnTo>
                  <a:cubicBezTo>
                    <a:pt x="2391639" y="240996"/>
                    <a:pt x="2404542" y="234595"/>
                    <a:pt x="2418969" y="229515"/>
                  </a:cubicBezTo>
                  <a:cubicBezTo>
                    <a:pt x="2433396" y="224435"/>
                    <a:pt x="2448332" y="220371"/>
                    <a:pt x="2463775" y="217323"/>
                  </a:cubicBezTo>
                  <a:cubicBezTo>
                    <a:pt x="2479218" y="214275"/>
                    <a:pt x="2494864" y="212040"/>
                    <a:pt x="2510714" y="210617"/>
                  </a:cubicBezTo>
                  <a:cubicBezTo>
                    <a:pt x="2526564" y="209195"/>
                    <a:pt x="2541398" y="208484"/>
                    <a:pt x="2555215" y="208484"/>
                  </a:cubicBezTo>
                  <a:close/>
                  <a:moveTo>
                    <a:pt x="1834363" y="208484"/>
                  </a:moveTo>
                  <a:cubicBezTo>
                    <a:pt x="1847774" y="208484"/>
                    <a:pt x="1859356" y="209093"/>
                    <a:pt x="1869110" y="210312"/>
                  </a:cubicBezTo>
                  <a:cubicBezTo>
                    <a:pt x="1878864" y="211532"/>
                    <a:pt x="1883740" y="213767"/>
                    <a:pt x="1883740" y="217018"/>
                  </a:cubicBezTo>
                  <a:cubicBezTo>
                    <a:pt x="1883334" y="221082"/>
                    <a:pt x="1883029" y="225654"/>
                    <a:pt x="1882826" y="230734"/>
                  </a:cubicBezTo>
                  <a:cubicBezTo>
                    <a:pt x="1882623" y="235814"/>
                    <a:pt x="1882521" y="241808"/>
                    <a:pt x="1882521" y="248717"/>
                  </a:cubicBezTo>
                  <a:cubicBezTo>
                    <a:pt x="1882521" y="271882"/>
                    <a:pt x="1882826" y="294640"/>
                    <a:pt x="1883436" y="316992"/>
                  </a:cubicBezTo>
                  <a:cubicBezTo>
                    <a:pt x="1884045" y="339344"/>
                    <a:pt x="1884756" y="362103"/>
                    <a:pt x="1885569" y="385268"/>
                  </a:cubicBezTo>
                  <a:cubicBezTo>
                    <a:pt x="1885569" y="386893"/>
                    <a:pt x="1885772" y="390246"/>
                    <a:pt x="1886179" y="395326"/>
                  </a:cubicBezTo>
                  <a:cubicBezTo>
                    <a:pt x="1886585" y="400406"/>
                    <a:pt x="1887093" y="405791"/>
                    <a:pt x="1887703" y="411480"/>
                  </a:cubicBezTo>
                  <a:cubicBezTo>
                    <a:pt x="1888312" y="417170"/>
                    <a:pt x="1889024" y="422352"/>
                    <a:pt x="1889836" y="427025"/>
                  </a:cubicBezTo>
                  <a:cubicBezTo>
                    <a:pt x="1890649" y="431699"/>
                    <a:pt x="1891665" y="434442"/>
                    <a:pt x="1892884" y="435255"/>
                  </a:cubicBezTo>
                  <a:cubicBezTo>
                    <a:pt x="1894510" y="434848"/>
                    <a:pt x="1896034" y="434544"/>
                    <a:pt x="1897456" y="434340"/>
                  </a:cubicBezTo>
                  <a:cubicBezTo>
                    <a:pt x="1898879" y="434137"/>
                    <a:pt x="1900606" y="433629"/>
                    <a:pt x="1902638" y="432816"/>
                  </a:cubicBezTo>
                  <a:cubicBezTo>
                    <a:pt x="1904670" y="432004"/>
                    <a:pt x="1906397" y="431394"/>
                    <a:pt x="1907820" y="430988"/>
                  </a:cubicBezTo>
                  <a:cubicBezTo>
                    <a:pt x="1909242" y="430581"/>
                    <a:pt x="1910360" y="430175"/>
                    <a:pt x="1911172" y="429768"/>
                  </a:cubicBezTo>
                  <a:cubicBezTo>
                    <a:pt x="1909953" y="407823"/>
                    <a:pt x="1909140" y="385979"/>
                    <a:pt x="1908734" y="364236"/>
                  </a:cubicBezTo>
                  <a:cubicBezTo>
                    <a:pt x="1908328" y="342494"/>
                    <a:pt x="1908124" y="320650"/>
                    <a:pt x="1908124" y="298704"/>
                  </a:cubicBezTo>
                  <a:lnTo>
                    <a:pt x="1908124" y="246279"/>
                  </a:lnTo>
                  <a:cubicBezTo>
                    <a:pt x="1908124" y="238964"/>
                    <a:pt x="1908124" y="233071"/>
                    <a:pt x="1908124" y="228600"/>
                  </a:cubicBezTo>
                  <a:cubicBezTo>
                    <a:pt x="1908124" y="224130"/>
                    <a:pt x="1908328" y="220879"/>
                    <a:pt x="1908734" y="218847"/>
                  </a:cubicBezTo>
                  <a:lnTo>
                    <a:pt x="1902638" y="221895"/>
                  </a:lnTo>
                  <a:cubicBezTo>
                    <a:pt x="1903044" y="217831"/>
                    <a:pt x="1908328" y="214783"/>
                    <a:pt x="1918488" y="212751"/>
                  </a:cubicBezTo>
                  <a:cubicBezTo>
                    <a:pt x="1923364" y="211938"/>
                    <a:pt x="1928648" y="211328"/>
                    <a:pt x="1934337" y="210922"/>
                  </a:cubicBezTo>
                  <a:cubicBezTo>
                    <a:pt x="1940027" y="210516"/>
                    <a:pt x="1946326" y="210312"/>
                    <a:pt x="1953235" y="210312"/>
                  </a:cubicBezTo>
                  <a:cubicBezTo>
                    <a:pt x="1961769" y="210312"/>
                    <a:pt x="1970405" y="210516"/>
                    <a:pt x="1979143" y="210922"/>
                  </a:cubicBezTo>
                  <a:cubicBezTo>
                    <a:pt x="1987880" y="211328"/>
                    <a:pt x="1996516" y="211938"/>
                    <a:pt x="2005051" y="212751"/>
                  </a:cubicBezTo>
                  <a:cubicBezTo>
                    <a:pt x="2012366" y="213157"/>
                    <a:pt x="2017954" y="213767"/>
                    <a:pt x="2021815" y="214580"/>
                  </a:cubicBezTo>
                  <a:cubicBezTo>
                    <a:pt x="2025676" y="215392"/>
                    <a:pt x="2028520" y="216815"/>
                    <a:pt x="2030349" y="218847"/>
                  </a:cubicBezTo>
                  <a:cubicBezTo>
                    <a:pt x="2032178" y="220879"/>
                    <a:pt x="2033295" y="223825"/>
                    <a:pt x="2033702" y="227686"/>
                  </a:cubicBezTo>
                  <a:cubicBezTo>
                    <a:pt x="2034108" y="231547"/>
                    <a:pt x="2034515" y="236728"/>
                    <a:pt x="2034921" y="243231"/>
                  </a:cubicBezTo>
                  <a:cubicBezTo>
                    <a:pt x="2035328" y="249327"/>
                    <a:pt x="2035632" y="256032"/>
                    <a:pt x="2035836" y="263348"/>
                  </a:cubicBezTo>
                  <a:cubicBezTo>
                    <a:pt x="2036039" y="270663"/>
                    <a:pt x="2036140" y="278588"/>
                    <a:pt x="2036140" y="287122"/>
                  </a:cubicBezTo>
                  <a:cubicBezTo>
                    <a:pt x="2036140" y="294031"/>
                    <a:pt x="2036140" y="301346"/>
                    <a:pt x="2036140" y="309068"/>
                  </a:cubicBezTo>
                  <a:cubicBezTo>
                    <a:pt x="2036140" y="316789"/>
                    <a:pt x="2035937" y="324714"/>
                    <a:pt x="2035531" y="332842"/>
                  </a:cubicBezTo>
                  <a:lnTo>
                    <a:pt x="2033702" y="382220"/>
                  </a:lnTo>
                  <a:cubicBezTo>
                    <a:pt x="2032889" y="396850"/>
                    <a:pt x="2032280" y="411582"/>
                    <a:pt x="2031873" y="426416"/>
                  </a:cubicBezTo>
                  <a:cubicBezTo>
                    <a:pt x="2031467" y="441249"/>
                    <a:pt x="2030857" y="455981"/>
                    <a:pt x="2030044" y="470612"/>
                  </a:cubicBezTo>
                  <a:cubicBezTo>
                    <a:pt x="2030044" y="471831"/>
                    <a:pt x="2029943" y="474472"/>
                    <a:pt x="2029740" y="478536"/>
                  </a:cubicBezTo>
                  <a:cubicBezTo>
                    <a:pt x="2029536" y="482600"/>
                    <a:pt x="2029130" y="487071"/>
                    <a:pt x="2028520" y="491948"/>
                  </a:cubicBezTo>
                  <a:cubicBezTo>
                    <a:pt x="2027911" y="496824"/>
                    <a:pt x="2027403" y="501193"/>
                    <a:pt x="2026996" y="505054"/>
                  </a:cubicBezTo>
                  <a:cubicBezTo>
                    <a:pt x="2026590" y="508915"/>
                    <a:pt x="2025980" y="511252"/>
                    <a:pt x="2025168" y="512064"/>
                  </a:cubicBezTo>
                  <a:cubicBezTo>
                    <a:pt x="2023948" y="513690"/>
                    <a:pt x="2021307" y="515112"/>
                    <a:pt x="2017243" y="516332"/>
                  </a:cubicBezTo>
                  <a:cubicBezTo>
                    <a:pt x="2015211" y="517144"/>
                    <a:pt x="2012874" y="517652"/>
                    <a:pt x="2010232" y="517856"/>
                  </a:cubicBezTo>
                  <a:cubicBezTo>
                    <a:pt x="2007591" y="518059"/>
                    <a:pt x="2004644" y="518364"/>
                    <a:pt x="2001393" y="518770"/>
                  </a:cubicBezTo>
                  <a:cubicBezTo>
                    <a:pt x="1994484" y="519583"/>
                    <a:pt x="1987576" y="520192"/>
                    <a:pt x="1980667" y="520599"/>
                  </a:cubicBezTo>
                  <a:cubicBezTo>
                    <a:pt x="1973758" y="521005"/>
                    <a:pt x="1966849" y="521208"/>
                    <a:pt x="1959940" y="521208"/>
                  </a:cubicBezTo>
                  <a:cubicBezTo>
                    <a:pt x="1958315" y="521208"/>
                    <a:pt x="1955572" y="521208"/>
                    <a:pt x="1951711" y="521208"/>
                  </a:cubicBezTo>
                  <a:cubicBezTo>
                    <a:pt x="1947850" y="521208"/>
                    <a:pt x="1943888" y="521005"/>
                    <a:pt x="1939824" y="520599"/>
                  </a:cubicBezTo>
                  <a:cubicBezTo>
                    <a:pt x="1935760" y="520192"/>
                    <a:pt x="1931899" y="519684"/>
                    <a:pt x="1928241" y="519075"/>
                  </a:cubicBezTo>
                  <a:cubicBezTo>
                    <a:pt x="1924584" y="518465"/>
                    <a:pt x="1922145" y="517754"/>
                    <a:pt x="1920926" y="516941"/>
                  </a:cubicBezTo>
                  <a:cubicBezTo>
                    <a:pt x="1918894" y="516128"/>
                    <a:pt x="1917268" y="512471"/>
                    <a:pt x="1916049" y="505968"/>
                  </a:cubicBezTo>
                  <a:cubicBezTo>
                    <a:pt x="1901825" y="511252"/>
                    <a:pt x="1887500" y="515417"/>
                    <a:pt x="1873072" y="518465"/>
                  </a:cubicBezTo>
                  <a:cubicBezTo>
                    <a:pt x="1858645" y="521513"/>
                    <a:pt x="1843710" y="523037"/>
                    <a:pt x="1828267" y="523037"/>
                  </a:cubicBezTo>
                  <a:lnTo>
                    <a:pt x="1816684" y="523037"/>
                  </a:lnTo>
                  <a:cubicBezTo>
                    <a:pt x="1803680" y="523037"/>
                    <a:pt x="1792605" y="519888"/>
                    <a:pt x="1783461" y="513588"/>
                  </a:cubicBezTo>
                  <a:cubicBezTo>
                    <a:pt x="1774317" y="507289"/>
                    <a:pt x="1766697" y="499060"/>
                    <a:pt x="1760601" y="488900"/>
                  </a:cubicBezTo>
                  <a:cubicBezTo>
                    <a:pt x="1754505" y="478740"/>
                    <a:pt x="1749628" y="467259"/>
                    <a:pt x="1745971" y="454457"/>
                  </a:cubicBezTo>
                  <a:cubicBezTo>
                    <a:pt x="1742313" y="441656"/>
                    <a:pt x="1739570" y="428549"/>
                    <a:pt x="1737741" y="415138"/>
                  </a:cubicBezTo>
                  <a:cubicBezTo>
                    <a:pt x="1735912" y="401727"/>
                    <a:pt x="1734693" y="388620"/>
                    <a:pt x="1734084" y="375819"/>
                  </a:cubicBezTo>
                  <a:cubicBezTo>
                    <a:pt x="1733474" y="363017"/>
                    <a:pt x="1733169" y="351740"/>
                    <a:pt x="1733169" y="341986"/>
                  </a:cubicBezTo>
                  <a:cubicBezTo>
                    <a:pt x="1733169" y="322885"/>
                    <a:pt x="1733576" y="303683"/>
                    <a:pt x="1734388" y="284379"/>
                  </a:cubicBezTo>
                  <a:cubicBezTo>
                    <a:pt x="1735201" y="265075"/>
                    <a:pt x="1737843" y="246076"/>
                    <a:pt x="1742313" y="227381"/>
                  </a:cubicBezTo>
                  <a:cubicBezTo>
                    <a:pt x="1742720" y="224536"/>
                    <a:pt x="1745971" y="221895"/>
                    <a:pt x="1752067" y="219456"/>
                  </a:cubicBezTo>
                  <a:cubicBezTo>
                    <a:pt x="1764665" y="214580"/>
                    <a:pt x="1778178" y="211532"/>
                    <a:pt x="1792605" y="210312"/>
                  </a:cubicBezTo>
                  <a:cubicBezTo>
                    <a:pt x="1807032" y="209093"/>
                    <a:pt x="1820952" y="208484"/>
                    <a:pt x="1834363" y="208484"/>
                  </a:cubicBezTo>
                  <a:close/>
                  <a:moveTo>
                    <a:pt x="726415" y="208484"/>
                  </a:moveTo>
                  <a:cubicBezTo>
                    <a:pt x="755269" y="208484"/>
                    <a:pt x="778536" y="212344"/>
                    <a:pt x="796214" y="220066"/>
                  </a:cubicBezTo>
                  <a:cubicBezTo>
                    <a:pt x="813892" y="227788"/>
                    <a:pt x="827812" y="238760"/>
                    <a:pt x="837972" y="252984"/>
                  </a:cubicBezTo>
                  <a:cubicBezTo>
                    <a:pt x="848132" y="267208"/>
                    <a:pt x="854939" y="284277"/>
                    <a:pt x="858393" y="304191"/>
                  </a:cubicBezTo>
                  <a:cubicBezTo>
                    <a:pt x="861848" y="324104"/>
                    <a:pt x="863575" y="346253"/>
                    <a:pt x="863575" y="370637"/>
                  </a:cubicBezTo>
                  <a:cubicBezTo>
                    <a:pt x="863575" y="393802"/>
                    <a:pt x="862660" y="417068"/>
                    <a:pt x="860832" y="440436"/>
                  </a:cubicBezTo>
                  <a:cubicBezTo>
                    <a:pt x="859003" y="463804"/>
                    <a:pt x="855853" y="487071"/>
                    <a:pt x="851383" y="510236"/>
                  </a:cubicBezTo>
                  <a:cubicBezTo>
                    <a:pt x="850570" y="512674"/>
                    <a:pt x="846404" y="514808"/>
                    <a:pt x="838886" y="516636"/>
                  </a:cubicBezTo>
                  <a:cubicBezTo>
                    <a:pt x="831368" y="518465"/>
                    <a:pt x="822833" y="519989"/>
                    <a:pt x="813283" y="521208"/>
                  </a:cubicBezTo>
                  <a:cubicBezTo>
                    <a:pt x="803732" y="522428"/>
                    <a:pt x="794385" y="523240"/>
                    <a:pt x="785241" y="523647"/>
                  </a:cubicBezTo>
                  <a:cubicBezTo>
                    <a:pt x="776097" y="524053"/>
                    <a:pt x="769493" y="524256"/>
                    <a:pt x="765429" y="524256"/>
                  </a:cubicBezTo>
                  <a:cubicBezTo>
                    <a:pt x="763397" y="524256"/>
                    <a:pt x="759943" y="524155"/>
                    <a:pt x="755066" y="523952"/>
                  </a:cubicBezTo>
                  <a:cubicBezTo>
                    <a:pt x="750189" y="523748"/>
                    <a:pt x="745211" y="523342"/>
                    <a:pt x="740131" y="522732"/>
                  </a:cubicBezTo>
                  <a:cubicBezTo>
                    <a:pt x="735051" y="522123"/>
                    <a:pt x="730377" y="521208"/>
                    <a:pt x="726110" y="519989"/>
                  </a:cubicBezTo>
                  <a:cubicBezTo>
                    <a:pt x="721843" y="518770"/>
                    <a:pt x="719303" y="516941"/>
                    <a:pt x="718490" y="514503"/>
                  </a:cubicBezTo>
                  <a:cubicBezTo>
                    <a:pt x="718084" y="514096"/>
                    <a:pt x="717880" y="508813"/>
                    <a:pt x="717880" y="498653"/>
                  </a:cubicBezTo>
                  <a:lnTo>
                    <a:pt x="717880" y="463296"/>
                  </a:lnTo>
                  <a:lnTo>
                    <a:pt x="717880" y="417576"/>
                  </a:lnTo>
                  <a:cubicBezTo>
                    <a:pt x="717880" y="402946"/>
                    <a:pt x="717779" y="388316"/>
                    <a:pt x="717576" y="373685"/>
                  </a:cubicBezTo>
                  <a:cubicBezTo>
                    <a:pt x="717372" y="359055"/>
                    <a:pt x="716458" y="344424"/>
                    <a:pt x="714832" y="329794"/>
                  </a:cubicBezTo>
                  <a:cubicBezTo>
                    <a:pt x="713613" y="317602"/>
                    <a:pt x="712191" y="309677"/>
                    <a:pt x="710565" y="306020"/>
                  </a:cubicBezTo>
                  <a:cubicBezTo>
                    <a:pt x="708533" y="304800"/>
                    <a:pt x="705688" y="304800"/>
                    <a:pt x="702031" y="306020"/>
                  </a:cubicBezTo>
                  <a:cubicBezTo>
                    <a:pt x="698373" y="307239"/>
                    <a:pt x="696138" y="308255"/>
                    <a:pt x="695325" y="309068"/>
                  </a:cubicBezTo>
                  <a:cubicBezTo>
                    <a:pt x="694919" y="311912"/>
                    <a:pt x="694309" y="317196"/>
                    <a:pt x="693496" y="324917"/>
                  </a:cubicBezTo>
                  <a:cubicBezTo>
                    <a:pt x="693090" y="328575"/>
                    <a:pt x="692887" y="332537"/>
                    <a:pt x="692887" y="336804"/>
                  </a:cubicBezTo>
                  <a:cubicBezTo>
                    <a:pt x="692887" y="341072"/>
                    <a:pt x="692887" y="345847"/>
                    <a:pt x="692887" y="351130"/>
                  </a:cubicBezTo>
                  <a:lnTo>
                    <a:pt x="692887" y="384658"/>
                  </a:lnTo>
                  <a:lnTo>
                    <a:pt x="692887" y="421234"/>
                  </a:lnTo>
                  <a:cubicBezTo>
                    <a:pt x="692480" y="449682"/>
                    <a:pt x="692480" y="480772"/>
                    <a:pt x="692887" y="514503"/>
                  </a:cubicBezTo>
                  <a:cubicBezTo>
                    <a:pt x="691668" y="516128"/>
                    <a:pt x="688721" y="517449"/>
                    <a:pt x="684048" y="518465"/>
                  </a:cubicBezTo>
                  <a:cubicBezTo>
                    <a:pt x="679374" y="519481"/>
                    <a:pt x="674396" y="520192"/>
                    <a:pt x="669112" y="520599"/>
                  </a:cubicBezTo>
                  <a:cubicBezTo>
                    <a:pt x="663829" y="521005"/>
                    <a:pt x="658648" y="521310"/>
                    <a:pt x="653568" y="521513"/>
                  </a:cubicBezTo>
                  <a:cubicBezTo>
                    <a:pt x="648488" y="521716"/>
                    <a:pt x="644932" y="521818"/>
                    <a:pt x="642900" y="521818"/>
                  </a:cubicBezTo>
                  <a:cubicBezTo>
                    <a:pt x="640461" y="521818"/>
                    <a:pt x="635381" y="521716"/>
                    <a:pt x="627660" y="521513"/>
                  </a:cubicBezTo>
                  <a:cubicBezTo>
                    <a:pt x="619938" y="521310"/>
                    <a:pt x="611810" y="520904"/>
                    <a:pt x="603276" y="520294"/>
                  </a:cubicBezTo>
                  <a:cubicBezTo>
                    <a:pt x="594741" y="519684"/>
                    <a:pt x="586918" y="518770"/>
                    <a:pt x="579806" y="517551"/>
                  </a:cubicBezTo>
                  <a:cubicBezTo>
                    <a:pt x="572694" y="516332"/>
                    <a:pt x="568732" y="514706"/>
                    <a:pt x="567919" y="512674"/>
                  </a:cubicBezTo>
                  <a:cubicBezTo>
                    <a:pt x="563448" y="485852"/>
                    <a:pt x="560400" y="458826"/>
                    <a:pt x="558775" y="431597"/>
                  </a:cubicBezTo>
                  <a:cubicBezTo>
                    <a:pt x="557149" y="404368"/>
                    <a:pt x="555930" y="377140"/>
                    <a:pt x="555117" y="349911"/>
                  </a:cubicBezTo>
                  <a:cubicBezTo>
                    <a:pt x="554304" y="335280"/>
                    <a:pt x="553898" y="320650"/>
                    <a:pt x="553898" y="306020"/>
                  </a:cubicBezTo>
                  <a:cubicBezTo>
                    <a:pt x="553898" y="291389"/>
                    <a:pt x="553898" y="276759"/>
                    <a:pt x="553898" y="262128"/>
                  </a:cubicBezTo>
                  <a:cubicBezTo>
                    <a:pt x="553898" y="253188"/>
                    <a:pt x="554304" y="248311"/>
                    <a:pt x="555117" y="247498"/>
                  </a:cubicBezTo>
                  <a:lnTo>
                    <a:pt x="551460" y="248717"/>
                  </a:lnTo>
                  <a:cubicBezTo>
                    <a:pt x="562839" y="240996"/>
                    <a:pt x="575742" y="234595"/>
                    <a:pt x="590169" y="229515"/>
                  </a:cubicBezTo>
                  <a:cubicBezTo>
                    <a:pt x="604596" y="224435"/>
                    <a:pt x="619532" y="220371"/>
                    <a:pt x="634975" y="217323"/>
                  </a:cubicBezTo>
                  <a:cubicBezTo>
                    <a:pt x="650418" y="214275"/>
                    <a:pt x="666064" y="212040"/>
                    <a:pt x="681914" y="210617"/>
                  </a:cubicBezTo>
                  <a:cubicBezTo>
                    <a:pt x="697764" y="209195"/>
                    <a:pt x="712597" y="208484"/>
                    <a:pt x="726415" y="208484"/>
                  </a:cubicBezTo>
                  <a:close/>
                  <a:moveTo>
                    <a:pt x="2223821" y="207874"/>
                  </a:moveTo>
                  <a:cubicBezTo>
                    <a:pt x="2240483" y="207874"/>
                    <a:pt x="2256333" y="209093"/>
                    <a:pt x="2271370" y="211532"/>
                  </a:cubicBezTo>
                  <a:cubicBezTo>
                    <a:pt x="2287219" y="213970"/>
                    <a:pt x="2301240" y="217831"/>
                    <a:pt x="2313432" y="223114"/>
                  </a:cubicBezTo>
                  <a:cubicBezTo>
                    <a:pt x="2326437" y="228397"/>
                    <a:pt x="2337410" y="235103"/>
                    <a:pt x="2346350" y="243231"/>
                  </a:cubicBezTo>
                  <a:cubicBezTo>
                    <a:pt x="2355292" y="250952"/>
                    <a:pt x="2361388" y="260503"/>
                    <a:pt x="2364638" y="271882"/>
                  </a:cubicBezTo>
                  <a:cubicBezTo>
                    <a:pt x="2366264" y="278384"/>
                    <a:pt x="2367484" y="286106"/>
                    <a:pt x="2368296" y="295047"/>
                  </a:cubicBezTo>
                  <a:cubicBezTo>
                    <a:pt x="2368702" y="299517"/>
                    <a:pt x="2369007" y="303988"/>
                    <a:pt x="2369210" y="308458"/>
                  </a:cubicBezTo>
                  <a:cubicBezTo>
                    <a:pt x="2369414" y="312928"/>
                    <a:pt x="2369515" y="317602"/>
                    <a:pt x="2369515" y="322479"/>
                  </a:cubicBezTo>
                  <a:cubicBezTo>
                    <a:pt x="2369515" y="336703"/>
                    <a:pt x="2368906" y="351130"/>
                    <a:pt x="2367686" y="365760"/>
                  </a:cubicBezTo>
                  <a:cubicBezTo>
                    <a:pt x="2366874" y="373076"/>
                    <a:pt x="2366061" y="380188"/>
                    <a:pt x="2365248" y="387096"/>
                  </a:cubicBezTo>
                  <a:cubicBezTo>
                    <a:pt x="2364435" y="394005"/>
                    <a:pt x="2363622" y="400914"/>
                    <a:pt x="2362810" y="407823"/>
                  </a:cubicBezTo>
                  <a:cubicBezTo>
                    <a:pt x="2361184" y="421234"/>
                    <a:pt x="2359355" y="432816"/>
                    <a:pt x="2357323" y="442570"/>
                  </a:cubicBezTo>
                  <a:cubicBezTo>
                    <a:pt x="2355698" y="452324"/>
                    <a:pt x="2353869" y="459029"/>
                    <a:pt x="2351837" y="462687"/>
                  </a:cubicBezTo>
                  <a:cubicBezTo>
                    <a:pt x="2346960" y="473253"/>
                    <a:pt x="2340052" y="482397"/>
                    <a:pt x="2331110" y="490119"/>
                  </a:cubicBezTo>
                  <a:cubicBezTo>
                    <a:pt x="2321764" y="498247"/>
                    <a:pt x="2311197" y="504952"/>
                    <a:pt x="2299411" y="510236"/>
                  </a:cubicBezTo>
                  <a:cubicBezTo>
                    <a:pt x="2287626" y="515519"/>
                    <a:pt x="2274621" y="519380"/>
                    <a:pt x="2260397" y="521818"/>
                  </a:cubicBezTo>
                  <a:cubicBezTo>
                    <a:pt x="2246579" y="524256"/>
                    <a:pt x="2232355" y="525476"/>
                    <a:pt x="2217725" y="525476"/>
                  </a:cubicBezTo>
                  <a:cubicBezTo>
                    <a:pt x="2203907" y="525476"/>
                    <a:pt x="2189886" y="524256"/>
                    <a:pt x="2175662" y="521818"/>
                  </a:cubicBezTo>
                  <a:cubicBezTo>
                    <a:pt x="2162658" y="519380"/>
                    <a:pt x="2149653" y="515316"/>
                    <a:pt x="2136648" y="509626"/>
                  </a:cubicBezTo>
                  <a:cubicBezTo>
                    <a:pt x="2124863" y="504343"/>
                    <a:pt x="2114296" y="497637"/>
                    <a:pt x="2104949" y="489509"/>
                  </a:cubicBezTo>
                  <a:cubicBezTo>
                    <a:pt x="2100478" y="485648"/>
                    <a:pt x="2096414" y="481330"/>
                    <a:pt x="2092757" y="476555"/>
                  </a:cubicBezTo>
                  <a:lnTo>
                    <a:pt x="2083466" y="461604"/>
                  </a:lnTo>
                  <a:lnTo>
                    <a:pt x="2081022" y="453695"/>
                  </a:lnTo>
                  <a:cubicBezTo>
                    <a:pt x="2080108" y="450342"/>
                    <a:pt x="2079142" y="446431"/>
                    <a:pt x="2078126" y="441960"/>
                  </a:cubicBezTo>
                  <a:cubicBezTo>
                    <a:pt x="2076501" y="432613"/>
                    <a:pt x="2074672" y="422250"/>
                    <a:pt x="2072640" y="410871"/>
                  </a:cubicBezTo>
                  <a:cubicBezTo>
                    <a:pt x="2071827" y="405181"/>
                    <a:pt x="2071116" y="399288"/>
                    <a:pt x="2070506" y="393192"/>
                  </a:cubicBezTo>
                  <a:cubicBezTo>
                    <a:pt x="2069897" y="387096"/>
                    <a:pt x="2069186" y="380797"/>
                    <a:pt x="2068373" y="374295"/>
                  </a:cubicBezTo>
                  <a:cubicBezTo>
                    <a:pt x="2067154" y="361290"/>
                    <a:pt x="2066544" y="348488"/>
                    <a:pt x="2066544" y="335890"/>
                  </a:cubicBezTo>
                  <a:cubicBezTo>
                    <a:pt x="2066544" y="322479"/>
                    <a:pt x="2067154" y="310084"/>
                    <a:pt x="2068373" y="298704"/>
                  </a:cubicBezTo>
                  <a:cubicBezTo>
                    <a:pt x="2069592" y="287732"/>
                    <a:pt x="2071827" y="278588"/>
                    <a:pt x="2075078" y="271272"/>
                  </a:cubicBezTo>
                  <a:cubicBezTo>
                    <a:pt x="2079955" y="260706"/>
                    <a:pt x="2087270" y="251562"/>
                    <a:pt x="2097024" y="243840"/>
                  </a:cubicBezTo>
                  <a:cubicBezTo>
                    <a:pt x="2106778" y="235712"/>
                    <a:pt x="2118360" y="229007"/>
                    <a:pt x="2131772" y="223724"/>
                  </a:cubicBezTo>
                  <a:cubicBezTo>
                    <a:pt x="2145995" y="218034"/>
                    <a:pt x="2160626" y="213970"/>
                    <a:pt x="2175662" y="211532"/>
                  </a:cubicBezTo>
                  <a:cubicBezTo>
                    <a:pt x="2191512" y="209093"/>
                    <a:pt x="2207565" y="207874"/>
                    <a:pt x="2223821" y="207874"/>
                  </a:cubicBezTo>
                  <a:close/>
                  <a:moveTo>
                    <a:pt x="505359" y="207264"/>
                  </a:moveTo>
                  <a:cubicBezTo>
                    <a:pt x="513080" y="207264"/>
                    <a:pt x="518363" y="207874"/>
                    <a:pt x="521208" y="209093"/>
                  </a:cubicBezTo>
                  <a:cubicBezTo>
                    <a:pt x="523240" y="213564"/>
                    <a:pt x="524459" y="223520"/>
                    <a:pt x="524866" y="238964"/>
                  </a:cubicBezTo>
                  <a:cubicBezTo>
                    <a:pt x="525679" y="254813"/>
                    <a:pt x="525679" y="273711"/>
                    <a:pt x="524866" y="295656"/>
                  </a:cubicBezTo>
                  <a:cubicBezTo>
                    <a:pt x="524459" y="306629"/>
                    <a:pt x="524155" y="317907"/>
                    <a:pt x="523951" y="329489"/>
                  </a:cubicBezTo>
                  <a:cubicBezTo>
                    <a:pt x="523748" y="341072"/>
                    <a:pt x="523240" y="353162"/>
                    <a:pt x="522427" y="365760"/>
                  </a:cubicBezTo>
                  <a:cubicBezTo>
                    <a:pt x="521615" y="378359"/>
                    <a:pt x="520903" y="390449"/>
                    <a:pt x="520294" y="402032"/>
                  </a:cubicBezTo>
                  <a:cubicBezTo>
                    <a:pt x="519684" y="413614"/>
                    <a:pt x="518973" y="424688"/>
                    <a:pt x="518160" y="435255"/>
                  </a:cubicBezTo>
                  <a:cubicBezTo>
                    <a:pt x="516535" y="455981"/>
                    <a:pt x="514706" y="473863"/>
                    <a:pt x="512674" y="488900"/>
                  </a:cubicBezTo>
                  <a:cubicBezTo>
                    <a:pt x="510642" y="503530"/>
                    <a:pt x="509219" y="511658"/>
                    <a:pt x="508407" y="513284"/>
                  </a:cubicBezTo>
                  <a:cubicBezTo>
                    <a:pt x="506781" y="515722"/>
                    <a:pt x="501295" y="517551"/>
                    <a:pt x="491948" y="518770"/>
                  </a:cubicBezTo>
                  <a:cubicBezTo>
                    <a:pt x="483007" y="519989"/>
                    <a:pt x="472847" y="520599"/>
                    <a:pt x="461467" y="520599"/>
                  </a:cubicBezTo>
                  <a:cubicBezTo>
                    <a:pt x="455778" y="520599"/>
                    <a:pt x="450393" y="520497"/>
                    <a:pt x="445313" y="520294"/>
                  </a:cubicBezTo>
                  <a:cubicBezTo>
                    <a:pt x="440233" y="520091"/>
                    <a:pt x="435255" y="519786"/>
                    <a:pt x="430378" y="519380"/>
                  </a:cubicBezTo>
                  <a:cubicBezTo>
                    <a:pt x="420624" y="518973"/>
                    <a:pt x="414528" y="517754"/>
                    <a:pt x="412090" y="515722"/>
                  </a:cubicBezTo>
                  <a:cubicBezTo>
                    <a:pt x="409652" y="514096"/>
                    <a:pt x="407213" y="506375"/>
                    <a:pt x="404775" y="492557"/>
                  </a:cubicBezTo>
                  <a:cubicBezTo>
                    <a:pt x="402336" y="479146"/>
                    <a:pt x="400507" y="462687"/>
                    <a:pt x="399288" y="443180"/>
                  </a:cubicBezTo>
                  <a:cubicBezTo>
                    <a:pt x="398069" y="423672"/>
                    <a:pt x="396850" y="402336"/>
                    <a:pt x="395631" y="379172"/>
                  </a:cubicBezTo>
                  <a:cubicBezTo>
                    <a:pt x="394818" y="367386"/>
                    <a:pt x="394310" y="356108"/>
                    <a:pt x="394107" y="345339"/>
                  </a:cubicBezTo>
                  <a:cubicBezTo>
                    <a:pt x="393904" y="334569"/>
                    <a:pt x="393599" y="323901"/>
                    <a:pt x="393192" y="313335"/>
                  </a:cubicBezTo>
                  <a:cubicBezTo>
                    <a:pt x="392786" y="302768"/>
                    <a:pt x="392583" y="293116"/>
                    <a:pt x="392583" y="284379"/>
                  </a:cubicBezTo>
                  <a:cubicBezTo>
                    <a:pt x="392583" y="275641"/>
                    <a:pt x="392583" y="267615"/>
                    <a:pt x="392583" y="260300"/>
                  </a:cubicBezTo>
                  <a:cubicBezTo>
                    <a:pt x="392583" y="252984"/>
                    <a:pt x="392684" y="247092"/>
                    <a:pt x="392887" y="242621"/>
                  </a:cubicBezTo>
                  <a:cubicBezTo>
                    <a:pt x="392989" y="240386"/>
                    <a:pt x="393116" y="238456"/>
                    <a:pt x="393268" y="236830"/>
                  </a:cubicBezTo>
                  <a:lnTo>
                    <a:pt x="393770" y="233103"/>
                  </a:lnTo>
                  <a:lnTo>
                    <a:pt x="403555" y="226772"/>
                  </a:lnTo>
                  <a:cubicBezTo>
                    <a:pt x="409652" y="224333"/>
                    <a:pt x="416967" y="221895"/>
                    <a:pt x="425501" y="219456"/>
                  </a:cubicBezTo>
                  <a:cubicBezTo>
                    <a:pt x="429971" y="218237"/>
                    <a:pt x="434442" y="217120"/>
                    <a:pt x="438912" y="216104"/>
                  </a:cubicBezTo>
                  <a:cubicBezTo>
                    <a:pt x="443383" y="215088"/>
                    <a:pt x="448056" y="214173"/>
                    <a:pt x="452933" y="213360"/>
                  </a:cubicBezTo>
                  <a:cubicBezTo>
                    <a:pt x="457810" y="212548"/>
                    <a:pt x="462585" y="211836"/>
                    <a:pt x="467259" y="211227"/>
                  </a:cubicBezTo>
                  <a:cubicBezTo>
                    <a:pt x="471932" y="210617"/>
                    <a:pt x="476504" y="209906"/>
                    <a:pt x="480975" y="209093"/>
                  </a:cubicBezTo>
                  <a:cubicBezTo>
                    <a:pt x="490322" y="207874"/>
                    <a:pt x="498450" y="207264"/>
                    <a:pt x="505359" y="207264"/>
                  </a:cubicBezTo>
                  <a:close/>
                  <a:moveTo>
                    <a:pt x="2878226" y="206655"/>
                  </a:moveTo>
                  <a:cubicBezTo>
                    <a:pt x="2887980" y="206655"/>
                    <a:pt x="2899461" y="207163"/>
                    <a:pt x="2912669" y="208179"/>
                  </a:cubicBezTo>
                  <a:cubicBezTo>
                    <a:pt x="2925877" y="209195"/>
                    <a:pt x="2939187" y="210922"/>
                    <a:pt x="2952598" y="213360"/>
                  </a:cubicBezTo>
                  <a:cubicBezTo>
                    <a:pt x="2966009" y="215799"/>
                    <a:pt x="2978912" y="218948"/>
                    <a:pt x="2991308" y="222809"/>
                  </a:cubicBezTo>
                  <a:cubicBezTo>
                    <a:pt x="3003703" y="226670"/>
                    <a:pt x="3014371" y="231242"/>
                    <a:pt x="3023312" y="236525"/>
                  </a:cubicBezTo>
                  <a:cubicBezTo>
                    <a:pt x="3026563" y="244653"/>
                    <a:pt x="3028595" y="253289"/>
                    <a:pt x="3029408" y="262433"/>
                  </a:cubicBezTo>
                  <a:cubicBezTo>
                    <a:pt x="3030220" y="271577"/>
                    <a:pt x="3030830" y="280416"/>
                    <a:pt x="3031236" y="288951"/>
                  </a:cubicBezTo>
                  <a:cubicBezTo>
                    <a:pt x="3032049" y="301956"/>
                    <a:pt x="3032659" y="315570"/>
                    <a:pt x="3033065" y="329794"/>
                  </a:cubicBezTo>
                  <a:cubicBezTo>
                    <a:pt x="3033472" y="337516"/>
                    <a:pt x="3033776" y="345339"/>
                    <a:pt x="3033980" y="353264"/>
                  </a:cubicBezTo>
                  <a:cubicBezTo>
                    <a:pt x="3034183" y="361188"/>
                    <a:pt x="3034284" y="369215"/>
                    <a:pt x="3034284" y="377343"/>
                  </a:cubicBezTo>
                  <a:cubicBezTo>
                    <a:pt x="3034284" y="410261"/>
                    <a:pt x="3033166" y="443180"/>
                    <a:pt x="3030932" y="476098"/>
                  </a:cubicBezTo>
                  <a:cubicBezTo>
                    <a:pt x="3028696" y="509016"/>
                    <a:pt x="3025344" y="541935"/>
                    <a:pt x="3020873" y="574853"/>
                  </a:cubicBezTo>
                  <a:lnTo>
                    <a:pt x="3019044" y="573634"/>
                  </a:lnTo>
                  <a:cubicBezTo>
                    <a:pt x="3010510" y="585420"/>
                    <a:pt x="2999029" y="594970"/>
                    <a:pt x="2984602" y="602285"/>
                  </a:cubicBezTo>
                  <a:cubicBezTo>
                    <a:pt x="2970175" y="609600"/>
                    <a:pt x="2954732" y="615290"/>
                    <a:pt x="2938272" y="619354"/>
                  </a:cubicBezTo>
                  <a:cubicBezTo>
                    <a:pt x="2921813" y="623418"/>
                    <a:pt x="2905049" y="626161"/>
                    <a:pt x="2887980" y="627584"/>
                  </a:cubicBezTo>
                  <a:cubicBezTo>
                    <a:pt x="2870912" y="629006"/>
                    <a:pt x="2855265" y="629717"/>
                    <a:pt x="2841041" y="629717"/>
                  </a:cubicBezTo>
                  <a:cubicBezTo>
                    <a:pt x="2836977" y="629717"/>
                    <a:pt x="2830881" y="629616"/>
                    <a:pt x="2822753" y="629412"/>
                  </a:cubicBezTo>
                  <a:cubicBezTo>
                    <a:pt x="2814625" y="629209"/>
                    <a:pt x="2806192" y="628600"/>
                    <a:pt x="2797455" y="627584"/>
                  </a:cubicBezTo>
                  <a:cubicBezTo>
                    <a:pt x="2788717" y="626568"/>
                    <a:pt x="2780589" y="625247"/>
                    <a:pt x="2773071" y="623621"/>
                  </a:cubicBezTo>
                  <a:cubicBezTo>
                    <a:pt x="2765552" y="621996"/>
                    <a:pt x="2760168" y="619760"/>
                    <a:pt x="2756916" y="616916"/>
                  </a:cubicBezTo>
                  <a:cubicBezTo>
                    <a:pt x="2750007" y="610007"/>
                    <a:pt x="2745130" y="601269"/>
                    <a:pt x="2742286" y="590703"/>
                  </a:cubicBezTo>
                  <a:cubicBezTo>
                    <a:pt x="2739441" y="580136"/>
                    <a:pt x="2738019" y="569976"/>
                    <a:pt x="2738019" y="560223"/>
                  </a:cubicBezTo>
                  <a:cubicBezTo>
                    <a:pt x="2738019" y="549656"/>
                    <a:pt x="2739644" y="536245"/>
                    <a:pt x="2742896" y="519989"/>
                  </a:cubicBezTo>
                  <a:cubicBezTo>
                    <a:pt x="2764841" y="527711"/>
                    <a:pt x="2788412" y="531572"/>
                    <a:pt x="2813609" y="531572"/>
                  </a:cubicBezTo>
                  <a:cubicBezTo>
                    <a:pt x="2818080" y="531572"/>
                    <a:pt x="2824785" y="531267"/>
                    <a:pt x="2833726" y="530657"/>
                  </a:cubicBezTo>
                  <a:cubicBezTo>
                    <a:pt x="2842666" y="530048"/>
                    <a:pt x="2851912" y="528930"/>
                    <a:pt x="2861463" y="527304"/>
                  </a:cubicBezTo>
                  <a:cubicBezTo>
                    <a:pt x="2871013" y="525679"/>
                    <a:pt x="2879954" y="523748"/>
                    <a:pt x="2888285" y="521513"/>
                  </a:cubicBezTo>
                  <a:cubicBezTo>
                    <a:pt x="2896616" y="519278"/>
                    <a:pt x="2902407" y="516535"/>
                    <a:pt x="2905658" y="513284"/>
                  </a:cubicBezTo>
                  <a:lnTo>
                    <a:pt x="2905658" y="494996"/>
                  </a:lnTo>
                  <a:cubicBezTo>
                    <a:pt x="2899563" y="497434"/>
                    <a:pt x="2892552" y="499568"/>
                    <a:pt x="2884628" y="501396"/>
                  </a:cubicBezTo>
                  <a:cubicBezTo>
                    <a:pt x="2876703" y="503225"/>
                    <a:pt x="2868676" y="504648"/>
                    <a:pt x="2860548" y="505664"/>
                  </a:cubicBezTo>
                  <a:cubicBezTo>
                    <a:pt x="2852420" y="506680"/>
                    <a:pt x="2844394" y="507492"/>
                    <a:pt x="2836469" y="508102"/>
                  </a:cubicBezTo>
                  <a:cubicBezTo>
                    <a:pt x="2828544" y="508712"/>
                    <a:pt x="2821330" y="509016"/>
                    <a:pt x="2814828" y="509016"/>
                  </a:cubicBezTo>
                  <a:cubicBezTo>
                    <a:pt x="2794102" y="509016"/>
                    <a:pt x="2777338" y="504749"/>
                    <a:pt x="2764536" y="496215"/>
                  </a:cubicBezTo>
                  <a:cubicBezTo>
                    <a:pt x="2751734" y="487680"/>
                    <a:pt x="2741676" y="476606"/>
                    <a:pt x="2734361" y="462992"/>
                  </a:cubicBezTo>
                  <a:cubicBezTo>
                    <a:pt x="2727046" y="449377"/>
                    <a:pt x="2722068" y="434137"/>
                    <a:pt x="2719426" y="417272"/>
                  </a:cubicBezTo>
                  <a:cubicBezTo>
                    <a:pt x="2716784" y="400406"/>
                    <a:pt x="2715464" y="383642"/>
                    <a:pt x="2715464" y="366980"/>
                  </a:cubicBezTo>
                  <a:cubicBezTo>
                    <a:pt x="2715464" y="348285"/>
                    <a:pt x="2717394" y="328981"/>
                    <a:pt x="2721255" y="309068"/>
                  </a:cubicBezTo>
                  <a:cubicBezTo>
                    <a:pt x="2725116" y="289154"/>
                    <a:pt x="2731720" y="270866"/>
                    <a:pt x="2741066" y="254204"/>
                  </a:cubicBezTo>
                  <a:cubicBezTo>
                    <a:pt x="2743912" y="248514"/>
                    <a:pt x="2748483" y="243332"/>
                    <a:pt x="2754782" y="238659"/>
                  </a:cubicBezTo>
                  <a:cubicBezTo>
                    <a:pt x="2761082" y="233985"/>
                    <a:pt x="2768092" y="229921"/>
                    <a:pt x="2775814" y="226467"/>
                  </a:cubicBezTo>
                  <a:cubicBezTo>
                    <a:pt x="2783536" y="223012"/>
                    <a:pt x="2791257" y="220066"/>
                    <a:pt x="2798979" y="217628"/>
                  </a:cubicBezTo>
                  <a:cubicBezTo>
                    <a:pt x="2806700" y="215189"/>
                    <a:pt x="2813609" y="213360"/>
                    <a:pt x="2819705" y="212141"/>
                  </a:cubicBezTo>
                  <a:cubicBezTo>
                    <a:pt x="2836368" y="208484"/>
                    <a:pt x="2855875" y="206655"/>
                    <a:pt x="2878226" y="206655"/>
                  </a:cubicBezTo>
                  <a:close/>
                  <a:moveTo>
                    <a:pt x="1500835" y="120701"/>
                  </a:moveTo>
                  <a:cubicBezTo>
                    <a:pt x="1505712" y="120701"/>
                    <a:pt x="1511097" y="121108"/>
                    <a:pt x="1516990" y="121920"/>
                  </a:cubicBezTo>
                  <a:cubicBezTo>
                    <a:pt x="1522882" y="122733"/>
                    <a:pt x="1527861" y="124765"/>
                    <a:pt x="1531925" y="128016"/>
                  </a:cubicBezTo>
                  <a:cubicBezTo>
                    <a:pt x="1533551" y="129236"/>
                    <a:pt x="1534363" y="135332"/>
                    <a:pt x="1534363" y="146304"/>
                  </a:cubicBezTo>
                  <a:cubicBezTo>
                    <a:pt x="1534363" y="158090"/>
                    <a:pt x="1534160" y="170079"/>
                    <a:pt x="1533754" y="182271"/>
                  </a:cubicBezTo>
                  <a:cubicBezTo>
                    <a:pt x="1533347" y="194463"/>
                    <a:pt x="1532738" y="206452"/>
                    <a:pt x="1531925" y="218237"/>
                  </a:cubicBezTo>
                  <a:cubicBezTo>
                    <a:pt x="1531518" y="223927"/>
                    <a:pt x="1531315" y="228296"/>
                    <a:pt x="1531315" y="231344"/>
                  </a:cubicBezTo>
                  <a:cubicBezTo>
                    <a:pt x="1531315" y="234392"/>
                    <a:pt x="1531315" y="236322"/>
                    <a:pt x="1531315" y="237135"/>
                  </a:cubicBezTo>
                  <a:lnTo>
                    <a:pt x="1539850" y="233477"/>
                  </a:lnTo>
                  <a:cubicBezTo>
                    <a:pt x="1554074" y="227381"/>
                    <a:pt x="1568704" y="222403"/>
                    <a:pt x="1583741" y="218542"/>
                  </a:cubicBezTo>
                  <a:cubicBezTo>
                    <a:pt x="1598778" y="214681"/>
                    <a:pt x="1614018" y="212751"/>
                    <a:pt x="1629461" y="212751"/>
                  </a:cubicBezTo>
                  <a:cubicBezTo>
                    <a:pt x="1644904" y="212751"/>
                    <a:pt x="1657502" y="214376"/>
                    <a:pt x="1667256" y="217628"/>
                  </a:cubicBezTo>
                  <a:cubicBezTo>
                    <a:pt x="1677010" y="220879"/>
                    <a:pt x="1684630" y="225857"/>
                    <a:pt x="1690116" y="232563"/>
                  </a:cubicBezTo>
                  <a:cubicBezTo>
                    <a:pt x="1695602" y="239268"/>
                    <a:pt x="1699667" y="247701"/>
                    <a:pt x="1702308" y="257861"/>
                  </a:cubicBezTo>
                  <a:cubicBezTo>
                    <a:pt x="1704950" y="268021"/>
                    <a:pt x="1706880" y="279807"/>
                    <a:pt x="1708099" y="293218"/>
                  </a:cubicBezTo>
                  <a:cubicBezTo>
                    <a:pt x="1709318" y="304597"/>
                    <a:pt x="1709928" y="316789"/>
                    <a:pt x="1709928" y="329794"/>
                  </a:cubicBezTo>
                  <a:cubicBezTo>
                    <a:pt x="1709928" y="357429"/>
                    <a:pt x="1708302" y="384658"/>
                    <a:pt x="1705051" y="411480"/>
                  </a:cubicBezTo>
                  <a:cubicBezTo>
                    <a:pt x="1701800" y="438303"/>
                    <a:pt x="1697939" y="465328"/>
                    <a:pt x="1693469" y="492557"/>
                  </a:cubicBezTo>
                  <a:cubicBezTo>
                    <a:pt x="1692656" y="498247"/>
                    <a:pt x="1691945" y="502616"/>
                    <a:pt x="1691335" y="505664"/>
                  </a:cubicBezTo>
                  <a:cubicBezTo>
                    <a:pt x="1690726" y="508712"/>
                    <a:pt x="1690421" y="510439"/>
                    <a:pt x="1690421" y="510845"/>
                  </a:cubicBezTo>
                  <a:cubicBezTo>
                    <a:pt x="1689608" y="513690"/>
                    <a:pt x="1684731" y="516027"/>
                    <a:pt x="1675790" y="517856"/>
                  </a:cubicBezTo>
                  <a:cubicBezTo>
                    <a:pt x="1666850" y="519684"/>
                    <a:pt x="1656893" y="521208"/>
                    <a:pt x="1645920" y="522428"/>
                  </a:cubicBezTo>
                  <a:cubicBezTo>
                    <a:pt x="1634947" y="523647"/>
                    <a:pt x="1624076" y="524460"/>
                    <a:pt x="1613306" y="524866"/>
                  </a:cubicBezTo>
                  <a:cubicBezTo>
                    <a:pt x="1602537" y="525272"/>
                    <a:pt x="1594917" y="525476"/>
                    <a:pt x="1590447" y="525476"/>
                  </a:cubicBezTo>
                  <a:cubicBezTo>
                    <a:pt x="1579880" y="525476"/>
                    <a:pt x="1570533" y="524866"/>
                    <a:pt x="1562405" y="523647"/>
                  </a:cubicBezTo>
                  <a:cubicBezTo>
                    <a:pt x="1554683" y="522428"/>
                    <a:pt x="1550213" y="520396"/>
                    <a:pt x="1548994" y="517551"/>
                  </a:cubicBezTo>
                  <a:cubicBezTo>
                    <a:pt x="1548994" y="516738"/>
                    <a:pt x="1548994" y="514808"/>
                    <a:pt x="1548994" y="511760"/>
                  </a:cubicBezTo>
                  <a:cubicBezTo>
                    <a:pt x="1548994" y="508712"/>
                    <a:pt x="1549197" y="504546"/>
                    <a:pt x="1549603" y="499263"/>
                  </a:cubicBezTo>
                  <a:cubicBezTo>
                    <a:pt x="1550010" y="493980"/>
                    <a:pt x="1550213" y="488188"/>
                    <a:pt x="1550213" y="481889"/>
                  </a:cubicBezTo>
                  <a:cubicBezTo>
                    <a:pt x="1550213" y="475590"/>
                    <a:pt x="1550213" y="468580"/>
                    <a:pt x="1550213" y="460858"/>
                  </a:cubicBezTo>
                  <a:lnTo>
                    <a:pt x="1550213" y="412700"/>
                  </a:lnTo>
                  <a:cubicBezTo>
                    <a:pt x="1550213" y="398476"/>
                    <a:pt x="1550010" y="384353"/>
                    <a:pt x="1549603" y="370332"/>
                  </a:cubicBezTo>
                  <a:cubicBezTo>
                    <a:pt x="1549197" y="356312"/>
                    <a:pt x="1548587" y="342189"/>
                    <a:pt x="1547774" y="327965"/>
                  </a:cubicBezTo>
                  <a:cubicBezTo>
                    <a:pt x="1547368" y="317805"/>
                    <a:pt x="1546149" y="312116"/>
                    <a:pt x="1544117" y="310896"/>
                  </a:cubicBezTo>
                  <a:cubicBezTo>
                    <a:pt x="1542898" y="310084"/>
                    <a:pt x="1540459" y="310084"/>
                    <a:pt x="1536802" y="310896"/>
                  </a:cubicBezTo>
                  <a:cubicBezTo>
                    <a:pt x="1533144" y="311303"/>
                    <a:pt x="1530706" y="311912"/>
                    <a:pt x="1529486" y="312725"/>
                  </a:cubicBezTo>
                  <a:lnTo>
                    <a:pt x="1524000" y="516332"/>
                  </a:lnTo>
                  <a:cubicBezTo>
                    <a:pt x="1523594" y="518364"/>
                    <a:pt x="1521663" y="519786"/>
                    <a:pt x="1518209" y="520599"/>
                  </a:cubicBezTo>
                  <a:cubicBezTo>
                    <a:pt x="1514754" y="521412"/>
                    <a:pt x="1510894" y="522123"/>
                    <a:pt x="1506626" y="522732"/>
                  </a:cubicBezTo>
                  <a:cubicBezTo>
                    <a:pt x="1502359" y="523342"/>
                    <a:pt x="1498194" y="523647"/>
                    <a:pt x="1494130" y="523647"/>
                  </a:cubicBezTo>
                  <a:cubicBezTo>
                    <a:pt x="1490066" y="523647"/>
                    <a:pt x="1487424" y="523647"/>
                    <a:pt x="1486205" y="523647"/>
                  </a:cubicBezTo>
                  <a:cubicBezTo>
                    <a:pt x="1483360" y="523647"/>
                    <a:pt x="1477467" y="523444"/>
                    <a:pt x="1468526" y="523037"/>
                  </a:cubicBezTo>
                  <a:cubicBezTo>
                    <a:pt x="1459586" y="522631"/>
                    <a:pt x="1450238" y="521920"/>
                    <a:pt x="1440485" y="520904"/>
                  </a:cubicBezTo>
                  <a:cubicBezTo>
                    <a:pt x="1430731" y="519888"/>
                    <a:pt x="1421790" y="518668"/>
                    <a:pt x="1413663" y="517246"/>
                  </a:cubicBezTo>
                  <a:cubicBezTo>
                    <a:pt x="1405535" y="515824"/>
                    <a:pt x="1400454" y="514300"/>
                    <a:pt x="1398422" y="512674"/>
                  </a:cubicBezTo>
                  <a:cubicBezTo>
                    <a:pt x="1397203" y="506984"/>
                    <a:pt x="1395984" y="500279"/>
                    <a:pt x="1394765" y="492557"/>
                  </a:cubicBezTo>
                  <a:cubicBezTo>
                    <a:pt x="1393546" y="484836"/>
                    <a:pt x="1392530" y="475692"/>
                    <a:pt x="1391717" y="465125"/>
                  </a:cubicBezTo>
                  <a:cubicBezTo>
                    <a:pt x="1387653" y="418796"/>
                    <a:pt x="1385214" y="372771"/>
                    <a:pt x="1384402" y="327051"/>
                  </a:cubicBezTo>
                  <a:cubicBezTo>
                    <a:pt x="1383589" y="281331"/>
                    <a:pt x="1383182" y="235103"/>
                    <a:pt x="1383182" y="188367"/>
                  </a:cubicBezTo>
                  <a:cubicBezTo>
                    <a:pt x="1383182" y="181052"/>
                    <a:pt x="1383284" y="174244"/>
                    <a:pt x="1383487" y="167945"/>
                  </a:cubicBezTo>
                  <a:cubicBezTo>
                    <a:pt x="1383690" y="161646"/>
                    <a:pt x="1383995" y="155652"/>
                    <a:pt x="1384402" y="149962"/>
                  </a:cubicBezTo>
                  <a:lnTo>
                    <a:pt x="1385011" y="153620"/>
                  </a:lnTo>
                  <a:cubicBezTo>
                    <a:pt x="1386637" y="149149"/>
                    <a:pt x="1392428" y="144984"/>
                    <a:pt x="1402385" y="141123"/>
                  </a:cubicBezTo>
                  <a:cubicBezTo>
                    <a:pt x="1412342" y="137262"/>
                    <a:pt x="1423619" y="133808"/>
                    <a:pt x="1436218" y="130760"/>
                  </a:cubicBezTo>
                  <a:cubicBezTo>
                    <a:pt x="1448816" y="127712"/>
                    <a:pt x="1461211" y="125273"/>
                    <a:pt x="1473403" y="123444"/>
                  </a:cubicBezTo>
                  <a:cubicBezTo>
                    <a:pt x="1485595" y="121616"/>
                    <a:pt x="1494739" y="120701"/>
                    <a:pt x="1500835" y="120701"/>
                  </a:cubicBezTo>
                  <a:close/>
                  <a:moveTo>
                    <a:pt x="1005536" y="120701"/>
                  </a:moveTo>
                  <a:cubicBezTo>
                    <a:pt x="1010412" y="120701"/>
                    <a:pt x="1015797" y="121108"/>
                    <a:pt x="1021690" y="121920"/>
                  </a:cubicBezTo>
                  <a:cubicBezTo>
                    <a:pt x="1027583" y="122733"/>
                    <a:pt x="1032561" y="124765"/>
                    <a:pt x="1036625" y="128016"/>
                  </a:cubicBezTo>
                  <a:cubicBezTo>
                    <a:pt x="1038250" y="129236"/>
                    <a:pt x="1039064" y="135332"/>
                    <a:pt x="1039064" y="146304"/>
                  </a:cubicBezTo>
                  <a:cubicBezTo>
                    <a:pt x="1039064" y="158090"/>
                    <a:pt x="1038860" y="170079"/>
                    <a:pt x="1038454" y="182271"/>
                  </a:cubicBezTo>
                  <a:cubicBezTo>
                    <a:pt x="1038048" y="194463"/>
                    <a:pt x="1037438" y="206452"/>
                    <a:pt x="1036625" y="218237"/>
                  </a:cubicBezTo>
                  <a:cubicBezTo>
                    <a:pt x="1036219" y="223927"/>
                    <a:pt x="1036016" y="228296"/>
                    <a:pt x="1036016" y="231344"/>
                  </a:cubicBezTo>
                  <a:cubicBezTo>
                    <a:pt x="1036016" y="234392"/>
                    <a:pt x="1036016" y="236322"/>
                    <a:pt x="1036016" y="237135"/>
                  </a:cubicBezTo>
                  <a:lnTo>
                    <a:pt x="1044550" y="233477"/>
                  </a:lnTo>
                  <a:cubicBezTo>
                    <a:pt x="1058774" y="227381"/>
                    <a:pt x="1073404" y="222403"/>
                    <a:pt x="1088441" y="218542"/>
                  </a:cubicBezTo>
                  <a:cubicBezTo>
                    <a:pt x="1103478" y="214681"/>
                    <a:pt x="1118718" y="212751"/>
                    <a:pt x="1134161" y="212751"/>
                  </a:cubicBezTo>
                  <a:cubicBezTo>
                    <a:pt x="1149604" y="212751"/>
                    <a:pt x="1162203" y="214376"/>
                    <a:pt x="1171956" y="217628"/>
                  </a:cubicBezTo>
                  <a:cubicBezTo>
                    <a:pt x="1181710" y="220879"/>
                    <a:pt x="1189330" y="225857"/>
                    <a:pt x="1194816" y="232563"/>
                  </a:cubicBezTo>
                  <a:cubicBezTo>
                    <a:pt x="1200303" y="239268"/>
                    <a:pt x="1204367" y="247701"/>
                    <a:pt x="1207008" y="257861"/>
                  </a:cubicBezTo>
                  <a:cubicBezTo>
                    <a:pt x="1209650" y="268021"/>
                    <a:pt x="1211580" y="279807"/>
                    <a:pt x="1212799" y="293218"/>
                  </a:cubicBezTo>
                  <a:cubicBezTo>
                    <a:pt x="1214019" y="304597"/>
                    <a:pt x="1214628" y="316789"/>
                    <a:pt x="1214628" y="329794"/>
                  </a:cubicBezTo>
                  <a:cubicBezTo>
                    <a:pt x="1214628" y="357429"/>
                    <a:pt x="1213003" y="384658"/>
                    <a:pt x="1209752" y="411480"/>
                  </a:cubicBezTo>
                  <a:cubicBezTo>
                    <a:pt x="1206500" y="438303"/>
                    <a:pt x="1202639" y="465328"/>
                    <a:pt x="1198169" y="492557"/>
                  </a:cubicBezTo>
                  <a:cubicBezTo>
                    <a:pt x="1197356" y="498247"/>
                    <a:pt x="1196645" y="502616"/>
                    <a:pt x="1196035" y="505664"/>
                  </a:cubicBezTo>
                  <a:cubicBezTo>
                    <a:pt x="1195426" y="508712"/>
                    <a:pt x="1195121" y="510439"/>
                    <a:pt x="1195121" y="510845"/>
                  </a:cubicBezTo>
                  <a:cubicBezTo>
                    <a:pt x="1194308" y="513690"/>
                    <a:pt x="1189432" y="516027"/>
                    <a:pt x="1180491" y="517856"/>
                  </a:cubicBezTo>
                  <a:cubicBezTo>
                    <a:pt x="1171550" y="519684"/>
                    <a:pt x="1161593" y="521208"/>
                    <a:pt x="1150620" y="522428"/>
                  </a:cubicBezTo>
                  <a:cubicBezTo>
                    <a:pt x="1139648" y="523647"/>
                    <a:pt x="1128776" y="524460"/>
                    <a:pt x="1118007" y="524866"/>
                  </a:cubicBezTo>
                  <a:cubicBezTo>
                    <a:pt x="1107237" y="525272"/>
                    <a:pt x="1099617" y="525476"/>
                    <a:pt x="1095147" y="525476"/>
                  </a:cubicBezTo>
                  <a:cubicBezTo>
                    <a:pt x="1084580" y="525476"/>
                    <a:pt x="1075233" y="524866"/>
                    <a:pt x="1067105" y="523647"/>
                  </a:cubicBezTo>
                  <a:cubicBezTo>
                    <a:pt x="1059383" y="522428"/>
                    <a:pt x="1054913" y="520396"/>
                    <a:pt x="1053694" y="517551"/>
                  </a:cubicBezTo>
                  <a:cubicBezTo>
                    <a:pt x="1053694" y="516738"/>
                    <a:pt x="1053694" y="514808"/>
                    <a:pt x="1053694" y="511760"/>
                  </a:cubicBezTo>
                  <a:cubicBezTo>
                    <a:pt x="1053694" y="508712"/>
                    <a:pt x="1053897" y="504546"/>
                    <a:pt x="1054304" y="499263"/>
                  </a:cubicBezTo>
                  <a:cubicBezTo>
                    <a:pt x="1054710" y="493980"/>
                    <a:pt x="1054913" y="488188"/>
                    <a:pt x="1054913" y="481889"/>
                  </a:cubicBezTo>
                  <a:cubicBezTo>
                    <a:pt x="1054913" y="475590"/>
                    <a:pt x="1054913" y="468580"/>
                    <a:pt x="1054913" y="460858"/>
                  </a:cubicBezTo>
                  <a:lnTo>
                    <a:pt x="1054913" y="412700"/>
                  </a:lnTo>
                  <a:cubicBezTo>
                    <a:pt x="1054913" y="398476"/>
                    <a:pt x="1054710" y="384353"/>
                    <a:pt x="1054304" y="370332"/>
                  </a:cubicBezTo>
                  <a:cubicBezTo>
                    <a:pt x="1053897" y="356312"/>
                    <a:pt x="1053288" y="342189"/>
                    <a:pt x="1052475" y="327965"/>
                  </a:cubicBezTo>
                  <a:cubicBezTo>
                    <a:pt x="1052068" y="317805"/>
                    <a:pt x="1050849" y="312116"/>
                    <a:pt x="1048817" y="310896"/>
                  </a:cubicBezTo>
                  <a:cubicBezTo>
                    <a:pt x="1047598" y="310084"/>
                    <a:pt x="1045159" y="310084"/>
                    <a:pt x="1041502" y="310896"/>
                  </a:cubicBezTo>
                  <a:cubicBezTo>
                    <a:pt x="1037844" y="311303"/>
                    <a:pt x="1035406" y="311912"/>
                    <a:pt x="1034187" y="312725"/>
                  </a:cubicBezTo>
                  <a:lnTo>
                    <a:pt x="1028700" y="516332"/>
                  </a:lnTo>
                  <a:cubicBezTo>
                    <a:pt x="1028294" y="518364"/>
                    <a:pt x="1026364" y="519786"/>
                    <a:pt x="1022909" y="520599"/>
                  </a:cubicBezTo>
                  <a:cubicBezTo>
                    <a:pt x="1019455" y="521412"/>
                    <a:pt x="1015594" y="522123"/>
                    <a:pt x="1011327" y="522732"/>
                  </a:cubicBezTo>
                  <a:cubicBezTo>
                    <a:pt x="1007059" y="523342"/>
                    <a:pt x="1002894" y="523647"/>
                    <a:pt x="998830" y="523647"/>
                  </a:cubicBezTo>
                  <a:cubicBezTo>
                    <a:pt x="994766" y="523647"/>
                    <a:pt x="992124" y="523647"/>
                    <a:pt x="990905" y="523647"/>
                  </a:cubicBezTo>
                  <a:cubicBezTo>
                    <a:pt x="988060" y="523647"/>
                    <a:pt x="982167" y="523444"/>
                    <a:pt x="973227" y="523037"/>
                  </a:cubicBezTo>
                  <a:cubicBezTo>
                    <a:pt x="964286" y="522631"/>
                    <a:pt x="954939" y="521920"/>
                    <a:pt x="945185" y="520904"/>
                  </a:cubicBezTo>
                  <a:cubicBezTo>
                    <a:pt x="935431" y="519888"/>
                    <a:pt x="926491" y="518668"/>
                    <a:pt x="918363" y="517246"/>
                  </a:cubicBezTo>
                  <a:cubicBezTo>
                    <a:pt x="910235" y="515824"/>
                    <a:pt x="905155" y="514300"/>
                    <a:pt x="903123" y="512674"/>
                  </a:cubicBezTo>
                  <a:cubicBezTo>
                    <a:pt x="901904" y="506984"/>
                    <a:pt x="900684" y="500279"/>
                    <a:pt x="899465" y="492557"/>
                  </a:cubicBezTo>
                  <a:cubicBezTo>
                    <a:pt x="898246" y="484836"/>
                    <a:pt x="897230" y="475692"/>
                    <a:pt x="896417" y="465125"/>
                  </a:cubicBezTo>
                  <a:cubicBezTo>
                    <a:pt x="892353" y="418796"/>
                    <a:pt x="889915" y="372771"/>
                    <a:pt x="889102" y="327051"/>
                  </a:cubicBezTo>
                  <a:cubicBezTo>
                    <a:pt x="888289" y="281331"/>
                    <a:pt x="887883" y="235103"/>
                    <a:pt x="887883" y="188367"/>
                  </a:cubicBezTo>
                  <a:cubicBezTo>
                    <a:pt x="887883" y="181052"/>
                    <a:pt x="887984" y="174244"/>
                    <a:pt x="888188" y="167945"/>
                  </a:cubicBezTo>
                  <a:cubicBezTo>
                    <a:pt x="888391" y="161646"/>
                    <a:pt x="888695" y="155652"/>
                    <a:pt x="889102" y="149962"/>
                  </a:cubicBezTo>
                  <a:lnTo>
                    <a:pt x="889712" y="153620"/>
                  </a:lnTo>
                  <a:cubicBezTo>
                    <a:pt x="891337" y="149149"/>
                    <a:pt x="897128" y="144984"/>
                    <a:pt x="907085" y="141123"/>
                  </a:cubicBezTo>
                  <a:cubicBezTo>
                    <a:pt x="917042" y="137262"/>
                    <a:pt x="928319" y="133808"/>
                    <a:pt x="940918" y="130760"/>
                  </a:cubicBezTo>
                  <a:cubicBezTo>
                    <a:pt x="953516" y="127712"/>
                    <a:pt x="965912" y="125273"/>
                    <a:pt x="978104" y="123444"/>
                  </a:cubicBezTo>
                  <a:cubicBezTo>
                    <a:pt x="990296" y="121616"/>
                    <a:pt x="999439" y="120701"/>
                    <a:pt x="1005536" y="120701"/>
                  </a:cubicBezTo>
                  <a:close/>
                  <a:moveTo>
                    <a:pt x="126187" y="89612"/>
                  </a:moveTo>
                  <a:cubicBezTo>
                    <a:pt x="162357" y="89612"/>
                    <a:pt x="199644" y="90729"/>
                    <a:pt x="238049" y="92964"/>
                  </a:cubicBezTo>
                  <a:cubicBezTo>
                    <a:pt x="276454" y="95200"/>
                    <a:pt x="313538" y="99772"/>
                    <a:pt x="349301" y="106680"/>
                  </a:cubicBezTo>
                  <a:cubicBezTo>
                    <a:pt x="365963" y="109525"/>
                    <a:pt x="375107" y="112573"/>
                    <a:pt x="376733" y="115824"/>
                  </a:cubicBezTo>
                  <a:cubicBezTo>
                    <a:pt x="377952" y="117450"/>
                    <a:pt x="378562" y="122124"/>
                    <a:pt x="378562" y="129845"/>
                  </a:cubicBezTo>
                  <a:cubicBezTo>
                    <a:pt x="378562" y="137160"/>
                    <a:pt x="377952" y="146101"/>
                    <a:pt x="376733" y="156668"/>
                  </a:cubicBezTo>
                  <a:cubicBezTo>
                    <a:pt x="375514" y="166828"/>
                    <a:pt x="374295" y="176581"/>
                    <a:pt x="373075" y="185928"/>
                  </a:cubicBezTo>
                  <a:cubicBezTo>
                    <a:pt x="372263" y="191618"/>
                    <a:pt x="371551" y="197409"/>
                    <a:pt x="370942" y="203302"/>
                  </a:cubicBezTo>
                  <a:cubicBezTo>
                    <a:pt x="370332" y="209195"/>
                    <a:pt x="369621" y="214986"/>
                    <a:pt x="368808" y="220676"/>
                  </a:cubicBezTo>
                  <a:lnTo>
                    <a:pt x="367589" y="226162"/>
                  </a:lnTo>
                  <a:cubicBezTo>
                    <a:pt x="359461" y="230632"/>
                    <a:pt x="345847" y="234290"/>
                    <a:pt x="326746" y="237135"/>
                  </a:cubicBezTo>
                  <a:cubicBezTo>
                    <a:pt x="316992" y="238760"/>
                    <a:pt x="306121" y="240488"/>
                    <a:pt x="294132" y="242316"/>
                  </a:cubicBezTo>
                  <a:cubicBezTo>
                    <a:pt x="282143" y="244145"/>
                    <a:pt x="269037" y="246076"/>
                    <a:pt x="254813" y="248108"/>
                  </a:cubicBezTo>
                  <a:cubicBezTo>
                    <a:pt x="254407" y="255423"/>
                    <a:pt x="254102" y="263144"/>
                    <a:pt x="253899" y="271272"/>
                  </a:cubicBezTo>
                  <a:cubicBezTo>
                    <a:pt x="253695" y="279400"/>
                    <a:pt x="253187" y="288138"/>
                    <a:pt x="252375" y="297485"/>
                  </a:cubicBezTo>
                  <a:cubicBezTo>
                    <a:pt x="251155" y="315773"/>
                    <a:pt x="249936" y="334671"/>
                    <a:pt x="248717" y="354178"/>
                  </a:cubicBezTo>
                  <a:cubicBezTo>
                    <a:pt x="247498" y="373685"/>
                    <a:pt x="246279" y="392583"/>
                    <a:pt x="245059" y="410871"/>
                  </a:cubicBezTo>
                  <a:cubicBezTo>
                    <a:pt x="243840" y="429159"/>
                    <a:pt x="242621" y="445618"/>
                    <a:pt x="241402" y="460248"/>
                  </a:cubicBezTo>
                  <a:cubicBezTo>
                    <a:pt x="241402" y="461468"/>
                    <a:pt x="241097" y="464617"/>
                    <a:pt x="240487" y="469697"/>
                  </a:cubicBezTo>
                  <a:cubicBezTo>
                    <a:pt x="239878" y="474777"/>
                    <a:pt x="239268" y="480264"/>
                    <a:pt x="238659" y="486156"/>
                  </a:cubicBezTo>
                  <a:cubicBezTo>
                    <a:pt x="238049" y="492049"/>
                    <a:pt x="237439" y="497434"/>
                    <a:pt x="236830" y="502311"/>
                  </a:cubicBezTo>
                  <a:cubicBezTo>
                    <a:pt x="236220" y="507188"/>
                    <a:pt x="235712" y="509829"/>
                    <a:pt x="235306" y="510236"/>
                  </a:cubicBezTo>
                  <a:cubicBezTo>
                    <a:pt x="233680" y="513487"/>
                    <a:pt x="228092" y="516332"/>
                    <a:pt x="218542" y="518770"/>
                  </a:cubicBezTo>
                  <a:cubicBezTo>
                    <a:pt x="208991" y="521208"/>
                    <a:pt x="198425" y="523139"/>
                    <a:pt x="186843" y="524561"/>
                  </a:cubicBezTo>
                  <a:cubicBezTo>
                    <a:pt x="175260" y="525984"/>
                    <a:pt x="164186" y="527000"/>
                    <a:pt x="153619" y="527609"/>
                  </a:cubicBezTo>
                  <a:cubicBezTo>
                    <a:pt x="143053" y="528219"/>
                    <a:pt x="135535" y="528524"/>
                    <a:pt x="131064" y="528524"/>
                  </a:cubicBezTo>
                  <a:cubicBezTo>
                    <a:pt x="129032" y="528524"/>
                    <a:pt x="125984" y="528117"/>
                    <a:pt x="121920" y="527304"/>
                  </a:cubicBezTo>
                  <a:cubicBezTo>
                    <a:pt x="119075" y="517551"/>
                    <a:pt x="116637" y="504749"/>
                    <a:pt x="114605" y="488900"/>
                  </a:cubicBezTo>
                  <a:cubicBezTo>
                    <a:pt x="111354" y="460452"/>
                    <a:pt x="109322" y="432004"/>
                    <a:pt x="108509" y="403556"/>
                  </a:cubicBezTo>
                  <a:cubicBezTo>
                    <a:pt x="107696" y="375108"/>
                    <a:pt x="107290" y="346660"/>
                    <a:pt x="107290" y="318212"/>
                  </a:cubicBezTo>
                  <a:lnTo>
                    <a:pt x="107290" y="288951"/>
                  </a:lnTo>
                  <a:lnTo>
                    <a:pt x="107290" y="263348"/>
                  </a:lnTo>
                  <a:cubicBezTo>
                    <a:pt x="99975" y="264160"/>
                    <a:pt x="92964" y="264770"/>
                    <a:pt x="86259" y="265176"/>
                  </a:cubicBezTo>
                  <a:cubicBezTo>
                    <a:pt x="79553" y="265583"/>
                    <a:pt x="72949" y="265989"/>
                    <a:pt x="66447" y="266396"/>
                  </a:cubicBezTo>
                  <a:cubicBezTo>
                    <a:pt x="53848" y="266802"/>
                    <a:pt x="42875" y="267412"/>
                    <a:pt x="33528" y="268224"/>
                  </a:cubicBezTo>
                  <a:cubicBezTo>
                    <a:pt x="29058" y="268631"/>
                    <a:pt x="24994" y="268834"/>
                    <a:pt x="21336" y="268834"/>
                  </a:cubicBezTo>
                  <a:cubicBezTo>
                    <a:pt x="17679" y="268834"/>
                    <a:pt x="14427" y="268834"/>
                    <a:pt x="11583" y="268834"/>
                  </a:cubicBezTo>
                  <a:cubicBezTo>
                    <a:pt x="5893" y="268834"/>
                    <a:pt x="2845" y="268631"/>
                    <a:pt x="2439" y="268224"/>
                  </a:cubicBezTo>
                  <a:cubicBezTo>
                    <a:pt x="813" y="267818"/>
                    <a:pt x="0" y="261722"/>
                    <a:pt x="0" y="249936"/>
                  </a:cubicBezTo>
                  <a:cubicBezTo>
                    <a:pt x="0" y="243434"/>
                    <a:pt x="508" y="233274"/>
                    <a:pt x="1524" y="219456"/>
                  </a:cubicBezTo>
                  <a:cubicBezTo>
                    <a:pt x="2540" y="205639"/>
                    <a:pt x="3963" y="191110"/>
                    <a:pt x="5791" y="175870"/>
                  </a:cubicBezTo>
                  <a:cubicBezTo>
                    <a:pt x="7620" y="160630"/>
                    <a:pt x="9754" y="146203"/>
                    <a:pt x="12192" y="132588"/>
                  </a:cubicBezTo>
                  <a:cubicBezTo>
                    <a:pt x="14631" y="118974"/>
                    <a:pt x="17475" y="109525"/>
                    <a:pt x="20727" y="104242"/>
                  </a:cubicBezTo>
                  <a:cubicBezTo>
                    <a:pt x="23978" y="100584"/>
                    <a:pt x="30379" y="97841"/>
                    <a:pt x="39929" y="96012"/>
                  </a:cubicBezTo>
                  <a:cubicBezTo>
                    <a:pt x="49479" y="94184"/>
                    <a:pt x="59944" y="92761"/>
                    <a:pt x="71323" y="91745"/>
                  </a:cubicBezTo>
                  <a:cubicBezTo>
                    <a:pt x="82703" y="90729"/>
                    <a:pt x="93574" y="90120"/>
                    <a:pt x="103937" y="89916"/>
                  </a:cubicBezTo>
                  <a:cubicBezTo>
                    <a:pt x="114300" y="89713"/>
                    <a:pt x="121717" y="89612"/>
                    <a:pt x="126187" y="89612"/>
                  </a:cubicBezTo>
                  <a:close/>
                  <a:moveTo>
                    <a:pt x="434239" y="86022"/>
                  </a:moveTo>
                  <a:lnTo>
                    <a:pt x="442722" y="88850"/>
                  </a:lnTo>
                  <a:cubicBezTo>
                    <a:pt x="446278" y="90374"/>
                    <a:pt x="450495" y="92456"/>
                    <a:pt x="455371" y="95098"/>
                  </a:cubicBezTo>
                  <a:cubicBezTo>
                    <a:pt x="460248" y="97943"/>
                    <a:pt x="465125" y="100889"/>
                    <a:pt x="470002" y="103937"/>
                  </a:cubicBezTo>
                  <a:cubicBezTo>
                    <a:pt x="474879" y="106985"/>
                    <a:pt x="479755" y="110338"/>
                    <a:pt x="484632" y="113996"/>
                  </a:cubicBezTo>
                  <a:cubicBezTo>
                    <a:pt x="489509" y="117653"/>
                    <a:pt x="494081" y="121209"/>
                    <a:pt x="498348" y="124664"/>
                  </a:cubicBezTo>
                  <a:cubicBezTo>
                    <a:pt x="502615" y="128118"/>
                    <a:pt x="506578" y="131471"/>
                    <a:pt x="510236" y="134722"/>
                  </a:cubicBezTo>
                  <a:cubicBezTo>
                    <a:pt x="517551" y="141224"/>
                    <a:pt x="521208" y="146101"/>
                    <a:pt x="521208" y="149352"/>
                  </a:cubicBezTo>
                  <a:cubicBezTo>
                    <a:pt x="521208" y="151791"/>
                    <a:pt x="520396" y="154839"/>
                    <a:pt x="518770" y="158496"/>
                  </a:cubicBezTo>
                  <a:cubicBezTo>
                    <a:pt x="517957" y="160528"/>
                    <a:pt x="517043" y="162662"/>
                    <a:pt x="516027" y="164897"/>
                  </a:cubicBezTo>
                  <a:cubicBezTo>
                    <a:pt x="515011" y="167132"/>
                    <a:pt x="513893" y="169266"/>
                    <a:pt x="512674" y="171298"/>
                  </a:cubicBezTo>
                  <a:cubicBezTo>
                    <a:pt x="511455" y="173330"/>
                    <a:pt x="510236" y="175362"/>
                    <a:pt x="509016" y="177394"/>
                  </a:cubicBezTo>
                  <a:cubicBezTo>
                    <a:pt x="507797" y="179426"/>
                    <a:pt x="506578" y="181458"/>
                    <a:pt x="505359" y="183490"/>
                  </a:cubicBezTo>
                  <a:cubicBezTo>
                    <a:pt x="502920" y="187148"/>
                    <a:pt x="500888" y="189180"/>
                    <a:pt x="499263" y="189586"/>
                  </a:cubicBezTo>
                  <a:cubicBezTo>
                    <a:pt x="498043" y="189992"/>
                    <a:pt x="493167" y="189383"/>
                    <a:pt x="484632" y="187757"/>
                  </a:cubicBezTo>
                  <a:cubicBezTo>
                    <a:pt x="476098" y="185725"/>
                    <a:pt x="466344" y="183287"/>
                    <a:pt x="455371" y="180442"/>
                  </a:cubicBezTo>
                  <a:cubicBezTo>
                    <a:pt x="444399" y="177191"/>
                    <a:pt x="433426" y="173533"/>
                    <a:pt x="422453" y="169469"/>
                  </a:cubicBezTo>
                  <a:cubicBezTo>
                    <a:pt x="412293" y="165405"/>
                    <a:pt x="404165" y="160732"/>
                    <a:pt x="398069" y="155448"/>
                  </a:cubicBezTo>
                  <a:cubicBezTo>
                    <a:pt x="397663" y="153010"/>
                    <a:pt x="398272" y="148133"/>
                    <a:pt x="399898" y="140818"/>
                  </a:cubicBezTo>
                  <a:cubicBezTo>
                    <a:pt x="400711" y="137160"/>
                    <a:pt x="401828" y="133503"/>
                    <a:pt x="403251" y="129845"/>
                  </a:cubicBezTo>
                  <a:cubicBezTo>
                    <a:pt x="404673" y="126188"/>
                    <a:pt x="406400" y="122327"/>
                    <a:pt x="408432" y="118263"/>
                  </a:cubicBezTo>
                  <a:cubicBezTo>
                    <a:pt x="412090" y="110135"/>
                    <a:pt x="416357" y="102820"/>
                    <a:pt x="421234" y="96317"/>
                  </a:cubicBezTo>
                  <a:cubicBezTo>
                    <a:pt x="423672" y="92863"/>
                    <a:pt x="426111" y="90221"/>
                    <a:pt x="428549" y="88392"/>
                  </a:cubicBezTo>
                  <a:close/>
                  <a:moveTo>
                    <a:pt x="3377565" y="85344"/>
                  </a:moveTo>
                  <a:cubicBezTo>
                    <a:pt x="3395447" y="85344"/>
                    <a:pt x="3413328" y="88189"/>
                    <a:pt x="3431210" y="93879"/>
                  </a:cubicBezTo>
                  <a:cubicBezTo>
                    <a:pt x="3449092" y="99568"/>
                    <a:pt x="3465246" y="107798"/>
                    <a:pt x="3479673" y="118568"/>
                  </a:cubicBezTo>
                  <a:cubicBezTo>
                    <a:pt x="3494100" y="129337"/>
                    <a:pt x="3505886" y="142444"/>
                    <a:pt x="3515030" y="157887"/>
                  </a:cubicBezTo>
                  <a:cubicBezTo>
                    <a:pt x="3524174" y="173330"/>
                    <a:pt x="3528746" y="190805"/>
                    <a:pt x="3528746" y="210312"/>
                  </a:cubicBezTo>
                  <a:cubicBezTo>
                    <a:pt x="3528746" y="222504"/>
                    <a:pt x="3527019" y="234392"/>
                    <a:pt x="3523564" y="245974"/>
                  </a:cubicBezTo>
                  <a:cubicBezTo>
                    <a:pt x="3520110" y="257556"/>
                    <a:pt x="3515640" y="268732"/>
                    <a:pt x="3510153" y="279502"/>
                  </a:cubicBezTo>
                  <a:cubicBezTo>
                    <a:pt x="3504667" y="290272"/>
                    <a:pt x="3498266" y="300635"/>
                    <a:pt x="3490951" y="310592"/>
                  </a:cubicBezTo>
                  <a:cubicBezTo>
                    <a:pt x="3483636" y="320548"/>
                    <a:pt x="3475914" y="329794"/>
                    <a:pt x="3467786" y="338328"/>
                  </a:cubicBezTo>
                  <a:cubicBezTo>
                    <a:pt x="3450717" y="357429"/>
                    <a:pt x="3426333" y="376530"/>
                    <a:pt x="3394634" y="395631"/>
                  </a:cubicBezTo>
                  <a:cubicBezTo>
                    <a:pt x="3397072" y="396850"/>
                    <a:pt x="3401949" y="397460"/>
                    <a:pt x="3409264" y="397460"/>
                  </a:cubicBezTo>
                  <a:cubicBezTo>
                    <a:pt x="3412922" y="397460"/>
                    <a:pt x="3416884" y="397358"/>
                    <a:pt x="3421152" y="397155"/>
                  </a:cubicBezTo>
                  <a:cubicBezTo>
                    <a:pt x="3425419" y="396952"/>
                    <a:pt x="3429991" y="396647"/>
                    <a:pt x="3434868" y="396240"/>
                  </a:cubicBezTo>
                  <a:cubicBezTo>
                    <a:pt x="3439744" y="395834"/>
                    <a:pt x="3444723" y="395428"/>
                    <a:pt x="3449803" y="395021"/>
                  </a:cubicBezTo>
                  <a:cubicBezTo>
                    <a:pt x="3454883" y="394615"/>
                    <a:pt x="3460268" y="394005"/>
                    <a:pt x="3465957" y="393192"/>
                  </a:cubicBezTo>
                  <a:cubicBezTo>
                    <a:pt x="3475711" y="391973"/>
                    <a:pt x="3485363" y="390856"/>
                    <a:pt x="3494913" y="389840"/>
                  </a:cubicBezTo>
                  <a:cubicBezTo>
                    <a:pt x="3504464" y="388824"/>
                    <a:pt x="3514116" y="387503"/>
                    <a:pt x="3523869" y="385877"/>
                  </a:cubicBezTo>
                  <a:lnTo>
                    <a:pt x="3539675" y="382365"/>
                  </a:lnTo>
                  <a:lnTo>
                    <a:pt x="3544596" y="388925"/>
                  </a:lnTo>
                  <a:cubicBezTo>
                    <a:pt x="3545815" y="394208"/>
                    <a:pt x="3546424" y="401117"/>
                    <a:pt x="3546424" y="409652"/>
                  </a:cubicBezTo>
                  <a:cubicBezTo>
                    <a:pt x="3546424" y="415748"/>
                    <a:pt x="3546323" y="422961"/>
                    <a:pt x="3546120" y="431292"/>
                  </a:cubicBezTo>
                  <a:cubicBezTo>
                    <a:pt x="3545916" y="439624"/>
                    <a:pt x="3545307" y="448158"/>
                    <a:pt x="3544291" y="456896"/>
                  </a:cubicBezTo>
                  <a:cubicBezTo>
                    <a:pt x="3543275" y="465633"/>
                    <a:pt x="3541954" y="473964"/>
                    <a:pt x="3540328" y="481889"/>
                  </a:cubicBezTo>
                  <a:cubicBezTo>
                    <a:pt x="3538703" y="489814"/>
                    <a:pt x="3536468" y="496621"/>
                    <a:pt x="3533623" y="502311"/>
                  </a:cubicBezTo>
                  <a:cubicBezTo>
                    <a:pt x="3531997" y="505156"/>
                    <a:pt x="3526308" y="507797"/>
                    <a:pt x="3516554" y="510236"/>
                  </a:cubicBezTo>
                  <a:cubicBezTo>
                    <a:pt x="3502330" y="513893"/>
                    <a:pt x="3487598" y="516230"/>
                    <a:pt x="3472358" y="517246"/>
                  </a:cubicBezTo>
                  <a:cubicBezTo>
                    <a:pt x="3457118" y="518262"/>
                    <a:pt x="3442183" y="519176"/>
                    <a:pt x="3427552" y="519989"/>
                  </a:cubicBezTo>
                  <a:cubicBezTo>
                    <a:pt x="3418205" y="520396"/>
                    <a:pt x="3408756" y="520700"/>
                    <a:pt x="3399206" y="520904"/>
                  </a:cubicBezTo>
                  <a:cubicBezTo>
                    <a:pt x="3389656" y="521107"/>
                    <a:pt x="3380207" y="521208"/>
                    <a:pt x="3370860" y="521208"/>
                  </a:cubicBezTo>
                  <a:cubicBezTo>
                    <a:pt x="3364357" y="521208"/>
                    <a:pt x="3354604" y="521107"/>
                    <a:pt x="3341599" y="520904"/>
                  </a:cubicBezTo>
                  <a:cubicBezTo>
                    <a:pt x="3328594" y="520700"/>
                    <a:pt x="3314980" y="520192"/>
                    <a:pt x="3300756" y="519380"/>
                  </a:cubicBezTo>
                  <a:cubicBezTo>
                    <a:pt x="3286532" y="518567"/>
                    <a:pt x="3273222" y="517144"/>
                    <a:pt x="3260827" y="515112"/>
                  </a:cubicBezTo>
                  <a:cubicBezTo>
                    <a:pt x="3248432" y="513080"/>
                    <a:pt x="3239796" y="510439"/>
                    <a:pt x="3234919" y="507188"/>
                  </a:cubicBezTo>
                  <a:cubicBezTo>
                    <a:pt x="3229229" y="495402"/>
                    <a:pt x="3225470" y="482296"/>
                    <a:pt x="3223641" y="467868"/>
                  </a:cubicBezTo>
                  <a:cubicBezTo>
                    <a:pt x="3221812" y="453441"/>
                    <a:pt x="3220898" y="439928"/>
                    <a:pt x="3220898" y="427330"/>
                  </a:cubicBezTo>
                  <a:cubicBezTo>
                    <a:pt x="3220898" y="408229"/>
                    <a:pt x="3222320" y="397053"/>
                    <a:pt x="3225165" y="393802"/>
                  </a:cubicBezTo>
                  <a:cubicBezTo>
                    <a:pt x="3226384" y="392989"/>
                    <a:pt x="3228315" y="391668"/>
                    <a:pt x="3230956" y="389840"/>
                  </a:cubicBezTo>
                  <a:cubicBezTo>
                    <a:pt x="3233598" y="388011"/>
                    <a:pt x="3237154" y="385877"/>
                    <a:pt x="3241624" y="383439"/>
                  </a:cubicBezTo>
                  <a:cubicBezTo>
                    <a:pt x="3259506" y="373279"/>
                    <a:pt x="3277083" y="362814"/>
                    <a:pt x="3294355" y="352044"/>
                  </a:cubicBezTo>
                  <a:cubicBezTo>
                    <a:pt x="3311627" y="341275"/>
                    <a:pt x="3327984" y="329184"/>
                    <a:pt x="3343428" y="315773"/>
                  </a:cubicBezTo>
                  <a:cubicBezTo>
                    <a:pt x="3347085" y="312522"/>
                    <a:pt x="3351048" y="308661"/>
                    <a:pt x="3355315" y="304191"/>
                  </a:cubicBezTo>
                  <a:cubicBezTo>
                    <a:pt x="3359582" y="299720"/>
                    <a:pt x="3363544" y="294945"/>
                    <a:pt x="3367202" y="289865"/>
                  </a:cubicBezTo>
                  <a:cubicBezTo>
                    <a:pt x="3370860" y="284785"/>
                    <a:pt x="3373806" y="279502"/>
                    <a:pt x="3376041" y="274016"/>
                  </a:cubicBezTo>
                  <a:cubicBezTo>
                    <a:pt x="3378276" y="268529"/>
                    <a:pt x="3379394" y="263144"/>
                    <a:pt x="3379394" y="257861"/>
                  </a:cubicBezTo>
                  <a:cubicBezTo>
                    <a:pt x="3379394" y="249327"/>
                    <a:pt x="3376448" y="242723"/>
                    <a:pt x="3370555" y="238049"/>
                  </a:cubicBezTo>
                  <a:cubicBezTo>
                    <a:pt x="3364662" y="233376"/>
                    <a:pt x="3357652" y="231039"/>
                    <a:pt x="3349524" y="231039"/>
                  </a:cubicBezTo>
                  <a:cubicBezTo>
                    <a:pt x="3334487" y="231039"/>
                    <a:pt x="3319145" y="234392"/>
                    <a:pt x="3303499" y="241097"/>
                  </a:cubicBezTo>
                  <a:cubicBezTo>
                    <a:pt x="3287852" y="247803"/>
                    <a:pt x="3273527" y="255016"/>
                    <a:pt x="3260522" y="262738"/>
                  </a:cubicBezTo>
                  <a:cubicBezTo>
                    <a:pt x="3257677" y="262738"/>
                    <a:pt x="3254223" y="261112"/>
                    <a:pt x="3250159" y="257861"/>
                  </a:cubicBezTo>
                  <a:cubicBezTo>
                    <a:pt x="3246095" y="254610"/>
                    <a:pt x="3242031" y="250749"/>
                    <a:pt x="3237967" y="246279"/>
                  </a:cubicBezTo>
                  <a:cubicBezTo>
                    <a:pt x="3233903" y="241808"/>
                    <a:pt x="3230144" y="237236"/>
                    <a:pt x="3226689" y="232563"/>
                  </a:cubicBezTo>
                  <a:cubicBezTo>
                    <a:pt x="3223235" y="227889"/>
                    <a:pt x="3220695" y="224333"/>
                    <a:pt x="3219069" y="221895"/>
                  </a:cubicBezTo>
                  <a:cubicBezTo>
                    <a:pt x="3214192" y="213767"/>
                    <a:pt x="3211754" y="205639"/>
                    <a:pt x="3211754" y="197511"/>
                  </a:cubicBezTo>
                  <a:cubicBezTo>
                    <a:pt x="3211754" y="180442"/>
                    <a:pt x="3217545" y="164999"/>
                    <a:pt x="3229128" y="151181"/>
                  </a:cubicBezTo>
                  <a:cubicBezTo>
                    <a:pt x="3240710" y="137364"/>
                    <a:pt x="3254934" y="125578"/>
                    <a:pt x="3271800" y="115824"/>
                  </a:cubicBezTo>
                  <a:cubicBezTo>
                    <a:pt x="3288665" y="106071"/>
                    <a:pt x="3306750" y="98552"/>
                    <a:pt x="3326054" y="93269"/>
                  </a:cubicBezTo>
                  <a:cubicBezTo>
                    <a:pt x="3345358" y="87986"/>
                    <a:pt x="3362528" y="85344"/>
                    <a:pt x="3377565" y="85344"/>
                  </a:cubicBezTo>
                  <a:close/>
                  <a:moveTo>
                    <a:pt x="435864" y="85344"/>
                  </a:moveTo>
                  <a:lnTo>
                    <a:pt x="434239" y="86022"/>
                  </a:lnTo>
                  <a:lnTo>
                    <a:pt x="434035" y="85954"/>
                  </a:lnTo>
                  <a:close/>
                  <a:moveTo>
                    <a:pt x="2220773" y="84125"/>
                  </a:moveTo>
                  <a:cubicBezTo>
                    <a:pt x="2223618" y="84532"/>
                    <a:pt x="2228088" y="86360"/>
                    <a:pt x="2234184" y="89612"/>
                  </a:cubicBezTo>
                  <a:cubicBezTo>
                    <a:pt x="2237029" y="91237"/>
                    <a:pt x="2239976" y="92863"/>
                    <a:pt x="2243023" y="94488"/>
                  </a:cubicBezTo>
                  <a:cubicBezTo>
                    <a:pt x="2246072" y="96114"/>
                    <a:pt x="2249221" y="97943"/>
                    <a:pt x="2252472" y="99975"/>
                  </a:cubicBezTo>
                  <a:cubicBezTo>
                    <a:pt x="2255723" y="102007"/>
                    <a:pt x="2259178" y="104242"/>
                    <a:pt x="2262835" y="106680"/>
                  </a:cubicBezTo>
                  <a:cubicBezTo>
                    <a:pt x="2266493" y="109119"/>
                    <a:pt x="2270150" y="111760"/>
                    <a:pt x="2273808" y="114605"/>
                  </a:cubicBezTo>
                  <a:cubicBezTo>
                    <a:pt x="2277466" y="117044"/>
                    <a:pt x="2280920" y="119380"/>
                    <a:pt x="2284172" y="121616"/>
                  </a:cubicBezTo>
                  <a:cubicBezTo>
                    <a:pt x="2287422" y="123851"/>
                    <a:pt x="2290470" y="125984"/>
                    <a:pt x="2293315" y="128016"/>
                  </a:cubicBezTo>
                  <a:cubicBezTo>
                    <a:pt x="2296160" y="130048"/>
                    <a:pt x="2298802" y="132080"/>
                    <a:pt x="2301240" y="134112"/>
                  </a:cubicBezTo>
                  <a:cubicBezTo>
                    <a:pt x="2303678" y="136144"/>
                    <a:pt x="2305914" y="138176"/>
                    <a:pt x="2307946" y="140208"/>
                  </a:cubicBezTo>
                  <a:cubicBezTo>
                    <a:pt x="2312010" y="143460"/>
                    <a:pt x="2314042" y="145695"/>
                    <a:pt x="2314042" y="146914"/>
                  </a:cubicBezTo>
                  <a:cubicBezTo>
                    <a:pt x="2313635" y="148946"/>
                    <a:pt x="2311806" y="152807"/>
                    <a:pt x="2308555" y="158496"/>
                  </a:cubicBezTo>
                  <a:cubicBezTo>
                    <a:pt x="2306930" y="160935"/>
                    <a:pt x="2304898" y="163373"/>
                    <a:pt x="2302459" y="165812"/>
                  </a:cubicBezTo>
                  <a:cubicBezTo>
                    <a:pt x="2300021" y="168250"/>
                    <a:pt x="2297582" y="170688"/>
                    <a:pt x="2295144" y="173127"/>
                  </a:cubicBezTo>
                  <a:cubicBezTo>
                    <a:pt x="2290267" y="178410"/>
                    <a:pt x="2285390" y="182677"/>
                    <a:pt x="2280514" y="185928"/>
                  </a:cubicBezTo>
                  <a:cubicBezTo>
                    <a:pt x="2275637" y="189180"/>
                    <a:pt x="2271370" y="190805"/>
                    <a:pt x="2267712" y="190805"/>
                  </a:cubicBezTo>
                  <a:cubicBezTo>
                    <a:pt x="2266086" y="190399"/>
                    <a:pt x="2264359" y="189891"/>
                    <a:pt x="2262530" y="189281"/>
                  </a:cubicBezTo>
                  <a:cubicBezTo>
                    <a:pt x="2260702" y="188672"/>
                    <a:pt x="2258365" y="187554"/>
                    <a:pt x="2255520" y="185928"/>
                  </a:cubicBezTo>
                  <a:cubicBezTo>
                    <a:pt x="2253082" y="184709"/>
                    <a:pt x="2250643" y="183287"/>
                    <a:pt x="2248205" y="181661"/>
                  </a:cubicBezTo>
                  <a:cubicBezTo>
                    <a:pt x="2245766" y="180036"/>
                    <a:pt x="2243328" y="178613"/>
                    <a:pt x="2240890" y="177394"/>
                  </a:cubicBezTo>
                  <a:cubicBezTo>
                    <a:pt x="2237638" y="175362"/>
                    <a:pt x="2234387" y="173533"/>
                    <a:pt x="2231136" y="171908"/>
                  </a:cubicBezTo>
                  <a:cubicBezTo>
                    <a:pt x="2227885" y="170282"/>
                    <a:pt x="2224634" y="168453"/>
                    <a:pt x="2221382" y="166421"/>
                  </a:cubicBezTo>
                  <a:cubicBezTo>
                    <a:pt x="2218131" y="168860"/>
                    <a:pt x="2214778" y="171095"/>
                    <a:pt x="2211324" y="173127"/>
                  </a:cubicBezTo>
                  <a:cubicBezTo>
                    <a:pt x="2207870" y="175159"/>
                    <a:pt x="2204517" y="177191"/>
                    <a:pt x="2201266" y="179223"/>
                  </a:cubicBezTo>
                  <a:cubicBezTo>
                    <a:pt x="2198827" y="181255"/>
                    <a:pt x="2196389" y="182880"/>
                    <a:pt x="2193950" y="184100"/>
                  </a:cubicBezTo>
                  <a:cubicBezTo>
                    <a:pt x="2191512" y="185319"/>
                    <a:pt x="2188871" y="186741"/>
                    <a:pt x="2186026" y="188367"/>
                  </a:cubicBezTo>
                  <a:cubicBezTo>
                    <a:pt x="2181149" y="190805"/>
                    <a:pt x="2177898" y="192024"/>
                    <a:pt x="2176272" y="192024"/>
                  </a:cubicBezTo>
                  <a:cubicBezTo>
                    <a:pt x="2172614" y="192024"/>
                    <a:pt x="2167941" y="190399"/>
                    <a:pt x="2162251" y="187148"/>
                  </a:cubicBezTo>
                  <a:cubicBezTo>
                    <a:pt x="2159813" y="185522"/>
                    <a:pt x="2157374" y="183592"/>
                    <a:pt x="2154936" y="181356"/>
                  </a:cubicBezTo>
                  <a:cubicBezTo>
                    <a:pt x="2152498" y="179121"/>
                    <a:pt x="2150059" y="176988"/>
                    <a:pt x="2147621" y="174956"/>
                  </a:cubicBezTo>
                  <a:cubicBezTo>
                    <a:pt x="2142744" y="170485"/>
                    <a:pt x="2138680" y="165812"/>
                    <a:pt x="2135429" y="160935"/>
                  </a:cubicBezTo>
                  <a:cubicBezTo>
                    <a:pt x="2132178" y="156058"/>
                    <a:pt x="2130552" y="151588"/>
                    <a:pt x="2130552" y="147524"/>
                  </a:cubicBezTo>
                  <a:lnTo>
                    <a:pt x="2128114" y="146914"/>
                  </a:lnTo>
                  <a:cubicBezTo>
                    <a:pt x="2134616" y="142037"/>
                    <a:pt x="2140712" y="137364"/>
                    <a:pt x="2146402" y="132893"/>
                  </a:cubicBezTo>
                  <a:cubicBezTo>
                    <a:pt x="2152091" y="128423"/>
                    <a:pt x="2157984" y="124156"/>
                    <a:pt x="2164080" y="120092"/>
                  </a:cubicBezTo>
                  <a:cubicBezTo>
                    <a:pt x="2168550" y="116434"/>
                    <a:pt x="2173326" y="112878"/>
                    <a:pt x="2178406" y="109424"/>
                  </a:cubicBezTo>
                  <a:cubicBezTo>
                    <a:pt x="2183486" y="105969"/>
                    <a:pt x="2188871" y="102616"/>
                    <a:pt x="2194560" y="99365"/>
                  </a:cubicBezTo>
                  <a:cubicBezTo>
                    <a:pt x="2199844" y="96114"/>
                    <a:pt x="2204720" y="93269"/>
                    <a:pt x="2209190" y="90831"/>
                  </a:cubicBezTo>
                  <a:cubicBezTo>
                    <a:pt x="2213661" y="88392"/>
                    <a:pt x="2217522" y="86157"/>
                    <a:pt x="2220773" y="84125"/>
                  </a:cubicBezTo>
                  <a:close/>
                  <a:moveTo>
                    <a:pt x="2350211" y="339"/>
                  </a:moveTo>
                  <a:lnTo>
                    <a:pt x="2356714" y="3048"/>
                  </a:lnTo>
                  <a:cubicBezTo>
                    <a:pt x="2359152" y="4877"/>
                    <a:pt x="2361590" y="7519"/>
                    <a:pt x="2364029" y="10973"/>
                  </a:cubicBezTo>
                  <a:cubicBezTo>
                    <a:pt x="2368906" y="17476"/>
                    <a:pt x="2373173" y="24791"/>
                    <a:pt x="2376830" y="32919"/>
                  </a:cubicBezTo>
                  <a:cubicBezTo>
                    <a:pt x="2378862" y="36983"/>
                    <a:pt x="2380590" y="40844"/>
                    <a:pt x="2382012" y="44501"/>
                  </a:cubicBezTo>
                  <a:cubicBezTo>
                    <a:pt x="2383434" y="48159"/>
                    <a:pt x="2384552" y="51816"/>
                    <a:pt x="2385365" y="55474"/>
                  </a:cubicBezTo>
                  <a:cubicBezTo>
                    <a:pt x="2387397" y="62789"/>
                    <a:pt x="2388006" y="67666"/>
                    <a:pt x="2387194" y="70104"/>
                  </a:cubicBezTo>
                  <a:cubicBezTo>
                    <a:pt x="2381098" y="75388"/>
                    <a:pt x="2372970" y="80061"/>
                    <a:pt x="2362810" y="84125"/>
                  </a:cubicBezTo>
                  <a:cubicBezTo>
                    <a:pt x="2351837" y="88189"/>
                    <a:pt x="2340864" y="91847"/>
                    <a:pt x="2329891" y="95098"/>
                  </a:cubicBezTo>
                  <a:cubicBezTo>
                    <a:pt x="2318918" y="97943"/>
                    <a:pt x="2309165" y="100381"/>
                    <a:pt x="2300630" y="102413"/>
                  </a:cubicBezTo>
                  <a:cubicBezTo>
                    <a:pt x="2292096" y="104039"/>
                    <a:pt x="2287219" y="104648"/>
                    <a:pt x="2286000" y="104242"/>
                  </a:cubicBezTo>
                  <a:cubicBezTo>
                    <a:pt x="2284781" y="103836"/>
                    <a:pt x="2282749" y="101600"/>
                    <a:pt x="2279904" y="97536"/>
                  </a:cubicBezTo>
                  <a:cubicBezTo>
                    <a:pt x="2278685" y="95504"/>
                    <a:pt x="2277466" y="93472"/>
                    <a:pt x="2276246" y="91440"/>
                  </a:cubicBezTo>
                  <a:cubicBezTo>
                    <a:pt x="2275027" y="89408"/>
                    <a:pt x="2273808" y="87376"/>
                    <a:pt x="2272589" y="85344"/>
                  </a:cubicBezTo>
                  <a:cubicBezTo>
                    <a:pt x="2271370" y="83312"/>
                    <a:pt x="2270252" y="81179"/>
                    <a:pt x="2269236" y="78944"/>
                  </a:cubicBezTo>
                  <a:cubicBezTo>
                    <a:pt x="2268220" y="76708"/>
                    <a:pt x="2267306" y="74575"/>
                    <a:pt x="2266493" y="72543"/>
                  </a:cubicBezTo>
                  <a:cubicBezTo>
                    <a:pt x="2264867" y="68885"/>
                    <a:pt x="2264054" y="65837"/>
                    <a:pt x="2264054" y="63399"/>
                  </a:cubicBezTo>
                  <a:cubicBezTo>
                    <a:pt x="2264054" y="60148"/>
                    <a:pt x="2267712" y="55271"/>
                    <a:pt x="2275027" y="48768"/>
                  </a:cubicBezTo>
                  <a:cubicBezTo>
                    <a:pt x="2278685" y="45517"/>
                    <a:pt x="2282647" y="42164"/>
                    <a:pt x="2286914" y="38710"/>
                  </a:cubicBezTo>
                  <a:cubicBezTo>
                    <a:pt x="2291182" y="35256"/>
                    <a:pt x="2295754" y="31700"/>
                    <a:pt x="2300630" y="28042"/>
                  </a:cubicBezTo>
                  <a:cubicBezTo>
                    <a:pt x="2305507" y="24384"/>
                    <a:pt x="2310384" y="21032"/>
                    <a:pt x="2315261" y="17984"/>
                  </a:cubicBezTo>
                  <a:cubicBezTo>
                    <a:pt x="2320138" y="14936"/>
                    <a:pt x="2325014" y="11989"/>
                    <a:pt x="2329891" y="9144"/>
                  </a:cubicBezTo>
                  <a:cubicBezTo>
                    <a:pt x="2334768" y="6503"/>
                    <a:pt x="2338984" y="4420"/>
                    <a:pt x="2342540" y="2896"/>
                  </a:cubicBezTo>
                  <a:close/>
                  <a:moveTo>
                    <a:pt x="2349398" y="0"/>
                  </a:moveTo>
                  <a:lnTo>
                    <a:pt x="2351227" y="0"/>
                  </a:lnTo>
                  <a:lnTo>
                    <a:pt x="2350211" y="339"/>
                  </a:lnTo>
                  <a:close/>
                </a:path>
              </a:pathLst>
            </a:custGeom>
            <a:solidFill>
              <a:schemeClr val="bg1"/>
            </a:solidFill>
            <a:ln w="19050">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endParaRPr kumimoji="0" lang="en-US" sz="4800" b="0" i="0" u="none" strike="noStrike" kern="1200" cap="none" spc="0" normalizeH="0" baseline="0" noProof="0">
                <a:ln w="19050">
                  <a:solidFill>
                    <a:schemeClr val="tx1"/>
                  </a:solidFill>
                </a:ln>
                <a:solidFill>
                  <a:schemeClr val="bg1"/>
                </a:solidFill>
                <a:effectLst/>
                <a:uLnTx/>
                <a:uFillTx/>
                <a:latin typeface="SVN-Dumpling" panose="02000000000000000000" pitchFamily="2" charset="0"/>
              </a:endParaRPr>
            </a:p>
          </p:txBody>
        </p:sp>
      </p:grpSp>
      <p:sp>
        <p:nvSpPr>
          <p:cNvPr id="31" name="Hộp Văn bản 30">
            <a:extLst>
              <a:ext uri="{FF2B5EF4-FFF2-40B4-BE49-F238E27FC236}">
                <a16:creationId xmlns:a16="http://schemas.microsoft.com/office/drawing/2014/main" id="{2ADF9715-B966-8BCC-A630-5D7491FEDE3C}"/>
              </a:ext>
            </a:extLst>
          </p:cNvPr>
          <p:cNvSpPr txBox="1"/>
          <p:nvPr/>
        </p:nvSpPr>
        <p:spPr>
          <a:xfrm>
            <a:off x="838201" y="3934510"/>
            <a:ext cx="7772400" cy="4093428"/>
          </a:xfrm>
          <a:prstGeom prst="rect">
            <a:avLst/>
          </a:prstGeom>
          <a:noFill/>
        </p:spPr>
        <p:txBody>
          <a:bodyPr wrap="square">
            <a:spAutoFit/>
          </a:bodyPr>
          <a:lstStyle/>
          <a:p>
            <a:pPr indent="714375" algn="just">
              <a:spcBef>
                <a:spcPts val="1200"/>
              </a:spcBef>
              <a:spcAft>
                <a:spcPts val="1200"/>
              </a:spcAft>
            </a:pPr>
            <a:r>
              <a:rPr lang="vi-VN" sz="4000" b="0" i="0">
                <a:solidFill>
                  <a:srgbClr val="2E2E2E"/>
                </a:solidFill>
                <a:effectLst/>
              </a:rPr>
              <a:t>Hùng hẹn bạn cùng đi đá bóng vào cuối tuần. Nhưng bố Hùng lại muốn cuối tuần hai bố con nấu ăn và dọn dẹp nhà cửa để đón mẹ đi công tác về. </a:t>
            </a:r>
          </a:p>
          <a:p>
            <a:pPr indent="714375" algn="just">
              <a:spcBef>
                <a:spcPts val="1200"/>
              </a:spcBef>
              <a:spcAft>
                <a:spcPts val="1200"/>
              </a:spcAft>
            </a:pPr>
            <a:r>
              <a:rPr lang="vi-VN" sz="4000" b="0" i="1">
                <a:solidFill>
                  <a:srgbClr val="2E2E2E"/>
                </a:solidFill>
                <a:effectLst/>
              </a:rPr>
              <a:t>Nếu là Hùng, em sẽ làm gì?</a:t>
            </a:r>
            <a:endParaRPr lang="en-US" sz="4000" i="1"/>
          </a:p>
        </p:txBody>
      </p:sp>
      <p:sp>
        <p:nvSpPr>
          <p:cNvPr id="32" name="Hộp Văn bản 31">
            <a:extLst>
              <a:ext uri="{FF2B5EF4-FFF2-40B4-BE49-F238E27FC236}">
                <a16:creationId xmlns:a16="http://schemas.microsoft.com/office/drawing/2014/main" id="{FCB46DAC-E2FF-57CA-67AD-CD3A2235472E}"/>
              </a:ext>
            </a:extLst>
          </p:cNvPr>
          <p:cNvSpPr txBox="1"/>
          <p:nvPr/>
        </p:nvSpPr>
        <p:spPr>
          <a:xfrm>
            <a:off x="9873682" y="3934510"/>
            <a:ext cx="7227435" cy="2862322"/>
          </a:xfrm>
          <a:prstGeom prst="rect">
            <a:avLst/>
          </a:prstGeom>
          <a:noFill/>
        </p:spPr>
        <p:txBody>
          <a:bodyPr wrap="square">
            <a:spAutoFit/>
          </a:bodyPr>
          <a:lstStyle/>
          <a:p>
            <a:pPr indent="714375" algn="just">
              <a:spcBef>
                <a:spcPts val="1200"/>
              </a:spcBef>
              <a:spcAft>
                <a:spcPts val="1200"/>
              </a:spcAft>
            </a:pPr>
            <a:r>
              <a:rPr lang="vi-VN" sz="4000" b="0" i="0">
                <a:solidFill>
                  <a:srgbClr val="2E2E2E"/>
                </a:solidFill>
                <a:effectLst/>
              </a:rPr>
              <a:t>Hôm nay trời trở gió, Thuỷ đang ngồi học bài thì nhìn thấy bà tự bóp vai, đấm lưng.</a:t>
            </a:r>
          </a:p>
          <a:p>
            <a:pPr indent="714375" algn="just">
              <a:spcBef>
                <a:spcPts val="1200"/>
              </a:spcBef>
              <a:spcAft>
                <a:spcPts val="1200"/>
              </a:spcAft>
            </a:pPr>
            <a:r>
              <a:rPr lang="vi-VN" sz="4000" b="0" i="1">
                <a:solidFill>
                  <a:srgbClr val="2E2E2E"/>
                </a:solidFill>
                <a:effectLst/>
              </a:rPr>
              <a:t>Nếu là Thuỷ, em sẽ làm gì?</a:t>
            </a:r>
            <a:endParaRPr lang="en-US" sz="4000" i="1"/>
          </a:p>
        </p:txBody>
      </p:sp>
    </p:spTree>
    <p:extLst>
      <p:ext uri="{BB962C8B-B14F-4D97-AF65-F5344CB8AC3E}">
        <p14:creationId xmlns:p14="http://schemas.microsoft.com/office/powerpoint/2010/main" val="41812062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2D4B9-20BC-FFCE-232A-9D368ABD0A67}"/>
            </a:ext>
          </a:extLst>
        </p:cNvPr>
        <p:cNvGrpSpPr/>
        <p:nvPr/>
      </p:nvGrpSpPr>
      <p:grpSpPr>
        <a:xfrm>
          <a:off x="0" y="0"/>
          <a:ext cx="0" cy="0"/>
          <a:chOff x="0" y="0"/>
          <a:chExt cx="0" cy="0"/>
        </a:xfrm>
      </p:grpSpPr>
      <p:pic>
        <p:nvPicPr>
          <p:cNvPr id="20" name="Hình ảnh 19">
            <a:extLst>
              <a:ext uri="{FF2B5EF4-FFF2-40B4-BE49-F238E27FC236}">
                <a16:creationId xmlns:a16="http://schemas.microsoft.com/office/drawing/2014/main" id="{578855D8-AEDC-B908-76E1-A6C04BC95122}"/>
              </a:ext>
            </a:extLst>
          </p:cNvPr>
          <p:cNvPicPr>
            <a:picLocks noGrp="1" noRot="1" noChangeAspect="1" noMove="1" noResize="1" noEditPoints="1" noAdjustHandles="1" noChangeArrowheads="1" noChangeShapeType="1" noCrop="1"/>
          </p:cNvPicPr>
          <p:nvPr/>
        </p:nvPicPr>
        <p:blipFill rotWithShape="1">
          <a:blip r:embed="rId2"/>
          <a:srcRect l="12088"/>
          <a:stretch/>
        </p:blipFill>
        <p:spPr>
          <a:xfrm>
            <a:off x="0" y="0"/>
            <a:ext cx="18288000" cy="10401300"/>
          </a:xfrm>
          <a:prstGeom prst="rect">
            <a:avLst/>
          </a:prstGeom>
        </p:spPr>
      </p:pic>
      <p:grpSp>
        <p:nvGrpSpPr>
          <p:cNvPr id="11" name="Group 11">
            <a:extLst>
              <a:ext uri="{FF2B5EF4-FFF2-40B4-BE49-F238E27FC236}">
                <a16:creationId xmlns:a16="http://schemas.microsoft.com/office/drawing/2014/main" id="{89E33FEE-C348-A788-90E0-CA3EC96184CB}"/>
              </a:ext>
            </a:extLst>
          </p:cNvPr>
          <p:cNvGrpSpPr>
            <a:grpSpLocks noGrp="1" noUngrp="1" noRot="1" noMove="1" noResize="1"/>
          </p:cNvGrpSpPr>
          <p:nvPr/>
        </p:nvGrpSpPr>
        <p:grpSpPr>
          <a:xfrm>
            <a:off x="0" y="8982070"/>
            <a:ext cx="18288000" cy="1304930"/>
            <a:chOff x="0" y="0"/>
            <a:chExt cx="4816593" cy="343685"/>
          </a:xfrm>
        </p:grpSpPr>
        <p:sp>
          <p:nvSpPr>
            <p:cNvPr id="12" name="Freeform 12">
              <a:extLst>
                <a:ext uri="{FF2B5EF4-FFF2-40B4-BE49-F238E27FC236}">
                  <a16:creationId xmlns:a16="http://schemas.microsoft.com/office/drawing/2014/main" id="{8D2911F9-CC2A-3A8B-EB6A-A06FB8C1DED6}"/>
                </a:ext>
              </a:extLst>
            </p:cNvPr>
            <p:cNvSpPr>
              <a:spLocks noGrp="1" noRot="1" noMove="1" noResize="1" noEditPoints="1" noAdjustHandles="1" noChangeArrowheads="1" noChangeShapeType="1"/>
            </p:cNvSpPr>
            <p:nvPr/>
          </p:nvSpPr>
          <p:spPr>
            <a:xfrm>
              <a:off x="0" y="0"/>
              <a:ext cx="4816592" cy="343685"/>
            </a:xfrm>
            <a:custGeom>
              <a:avLst/>
              <a:gdLst/>
              <a:ahLst/>
              <a:cxnLst/>
              <a:rect l="l" t="t" r="r" b="b"/>
              <a:pathLst>
                <a:path w="4816592" h="343685">
                  <a:moveTo>
                    <a:pt x="0" y="0"/>
                  </a:moveTo>
                  <a:lnTo>
                    <a:pt x="4816592" y="0"/>
                  </a:lnTo>
                  <a:lnTo>
                    <a:pt x="4816592" y="343685"/>
                  </a:lnTo>
                  <a:lnTo>
                    <a:pt x="0" y="343685"/>
                  </a:lnTo>
                  <a:close/>
                </a:path>
              </a:pathLst>
            </a:custGeom>
            <a:solidFill>
              <a:srgbClr val="64A1F1"/>
            </a:solidFill>
          </p:spPr>
          <p:txBody>
            <a:bodyPr/>
            <a:lstStyle/>
            <a:p>
              <a:endParaRPr lang="en-US"/>
            </a:p>
          </p:txBody>
        </p:sp>
        <p:sp>
          <p:nvSpPr>
            <p:cNvPr id="13" name="TextBox 13">
              <a:extLst>
                <a:ext uri="{FF2B5EF4-FFF2-40B4-BE49-F238E27FC236}">
                  <a16:creationId xmlns:a16="http://schemas.microsoft.com/office/drawing/2014/main" id="{E3F74456-E0C6-CC16-FCC3-5212A0F94B12}"/>
                </a:ext>
              </a:extLst>
            </p:cNvPr>
            <p:cNvSpPr txBox="1">
              <a:spLocks noGrp="1" noRot="1" noMove="1" noResize="1" noEditPoints="1" noAdjustHandles="1" noChangeArrowheads="1" noChangeShapeType="1"/>
            </p:cNvSpPr>
            <p:nvPr/>
          </p:nvSpPr>
          <p:spPr>
            <a:xfrm>
              <a:off x="0" y="-47625"/>
              <a:ext cx="4816593" cy="391310"/>
            </a:xfrm>
            <a:prstGeom prst="rect">
              <a:avLst/>
            </a:prstGeom>
          </p:spPr>
          <p:txBody>
            <a:bodyPr lIns="50800" tIns="50800" rIns="50800" bIns="50800" rtlCol="0" anchor="ctr"/>
            <a:lstStyle/>
            <a:p>
              <a:pPr algn="ctr">
                <a:lnSpc>
                  <a:spcPts val="3640"/>
                </a:lnSpc>
              </a:pPr>
              <a:endParaRPr/>
            </a:p>
          </p:txBody>
        </p:sp>
      </p:grpSp>
      <p:sp>
        <p:nvSpPr>
          <p:cNvPr id="14" name="AutoShape 14">
            <a:extLst>
              <a:ext uri="{FF2B5EF4-FFF2-40B4-BE49-F238E27FC236}">
                <a16:creationId xmlns:a16="http://schemas.microsoft.com/office/drawing/2014/main" id="{7C0B591F-3EF4-FCF5-3E7C-EBABBD7CBA0C}"/>
              </a:ext>
            </a:extLst>
          </p:cNvPr>
          <p:cNvSpPr>
            <a:spLocks noGrp="1" noRot="1" noMove="1" noResize="1" noEditPoints="1" noAdjustHandles="1" noChangeArrowheads="1" noChangeShapeType="1"/>
          </p:cNvSpPr>
          <p:nvPr/>
        </p:nvSpPr>
        <p:spPr>
          <a:xfrm>
            <a:off x="0" y="9453560"/>
            <a:ext cx="18288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15" name="Freeform 15">
            <a:extLst>
              <a:ext uri="{FF2B5EF4-FFF2-40B4-BE49-F238E27FC236}">
                <a16:creationId xmlns:a16="http://schemas.microsoft.com/office/drawing/2014/main" id="{69E6CA3A-834F-FA6A-970A-4E502083BEB4}"/>
              </a:ext>
            </a:extLst>
          </p:cNvPr>
          <p:cNvSpPr/>
          <p:nvPr/>
        </p:nvSpPr>
        <p:spPr>
          <a:xfrm rot="-7330360">
            <a:off x="16587368" y="-981713"/>
            <a:ext cx="2769202" cy="2727664"/>
          </a:xfrm>
          <a:custGeom>
            <a:avLst/>
            <a:gdLst/>
            <a:ahLst/>
            <a:cxnLst/>
            <a:rect l="l" t="t" r="r" b="b"/>
            <a:pathLst>
              <a:path w="2769202" h="2727664">
                <a:moveTo>
                  <a:pt x="0" y="0"/>
                </a:moveTo>
                <a:lnTo>
                  <a:pt x="2769203" y="0"/>
                </a:lnTo>
                <a:lnTo>
                  <a:pt x="2769203" y="2727664"/>
                </a:lnTo>
                <a:lnTo>
                  <a:pt x="0" y="2727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Hình chữ nhật: Góc Tròn 26">
            <a:extLst>
              <a:ext uri="{FF2B5EF4-FFF2-40B4-BE49-F238E27FC236}">
                <a16:creationId xmlns:a16="http://schemas.microsoft.com/office/drawing/2014/main" id="{2075A580-245E-E05D-EA41-009A20A46B5A}"/>
              </a:ext>
            </a:extLst>
          </p:cNvPr>
          <p:cNvSpPr/>
          <p:nvPr/>
        </p:nvSpPr>
        <p:spPr>
          <a:xfrm>
            <a:off x="1381125" y="284430"/>
            <a:ext cx="10887075" cy="1277670"/>
          </a:xfrm>
          <a:custGeom>
            <a:avLst/>
            <a:gdLst>
              <a:gd name="connsiteX0" fmla="*/ 0 w 10887075"/>
              <a:gd name="connsiteY0" fmla="*/ 212949 h 1277670"/>
              <a:gd name="connsiteX1" fmla="*/ 212949 w 10887075"/>
              <a:gd name="connsiteY1" fmla="*/ 0 h 1277670"/>
              <a:gd name="connsiteX2" fmla="*/ 805749 w 10887075"/>
              <a:gd name="connsiteY2" fmla="*/ 0 h 1277670"/>
              <a:gd name="connsiteX3" fmla="*/ 1503161 w 10887075"/>
              <a:gd name="connsiteY3" fmla="*/ 0 h 1277670"/>
              <a:gd name="connsiteX4" fmla="*/ 2305184 w 10887075"/>
              <a:gd name="connsiteY4" fmla="*/ 0 h 1277670"/>
              <a:gd name="connsiteX5" fmla="*/ 2793373 w 10887075"/>
              <a:gd name="connsiteY5" fmla="*/ 0 h 1277670"/>
              <a:gd name="connsiteX6" fmla="*/ 3490784 w 10887075"/>
              <a:gd name="connsiteY6" fmla="*/ 0 h 1277670"/>
              <a:gd name="connsiteX7" fmla="*/ 3978973 w 10887075"/>
              <a:gd name="connsiteY7" fmla="*/ 0 h 1277670"/>
              <a:gd name="connsiteX8" fmla="*/ 4780996 w 10887075"/>
              <a:gd name="connsiteY8" fmla="*/ 0 h 1277670"/>
              <a:gd name="connsiteX9" fmla="*/ 5583020 w 10887075"/>
              <a:gd name="connsiteY9" fmla="*/ 0 h 1277670"/>
              <a:gd name="connsiteX10" fmla="*/ 6489655 w 10887075"/>
              <a:gd name="connsiteY10" fmla="*/ 0 h 1277670"/>
              <a:gd name="connsiteX11" fmla="*/ 6873232 w 10887075"/>
              <a:gd name="connsiteY11" fmla="*/ 0 h 1277670"/>
              <a:gd name="connsiteX12" fmla="*/ 7466032 w 10887075"/>
              <a:gd name="connsiteY12" fmla="*/ 0 h 1277670"/>
              <a:gd name="connsiteX13" fmla="*/ 8372667 w 10887075"/>
              <a:gd name="connsiteY13" fmla="*/ 0 h 1277670"/>
              <a:gd name="connsiteX14" fmla="*/ 9279302 w 10887075"/>
              <a:gd name="connsiteY14" fmla="*/ 0 h 1277670"/>
              <a:gd name="connsiteX15" fmla="*/ 9872102 w 10887075"/>
              <a:gd name="connsiteY15" fmla="*/ 0 h 1277670"/>
              <a:gd name="connsiteX16" fmla="*/ 10674126 w 10887075"/>
              <a:gd name="connsiteY16" fmla="*/ 0 h 1277670"/>
              <a:gd name="connsiteX17" fmla="*/ 10887075 w 10887075"/>
              <a:gd name="connsiteY17" fmla="*/ 212949 h 1277670"/>
              <a:gd name="connsiteX18" fmla="*/ 10887075 w 10887075"/>
              <a:gd name="connsiteY18" fmla="*/ 613282 h 1277670"/>
              <a:gd name="connsiteX19" fmla="*/ 10887075 w 10887075"/>
              <a:gd name="connsiteY19" fmla="*/ 1064721 h 1277670"/>
              <a:gd name="connsiteX20" fmla="*/ 10674126 w 10887075"/>
              <a:gd name="connsiteY20" fmla="*/ 1277670 h 1277670"/>
              <a:gd name="connsiteX21" fmla="*/ 9767491 w 10887075"/>
              <a:gd name="connsiteY21" fmla="*/ 1277670 h 1277670"/>
              <a:gd name="connsiteX22" fmla="*/ 9174691 w 10887075"/>
              <a:gd name="connsiteY22" fmla="*/ 1277670 h 1277670"/>
              <a:gd name="connsiteX23" fmla="*/ 8372667 w 10887075"/>
              <a:gd name="connsiteY23" fmla="*/ 1277670 h 1277670"/>
              <a:gd name="connsiteX24" fmla="*/ 7570643 w 10887075"/>
              <a:gd name="connsiteY24" fmla="*/ 1277670 h 1277670"/>
              <a:gd name="connsiteX25" fmla="*/ 6873232 w 10887075"/>
              <a:gd name="connsiteY25" fmla="*/ 1277670 h 1277670"/>
              <a:gd name="connsiteX26" fmla="*/ 6489655 w 10887075"/>
              <a:gd name="connsiteY26" fmla="*/ 1277670 h 1277670"/>
              <a:gd name="connsiteX27" fmla="*/ 6001467 w 10887075"/>
              <a:gd name="connsiteY27" fmla="*/ 1277670 h 1277670"/>
              <a:gd name="connsiteX28" fmla="*/ 5408667 w 10887075"/>
              <a:gd name="connsiteY28" fmla="*/ 1277670 h 1277670"/>
              <a:gd name="connsiteX29" fmla="*/ 5025090 w 10887075"/>
              <a:gd name="connsiteY29" fmla="*/ 1277670 h 1277670"/>
              <a:gd name="connsiteX30" fmla="*/ 4536902 w 10887075"/>
              <a:gd name="connsiteY30" fmla="*/ 1277670 h 1277670"/>
              <a:gd name="connsiteX31" fmla="*/ 4153326 w 10887075"/>
              <a:gd name="connsiteY31" fmla="*/ 1277670 h 1277670"/>
              <a:gd name="connsiteX32" fmla="*/ 3560526 w 10887075"/>
              <a:gd name="connsiteY32" fmla="*/ 1277670 h 1277670"/>
              <a:gd name="connsiteX33" fmla="*/ 3176949 w 10887075"/>
              <a:gd name="connsiteY33" fmla="*/ 1277670 h 1277670"/>
              <a:gd name="connsiteX34" fmla="*/ 2270314 w 10887075"/>
              <a:gd name="connsiteY34" fmla="*/ 1277670 h 1277670"/>
              <a:gd name="connsiteX35" fmla="*/ 1782126 w 10887075"/>
              <a:gd name="connsiteY35" fmla="*/ 1277670 h 1277670"/>
              <a:gd name="connsiteX36" fmla="*/ 1398549 w 10887075"/>
              <a:gd name="connsiteY36" fmla="*/ 1277670 h 1277670"/>
              <a:gd name="connsiteX37" fmla="*/ 212949 w 10887075"/>
              <a:gd name="connsiteY37" fmla="*/ 1277670 h 1277670"/>
              <a:gd name="connsiteX38" fmla="*/ 0 w 10887075"/>
              <a:gd name="connsiteY38" fmla="*/ 1064721 h 1277670"/>
              <a:gd name="connsiteX39" fmla="*/ 0 w 10887075"/>
              <a:gd name="connsiteY39" fmla="*/ 647353 h 1277670"/>
              <a:gd name="connsiteX40" fmla="*/ 0 w 10887075"/>
              <a:gd name="connsiteY40" fmla="*/ 212949 h 127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87075" h="1277670" fill="none" extrusionOk="0">
                <a:moveTo>
                  <a:pt x="0" y="212949"/>
                </a:moveTo>
                <a:cubicBezTo>
                  <a:pt x="26903" y="100698"/>
                  <a:pt x="97046" y="-8168"/>
                  <a:pt x="212949" y="0"/>
                </a:cubicBezTo>
                <a:cubicBezTo>
                  <a:pt x="474489" y="12730"/>
                  <a:pt x="593559" y="25832"/>
                  <a:pt x="805749" y="0"/>
                </a:cubicBezTo>
                <a:cubicBezTo>
                  <a:pt x="1017939" y="-25832"/>
                  <a:pt x="1241212" y="26863"/>
                  <a:pt x="1503161" y="0"/>
                </a:cubicBezTo>
                <a:cubicBezTo>
                  <a:pt x="1765110" y="-26863"/>
                  <a:pt x="2009900" y="-26422"/>
                  <a:pt x="2305184" y="0"/>
                </a:cubicBezTo>
                <a:cubicBezTo>
                  <a:pt x="2600468" y="26422"/>
                  <a:pt x="2624712" y="23190"/>
                  <a:pt x="2793373" y="0"/>
                </a:cubicBezTo>
                <a:cubicBezTo>
                  <a:pt x="2962034" y="-23190"/>
                  <a:pt x="3210992" y="-25079"/>
                  <a:pt x="3490784" y="0"/>
                </a:cubicBezTo>
                <a:cubicBezTo>
                  <a:pt x="3770576" y="25079"/>
                  <a:pt x="3843830" y="-16931"/>
                  <a:pt x="3978973" y="0"/>
                </a:cubicBezTo>
                <a:cubicBezTo>
                  <a:pt x="4114116" y="16931"/>
                  <a:pt x="4541327" y="17746"/>
                  <a:pt x="4780996" y="0"/>
                </a:cubicBezTo>
                <a:cubicBezTo>
                  <a:pt x="5020665" y="-17746"/>
                  <a:pt x="5357635" y="-38173"/>
                  <a:pt x="5583020" y="0"/>
                </a:cubicBezTo>
                <a:cubicBezTo>
                  <a:pt x="5808405" y="38173"/>
                  <a:pt x="6280233" y="41688"/>
                  <a:pt x="6489655" y="0"/>
                </a:cubicBezTo>
                <a:cubicBezTo>
                  <a:pt x="6699078" y="-41688"/>
                  <a:pt x="6756272" y="-16258"/>
                  <a:pt x="6873232" y="0"/>
                </a:cubicBezTo>
                <a:cubicBezTo>
                  <a:pt x="6990192" y="16258"/>
                  <a:pt x="7253667" y="-14475"/>
                  <a:pt x="7466032" y="0"/>
                </a:cubicBezTo>
                <a:cubicBezTo>
                  <a:pt x="7678397" y="14475"/>
                  <a:pt x="7995886" y="-5696"/>
                  <a:pt x="8372667" y="0"/>
                </a:cubicBezTo>
                <a:cubicBezTo>
                  <a:pt x="8749449" y="5696"/>
                  <a:pt x="8857460" y="-22040"/>
                  <a:pt x="9279302" y="0"/>
                </a:cubicBezTo>
                <a:cubicBezTo>
                  <a:pt x="9701144" y="22040"/>
                  <a:pt x="9608262" y="-2189"/>
                  <a:pt x="9872102" y="0"/>
                </a:cubicBezTo>
                <a:cubicBezTo>
                  <a:pt x="10135942" y="2189"/>
                  <a:pt x="10347313" y="-14686"/>
                  <a:pt x="10674126" y="0"/>
                </a:cubicBezTo>
                <a:cubicBezTo>
                  <a:pt x="10804311" y="20855"/>
                  <a:pt x="10912575" y="92122"/>
                  <a:pt x="10887075" y="212949"/>
                </a:cubicBezTo>
                <a:cubicBezTo>
                  <a:pt x="10883161" y="389823"/>
                  <a:pt x="10903431" y="443196"/>
                  <a:pt x="10887075" y="613282"/>
                </a:cubicBezTo>
                <a:cubicBezTo>
                  <a:pt x="10870719" y="783368"/>
                  <a:pt x="10907486" y="893585"/>
                  <a:pt x="10887075" y="1064721"/>
                </a:cubicBezTo>
                <a:cubicBezTo>
                  <a:pt x="10887644" y="1201209"/>
                  <a:pt x="10778939" y="1269671"/>
                  <a:pt x="10674126" y="1277670"/>
                </a:cubicBezTo>
                <a:cubicBezTo>
                  <a:pt x="10279954" y="1267296"/>
                  <a:pt x="10113779" y="1249074"/>
                  <a:pt x="9767491" y="1277670"/>
                </a:cubicBezTo>
                <a:cubicBezTo>
                  <a:pt x="9421204" y="1306266"/>
                  <a:pt x="9343868" y="1284686"/>
                  <a:pt x="9174691" y="1277670"/>
                </a:cubicBezTo>
                <a:cubicBezTo>
                  <a:pt x="9005514" y="1270654"/>
                  <a:pt x="8631273" y="1249765"/>
                  <a:pt x="8372667" y="1277670"/>
                </a:cubicBezTo>
                <a:cubicBezTo>
                  <a:pt x="8114061" y="1305575"/>
                  <a:pt x="7822670" y="1266918"/>
                  <a:pt x="7570643" y="1277670"/>
                </a:cubicBezTo>
                <a:cubicBezTo>
                  <a:pt x="7318616" y="1288422"/>
                  <a:pt x="7033978" y="1289649"/>
                  <a:pt x="6873232" y="1277670"/>
                </a:cubicBezTo>
                <a:cubicBezTo>
                  <a:pt x="6712486" y="1265691"/>
                  <a:pt x="6640058" y="1296388"/>
                  <a:pt x="6489655" y="1277670"/>
                </a:cubicBezTo>
                <a:cubicBezTo>
                  <a:pt x="6339252" y="1258952"/>
                  <a:pt x="6216520" y="1273941"/>
                  <a:pt x="6001467" y="1277670"/>
                </a:cubicBezTo>
                <a:cubicBezTo>
                  <a:pt x="5786414" y="1281399"/>
                  <a:pt x="5579284" y="1274497"/>
                  <a:pt x="5408667" y="1277670"/>
                </a:cubicBezTo>
                <a:cubicBezTo>
                  <a:pt x="5238050" y="1280843"/>
                  <a:pt x="5159195" y="1294331"/>
                  <a:pt x="5025090" y="1277670"/>
                </a:cubicBezTo>
                <a:cubicBezTo>
                  <a:pt x="4890985" y="1261009"/>
                  <a:pt x="4756986" y="1298757"/>
                  <a:pt x="4536902" y="1277670"/>
                </a:cubicBezTo>
                <a:cubicBezTo>
                  <a:pt x="4316818" y="1256583"/>
                  <a:pt x="4320048" y="1284910"/>
                  <a:pt x="4153326" y="1277670"/>
                </a:cubicBezTo>
                <a:cubicBezTo>
                  <a:pt x="3986604" y="1270430"/>
                  <a:pt x="3766015" y="1259224"/>
                  <a:pt x="3560526" y="1277670"/>
                </a:cubicBezTo>
                <a:cubicBezTo>
                  <a:pt x="3355037" y="1296116"/>
                  <a:pt x="3288327" y="1273414"/>
                  <a:pt x="3176949" y="1277670"/>
                </a:cubicBezTo>
                <a:cubicBezTo>
                  <a:pt x="3065571" y="1281926"/>
                  <a:pt x="2517312" y="1245346"/>
                  <a:pt x="2270314" y="1277670"/>
                </a:cubicBezTo>
                <a:cubicBezTo>
                  <a:pt x="2023316" y="1309994"/>
                  <a:pt x="2003770" y="1299434"/>
                  <a:pt x="1782126" y="1277670"/>
                </a:cubicBezTo>
                <a:cubicBezTo>
                  <a:pt x="1560482" y="1255906"/>
                  <a:pt x="1566286" y="1290410"/>
                  <a:pt x="1398549" y="1277670"/>
                </a:cubicBezTo>
                <a:cubicBezTo>
                  <a:pt x="1230812" y="1264930"/>
                  <a:pt x="658928" y="1236768"/>
                  <a:pt x="212949" y="1277670"/>
                </a:cubicBezTo>
                <a:cubicBezTo>
                  <a:pt x="86090" y="1265616"/>
                  <a:pt x="21761" y="1196292"/>
                  <a:pt x="0" y="1064721"/>
                </a:cubicBezTo>
                <a:cubicBezTo>
                  <a:pt x="15020" y="932461"/>
                  <a:pt x="-19790" y="831529"/>
                  <a:pt x="0" y="647353"/>
                </a:cubicBezTo>
                <a:cubicBezTo>
                  <a:pt x="19790" y="463177"/>
                  <a:pt x="-2101" y="369387"/>
                  <a:pt x="0" y="212949"/>
                </a:cubicBezTo>
                <a:close/>
              </a:path>
              <a:path w="10887075" h="1277670" stroke="0" extrusionOk="0">
                <a:moveTo>
                  <a:pt x="0" y="212949"/>
                </a:moveTo>
                <a:cubicBezTo>
                  <a:pt x="6973" y="84433"/>
                  <a:pt x="80741" y="-11152"/>
                  <a:pt x="212949" y="0"/>
                </a:cubicBezTo>
                <a:cubicBezTo>
                  <a:pt x="361915" y="11453"/>
                  <a:pt x="592005" y="-19933"/>
                  <a:pt x="701137" y="0"/>
                </a:cubicBezTo>
                <a:cubicBezTo>
                  <a:pt x="810269" y="19933"/>
                  <a:pt x="1025124" y="11411"/>
                  <a:pt x="1293937" y="0"/>
                </a:cubicBezTo>
                <a:cubicBezTo>
                  <a:pt x="1562750" y="-11411"/>
                  <a:pt x="1490827" y="2766"/>
                  <a:pt x="1677514" y="0"/>
                </a:cubicBezTo>
                <a:cubicBezTo>
                  <a:pt x="1864201" y="-2766"/>
                  <a:pt x="2132705" y="32452"/>
                  <a:pt x="2584149" y="0"/>
                </a:cubicBezTo>
                <a:cubicBezTo>
                  <a:pt x="3035594" y="-32452"/>
                  <a:pt x="2863444" y="-16551"/>
                  <a:pt x="2967726" y="0"/>
                </a:cubicBezTo>
                <a:cubicBezTo>
                  <a:pt x="3072008" y="16551"/>
                  <a:pt x="3513974" y="-30055"/>
                  <a:pt x="3874361" y="0"/>
                </a:cubicBezTo>
                <a:cubicBezTo>
                  <a:pt x="4234748" y="30055"/>
                  <a:pt x="4152366" y="4140"/>
                  <a:pt x="4257937" y="0"/>
                </a:cubicBezTo>
                <a:cubicBezTo>
                  <a:pt x="4363508" y="-4140"/>
                  <a:pt x="4498776" y="-12094"/>
                  <a:pt x="4641514" y="0"/>
                </a:cubicBezTo>
                <a:cubicBezTo>
                  <a:pt x="4784252" y="12094"/>
                  <a:pt x="5104599" y="-20276"/>
                  <a:pt x="5443538" y="0"/>
                </a:cubicBezTo>
                <a:cubicBezTo>
                  <a:pt x="5782477" y="20276"/>
                  <a:pt x="5951083" y="-5689"/>
                  <a:pt x="6140949" y="0"/>
                </a:cubicBezTo>
                <a:cubicBezTo>
                  <a:pt x="6330815" y="5689"/>
                  <a:pt x="6586132" y="-26736"/>
                  <a:pt x="6942973" y="0"/>
                </a:cubicBezTo>
                <a:cubicBezTo>
                  <a:pt x="7299814" y="26736"/>
                  <a:pt x="7199744" y="11954"/>
                  <a:pt x="7326549" y="0"/>
                </a:cubicBezTo>
                <a:cubicBezTo>
                  <a:pt x="7453354" y="-11954"/>
                  <a:pt x="7760186" y="35995"/>
                  <a:pt x="8128573" y="0"/>
                </a:cubicBezTo>
                <a:cubicBezTo>
                  <a:pt x="8496960" y="-35995"/>
                  <a:pt x="8375504" y="-11290"/>
                  <a:pt x="8512149" y="0"/>
                </a:cubicBezTo>
                <a:cubicBezTo>
                  <a:pt x="8648794" y="11290"/>
                  <a:pt x="8742082" y="10223"/>
                  <a:pt x="8895726" y="0"/>
                </a:cubicBezTo>
                <a:cubicBezTo>
                  <a:pt x="9049370" y="-10223"/>
                  <a:pt x="9410575" y="21261"/>
                  <a:pt x="9697749" y="0"/>
                </a:cubicBezTo>
                <a:cubicBezTo>
                  <a:pt x="9984923" y="-21261"/>
                  <a:pt x="10325936" y="-48315"/>
                  <a:pt x="10674126" y="0"/>
                </a:cubicBezTo>
                <a:cubicBezTo>
                  <a:pt x="10796959" y="6521"/>
                  <a:pt x="10860787" y="87794"/>
                  <a:pt x="10887075" y="212949"/>
                </a:cubicBezTo>
                <a:cubicBezTo>
                  <a:pt x="10907952" y="425049"/>
                  <a:pt x="10878103" y="476086"/>
                  <a:pt x="10887075" y="647353"/>
                </a:cubicBezTo>
                <a:cubicBezTo>
                  <a:pt x="10896047" y="818620"/>
                  <a:pt x="10880230" y="916188"/>
                  <a:pt x="10887075" y="1064721"/>
                </a:cubicBezTo>
                <a:cubicBezTo>
                  <a:pt x="10885187" y="1177509"/>
                  <a:pt x="10785489" y="1274625"/>
                  <a:pt x="10674126" y="1277670"/>
                </a:cubicBezTo>
                <a:cubicBezTo>
                  <a:pt x="10575375" y="1267901"/>
                  <a:pt x="10456062" y="1295723"/>
                  <a:pt x="10290550" y="1277670"/>
                </a:cubicBezTo>
                <a:cubicBezTo>
                  <a:pt x="10125038" y="1259617"/>
                  <a:pt x="10061598" y="1273480"/>
                  <a:pt x="9906973" y="1277670"/>
                </a:cubicBezTo>
                <a:cubicBezTo>
                  <a:pt x="9752348" y="1281860"/>
                  <a:pt x="9683340" y="1291558"/>
                  <a:pt x="9523397" y="1277670"/>
                </a:cubicBezTo>
                <a:cubicBezTo>
                  <a:pt x="9363454" y="1263782"/>
                  <a:pt x="8870041" y="1291790"/>
                  <a:pt x="8616761" y="1277670"/>
                </a:cubicBezTo>
                <a:cubicBezTo>
                  <a:pt x="8363481" y="1263550"/>
                  <a:pt x="7993906" y="1279235"/>
                  <a:pt x="7814738" y="1277670"/>
                </a:cubicBezTo>
                <a:cubicBezTo>
                  <a:pt x="7635570" y="1276105"/>
                  <a:pt x="7546244" y="1286514"/>
                  <a:pt x="7431161" y="1277670"/>
                </a:cubicBezTo>
                <a:cubicBezTo>
                  <a:pt x="7316078" y="1268826"/>
                  <a:pt x="7209698" y="1290471"/>
                  <a:pt x="7047585" y="1277670"/>
                </a:cubicBezTo>
                <a:cubicBezTo>
                  <a:pt x="6885472" y="1264869"/>
                  <a:pt x="6615432" y="1254736"/>
                  <a:pt x="6245561" y="1277670"/>
                </a:cubicBezTo>
                <a:cubicBezTo>
                  <a:pt x="5875690" y="1300604"/>
                  <a:pt x="5762793" y="1237778"/>
                  <a:pt x="5443538" y="1277670"/>
                </a:cubicBezTo>
                <a:cubicBezTo>
                  <a:pt x="5124283" y="1317562"/>
                  <a:pt x="4841616" y="1252553"/>
                  <a:pt x="4536902" y="1277670"/>
                </a:cubicBezTo>
                <a:cubicBezTo>
                  <a:pt x="4232188" y="1302787"/>
                  <a:pt x="4185719" y="1301372"/>
                  <a:pt x="4048714" y="1277670"/>
                </a:cubicBezTo>
                <a:cubicBezTo>
                  <a:pt x="3911709" y="1253968"/>
                  <a:pt x="3743784" y="1248475"/>
                  <a:pt x="3455914" y="1277670"/>
                </a:cubicBezTo>
                <a:cubicBezTo>
                  <a:pt x="3168044" y="1306865"/>
                  <a:pt x="3017272" y="1298363"/>
                  <a:pt x="2863114" y="1277670"/>
                </a:cubicBezTo>
                <a:cubicBezTo>
                  <a:pt x="2708956" y="1256977"/>
                  <a:pt x="2593217" y="1277684"/>
                  <a:pt x="2374926" y="1277670"/>
                </a:cubicBezTo>
                <a:cubicBezTo>
                  <a:pt x="2156635" y="1277656"/>
                  <a:pt x="2131262" y="1267266"/>
                  <a:pt x="1991349" y="1277670"/>
                </a:cubicBezTo>
                <a:cubicBezTo>
                  <a:pt x="1851436" y="1288074"/>
                  <a:pt x="1733994" y="1256500"/>
                  <a:pt x="1503161" y="1277670"/>
                </a:cubicBezTo>
                <a:cubicBezTo>
                  <a:pt x="1272328" y="1298840"/>
                  <a:pt x="1041637" y="1275578"/>
                  <a:pt x="910361" y="1277670"/>
                </a:cubicBezTo>
                <a:cubicBezTo>
                  <a:pt x="779085" y="1279762"/>
                  <a:pt x="354262" y="1270509"/>
                  <a:pt x="212949" y="1277670"/>
                </a:cubicBezTo>
                <a:cubicBezTo>
                  <a:pt x="98353" y="1251658"/>
                  <a:pt x="6705" y="1175436"/>
                  <a:pt x="0" y="1064721"/>
                </a:cubicBezTo>
                <a:cubicBezTo>
                  <a:pt x="-5767" y="961088"/>
                  <a:pt x="-20715" y="821371"/>
                  <a:pt x="0" y="638835"/>
                </a:cubicBezTo>
                <a:cubicBezTo>
                  <a:pt x="20715" y="456299"/>
                  <a:pt x="-19189" y="360445"/>
                  <a:pt x="0" y="212949"/>
                </a:cubicBezTo>
                <a:close/>
              </a:path>
            </a:pathLst>
          </a:custGeom>
          <a:solidFill>
            <a:schemeClr val="bg1"/>
          </a:solidFill>
          <a:ln w="76200">
            <a:solidFill>
              <a:srgbClr val="C568DF"/>
            </a:solidFill>
            <a:extLst>
              <a:ext uri="{C807C97D-BFC1-408E-A445-0C87EB9F89A2}">
                <ask:lineSketchStyleProps xmlns:ask="http://schemas.microsoft.com/office/drawing/2018/sketchyshapes" sd="13687838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27">
            <a:extLst>
              <a:ext uri="{FF2B5EF4-FFF2-40B4-BE49-F238E27FC236}">
                <a16:creationId xmlns:a16="http://schemas.microsoft.com/office/drawing/2014/main" id="{F8EC10CA-A801-402C-E1D9-80DE5920467B}"/>
              </a:ext>
            </a:extLst>
          </p:cNvPr>
          <p:cNvSpPr/>
          <p:nvPr/>
        </p:nvSpPr>
        <p:spPr>
          <a:xfrm>
            <a:off x="2286001" y="450678"/>
            <a:ext cx="9982200" cy="923330"/>
          </a:xfrm>
          <a:prstGeom prst="rect">
            <a:avLst/>
          </a:prstGeom>
          <a:noFill/>
        </p:spPr>
        <p:txBody>
          <a:bodyPr wrap="square" lIns="91440" tIns="45720" rIns="91440" bIns="45720">
            <a:spAutoFit/>
          </a:bodyPr>
          <a:lstStyle/>
          <a:p>
            <a:r>
              <a:rPr lang="vi-VN" sz="5400">
                <a:ln w="0"/>
                <a:latin typeface="Times New Roman" panose="02020603050405020304" pitchFamily="18" charset="0"/>
                <a:cs typeface="Times New Roman" panose="02020603050405020304" pitchFamily="18" charset="0"/>
              </a:rPr>
              <a:t>Chia sẻ cảm xúc sau khi đóng vai.</a:t>
            </a:r>
            <a:endParaRPr lang="vi-VN" sz="5400" b="0" cap="none" spc="0">
              <a:ln w="0"/>
              <a:solidFill>
                <a:schemeClr val="tx1"/>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B356CEE2-E7EB-2CA9-346A-5B7B45EED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57" y="0"/>
            <a:ext cx="1768587" cy="1936096"/>
          </a:xfrm>
          <a:prstGeom prst="rect">
            <a:avLst/>
          </a:prstGeom>
        </p:spPr>
      </p:pic>
      <p:sp>
        <p:nvSpPr>
          <p:cNvPr id="10" name="Freeform 10">
            <a:extLst>
              <a:ext uri="{FF2B5EF4-FFF2-40B4-BE49-F238E27FC236}">
                <a16:creationId xmlns:a16="http://schemas.microsoft.com/office/drawing/2014/main" id="{C0DD693A-9A20-18A5-54EA-55432112544E}"/>
              </a:ext>
            </a:extLst>
          </p:cNvPr>
          <p:cNvSpPr/>
          <p:nvPr/>
        </p:nvSpPr>
        <p:spPr>
          <a:xfrm rot="-717662" flipH="1">
            <a:off x="17077174" y="6409463"/>
            <a:ext cx="1934970" cy="3224950"/>
          </a:xfrm>
          <a:custGeom>
            <a:avLst/>
            <a:gdLst/>
            <a:ahLst/>
            <a:cxnLst/>
            <a:rect l="l" t="t" r="r" b="b"/>
            <a:pathLst>
              <a:path w="1934970" h="3224950">
                <a:moveTo>
                  <a:pt x="1934970" y="0"/>
                </a:moveTo>
                <a:lnTo>
                  <a:pt x="0" y="0"/>
                </a:lnTo>
                <a:lnTo>
                  <a:pt x="0" y="3224950"/>
                </a:lnTo>
                <a:lnTo>
                  <a:pt x="1934970" y="3224950"/>
                </a:lnTo>
                <a:lnTo>
                  <a:pt x="193497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6D622B8-9EA0-ED02-EEB8-4DBEBBBC617D}"/>
              </a:ext>
            </a:extLst>
          </p:cNvPr>
          <p:cNvSpPr/>
          <p:nvPr/>
        </p:nvSpPr>
        <p:spPr>
          <a:xfrm>
            <a:off x="5486400" y="2904055"/>
            <a:ext cx="6870049" cy="6039407"/>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50369771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1027</TotalTime>
  <Words>519</Words>
  <Application>Microsoft Office PowerPoint</Application>
  <PresentationFormat>Custom</PresentationFormat>
  <Paragraphs>42</Paragraphs>
  <Slides>15</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SVN-DUMPLING</vt:lpstr>
      <vt:lpstr>SVN-DUMPLING</vt:lpstr>
      <vt:lpstr>Calibri</vt:lpstr>
      <vt:lpstr>Bahnschrift Light SemiCondensed</vt:lpstr>
      <vt:lpstr>Times New Roman</vt:lpstr>
      <vt:lpstr>Arial</vt:lpstr>
      <vt:lpstr>#9Slide03 Arima Madurai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7 - TUAN 24 - SHDC</dc:title>
  <dc:subject>9Slide.vn</dc:subject>
  <dc:creator>Hi There</dc:creator>
  <dc:description>9Slide.vn</dc:description>
  <cp:lastModifiedBy>nguyenthihien12041973@outlook.com</cp:lastModifiedBy>
  <cp:revision>62</cp:revision>
  <dcterms:created xsi:type="dcterms:W3CDTF">2006-08-16T00:00:00Z</dcterms:created>
  <dcterms:modified xsi:type="dcterms:W3CDTF">2025-03-12T13:00:21Z</dcterms:modified>
  <cp:category>9Slide.vn</cp:category>
  <dc:identifier>DAFqNt_XBVA</dc:identifier>
</cp:coreProperties>
</file>