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1"/>
  </p:notesMasterIdLst>
  <p:sldIdLst>
    <p:sldId id="258" r:id="rId4"/>
    <p:sldId id="256" r:id="rId5"/>
    <p:sldId id="375" r:id="rId6"/>
    <p:sldId id="376" r:id="rId7"/>
    <p:sldId id="262" r:id="rId8"/>
    <p:sldId id="267" r:id="rId9"/>
    <p:sldId id="377" r:id="rId10"/>
    <p:sldId id="378" r:id="rId11"/>
    <p:sldId id="380" r:id="rId12"/>
    <p:sldId id="379" r:id="rId13"/>
    <p:sldId id="381" r:id="rId14"/>
    <p:sldId id="383" r:id="rId15"/>
    <p:sldId id="384" r:id="rId16"/>
    <p:sldId id="385" r:id="rId17"/>
    <p:sldId id="386" r:id="rId18"/>
    <p:sldId id="387" r:id="rId19"/>
    <p:sldId id="3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5CA"/>
    <a:srgbClr val="CC0099"/>
    <a:srgbClr val="C42798"/>
    <a:srgbClr val="003399"/>
    <a:srgbClr val="800000"/>
    <a:srgbClr val="663300"/>
    <a:srgbClr val="FB5084"/>
    <a:srgbClr val="FF4448"/>
    <a:srgbClr val="F36B28"/>
    <a:srgbClr val="F4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16" autoAdjust="0"/>
  </p:normalViewPr>
  <p:slideViewPr>
    <p:cSldViewPr snapToGrid="0">
      <p:cViewPr>
        <p:scale>
          <a:sx n="10" d="100"/>
          <a:sy n="10" d="100"/>
        </p:scale>
        <p:origin x="304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7041F-4BAF-422B-BFE8-DA1FC610E42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39450-01D7-47C3-B52F-6C2BB07E5CB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085D6-9DBD-4D9F-98B4-A08ACA9F1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8F18-32DD-4AE0-A4AC-F8896662215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openxmlformats.org/officeDocument/2006/relationships/image" Target="../media/image30.pn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tree, sky, plan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4413"/>
          <a:stretch>
            <a:fillRect/>
          </a:stretch>
        </p:blipFill>
        <p:spPr>
          <a:xfrm>
            <a:off x="-449" y="0"/>
            <a:ext cx="12192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88142" cy="5724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 rot="21132515">
            <a:off x="569891" y="3090892"/>
            <a:ext cx="1582042" cy="477056"/>
            <a:chOff x="7896752" y="746261"/>
            <a:chExt cx="3275823" cy="634479"/>
          </a:xfrm>
        </p:grpSpPr>
        <p:sp>
          <p:nvSpPr>
            <p:cNvPr id="30" name="TextBox 29"/>
            <p:cNvSpPr txBox="1"/>
            <p:nvPr/>
          </p:nvSpPr>
          <p:spPr>
            <a:xfrm>
              <a:off x="7896752" y="746264"/>
              <a:ext cx="3275820" cy="63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500">
                  <a:ln w="127000">
                    <a:solidFill>
                      <a:schemeClr val="bg1"/>
                    </a:solidFill>
                  </a:ln>
                  <a:solidFill>
                    <a:srgbClr val="F93B6B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  <a:endParaRPr lang="en-US" sz="2500" dirty="0">
                <a:ln w="127000">
                  <a:solidFill>
                    <a:schemeClr val="bg1"/>
                  </a:solidFill>
                </a:ln>
                <a:solidFill>
                  <a:srgbClr val="F93B6B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896753" y="746261"/>
              <a:ext cx="3275822" cy="63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500">
                  <a:solidFill>
                    <a:srgbClr val="E3177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Dinomiko" panose="02000500000000000000" pitchFamily="2" charset="0"/>
                </a:rPr>
                <a:t>TIẾNG VIỆT</a:t>
              </a:r>
              <a:endParaRPr lang="en-US" sz="2500" dirty="0">
                <a:solidFill>
                  <a:srgbClr val="E317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Dinomiko" panose="020005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20909932">
            <a:off x="3042930" y="699211"/>
            <a:ext cx="2999456" cy="831168"/>
            <a:chOff x="5415144" y="1786908"/>
            <a:chExt cx="4154186" cy="831168"/>
          </a:xfrm>
        </p:grpSpPr>
        <p:sp>
          <p:nvSpPr>
            <p:cNvPr id="33" name="TextBox 32"/>
            <p:cNvSpPr txBox="1"/>
            <p:nvPr/>
          </p:nvSpPr>
          <p:spPr>
            <a:xfrm>
              <a:off x="5416311" y="1787079"/>
              <a:ext cx="4152972" cy="830997"/>
            </a:xfrm>
            <a:prstGeom prst="rect">
              <a:avLst/>
            </a:prstGeom>
            <a:noFill/>
          </p:spPr>
          <p:txBody>
            <a:bodyPr wrap="squar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normalizeH="0" baseline="0" noProof="0">
                  <a:ln w="146050" cmpd="dbl">
                    <a:solidFill>
                      <a:srgbClr val="FFFF00"/>
                    </a:solidFill>
                  </a:ln>
                  <a:noFill/>
                  <a:effectLst>
                    <a:glow>
                      <a:schemeClr val="bg1"/>
                    </a:glow>
                    <a:outerShdw algn="ctr" rotWithShape="0">
                      <a:schemeClr val="bg1"/>
                    </a:outerShdw>
                  </a:effectLst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CHỦ</a:t>
              </a:r>
              <a:r>
                <a:rPr kumimoji="0" lang="en-US" sz="4800" b="1" i="0" u="none" strike="noStrike" kern="1200" cap="none" normalizeH="0" noProof="0">
                  <a:ln w="146050" cmpd="dbl">
                    <a:solidFill>
                      <a:srgbClr val="FFFF00"/>
                    </a:solidFill>
                  </a:ln>
                  <a:noFill/>
                  <a:effectLst>
                    <a:glow>
                      <a:schemeClr val="bg1"/>
                    </a:glow>
                    <a:outerShdw algn="ctr" rotWithShape="0">
                      <a:schemeClr val="bg1"/>
                    </a:outerShdw>
                  </a:effectLst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 ĐIỂM</a:t>
              </a:r>
              <a:endParaRPr kumimoji="0" lang="en-US" sz="4800" b="1" i="0" u="none" strike="noStrike" kern="1200" cap="none" normalizeH="0" baseline="0" noProof="0" dirty="0">
                <a:ln w="146050" cmpd="dbl">
                  <a:solidFill>
                    <a:srgbClr val="FFFF00"/>
                  </a:solidFill>
                </a:ln>
                <a:noFill/>
                <a:effectLst>
                  <a:glow>
                    <a:schemeClr val="bg1"/>
                  </a:glow>
                  <a:outerShdw algn="ctr" rotWithShape="0">
                    <a:schemeClr val="bg1"/>
                  </a:outerShdw>
                </a:effectLst>
                <a:uLnTx/>
                <a:uFillTx/>
                <a:latin typeface="iCiel Pony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15144" y="1786908"/>
              <a:ext cx="4154186" cy="830997"/>
            </a:xfrm>
            <a:prstGeom prst="rect">
              <a:avLst/>
            </a:prstGeom>
            <a:noFill/>
          </p:spPr>
          <p:txBody>
            <a:bodyPr wrap="squar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normalizeH="0" baseline="0" noProof="0">
                  <a:ln w="25400">
                    <a:solidFill>
                      <a:schemeClr val="bg1"/>
                    </a:solidFill>
                  </a:ln>
                  <a:solidFill>
                    <a:srgbClr val="4081FF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C</a:t>
              </a:r>
              <a:r>
                <a:rPr kumimoji="0" lang="en-US" sz="4800" b="1" i="0" u="none" strike="noStrike" kern="1200" cap="none" normalizeH="0" baseline="0" noProof="0">
                  <a:ln w="25400">
                    <a:solidFill>
                      <a:schemeClr val="bg1"/>
                    </a:solidFill>
                  </a:ln>
                  <a:solidFill>
                    <a:srgbClr val="FF4447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H</a:t>
              </a:r>
              <a:r>
                <a:rPr kumimoji="0" lang="en-US" sz="4800" b="1" i="0" u="none" strike="noStrike" kern="1200" cap="none" normalizeH="0" baseline="0" noProof="0">
                  <a:ln w="25400">
                    <a:solidFill>
                      <a:schemeClr val="bg1"/>
                    </a:solidFill>
                  </a:ln>
                  <a:solidFill>
                    <a:srgbClr val="FF7827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Ủ</a:t>
              </a:r>
              <a:r>
                <a:rPr kumimoji="0" lang="en-US" sz="4800" b="1" i="0" u="none" strike="noStrike" kern="1200" cap="none" normalizeH="0" noProof="0">
                  <a:ln w="25400">
                    <a:solidFill>
                      <a:schemeClr val="bg1"/>
                    </a:solidFill>
                  </a:ln>
                  <a:solidFill>
                    <a:srgbClr val="00B050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normalizeH="0" noProof="0">
                  <a:ln w="25400">
                    <a:solidFill>
                      <a:schemeClr val="bg1"/>
                    </a:solidFill>
                  </a:ln>
                  <a:solidFill>
                    <a:srgbClr val="F5C000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Đ</a:t>
              </a:r>
              <a:r>
                <a:rPr kumimoji="0" lang="en-US" sz="4800" b="1" i="0" u="none" strike="noStrike" kern="1200" cap="none" normalizeH="0" noProof="0">
                  <a:ln w="25400">
                    <a:solidFill>
                      <a:schemeClr val="bg1"/>
                    </a:solidFill>
                  </a:ln>
                  <a:solidFill>
                    <a:srgbClr val="0FB64D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I</a:t>
              </a:r>
              <a:r>
                <a:rPr kumimoji="0" lang="en-US" sz="4800" b="1" i="0" u="none" strike="noStrike" kern="1200" cap="none" normalizeH="0" noProof="0">
                  <a:ln w="25400">
                    <a:solidFill>
                      <a:schemeClr val="bg1"/>
                    </a:solidFill>
                  </a:ln>
                  <a:solidFill>
                    <a:srgbClr val="FA4F83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Ể</a:t>
              </a:r>
              <a:r>
                <a:rPr kumimoji="0" lang="en-US" sz="4800" b="1" i="0" u="none" strike="noStrike" kern="1200" cap="none" normalizeH="0" noProof="0">
                  <a:ln w="25400">
                    <a:solidFill>
                      <a:schemeClr val="bg1"/>
                    </a:solidFill>
                  </a:ln>
                  <a:solidFill>
                    <a:srgbClr val="C140FF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M</a:t>
              </a:r>
              <a:r>
                <a:rPr kumimoji="0" lang="en-US" sz="4800" b="1" i="0" u="none" strike="noStrike" kern="1200" cap="none" normalizeH="0" noProof="0">
                  <a:ln w="25400">
                    <a:solidFill>
                      <a:schemeClr val="bg1"/>
                    </a:solidFill>
                  </a:ln>
                  <a:solidFill>
                    <a:srgbClr val="0EB4DE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 </a:t>
              </a:r>
              <a:endParaRPr kumimoji="0" lang="en-US" sz="4800" b="1" i="0" u="none" strike="noStrike" kern="1200" cap="none" normalizeH="0" baseline="0" noProof="0" dirty="0">
                <a:ln w="25400">
                  <a:solidFill>
                    <a:schemeClr val="bg1"/>
                  </a:solidFill>
                </a:ln>
                <a:solidFill>
                  <a:srgbClr val="0EB4DE"/>
                </a:solidFill>
                <a:uLnTx/>
                <a:uFillTx/>
                <a:latin typeface="iCiel Pony" panose="020000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48791" y="2149487"/>
            <a:ext cx="7092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9600" kern="0">
                <a:ln w="38100">
                  <a:solidFill>
                    <a:srgbClr val="9933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190500" dir="2100000" algn="tl" rotWithShape="0">
                    <a:srgbClr val="C00000">
                      <a:alpha val="75000"/>
                    </a:srgbClr>
                  </a:outerShdw>
                </a:effectLst>
                <a:latin typeface="SVN-Apple" panose="02040603050506020204" pitchFamily="18" charset="0"/>
                <a:cs typeface="#9Slide05 Bodega Script" pitchFamily="2" charset="0"/>
                <a:sym typeface="Arial" panose="020B0604020202020204"/>
              </a:rPr>
              <a:t>VIỆT NAM, QUÊ HƯƠNG EM</a:t>
            </a:r>
            <a:endParaRPr lang="id-ID" sz="9600" kern="0">
              <a:ln w="38100">
                <a:solidFill>
                  <a:srgbClr val="993300"/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dist="190500" dir="2100000" algn="tl" rotWithShape="0">
                  <a:srgbClr val="C00000">
                    <a:alpha val="75000"/>
                  </a:srgbClr>
                </a:outerShdw>
              </a:effectLst>
              <a:latin typeface="SVN-Apple" panose="02040603050506020204" pitchFamily="18" charset="0"/>
              <a:cs typeface="#9Slide05 Bodega Script" pitchFamily="2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4" y="1241016"/>
            <a:ext cx="9308780" cy="4375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47" y="2903456"/>
            <a:ext cx="4970553" cy="3576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4092" y="273379"/>
            <a:ext cx="3702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D42149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gợi ý</a:t>
            </a: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0EB4DE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6000" b="1" i="0" u="none" strike="noStrike" kern="1200" cap="none" spc="600" normalizeH="0" baseline="0" noProof="0" dirty="0">
              <a:ln w="38100">
                <a:solidFill>
                  <a:prstClr val="white"/>
                </a:solidFill>
              </a:ln>
              <a:solidFill>
                <a:srgbClr val="0EB4DE"/>
              </a:solidFill>
              <a:effectLst>
                <a:reflection blurRad="6350" stA="50000" endA="300" endPos="50000" dist="60007" dir="5400000" sy="-100000" algn="bl" rotWithShape="0"/>
              </a:effectLst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9824" y="370766"/>
            <a:ext cx="3702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D42149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gợi ý</a:t>
            </a: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0EB4DE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6000" b="1" i="0" u="none" strike="noStrike" kern="1200" cap="none" spc="600" normalizeH="0" baseline="0" noProof="0" dirty="0">
              <a:ln w="38100">
                <a:solidFill>
                  <a:prstClr val="white"/>
                </a:solidFill>
              </a:ln>
              <a:solidFill>
                <a:srgbClr val="0EB4DE"/>
              </a:solidFill>
              <a:effectLst>
                <a:reflection blurRad="6350" stA="50000" endA="300" endPos="50000" dist="60007" dir="5400000" sy="-100000" algn="bl" rotWithShape="0"/>
              </a:effectLst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9" y="1158863"/>
            <a:ext cx="11390722" cy="5328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3844" y="1018093"/>
            <a:ext cx="5861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60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iCiel Pony" panose="02000000000000000000" pitchFamily="2" charset="0"/>
                <a:cs typeface="Calibri" panose="020F0502020204030204" pitchFamily="34" charset="0"/>
              </a:rPr>
              <a:t>Trình bày trước lớp</a:t>
            </a:r>
            <a:endParaRPr kumimoji="0" lang="en-US" sz="6000" b="1" i="0" u="none" strike="noStrike" kern="1200" cap="none" spc="600" normalizeH="0" baseline="0" noProof="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>
                <a:reflection blurRad="6350" stA="50000" endA="300" endPos="50000" dist="60007" dir="5400000" sy="-100000" algn="bl" rotWithShape="0"/>
              </a:effectLst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2417171" y="2043854"/>
            <a:ext cx="7056000" cy="2400657"/>
            <a:chOff x="3534144" y="-148468"/>
            <a:chExt cx="4702743" cy="2425570"/>
          </a:xfrm>
        </p:grpSpPr>
        <p:sp>
          <p:nvSpPr>
            <p:cNvPr id="8" name="文本框 21"/>
            <p:cNvSpPr txBox="1"/>
            <p:nvPr/>
          </p:nvSpPr>
          <p:spPr>
            <a:xfrm>
              <a:off x="3534144" y="-148468"/>
              <a:ext cx="4702743" cy="2425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5000" b="1">
                  <a:ln w="190500">
                    <a:solidFill>
                      <a:srgbClr val="A50021"/>
                    </a:solidFill>
                  </a:ln>
                  <a:solidFill>
                    <a:srgbClr val="9933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Vận dụng</a:t>
              </a:r>
              <a:endParaRPr kumimoji="0" lang="en-US" altLang="zh-CN" sz="15000" b="1" i="0" u="none" strike="noStrike" kern="1200" cap="none" spc="0" normalizeH="0" baseline="0" noProof="0">
                <a:ln w="190500">
                  <a:solidFill>
                    <a:srgbClr val="A50021"/>
                  </a:solidFill>
                </a:ln>
                <a:solidFill>
                  <a:srgbClr val="99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Edwardian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  <p:sp>
          <p:nvSpPr>
            <p:cNvPr id="9" name="文本框 20"/>
            <p:cNvSpPr txBox="1"/>
            <p:nvPr/>
          </p:nvSpPr>
          <p:spPr>
            <a:xfrm>
              <a:off x="3534144" y="-148468"/>
              <a:ext cx="4702743" cy="2425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印品溜溜圆" panose="02000000000000000000" pitchFamily="2" charset="-122"/>
                  <a:cs typeface="+mn-cs"/>
                </a:rPr>
                <a:t>Vận dụng</a:t>
              </a:r>
              <a:endParaRPr kumimoji="0" lang="zh-CN" altLang="en-US" sz="1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Edwardian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954" y="458211"/>
            <a:ext cx="11462091" cy="216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  <a:t>Viết tên và từ chỉ đặc điểm tương ứng của 2 – 3 loài tôm, cá có</a:t>
            </a:r>
            <a:r>
              <a:rPr lang="en-US" sz="4400" b="1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  <a:t> trong bài “Buổi sáng ở Hòn Gai” vào sổ tay.</a:t>
            </a:r>
            <a:endParaRPr lang="en-US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3" y="2930196"/>
            <a:ext cx="10801394" cy="92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70" y="3703297"/>
            <a:ext cx="4593362" cy="375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07958" y="363163"/>
            <a:ext cx="11700000" cy="5999697"/>
          </a:xfrm>
          <a:custGeom>
            <a:avLst/>
            <a:gdLst>
              <a:gd name="connsiteX0" fmla="*/ 0 w 11700000"/>
              <a:gd name="connsiteY0" fmla="*/ 596550 h 5999697"/>
              <a:gd name="connsiteX1" fmla="*/ 596550 w 11700000"/>
              <a:gd name="connsiteY1" fmla="*/ 0 h 5999697"/>
              <a:gd name="connsiteX2" fmla="*/ 11103450 w 11700000"/>
              <a:gd name="connsiteY2" fmla="*/ 0 h 5999697"/>
              <a:gd name="connsiteX3" fmla="*/ 11700000 w 11700000"/>
              <a:gd name="connsiteY3" fmla="*/ 596550 h 5999697"/>
              <a:gd name="connsiteX4" fmla="*/ 11700000 w 11700000"/>
              <a:gd name="connsiteY4" fmla="*/ 5403147 h 5999697"/>
              <a:gd name="connsiteX5" fmla="*/ 11103450 w 11700000"/>
              <a:gd name="connsiteY5" fmla="*/ 5999697 h 5999697"/>
              <a:gd name="connsiteX6" fmla="*/ 596550 w 11700000"/>
              <a:gd name="connsiteY6" fmla="*/ 5999697 h 5999697"/>
              <a:gd name="connsiteX7" fmla="*/ 0 w 11700000"/>
              <a:gd name="connsiteY7" fmla="*/ 5403147 h 5999697"/>
              <a:gd name="connsiteX8" fmla="*/ 0 w 11700000"/>
              <a:gd name="connsiteY8" fmla="*/ 596550 h 59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5999697" fill="none" extrusionOk="0">
                <a:moveTo>
                  <a:pt x="0" y="596550"/>
                </a:moveTo>
                <a:cubicBezTo>
                  <a:pt x="-14763" y="264697"/>
                  <a:pt x="309216" y="34455"/>
                  <a:pt x="596550" y="0"/>
                </a:cubicBezTo>
                <a:cubicBezTo>
                  <a:pt x="4577622" y="130954"/>
                  <a:pt x="9489410" y="43574"/>
                  <a:pt x="11103450" y="0"/>
                </a:cubicBezTo>
                <a:cubicBezTo>
                  <a:pt x="11466024" y="50999"/>
                  <a:pt x="11709899" y="279210"/>
                  <a:pt x="11700000" y="596550"/>
                </a:cubicBezTo>
                <a:cubicBezTo>
                  <a:pt x="11549561" y="2493980"/>
                  <a:pt x="11785879" y="4082411"/>
                  <a:pt x="11700000" y="5403147"/>
                </a:cubicBezTo>
                <a:cubicBezTo>
                  <a:pt x="11689647" y="5734312"/>
                  <a:pt x="11379874" y="5963100"/>
                  <a:pt x="11103450" y="5999697"/>
                </a:cubicBezTo>
                <a:cubicBezTo>
                  <a:pt x="7685041" y="6154894"/>
                  <a:pt x="3912305" y="6162717"/>
                  <a:pt x="596550" y="5999697"/>
                </a:cubicBezTo>
                <a:cubicBezTo>
                  <a:pt x="269082" y="5972684"/>
                  <a:pt x="-47449" y="5760318"/>
                  <a:pt x="0" y="5403147"/>
                </a:cubicBezTo>
                <a:cubicBezTo>
                  <a:pt x="64656" y="3041589"/>
                  <a:pt x="-17807" y="2283775"/>
                  <a:pt x="0" y="596550"/>
                </a:cubicBezTo>
                <a:close/>
              </a:path>
              <a:path w="11700000" h="5999697" stroke="0" extrusionOk="0">
                <a:moveTo>
                  <a:pt x="0" y="596550"/>
                </a:moveTo>
                <a:cubicBezTo>
                  <a:pt x="-5045" y="263973"/>
                  <a:pt x="223039" y="16531"/>
                  <a:pt x="596550" y="0"/>
                </a:cubicBezTo>
                <a:cubicBezTo>
                  <a:pt x="3970273" y="132882"/>
                  <a:pt x="8412422" y="-84951"/>
                  <a:pt x="11103450" y="0"/>
                </a:cubicBezTo>
                <a:cubicBezTo>
                  <a:pt x="11425245" y="7490"/>
                  <a:pt x="11697642" y="280116"/>
                  <a:pt x="11700000" y="596550"/>
                </a:cubicBezTo>
                <a:cubicBezTo>
                  <a:pt x="11720187" y="2470920"/>
                  <a:pt x="11852480" y="4034788"/>
                  <a:pt x="11700000" y="5403147"/>
                </a:cubicBezTo>
                <a:cubicBezTo>
                  <a:pt x="11740420" y="5737407"/>
                  <a:pt x="11436376" y="5992574"/>
                  <a:pt x="11103450" y="5999697"/>
                </a:cubicBezTo>
                <a:cubicBezTo>
                  <a:pt x="8998594" y="6087336"/>
                  <a:pt x="5708536" y="5927018"/>
                  <a:pt x="596550" y="5999697"/>
                </a:cubicBezTo>
                <a:cubicBezTo>
                  <a:pt x="261809" y="5949383"/>
                  <a:pt x="-6606" y="5741792"/>
                  <a:pt x="0" y="5403147"/>
                </a:cubicBezTo>
                <a:cubicBezTo>
                  <a:pt x="-38581" y="4494109"/>
                  <a:pt x="63341" y="1531208"/>
                  <a:pt x="0" y="59655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73" y="1576164"/>
            <a:ext cx="6267317" cy="52818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873" y="810704"/>
            <a:ext cx="475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HS đọc lại</a:t>
            </a:r>
            <a:r>
              <a:rPr lang="vi-VN" sz="4000" b="1">
                <a:solidFill>
                  <a:srgbClr val="3E65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 3 của bài “Buổi sáng ở Hòn Gai”, tr. 52 (Tiếng Việt 4, tập hai),</a:t>
            </a:r>
            <a:r>
              <a:rPr lang="vi-VN" sz="4000" b="1">
                <a:solidFill>
                  <a:srgbClr val="3E65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tên và các từ chỉ đặc điểm tương ứng của 2 – 3 loài tôm, cá vào sổ tay.</a:t>
            </a:r>
            <a:endParaRPr lang="en-US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3844" y="1018093"/>
            <a:ext cx="5861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Trình bày trước lớp</a:t>
            </a:r>
            <a:endParaRPr kumimoji="0" lang="en-US" sz="6000" b="1" i="0" u="none" strike="noStrike" kern="1200" cap="none" spc="600" normalizeH="0" baseline="0" noProof="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>
                <a:reflection blurRad="6350" stA="50000" endA="300" endPos="50000" dist="60007" dir="5400000" sy="-100000" algn="bl" rotWithShape="0"/>
              </a:effectLst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olorfulnes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38139" y="1458000"/>
            <a:ext cx="5209048" cy="5400000"/>
            <a:chOff x="938139" y="1458000"/>
            <a:chExt cx="5209048" cy="540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" r="1768"/>
            <a:stretch>
              <a:fillRect/>
            </a:stretch>
          </p:blipFill>
          <p:spPr>
            <a:xfrm>
              <a:off x="938139" y="1458000"/>
              <a:ext cx="5209048" cy="54000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832663" y="5589106"/>
              <a:ext cx="3420000" cy="1080000"/>
              <a:chOff x="43728" y="-780150"/>
              <a:chExt cx="6118973" cy="1080000"/>
            </a:xfrm>
          </p:grpSpPr>
          <p:sp>
            <p:nvSpPr>
              <p:cNvPr id="10" name="Rectangle: Rounded Corners 5"/>
              <p:cNvSpPr/>
              <p:nvPr/>
            </p:nvSpPr>
            <p:spPr>
              <a:xfrm>
                <a:off x="43728" y="-780150"/>
                <a:ext cx="6118973" cy="1080000"/>
              </a:xfrm>
              <a:custGeom>
                <a:avLst/>
                <a:gdLst>
                  <a:gd name="connsiteX0" fmla="*/ 0 w 6118973"/>
                  <a:gd name="connsiteY0" fmla="*/ 540000 h 1080000"/>
                  <a:gd name="connsiteX1" fmla="*/ 540000 w 6118973"/>
                  <a:gd name="connsiteY1" fmla="*/ 0 h 1080000"/>
                  <a:gd name="connsiteX2" fmla="*/ 948717 w 6118973"/>
                  <a:gd name="connsiteY2" fmla="*/ 0 h 1080000"/>
                  <a:gd name="connsiteX3" fmla="*/ 1508603 w 6118973"/>
                  <a:gd name="connsiteY3" fmla="*/ 0 h 1080000"/>
                  <a:gd name="connsiteX4" fmla="*/ 2068488 w 6118973"/>
                  <a:gd name="connsiteY4" fmla="*/ 0 h 1080000"/>
                  <a:gd name="connsiteX5" fmla="*/ 2628374 w 6118973"/>
                  <a:gd name="connsiteY5" fmla="*/ 0 h 1080000"/>
                  <a:gd name="connsiteX6" fmla="*/ 3087481 w 6118973"/>
                  <a:gd name="connsiteY6" fmla="*/ 0 h 1080000"/>
                  <a:gd name="connsiteX7" fmla="*/ 3546587 w 6118973"/>
                  <a:gd name="connsiteY7" fmla="*/ 0 h 1080000"/>
                  <a:gd name="connsiteX8" fmla="*/ 4207253 w 6118973"/>
                  <a:gd name="connsiteY8" fmla="*/ 0 h 1080000"/>
                  <a:gd name="connsiteX9" fmla="*/ 4817528 w 6118973"/>
                  <a:gd name="connsiteY9" fmla="*/ 0 h 1080000"/>
                  <a:gd name="connsiteX10" fmla="*/ 5578973 w 6118973"/>
                  <a:gd name="connsiteY10" fmla="*/ 0 h 1080000"/>
                  <a:gd name="connsiteX11" fmla="*/ 6118973 w 6118973"/>
                  <a:gd name="connsiteY11" fmla="*/ 540000 h 1080000"/>
                  <a:gd name="connsiteX12" fmla="*/ 6118973 w 6118973"/>
                  <a:gd name="connsiteY12" fmla="*/ 540000 h 1080000"/>
                  <a:gd name="connsiteX13" fmla="*/ 5578973 w 6118973"/>
                  <a:gd name="connsiteY13" fmla="*/ 1080000 h 1080000"/>
                  <a:gd name="connsiteX14" fmla="*/ 4918308 w 6118973"/>
                  <a:gd name="connsiteY14" fmla="*/ 1080000 h 1080000"/>
                  <a:gd name="connsiteX15" fmla="*/ 4308032 w 6118973"/>
                  <a:gd name="connsiteY15" fmla="*/ 1080000 h 1080000"/>
                  <a:gd name="connsiteX16" fmla="*/ 3647367 w 6118973"/>
                  <a:gd name="connsiteY16" fmla="*/ 1080000 h 1080000"/>
                  <a:gd name="connsiteX17" fmla="*/ 3188260 w 6118973"/>
                  <a:gd name="connsiteY17" fmla="*/ 1080000 h 1080000"/>
                  <a:gd name="connsiteX18" fmla="*/ 2779544 w 6118973"/>
                  <a:gd name="connsiteY18" fmla="*/ 1080000 h 1080000"/>
                  <a:gd name="connsiteX19" fmla="*/ 2118878 w 6118973"/>
                  <a:gd name="connsiteY19" fmla="*/ 1080000 h 1080000"/>
                  <a:gd name="connsiteX20" fmla="*/ 1659772 w 6118973"/>
                  <a:gd name="connsiteY20" fmla="*/ 1080000 h 1080000"/>
                  <a:gd name="connsiteX21" fmla="*/ 540000 w 6118973"/>
                  <a:gd name="connsiteY21" fmla="*/ 1080000 h 1080000"/>
                  <a:gd name="connsiteX22" fmla="*/ 0 w 6118973"/>
                  <a:gd name="connsiteY22" fmla="*/ 540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118973" h="1080000" fill="none" extrusionOk="0">
                    <a:moveTo>
                      <a:pt x="0" y="540000"/>
                    </a:moveTo>
                    <a:cubicBezTo>
                      <a:pt x="9033" y="183478"/>
                      <a:pt x="241290" y="-27964"/>
                      <a:pt x="540000" y="0"/>
                    </a:cubicBezTo>
                    <a:cubicBezTo>
                      <a:pt x="631598" y="-14502"/>
                      <a:pt x="762625" y="16149"/>
                      <a:pt x="948717" y="0"/>
                    </a:cubicBezTo>
                    <a:cubicBezTo>
                      <a:pt x="1134809" y="-16149"/>
                      <a:pt x="1370909" y="28304"/>
                      <a:pt x="1508603" y="0"/>
                    </a:cubicBezTo>
                    <a:cubicBezTo>
                      <a:pt x="1646297" y="-28304"/>
                      <a:pt x="1891521" y="46653"/>
                      <a:pt x="2068488" y="0"/>
                    </a:cubicBezTo>
                    <a:cubicBezTo>
                      <a:pt x="2245455" y="-46653"/>
                      <a:pt x="2376375" y="35084"/>
                      <a:pt x="2628374" y="0"/>
                    </a:cubicBezTo>
                    <a:cubicBezTo>
                      <a:pt x="2880373" y="-35084"/>
                      <a:pt x="2867668" y="20985"/>
                      <a:pt x="3087481" y="0"/>
                    </a:cubicBezTo>
                    <a:cubicBezTo>
                      <a:pt x="3307294" y="-20985"/>
                      <a:pt x="3374904" y="624"/>
                      <a:pt x="3546587" y="0"/>
                    </a:cubicBezTo>
                    <a:cubicBezTo>
                      <a:pt x="3718270" y="-624"/>
                      <a:pt x="3894220" y="37170"/>
                      <a:pt x="4207253" y="0"/>
                    </a:cubicBezTo>
                    <a:cubicBezTo>
                      <a:pt x="4520286" y="-37170"/>
                      <a:pt x="4549403" y="6224"/>
                      <a:pt x="4817528" y="0"/>
                    </a:cubicBezTo>
                    <a:cubicBezTo>
                      <a:pt x="5085654" y="-6224"/>
                      <a:pt x="5325433" y="86058"/>
                      <a:pt x="5578973" y="0"/>
                    </a:cubicBezTo>
                    <a:cubicBezTo>
                      <a:pt x="5806950" y="515"/>
                      <a:pt x="6114433" y="227360"/>
                      <a:pt x="6118973" y="540000"/>
                    </a:cubicBezTo>
                    <a:lnTo>
                      <a:pt x="6118973" y="540000"/>
                    </a:lnTo>
                    <a:cubicBezTo>
                      <a:pt x="6053760" y="897769"/>
                      <a:pt x="5874700" y="1013987"/>
                      <a:pt x="5578973" y="1080000"/>
                    </a:cubicBezTo>
                    <a:cubicBezTo>
                      <a:pt x="5315874" y="1084768"/>
                      <a:pt x="5247725" y="1018878"/>
                      <a:pt x="4918308" y="1080000"/>
                    </a:cubicBezTo>
                    <a:cubicBezTo>
                      <a:pt x="4588892" y="1141122"/>
                      <a:pt x="4512585" y="1062903"/>
                      <a:pt x="4308032" y="1080000"/>
                    </a:cubicBezTo>
                    <a:cubicBezTo>
                      <a:pt x="4103479" y="1097097"/>
                      <a:pt x="3972127" y="1026544"/>
                      <a:pt x="3647367" y="1080000"/>
                    </a:cubicBezTo>
                    <a:cubicBezTo>
                      <a:pt x="3322608" y="1133456"/>
                      <a:pt x="3308175" y="1029959"/>
                      <a:pt x="3188260" y="1080000"/>
                    </a:cubicBezTo>
                    <a:cubicBezTo>
                      <a:pt x="3068345" y="1130041"/>
                      <a:pt x="2884501" y="1048170"/>
                      <a:pt x="2779544" y="1080000"/>
                    </a:cubicBezTo>
                    <a:cubicBezTo>
                      <a:pt x="2674587" y="1111830"/>
                      <a:pt x="2314851" y="1052354"/>
                      <a:pt x="2118878" y="1080000"/>
                    </a:cubicBezTo>
                    <a:cubicBezTo>
                      <a:pt x="1922905" y="1107646"/>
                      <a:pt x="1823846" y="1047562"/>
                      <a:pt x="1659772" y="1080000"/>
                    </a:cubicBezTo>
                    <a:cubicBezTo>
                      <a:pt x="1495698" y="1112438"/>
                      <a:pt x="850116" y="1000074"/>
                      <a:pt x="540000" y="1080000"/>
                    </a:cubicBezTo>
                    <a:cubicBezTo>
                      <a:pt x="189285" y="1071998"/>
                      <a:pt x="61681" y="785239"/>
                      <a:pt x="0" y="540000"/>
                    </a:cubicBezTo>
                    <a:close/>
                  </a:path>
                  <a:path w="6118973" h="1080000" stroke="0" extrusionOk="0">
                    <a:moveTo>
                      <a:pt x="0" y="540000"/>
                    </a:moveTo>
                    <a:cubicBezTo>
                      <a:pt x="27962" y="210660"/>
                      <a:pt x="188329" y="-20162"/>
                      <a:pt x="540000" y="0"/>
                    </a:cubicBezTo>
                    <a:cubicBezTo>
                      <a:pt x="693718" y="-21606"/>
                      <a:pt x="861220" y="47317"/>
                      <a:pt x="999106" y="0"/>
                    </a:cubicBezTo>
                    <a:cubicBezTo>
                      <a:pt x="1136992" y="-47317"/>
                      <a:pt x="1286388" y="45542"/>
                      <a:pt x="1558992" y="0"/>
                    </a:cubicBezTo>
                    <a:cubicBezTo>
                      <a:pt x="1831596" y="-45542"/>
                      <a:pt x="1875483" y="44167"/>
                      <a:pt x="2169268" y="0"/>
                    </a:cubicBezTo>
                    <a:cubicBezTo>
                      <a:pt x="2463053" y="-44167"/>
                      <a:pt x="2501579" y="33276"/>
                      <a:pt x="2628374" y="0"/>
                    </a:cubicBezTo>
                    <a:cubicBezTo>
                      <a:pt x="2755169" y="-33276"/>
                      <a:pt x="2938446" y="3825"/>
                      <a:pt x="3087481" y="0"/>
                    </a:cubicBezTo>
                    <a:cubicBezTo>
                      <a:pt x="3236516" y="-3825"/>
                      <a:pt x="3440741" y="38251"/>
                      <a:pt x="3596977" y="0"/>
                    </a:cubicBezTo>
                    <a:cubicBezTo>
                      <a:pt x="3753213" y="-38251"/>
                      <a:pt x="3880583" y="32341"/>
                      <a:pt x="4005694" y="0"/>
                    </a:cubicBezTo>
                    <a:cubicBezTo>
                      <a:pt x="4130805" y="-32341"/>
                      <a:pt x="4414267" y="14124"/>
                      <a:pt x="4666359" y="0"/>
                    </a:cubicBezTo>
                    <a:cubicBezTo>
                      <a:pt x="4918451" y="-14124"/>
                      <a:pt x="5391646" y="20234"/>
                      <a:pt x="5578973" y="0"/>
                    </a:cubicBezTo>
                    <a:cubicBezTo>
                      <a:pt x="5886919" y="-64082"/>
                      <a:pt x="6149784" y="228251"/>
                      <a:pt x="6118973" y="540000"/>
                    </a:cubicBezTo>
                    <a:lnTo>
                      <a:pt x="6118973" y="540000"/>
                    </a:lnTo>
                    <a:cubicBezTo>
                      <a:pt x="6090774" y="877880"/>
                      <a:pt x="5839885" y="1044900"/>
                      <a:pt x="5578973" y="1080000"/>
                    </a:cubicBezTo>
                    <a:cubicBezTo>
                      <a:pt x="5307957" y="1125610"/>
                      <a:pt x="5252617" y="1066267"/>
                      <a:pt x="5019087" y="1080000"/>
                    </a:cubicBezTo>
                    <a:cubicBezTo>
                      <a:pt x="4785557" y="1093733"/>
                      <a:pt x="4646675" y="1064667"/>
                      <a:pt x="4408811" y="1080000"/>
                    </a:cubicBezTo>
                    <a:cubicBezTo>
                      <a:pt x="4170947" y="1095333"/>
                      <a:pt x="4150758" y="1033143"/>
                      <a:pt x="4000095" y="1080000"/>
                    </a:cubicBezTo>
                    <a:cubicBezTo>
                      <a:pt x="3849432" y="1126857"/>
                      <a:pt x="3519933" y="1021336"/>
                      <a:pt x="3389819" y="1080000"/>
                    </a:cubicBezTo>
                    <a:cubicBezTo>
                      <a:pt x="3259705" y="1138664"/>
                      <a:pt x="2928879" y="1054149"/>
                      <a:pt x="2779544" y="1080000"/>
                    </a:cubicBezTo>
                    <a:cubicBezTo>
                      <a:pt x="2630209" y="1105851"/>
                      <a:pt x="2493222" y="1049201"/>
                      <a:pt x="2320437" y="1080000"/>
                    </a:cubicBezTo>
                    <a:cubicBezTo>
                      <a:pt x="2147652" y="1110799"/>
                      <a:pt x="1890990" y="1075923"/>
                      <a:pt x="1760551" y="1080000"/>
                    </a:cubicBezTo>
                    <a:cubicBezTo>
                      <a:pt x="1630112" y="1084077"/>
                      <a:pt x="1454122" y="1068877"/>
                      <a:pt x="1351835" y="1080000"/>
                    </a:cubicBezTo>
                    <a:cubicBezTo>
                      <a:pt x="1249548" y="1091123"/>
                      <a:pt x="819709" y="1048784"/>
                      <a:pt x="540000" y="1080000"/>
                    </a:cubicBezTo>
                    <a:cubicBezTo>
                      <a:pt x="240149" y="1090698"/>
                      <a:pt x="-30035" y="859402"/>
                      <a:pt x="0" y="5400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47"/>
              <p:cNvSpPr txBox="1"/>
              <p:nvPr/>
            </p:nvSpPr>
            <p:spPr>
              <a:xfrm>
                <a:off x="495816" y="-742179"/>
                <a:ext cx="5214795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rất</a:t>
                </a:r>
                <a:r>
                  <a:rPr kumimoji="0" lang="en-US" sz="5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vui</a:t>
                </a:r>
                <a:endParaRPr kumimoji="0" lang="en-US" sz="5500" b="0" i="0" u="none" strike="noStrike" kern="0" cap="none" spc="0" normalizeH="0" baseline="0" noProof="0" dirty="0">
                  <a:ln>
                    <a:noFill/>
                  </a:ln>
                  <a:solidFill>
                    <a:srgbClr val="FF383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399867" y="1818000"/>
            <a:ext cx="4117235" cy="5040000"/>
            <a:chOff x="7136626" y="1818000"/>
            <a:chExt cx="4117235" cy="5040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4" r="9154"/>
            <a:stretch>
              <a:fillRect/>
            </a:stretch>
          </p:blipFill>
          <p:spPr>
            <a:xfrm>
              <a:off x="7136626" y="1818000"/>
              <a:ext cx="4117235" cy="50400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7833861" y="5551134"/>
              <a:ext cx="3420000" cy="1080000"/>
              <a:chOff x="1447360" y="-727767"/>
              <a:chExt cx="6118973" cy="1080000"/>
            </a:xfrm>
          </p:grpSpPr>
          <p:sp>
            <p:nvSpPr>
              <p:cNvPr id="15" name="Rectangle: Rounded Corners 5"/>
              <p:cNvSpPr/>
              <p:nvPr/>
            </p:nvSpPr>
            <p:spPr>
              <a:xfrm>
                <a:off x="1447360" y="-727767"/>
                <a:ext cx="6118973" cy="1080000"/>
              </a:xfrm>
              <a:custGeom>
                <a:avLst/>
                <a:gdLst>
                  <a:gd name="connsiteX0" fmla="*/ 0 w 6118973"/>
                  <a:gd name="connsiteY0" fmla="*/ 540000 h 1080000"/>
                  <a:gd name="connsiteX1" fmla="*/ 540000 w 6118973"/>
                  <a:gd name="connsiteY1" fmla="*/ 0 h 1080000"/>
                  <a:gd name="connsiteX2" fmla="*/ 948717 w 6118973"/>
                  <a:gd name="connsiteY2" fmla="*/ 0 h 1080000"/>
                  <a:gd name="connsiteX3" fmla="*/ 1508603 w 6118973"/>
                  <a:gd name="connsiteY3" fmla="*/ 0 h 1080000"/>
                  <a:gd name="connsiteX4" fmla="*/ 2068488 w 6118973"/>
                  <a:gd name="connsiteY4" fmla="*/ 0 h 1080000"/>
                  <a:gd name="connsiteX5" fmla="*/ 2628374 w 6118973"/>
                  <a:gd name="connsiteY5" fmla="*/ 0 h 1080000"/>
                  <a:gd name="connsiteX6" fmla="*/ 3087481 w 6118973"/>
                  <a:gd name="connsiteY6" fmla="*/ 0 h 1080000"/>
                  <a:gd name="connsiteX7" fmla="*/ 3546587 w 6118973"/>
                  <a:gd name="connsiteY7" fmla="*/ 0 h 1080000"/>
                  <a:gd name="connsiteX8" fmla="*/ 4207253 w 6118973"/>
                  <a:gd name="connsiteY8" fmla="*/ 0 h 1080000"/>
                  <a:gd name="connsiteX9" fmla="*/ 4817528 w 6118973"/>
                  <a:gd name="connsiteY9" fmla="*/ 0 h 1080000"/>
                  <a:gd name="connsiteX10" fmla="*/ 5578973 w 6118973"/>
                  <a:gd name="connsiteY10" fmla="*/ 0 h 1080000"/>
                  <a:gd name="connsiteX11" fmla="*/ 6118973 w 6118973"/>
                  <a:gd name="connsiteY11" fmla="*/ 540000 h 1080000"/>
                  <a:gd name="connsiteX12" fmla="*/ 6118973 w 6118973"/>
                  <a:gd name="connsiteY12" fmla="*/ 540000 h 1080000"/>
                  <a:gd name="connsiteX13" fmla="*/ 5578973 w 6118973"/>
                  <a:gd name="connsiteY13" fmla="*/ 1080000 h 1080000"/>
                  <a:gd name="connsiteX14" fmla="*/ 4918308 w 6118973"/>
                  <a:gd name="connsiteY14" fmla="*/ 1080000 h 1080000"/>
                  <a:gd name="connsiteX15" fmla="*/ 4308032 w 6118973"/>
                  <a:gd name="connsiteY15" fmla="*/ 1080000 h 1080000"/>
                  <a:gd name="connsiteX16" fmla="*/ 3647367 w 6118973"/>
                  <a:gd name="connsiteY16" fmla="*/ 1080000 h 1080000"/>
                  <a:gd name="connsiteX17" fmla="*/ 3188260 w 6118973"/>
                  <a:gd name="connsiteY17" fmla="*/ 1080000 h 1080000"/>
                  <a:gd name="connsiteX18" fmla="*/ 2779544 w 6118973"/>
                  <a:gd name="connsiteY18" fmla="*/ 1080000 h 1080000"/>
                  <a:gd name="connsiteX19" fmla="*/ 2118878 w 6118973"/>
                  <a:gd name="connsiteY19" fmla="*/ 1080000 h 1080000"/>
                  <a:gd name="connsiteX20" fmla="*/ 1659772 w 6118973"/>
                  <a:gd name="connsiteY20" fmla="*/ 1080000 h 1080000"/>
                  <a:gd name="connsiteX21" fmla="*/ 540000 w 6118973"/>
                  <a:gd name="connsiteY21" fmla="*/ 1080000 h 1080000"/>
                  <a:gd name="connsiteX22" fmla="*/ 0 w 6118973"/>
                  <a:gd name="connsiteY22" fmla="*/ 540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118973" h="1080000" fill="none" extrusionOk="0">
                    <a:moveTo>
                      <a:pt x="0" y="540000"/>
                    </a:moveTo>
                    <a:cubicBezTo>
                      <a:pt x="9033" y="183478"/>
                      <a:pt x="241290" y="-27964"/>
                      <a:pt x="540000" y="0"/>
                    </a:cubicBezTo>
                    <a:cubicBezTo>
                      <a:pt x="631598" y="-14502"/>
                      <a:pt x="762625" y="16149"/>
                      <a:pt x="948717" y="0"/>
                    </a:cubicBezTo>
                    <a:cubicBezTo>
                      <a:pt x="1134809" y="-16149"/>
                      <a:pt x="1370909" y="28304"/>
                      <a:pt x="1508603" y="0"/>
                    </a:cubicBezTo>
                    <a:cubicBezTo>
                      <a:pt x="1646297" y="-28304"/>
                      <a:pt x="1891521" y="46653"/>
                      <a:pt x="2068488" y="0"/>
                    </a:cubicBezTo>
                    <a:cubicBezTo>
                      <a:pt x="2245455" y="-46653"/>
                      <a:pt x="2376375" y="35084"/>
                      <a:pt x="2628374" y="0"/>
                    </a:cubicBezTo>
                    <a:cubicBezTo>
                      <a:pt x="2880373" y="-35084"/>
                      <a:pt x="2867668" y="20985"/>
                      <a:pt x="3087481" y="0"/>
                    </a:cubicBezTo>
                    <a:cubicBezTo>
                      <a:pt x="3307294" y="-20985"/>
                      <a:pt x="3374904" y="624"/>
                      <a:pt x="3546587" y="0"/>
                    </a:cubicBezTo>
                    <a:cubicBezTo>
                      <a:pt x="3718270" y="-624"/>
                      <a:pt x="3894220" y="37170"/>
                      <a:pt x="4207253" y="0"/>
                    </a:cubicBezTo>
                    <a:cubicBezTo>
                      <a:pt x="4520286" y="-37170"/>
                      <a:pt x="4549403" y="6224"/>
                      <a:pt x="4817528" y="0"/>
                    </a:cubicBezTo>
                    <a:cubicBezTo>
                      <a:pt x="5085654" y="-6224"/>
                      <a:pt x="5325433" y="86058"/>
                      <a:pt x="5578973" y="0"/>
                    </a:cubicBezTo>
                    <a:cubicBezTo>
                      <a:pt x="5806950" y="515"/>
                      <a:pt x="6114433" y="227360"/>
                      <a:pt x="6118973" y="540000"/>
                    </a:cubicBezTo>
                    <a:lnTo>
                      <a:pt x="6118973" y="540000"/>
                    </a:lnTo>
                    <a:cubicBezTo>
                      <a:pt x="6053760" y="897769"/>
                      <a:pt x="5874700" y="1013987"/>
                      <a:pt x="5578973" y="1080000"/>
                    </a:cubicBezTo>
                    <a:cubicBezTo>
                      <a:pt x="5315874" y="1084768"/>
                      <a:pt x="5247725" y="1018878"/>
                      <a:pt x="4918308" y="1080000"/>
                    </a:cubicBezTo>
                    <a:cubicBezTo>
                      <a:pt x="4588892" y="1141122"/>
                      <a:pt x="4512585" y="1062903"/>
                      <a:pt x="4308032" y="1080000"/>
                    </a:cubicBezTo>
                    <a:cubicBezTo>
                      <a:pt x="4103479" y="1097097"/>
                      <a:pt x="3972127" y="1026544"/>
                      <a:pt x="3647367" y="1080000"/>
                    </a:cubicBezTo>
                    <a:cubicBezTo>
                      <a:pt x="3322608" y="1133456"/>
                      <a:pt x="3308175" y="1029959"/>
                      <a:pt x="3188260" y="1080000"/>
                    </a:cubicBezTo>
                    <a:cubicBezTo>
                      <a:pt x="3068345" y="1130041"/>
                      <a:pt x="2884501" y="1048170"/>
                      <a:pt x="2779544" y="1080000"/>
                    </a:cubicBezTo>
                    <a:cubicBezTo>
                      <a:pt x="2674587" y="1111830"/>
                      <a:pt x="2314851" y="1052354"/>
                      <a:pt x="2118878" y="1080000"/>
                    </a:cubicBezTo>
                    <a:cubicBezTo>
                      <a:pt x="1922905" y="1107646"/>
                      <a:pt x="1823846" y="1047562"/>
                      <a:pt x="1659772" y="1080000"/>
                    </a:cubicBezTo>
                    <a:cubicBezTo>
                      <a:pt x="1495698" y="1112438"/>
                      <a:pt x="850116" y="1000074"/>
                      <a:pt x="540000" y="1080000"/>
                    </a:cubicBezTo>
                    <a:cubicBezTo>
                      <a:pt x="189285" y="1071998"/>
                      <a:pt x="61681" y="785239"/>
                      <a:pt x="0" y="540000"/>
                    </a:cubicBezTo>
                    <a:close/>
                  </a:path>
                  <a:path w="6118973" h="1080000" stroke="0" extrusionOk="0">
                    <a:moveTo>
                      <a:pt x="0" y="540000"/>
                    </a:moveTo>
                    <a:cubicBezTo>
                      <a:pt x="27962" y="210660"/>
                      <a:pt x="188329" y="-20162"/>
                      <a:pt x="540000" y="0"/>
                    </a:cubicBezTo>
                    <a:cubicBezTo>
                      <a:pt x="693718" y="-21606"/>
                      <a:pt x="861220" y="47317"/>
                      <a:pt x="999106" y="0"/>
                    </a:cubicBezTo>
                    <a:cubicBezTo>
                      <a:pt x="1136992" y="-47317"/>
                      <a:pt x="1286388" y="45542"/>
                      <a:pt x="1558992" y="0"/>
                    </a:cubicBezTo>
                    <a:cubicBezTo>
                      <a:pt x="1831596" y="-45542"/>
                      <a:pt x="1875483" y="44167"/>
                      <a:pt x="2169268" y="0"/>
                    </a:cubicBezTo>
                    <a:cubicBezTo>
                      <a:pt x="2463053" y="-44167"/>
                      <a:pt x="2501579" y="33276"/>
                      <a:pt x="2628374" y="0"/>
                    </a:cubicBezTo>
                    <a:cubicBezTo>
                      <a:pt x="2755169" y="-33276"/>
                      <a:pt x="2938446" y="3825"/>
                      <a:pt x="3087481" y="0"/>
                    </a:cubicBezTo>
                    <a:cubicBezTo>
                      <a:pt x="3236516" y="-3825"/>
                      <a:pt x="3440741" y="38251"/>
                      <a:pt x="3596977" y="0"/>
                    </a:cubicBezTo>
                    <a:cubicBezTo>
                      <a:pt x="3753213" y="-38251"/>
                      <a:pt x="3880583" y="32341"/>
                      <a:pt x="4005694" y="0"/>
                    </a:cubicBezTo>
                    <a:cubicBezTo>
                      <a:pt x="4130805" y="-32341"/>
                      <a:pt x="4414267" y="14124"/>
                      <a:pt x="4666359" y="0"/>
                    </a:cubicBezTo>
                    <a:cubicBezTo>
                      <a:pt x="4918451" y="-14124"/>
                      <a:pt x="5391646" y="20234"/>
                      <a:pt x="5578973" y="0"/>
                    </a:cubicBezTo>
                    <a:cubicBezTo>
                      <a:pt x="5886919" y="-64082"/>
                      <a:pt x="6149784" y="228251"/>
                      <a:pt x="6118973" y="540000"/>
                    </a:cubicBezTo>
                    <a:lnTo>
                      <a:pt x="6118973" y="540000"/>
                    </a:lnTo>
                    <a:cubicBezTo>
                      <a:pt x="6090774" y="877880"/>
                      <a:pt x="5839885" y="1044900"/>
                      <a:pt x="5578973" y="1080000"/>
                    </a:cubicBezTo>
                    <a:cubicBezTo>
                      <a:pt x="5307957" y="1125610"/>
                      <a:pt x="5252617" y="1066267"/>
                      <a:pt x="5019087" y="1080000"/>
                    </a:cubicBezTo>
                    <a:cubicBezTo>
                      <a:pt x="4785557" y="1093733"/>
                      <a:pt x="4646675" y="1064667"/>
                      <a:pt x="4408811" y="1080000"/>
                    </a:cubicBezTo>
                    <a:cubicBezTo>
                      <a:pt x="4170947" y="1095333"/>
                      <a:pt x="4150758" y="1033143"/>
                      <a:pt x="4000095" y="1080000"/>
                    </a:cubicBezTo>
                    <a:cubicBezTo>
                      <a:pt x="3849432" y="1126857"/>
                      <a:pt x="3519933" y="1021336"/>
                      <a:pt x="3389819" y="1080000"/>
                    </a:cubicBezTo>
                    <a:cubicBezTo>
                      <a:pt x="3259705" y="1138664"/>
                      <a:pt x="2928879" y="1054149"/>
                      <a:pt x="2779544" y="1080000"/>
                    </a:cubicBezTo>
                    <a:cubicBezTo>
                      <a:pt x="2630209" y="1105851"/>
                      <a:pt x="2493222" y="1049201"/>
                      <a:pt x="2320437" y="1080000"/>
                    </a:cubicBezTo>
                    <a:cubicBezTo>
                      <a:pt x="2147652" y="1110799"/>
                      <a:pt x="1890990" y="1075923"/>
                      <a:pt x="1760551" y="1080000"/>
                    </a:cubicBezTo>
                    <a:cubicBezTo>
                      <a:pt x="1630112" y="1084077"/>
                      <a:pt x="1454122" y="1068877"/>
                      <a:pt x="1351835" y="1080000"/>
                    </a:cubicBezTo>
                    <a:cubicBezTo>
                      <a:pt x="1249548" y="1091123"/>
                      <a:pt x="819709" y="1048784"/>
                      <a:pt x="540000" y="1080000"/>
                    </a:cubicBezTo>
                    <a:cubicBezTo>
                      <a:pt x="240149" y="1090698"/>
                      <a:pt x="-30035" y="859402"/>
                      <a:pt x="0" y="540000"/>
                    </a:cubicBezTo>
                    <a:close/>
                  </a:path>
                </a:pathLst>
              </a:custGeom>
              <a:solidFill>
                <a:srgbClr val="FFDDEE"/>
              </a:solidFill>
              <a:ln w="38100" cap="flat" cmpd="sng" algn="ctr">
                <a:solidFill>
                  <a:srgbClr val="FF0066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Box 47"/>
              <p:cNvSpPr txBox="1"/>
              <p:nvPr/>
            </p:nvSpPr>
            <p:spPr>
              <a:xfrm>
                <a:off x="2353306" y="-703564"/>
                <a:ext cx="4463751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444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vui</a:t>
                </a:r>
                <a:endParaRPr kumimoji="0" lang="en-US" sz="5500" b="0" i="0" u="none" strike="noStrike" kern="0" cap="none" spc="0" normalizeH="0" baseline="0" noProof="0" dirty="0">
                  <a:ln>
                    <a:noFill/>
                  </a:ln>
                  <a:solidFill>
                    <a:srgbClr val="FF444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6" y="226866"/>
            <a:ext cx="11997968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tree, cartoon, playground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9444" y="536401"/>
            <a:ext cx="7146290" cy="4552950"/>
            <a:chOff x="3457973" y="1405906"/>
            <a:chExt cx="9608799" cy="4389870"/>
          </a:xfrm>
        </p:grpSpPr>
        <p:sp>
          <p:nvSpPr>
            <p:cNvPr id="24" name="TextBox 23"/>
            <p:cNvSpPr txBox="1"/>
            <p:nvPr/>
          </p:nvSpPr>
          <p:spPr>
            <a:xfrm>
              <a:off x="3681374" y="1405906"/>
              <a:ext cx="916236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normalizeH="0" noProof="0">
                  <a:ln w="146050" cmpd="dbl">
                    <a:solidFill>
                      <a:srgbClr val="FFFF00"/>
                    </a:solidFill>
                  </a:ln>
                  <a:noFill/>
                  <a:effectLst>
                    <a:glow>
                      <a:schemeClr val="bg1"/>
                    </a:glow>
                    <a:outerShdw algn="ctr" rotWithShape="0">
                      <a:schemeClr val="bg1"/>
                    </a:outerShdw>
                  </a:effectLst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Luyện tập viết bài văn miêu tả cây cối</a:t>
              </a:r>
              <a:endParaRPr kumimoji="0" lang="en-US" sz="6600" b="1" i="0" u="none" strike="noStrike" kern="1200" cap="none" normalizeH="0" baseline="0" noProof="0" dirty="0">
                <a:ln w="146050" cmpd="dbl">
                  <a:solidFill>
                    <a:srgbClr val="FFFF00"/>
                  </a:solidFill>
                </a:ln>
                <a:noFill/>
                <a:effectLst>
                  <a:glow>
                    <a:schemeClr val="bg1"/>
                  </a:glow>
                  <a:outerShdw algn="ctr" rotWithShape="0">
                    <a:schemeClr val="bg1"/>
                  </a:outerShdw>
                </a:effectLst>
                <a:uLnTx/>
                <a:uFillTx/>
                <a:latin typeface="iCiel Pony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57973" y="1405906"/>
              <a:ext cx="9608799" cy="43898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normalizeH="0" baseline="0" noProof="0">
                  <a:ln w="25400">
                    <a:solidFill>
                      <a:schemeClr val="bg1"/>
                    </a:solidFill>
                  </a:ln>
                  <a:solidFill>
                    <a:srgbClr val="4081FF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Luyện tập viết bài văn miêu tả cây cối</a:t>
              </a:r>
              <a:r>
                <a:rPr kumimoji="0" lang="en-US" sz="6600" b="1" i="0" u="none" strike="noStrike" kern="1200" cap="none" normalizeH="0" noProof="0">
                  <a:ln w="25400">
                    <a:solidFill>
                      <a:schemeClr val="bg1"/>
                    </a:solidFill>
                  </a:ln>
                  <a:solidFill>
                    <a:srgbClr val="0EB4DE"/>
                  </a:solidFill>
                  <a:uLnTx/>
                  <a:uFillTx/>
                  <a:latin typeface="iCiel Pony" panose="02000000000000000000" pitchFamily="2" charset="0"/>
                  <a:cs typeface="Calibri" panose="020F0502020204030204" pitchFamily="34" charset="0"/>
                </a:rPr>
                <a:t> </a:t>
              </a:r>
              <a:endParaRPr kumimoji="0" lang="en-US" sz="6600" b="1" i="0" u="none" strike="noStrike" kern="1200" cap="none" normalizeH="0" baseline="0" noProof="0" dirty="0">
                <a:ln w="25400">
                  <a:solidFill>
                    <a:schemeClr val="bg1"/>
                  </a:solidFill>
                </a:ln>
                <a:solidFill>
                  <a:srgbClr val="0EB4DE"/>
                </a:solidFill>
                <a:uLnTx/>
                <a:uFillTx/>
                <a:latin typeface="iCiel Pony" panose="02000000000000000000" pitchFamily="2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cartoon, sketch, screensho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73" y="0"/>
            <a:ext cx="12354945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279977" y="1319754"/>
            <a:ext cx="12681688" cy="4131683"/>
            <a:chOff x="-1659158" y="1523502"/>
            <a:chExt cx="15715006" cy="4105587"/>
          </a:xfrm>
        </p:grpSpPr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659158" y="1686952"/>
              <a:ext cx="4477581" cy="3942137"/>
            </a:xfrm>
            <a:prstGeom prst="rect">
              <a:avLst/>
            </a:prstGeom>
          </p:spPr>
        </p:pic>
        <p:pic>
          <p:nvPicPr>
            <p:cNvPr id="16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9578267" y="1523502"/>
              <a:ext cx="4477581" cy="3942137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974473" y="2073881"/>
              <a:ext cx="8108424" cy="3087763"/>
              <a:chOff x="1972952" y="3141368"/>
              <a:chExt cx="8108424" cy="3087763"/>
            </a:xfrm>
          </p:grpSpPr>
          <p:pic>
            <p:nvPicPr>
              <p:cNvPr id="5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46281" y="4725508"/>
                <a:ext cx="4696391" cy="921588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1972952" y="3141368"/>
                <a:ext cx="8108424" cy="3087763"/>
                <a:chOff x="1975723" y="1024685"/>
                <a:chExt cx="8108424" cy="30877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2110350" y="1039287"/>
                  <a:ext cx="7973797" cy="15069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8000" b="1" i="0" u="none" strike="noStrike" kern="1200" cap="none" spc="0" normalizeH="0" baseline="0" noProof="0">
                      <a:ln w="254000" cap="rnd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FFC000"/>
                        </a:outerShdw>
                      </a:effectLst>
                      <a:uLnTx/>
                      <a:uFillTx/>
                      <a:latin typeface="UTM Mother" panose="02040603050506020204" pitchFamily="18" charset="0"/>
                      <a:ea typeface="+mn-ea"/>
                      <a:cs typeface="+mn-cs"/>
                    </a:rPr>
                    <a:t>KHỞI ĐỘNG</a:t>
                  </a:r>
                  <a:endParaRPr kumimoji="0" lang="en-US" sz="8000" b="1" i="0" u="none" strike="noStrike" kern="1200" cap="none" spc="0" normalizeH="0" baseline="0" noProof="0">
                    <a:ln w="254000" cap="rnd">
                      <a:solidFill>
                        <a:prstClr val="white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FFC000"/>
                      </a:outerShdw>
                    </a:effectLst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975723" y="1024685"/>
                  <a:ext cx="7973796" cy="30877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8000" b="1" i="0" u="none" strike="noStrike" kern="1200" cap="none" spc="0" normalizeH="0" baseline="0" noProof="0">
                      <a:ln w="25400" cap="rnd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C42798"/>
                      </a:solidFill>
                      <a:effectLst>
                        <a:outerShdw blurRad="12700" dist="38100" dir="2700000" algn="tl" rotWithShape="0">
                          <a:srgbClr val="FFC000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UTM Mother" panose="02040603050506020204" pitchFamily="18" charset="0"/>
                      <a:ea typeface="+mn-ea"/>
                      <a:cs typeface="+mn-cs"/>
                    </a:rPr>
                    <a:t>KHỞI ĐỘNG</a:t>
                  </a:r>
                  <a:endParaRPr kumimoji="0" lang="en-US" sz="8000" b="1" i="0" u="none" strike="noStrike" kern="1200" cap="none" spc="0" normalizeH="0" baseline="0" noProof="0" dirty="0">
                    <a:ln w="25400" cap="rnd">
                      <a:solidFill>
                        <a:prstClr val="white"/>
                      </a:solidFill>
                      <a:prstDash val="solid"/>
                    </a:ln>
                    <a:solidFill>
                      <a:srgbClr val="C42798"/>
                    </a:solidFill>
                    <a:effectLst>
                      <a:outerShdw blurRad="12700" dist="38100" dir="2700000" algn="tl" rotWithShape="0">
                        <a:srgbClr val="FFC000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779" y="102745"/>
            <a:ext cx="172416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231343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creensho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>
            <a:fillRect/>
          </a:stretch>
        </p:blipFill>
        <p:spPr>
          <a:xfrm>
            <a:off x="49821" y="351962"/>
            <a:ext cx="3838735" cy="1201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>
            <a:fillRect/>
          </a:stretch>
        </p:blipFill>
        <p:spPr>
          <a:xfrm flipH="1">
            <a:off x="7777113" y="276133"/>
            <a:ext cx="4190277" cy="1311972"/>
          </a:xfrm>
          <a:prstGeom prst="rect">
            <a:avLst/>
          </a:prstGeom>
        </p:spPr>
      </p:pic>
      <p:pic>
        <p:nvPicPr>
          <p:cNvPr id="7" name="Picture 6" descr="A red and white target with a arrow in the center&#10;&#10;Description automatically generated with medium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68" y="596635"/>
            <a:ext cx="1080000" cy="1080000"/>
          </a:xfrm>
          <a:prstGeom prst="rect">
            <a:avLst/>
          </a:prstGeom>
        </p:spPr>
      </p:pic>
      <p:pic>
        <p:nvPicPr>
          <p:cNvPr id="8" name="Picture 7" descr="A red and white target with a arrow in the center&#10;&#10;Description automatically generated with medium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5890" y="567376"/>
            <a:ext cx="1080000" cy="1080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52264" y="1072668"/>
            <a:ext cx="4280542" cy="731074"/>
            <a:chOff x="3832950" y="1847232"/>
            <a:chExt cx="4280542" cy="731074"/>
          </a:xfrm>
        </p:grpSpPr>
        <p:sp>
          <p:nvSpPr>
            <p:cNvPr id="10" name="TextBox 67"/>
            <p:cNvSpPr txBox="1"/>
            <p:nvPr/>
          </p:nvSpPr>
          <p:spPr>
            <a:xfrm>
              <a:off x="3832950" y="1847232"/>
              <a:ext cx="4280542" cy="6963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8000" b="1">
                  <a:ln w="190500" cap="rnd" cmpd="sng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innerShdw blurRad="114300">
                      <a:schemeClr val="bg1">
                        <a:lumMod val="85000"/>
                      </a:schemeClr>
                    </a:innerShdw>
                  </a:effectLst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 BÀI</a:t>
              </a:r>
              <a:endParaRPr kumimoji="0" lang="en-US" sz="8000" b="1" i="0" u="none" strike="noStrike" kern="1200" cap="none" spc="0" normalizeH="0" baseline="0" noProof="0" dirty="0">
                <a:ln w="190500" cap="rnd" cmpd="sng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innerShdw blurRad="114300">
                    <a:schemeClr val="bg1">
                      <a:lumMod val="85000"/>
                    </a:schemeClr>
                  </a:inn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67"/>
            <p:cNvSpPr txBox="1"/>
            <p:nvPr/>
          </p:nvSpPr>
          <p:spPr>
            <a:xfrm>
              <a:off x="3832950" y="1881940"/>
              <a:ext cx="4280542" cy="6963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8000" b="1">
                  <a:ln w="19050" cap="rnd" cmpd="sng">
                    <a:solidFill>
                      <a:srgbClr val="C00000"/>
                    </a:solidFill>
                    <a:prstDash val="solid"/>
                  </a:ln>
                  <a:solidFill>
                    <a:srgbClr val="FF4548"/>
                  </a:solidFill>
                  <a:effectLst>
                    <a:outerShdw dist="165100" dir="2700000" algn="ctr" rotWithShape="0">
                      <a:srgbClr val="FF7789">
                        <a:alpha val="50000"/>
                      </a:srgbClr>
                    </a:outerShdw>
                  </a:effectLst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 BÀI</a:t>
              </a:r>
              <a:endParaRPr kumimoji="0" lang="en-US" sz="8000" b="1" i="0" u="none" strike="noStrike" kern="1200" cap="none" spc="0" normalizeH="0" baseline="0" noProof="0" dirty="0">
                <a:ln w="19050" cap="rnd" cmpd="sng">
                  <a:solidFill>
                    <a:srgbClr val="C00000"/>
                  </a:solidFill>
                  <a:prstDash val="solid"/>
                </a:ln>
                <a:solidFill>
                  <a:srgbClr val="FF4548"/>
                </a:solidFill>
                <a:effectLst>
                  <a:outerShdw dist="165100" dir="2700000" algn="ctr" rotWithShape="0">
                    <a:srgbClr val="FF7789">
                      <a:alpha val="50000"/>
                    </a:srgb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869" y="2538000"/>
            <a:ext cx="3179521" cy="43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481" y="2798866"/>
            <a:ext cx="3502080" cy="43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6141" y="1622813"/>
            <a:ext cx="6392787" cy="307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</a:rPr>
              <a:t>Viết bài văn tả một cây hoa em thích, trong bài văn có hình ảnh so sánh hoặc nhân hoá.</a:t>
            </a:r>
            <a:endParaRPr lang="vi-VN" sz="4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7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7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2568000" y="1704489"/>
            <a:ext cx="7056000" cy="4708981"/>
            <a:chOff x="3534144" y="-148468"/>
            <a:chExt cx="4702743" cy="4757849"/>
          </a:xfrm>
        </p:grpSpPr>
        <p:sp>
          <p:nvSpPr>
            <p:cNvPr id="8" name="文本框 21"/>
            <p:cNvSpPr txBox="1"/>
            <p:nvPr/>
          </p:nvSpPr>
          <p:spPr>
            <a:xfrm>
              <a:off x="3534144" y="-148468"/>
              <a:ext cx="4702743" cy="475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0" b="1">
                  <a:ln w="190500">
                    <a:solidFill>
                      <a:srgbClr val="A50021"/>
                    </a:solidFill>
                  </a:ln>
                  <a:solidFill>
                    <a:srgbClr val="9933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Tìm hiểu đề bài</a:t>
              </a:r>
              <a:endParaRPr lang="en-US" altLang="zh-CN" sz="15000" b="1">
                <a:ln w="190500">
                  <a:solidFill>
                    <a:srgbClr val="A50021"/>
                  </a:solidFill>
                </a:ln>
                <a:solidFill>
                  <a:srgbClr val="99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Edwardian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9" name="文本框 20"/>
            <p:cNvSpPr txBox="1"/>
            <p:nvPr/>
          </p:nvSpPr>
          <p:spPr>
            <a:xfrm>
              <a:off x="3534144" y="-148468"/>
              <a:ext cx="4702743" cy="475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Tìm</a:t>
              </a:r>
              <a:r>
                <a:rPr lang="en-US" altLang="zh-CN" sz="15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5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hiểu</a:t>
              </a:r>
              <a:r>
                <a:rPr lang="en-US" altLang="zh-CN" sz="15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5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đề</a:t>
              </a:r>
              <a:r>
                <a:rPr lang="en-US" altLang="zh-CN" sz="15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5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Edwardian" panose="02040603050506020204" pitchFamily="18" charset="0"/>
                  <a:ea typeface="印品溜溜圆" panose="02000000000000000000" pitchFamily="2" charset="-122"/>
                </a:rPr>
                <a:t>bài</a:t>
              </a:r>
              <a:endParaRPr lang="zh-CN" alt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Edwardian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in a park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3469" y="1163515"/>
            <a:ext cx="7239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/>
              <a:t>Đề bài yêu cầu viết bài văn thuộc thể loại nào?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469" y="125784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or key - Free icon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00" y="282430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7296" y="2675545"/>
            <a:ext cx="4916132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CC0099"/>
                </a:solidFill>
              </a:rPr>
              <a:t>miêu tả cây hoa.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1458000"/>
            <a:ext cx="2880000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2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2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in a park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3469" y="1163515"/>
            <a:ext cx="7239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prstClr val="black"/>
                </a:solidFill>
                <a:latin typeface="Calibri" panose="020F0502020204030204"/>
              </a:rPr>
              <a:t>Em cần lưu ý gì trong bài văn?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469" y="115140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or key - Free icon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55" y="2073382"/>
            <a:ext cx="961534" cy="96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5003" y="2136150"/>
            <a:ext cx="5425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CC0099"/>
                </a:solidFill>
              </a:rPr>
              <a:t>sử dụng hình ảnh so sánh hoặc nhân hoá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1458000"/>
            <a:ext cx="2880000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2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0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2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2200355" y="1987292"/>
            <a:ext cx="7056000" cy="2400658"/>
            <a:chOff x="3534144" y="-148469"/>
            <a:chExt cx="4702743" cy="2425571"/>
          </a:xfrm>
        </p:grpSpPr>
        <p:sp>
          <p:nvSpPr>
            <p:cNvPr id="8" name="文本框 21"/>
            <p:cNvSpPr txBox="1"/>
            <p:nvPr/>
          </p:nvSpPr>
          <p:spPr>
            <a:xfrm>
              <a:off x="3534144" y="-148468"/>
              <a:ext cx="4702743" cy="2425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0" b="1" i="0" u="none" strike="noStrike" kern="1200" cap="none" spc="0" normalizeH="0" baseline="0" noProof="0">
                  <a:ln w="190500">
                    <a:solidFill>
                      <a:srgbClr val="A50021"/>
                    </a:solidFill>
                  </a:ln>
                  <a:solidFill>
                    <a:srgbClr val="9933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Edwardian" panose="02040603050506020204" pitchFamily="18" charset="0"/>
                  <a:ea typeface="印品溜溜圆" panose="02000000000000000000" pitchFamily="2" charset="-122"/>
                  <a:cs typeface="+mn-cs"/>
                </a:rPr>
                <a:t>Gợi ý</a:t>
              </a:r>
              <a:endParaRPr kumimoji="0" lang="en-US" altLang="zh-CN" sz="15000" b="1" i="0" u="none" strike="noStrike" kern="1200" cap="none" spc="0" normalizeH="0" baseline="0" noProof="0">
                <a:ln w="190500">
                  <a:solidFill>
                    <a:srgbClr val="A50021"/>
                  </a:solidFill>
                </a:ln>
                <a:solidFill>
                  <a:srgbClr val="99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Edwardian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  <p:sp>
          <p:nvSpPr>
            <p:cNvPr id="9" name="文本框 20"/>
            <p:cNvSpPr txBox="1"/>
            <p:nvPr/>
          </p:nvSpPr>
          <p:spPr>
            <a:xfrm>
              <a:off x="3534144" y="-148469"/>
              <a:ext cx="4702743" cy="2425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印品溜溜圆" panose="02000000000000000000" pitchFamily="2" charset="-122"/>
                  <a:cs typeface="+mn-cs"/>
                </a:rPr>
                <a:t>Gợi ý</a:t>
              </a:r>
              <a:endParaRPr kumimoji="0" lang="zh-CN" altLang="en-US" sz="1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Edwardian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765</Words>
  <Application>WPS Presentation</Application>
  <PresentationFormat>Widescreen</PresentationFormat>
  <Paragraphs>60</Paragraphs>
  <Slides>17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LNTH-Dinomiko</vt:lpstr>
      <vt:lpstr>Segoe UI Symbol</vt:lpstr>
      <vt:lpstr>LNTH-LuoLuoNotangYuanTi 1</vt:lpstr>
      <vt:lpstr>iCiel Pony</vt:lpstr>
      <vt:lpstr>Calibri</vt:lpstr>
      <vt:lpstr>Arial</vt:lpstr>
      <vt:lpstr>SVN-Apple</vt:lpstr>
      <vt:lpstr>#9Slide05 Bodega Script</vt:lpstr>
      <vt:lpstr>Wide Latin</vt:lpstr>
      <vt:lpstr>UTM Mother</vt:lpstr>
      <vt:lpstr>Segoe Print</vt:lpstr>
      <vt:lpstr>UTM Edwardian</vt:lpstr>
      <vt:lpstr>印品溜溜圆</vt:lpstr>
      <vt:lpstr>Calibri</vt:lpstr>
      <vt:lpstr>Microsoft YaHei</vt:lpstr>
      <vt:lpstr>Arial Unicode MS</vt:lpstr>
      <vt:lpstr>Calibri Light</vt:lpstr>
      <vt:lpstr>UTM Avo</vt:lpstr>
      <vt:lpstr>SVN-ARCO Typography</vt:lpstr>
      <vt:lpstr>Yu Gothic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Trần Ngân</cp:lastModifiedBy>
  <cp:revision>69</cp:revision>
  <dcterms:created xsi:type="dcterms:W3CDTF">2023-06-30T16:53:00Z</dcterms:created>
  <dcterms:modified xsi:type="dcterms:W3CDTF">2025-03-15T07:15:48Z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8A700190A94A4A3B82D82A8557F3E2EC_12</vt:lpwstr>
  </property>
  <property fmtid="{D5CDD505-2E9C-101B-9397-08002B2CF9AE}" pid="3" name="KSOProductBuildVer">
    <vt:lpwstr>1033-12.2.0.20326</vt:lpwstr>
  </property>
</Properties>
</file>