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  <p:sldMasterId id="2147483700" r:id="rId3"/>
    <p:sldMasterId id="2147483712" r:id="rId4"/>
    <p:sldMasterId id="2147483720" r:id="rId5"/>
    <p:sldMasterId id="2147483732" r:id="rId6"/>
    <p:sldMasterId id="2147483744" r:id="rId7"/>
  </p:sldMasterIdLst>
  <p:notesMasterIdLst>
    <p:notesMasterId r:id="rId37"/>
  </p:notesMasterIdLst>
  <p:sldIdLst>
    <p:sldId id="2635" r:id="rId8"/>
    <p:sldId id="260" r:id="rId9"/>
    <p:sldId id="353" r:id="rId10"/>
    <p:sldId id="354" r:id="rId11"/>
    <p:sldId id="261" r:id="rId12"/>
    <p:sldId id="263" r:id="rId13"/>
    <p:sldId id="313" r:id="rId14"/>
    <p:sldId id="386" r:id="rId15"/>
    <p:sldId id="387" r:id="rId16"/>
    <p:sldId id="388" r:id="rId17"/>
    <p:sldId id="389" r:id="rId18"/>
    <p:sldId id="390" r:id="rId19"/>
    <p:sldId id="329" r:id="rId20"/>
    <p:sldId id="274" r:id="rId21"/>
    <p:sldId id="338" r:id="rId22"/>
    <p:sldId id="340" r:id="rId23"/>
    <p:sldId id="341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266" r:id="rId32"/>
    <p:sldId id="350" r:id="rId33"/>
    <p:sldId id="351" r:id="rId34"/>
    <p:sldId id="352" r:id="rId35"/>
    <p:sldId id="292" r:id="rId3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Nunito SemiBold" panose="020B0604020202020204" charset="0"/>
      <p:regular r:id="rId42"/>
      <p:bold r:id="rId43"/>
      <p:italic r:id="rId44"/>
      <p:boldItalic r:id="rId45"/>
    </p:embeddedFont>
    <p:embeddedFont>
      <p:font typeface="Calibri Light" panose="020F0302020204030204" pitchFamily="34" charset="0"/>
      <p:regular r:id="rId46"/>
      <p:italic r:id="rId47"/>
    </p:embeddedFont>
    <p:embeddedFont>
      <p:font typeface="Nunito" panose="020B0604020202020204" charset="0"/>
      <p:regular r:id="rId48"/>
      <p:bold r:id="rId49"/>
      <p:italic r:id="rId50"/>
      <p:boldItalic r:id="rId51"/>
    </p:embeddedFont>
    <p:embeddedFont>
      <p:font typeface="#9Slide07 IcielKoni" panose="020B0604020202020204" charset="0"/>
      <p:bold r:id="rId52"/>
    </p:embeddedFont>
    <p:embeddedFont>
      <p:font typeface="Lilita One" panose="020B0604020202020204" charset="0"/>
      <p:regular r:id="rId53"/>
    </p:embeddedFont>
    <p:embeddedFont>
      <p:font typeface="Roboto" panose="020B060402020202020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4EFFD"/>
    <a:srgbClr val="D4794C"/>
    <a:srgbClr val="A86ED4"/>
    <a:srgbClr val="3BB2BF"/>
    <a:srgbClr val="C55964"/>
    <a:srgbClr val="5FD790"/>
    <a:srgbClr val="61FF69"/>
    <a:srgbClr val="E6E6E6"/>
    <a:srgbClr val="FED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57756C-E9D1-4D6B-9136-32B5B858F5FF}">
  <a:tblStyle styleId="{BA57756C-E9D1-4D6B-9136-32B5B858F5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45" autoAdjust="0"/>
    <p:restoredTop sz="94660"/>
  </p:normalViewPr>
  <p:slideViewPr>
    <p:cSldViewPr snapToGrid="0" showGuides="1">
      <p:cViewPr varScale="1">
        <p:scale>
          <a:sx n="153" d="100"/>
          <a:sy n="153" d="100"/>
        </p:scale>
        <p:origin x="462" y="132"/>
      </p:cViewPr>
      <p:guideLst>
        <p:guide orient="horz" pos="16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2.fntdata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61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8" Type="http://schemas.openxmlformats.org/officeDocument/2006/relationships/slide" Target="slides/slide1.xml"/><Relationship Id="rId51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25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>
          <a:extLst>
            <a:ext uri="{FF2B5EF4-FFF2-40B4-BE49-F238E27FC236}">
              <a16:creationId xmlns:a16="http://schemas.microsoft.com/office/drawing/2014/main" id="{44168394-7DB6-2AA9-0826-2BC625E8E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>
            <a:extLst>
              <a:ext uri="{FF2B5EF4-FFF2-40B4-BE49-F238E27FC236}">
                <a16:creationId xmlns:a16="http://schemas.microsoft.com/office/drawing/2014/main" id="{35161E2B-1115-1D6D-085A-2F4F87EA97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>
            <a:extLst>
              <a:ext uri="{FF2B5EF4-FFF2-40B4-BE49-F238E27FC236}">
                <a16:creationId xmlns:a16="http://schemas.microsoft.com/office/drawing/2014/main" id="{813C4480-D583-0F94-8962-6AF793F350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868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>
          <a:extLst>
            <a:ext uri="{FF2B5EF4-FFF2-40B4-BE49-F238E27FC236}">
              <a16:creationId xmlns:a16="http://schemas.microsoft.com/office/drawing/2014/main" id="{CA0F9498-9607-EF7C-DD0B-B4A35996D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>
            <a:extLst>
              <a:ext uri="{FF2B5EF4-FFF2-40B4-BE49-F238E27FC236}">
                <a16:creationId xmlns:a16="http://schemas.microsoft.com/office/drawing/2014/main" id="{60D6B609-8DC0-2617-D13D-C814EFB499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>
            <a:extLst>
              <a:ext uri="{FF2B5EF4-FFF2-40B4-BE49-F238E27FC236}">
                <a16:creationId xmlns:a16="http://schemas.microsoft.com/office/drawing/2014/main" id="{6BAA3AEB-DCC5-C0D9-1BFE-3654460C90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019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>
          <a:extLst>
            <a:ext uri="{FF2B5EF4-FFF2-40B4-BE49-F238E27FC236}">
              <a16:creationId xmlns:a16="http://schemas.microsoft.com/office/drawing/2014/main" id="{5BA11430-F469-2CC4-0D94-FB414B727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>
            <a:extLst>
              <a:ext uri="{FF2B5EF4-FFF2-40B4-BE49-F238E27FC236}">
                <a16:creationId xmlns:a16="http://schemas.microsoft.com/office/drawing/2014/main" id="{6F99F751-241A-360C-0B59-423D144F5D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>
            <a:extLst>
              <a:ext uri="{FF2B5EF4-FFF2-40B4-BE49-F238E27FC236}">
                <a16:creationId xmlns:a16="http://schemas.microsoft.com/office/drawing/2014/main" id="{525487D9-1839-C2CB-E0CB-F0C895B947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5848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>
          <a:extLst>
            <a:ext uri="{FF2B5EF4-FFF2-40B4-BE49-F238E27FC236}">
              <a16:creationId xmlns:a16="http://schemas.microsoft.com/office/drawing/2014/main" id="{CA8F4D7B-0ABD-235F-ECE2-3F67B454F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>
            <a:extLst>
              <a:ext uri="{FF2B5EF4-FFF2-40B4-BE49-F238E27FC236}">
                <a16:creationId xmlns:a16="http://schemas.microsoft.com/office/drawing/2014/main" id="{1D76BBCE-579A-1990-C5D8-988EB508D2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>
            <a:extLst>
              <a:ext uri="{FF2B5EF4-FFF2-40B4-BE49-F238E27FC236}">
                <a16:creationId xmlns:a16="http://schemas.microsoft.com/office/drawing/2014/main" id="{11895814-6B49-3388-0158-CAF0296789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272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>
          <a:extLst>
            <a:ext uri="{FF2B5EF4-FFF2-40B4-BE49-F238E27FC236}">
              <a16:creationId xmlns:a16="http://schemas.microsoft.com/office/drawing/2014/main" id="{6A31295F-8C9E-E33E-38C4-E2131D975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>
            <a:extLst>
              <a:ext uri="{FF2B5EF4-FFF2-40B4-BE49-F238E27FC236}">
                <a16:creationId xmlns:a16="http://schemas.microsoft.com/office/drawing/2014/main" id="{52DBC5CA-EA0B-AE35-6667-013B821284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>
            <a:extLst>
              <a:ext uri="{FF2B5EF4-FFF2-40B4-BE49-F238E27FC236}">
                <a16:creationId xmlns:a16="http://schemas.microsoft.com/office/drawing/2014/main" id="{CC386C90-8A11-36BA-10D4-9120EA949B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90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650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6E7A70-00A0-D9D5-B2B7-BC845981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0741997-1F23-0761-1BA1-1B3C886F3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4503194-2669-7735-20F3-C5371C4A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964D34A1-BCF9-9521-C468-A2905DBF7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9B1214E-C408-E65E-3984-557707A88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A6B28FF-9793-E448-8C7A-10B4E846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7B098A8-54ED-2824-B92A-84F1305F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E94515E-5AE3-5491-65D7-3654719F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3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189D35-28C6-6DCA-44AA-B09B72C1E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82829EB-A265-5165-D23F-8E7216508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0BBAE10-1021-A22E-FCCA-C4782877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571EB47-44AF-F831-2C98-1ED1947EB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66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6B7EF82-E2F3-D2B2-1C4B-42C896C94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C990CB2-CBCA-94E7-D254-12E35A614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B3E78F1-4643-DBEB-1EE2-C5C8301E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26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1E1B0FF-AD9B-D927-F273-9C431DDB5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3F28E93-3839-15D6-BB84-6ADF3E06A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4753C63-8254-311B-972B-4D6FFFD4B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B9859A9-0FD0-AA97-B6C7-4A17A1822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B27410A-1534-8D85-10E0-0C12846C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CF05862-B5EF-51AB-576F-6E95E16F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08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866D32-28C1-D6F4-58FB-0B551DE4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B68080C-1C88-B6DD-39BD-0AEC4CD46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B76E128-1E42-A9E9-2D7C-37DFF98E9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0FC3C44-9130-DDCC-AC82-7C426E40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217CAB3-A5ED-2802-9DDD-B72F956E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296DB98-AFAD-EFA0-21E5-25317D54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79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9CCA64-D4CB-D56F-71A5-DB6ACECF9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A021C4C-7BAF-1C12-A172-30E000F82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F13160D-E496-59CD-5748-3EAC2063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A7C57E5-87BE-CE8A-5AB3-225F176E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8AB8A8F-7248-B200-2DB7-06D9992B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95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21EF626-CEA4-B65E-E50C-BAA15A30C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A9BBF5-2D68-1D80-B3AC-A032949E6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CF8AC83-2C90-28A3-CBC2-E1CCD905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45D69B1-4388-6641-386A-3FDD6001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17738D3-E11B-FC40-6782-3E949305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88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146939D-5DA5-F0F5-884C-05A4309C5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AFF35EE-918B-686C-2FEF-ADAAF758F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E8DFA5-231F-DD54-9E23-63368022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7846916-A05D-A85D-01A2-75F1B4BA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5376794-DEE0-C02F-2C9A-B9A04CAB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43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FE66680-852A-60A2-3C9B-2DF6AE788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89BAA30-DAA6-C45D-3A0A-9FE0AE6BB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C939943-F6C8-72DC-D82D-08B3AD3DE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A5BD91C-1C24-B0B9-A6C9-3425667E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5A230DB-747E-CFD1-90ED-514E1E32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25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803DEB-1963-8D66-1387-BE01552AF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D29DEC4-3AA1-EE50-8C5E-8536A6CC9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269D5F1-3E40-936E-37F2-791DD64C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BE550FA-3ED9-ABB2-BC84-0247018F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4183069-A83F-BC5B-717F-4A95BE3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0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">
  <p:cSld name="CUSTOM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2240765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hasCustomPrompt="1"/>
          </p:nvPr>
        </p:nvSpPr>
        <p:spPr>
          <a:xfrm>
            <a:off x="851100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2"/>
          </p:nvPr>
        </p:nvSpPr>
        <p:spPr>
          <a:xfrm>
            <a:off x="6010221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3" hasCustomPrompt="1"/>
          </p:nvPr>
        </p:nvSpPr>
        <p:spPr>
          <a:xfrm>
            <a:off x="4670425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ctrTitle" idx="4"/>
          </p:nvPr>
        </p:nvSpPr>
        <p:spPr>
          <a:xfrm>
            <a:off x="2240765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5"/>
          </p:nvPr>
        </p:nvSpPr>
        <p:spPr>
          <a:xfrm>
            <a:off x="2240765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6" hasCustomPrompt="1"/>
          </p:nvPr>
        </p:nvSpPr>
        <p:spPr>
          <a:xfrm>
            <a:off x="851100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ctrTitle" idx="7"/>
          </p:nvPr>
        </p:nvSpPr>
        <p:spPr>
          <a:xfrm>
            <a:off x="6010221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8"/>
          </p:nvPr>
        </p:nvSpPr>
        <p:spPr>
          <a:xfrm>
            <a:off x="6010221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9" hasCustomPrompt="1"/>
          </p:nvPr>
        </p:nvSpPr>
        <p:spPr>
          <a:xfrm>
            <a:off x="4670425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ctrTitle" idx="13"/>
          </p:nvPr>
        </p:nvSpPr>
        <p:spPr>
          <a:xfrm>
            <a:off x="2240765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 idx="14"/>
          </p:nvPr>
        </p:nvSpPr>
        <p:spPr>
          <a:xfrm>
            <a:off x="6010221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D65F48-312D-0DAC-D71D-56F9726D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79E0021-AEA7-2454-1F52-C60BF0A3E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5EBF163-C539-DA79-F0A2-C996ED5DC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C649875-B1B3-2DFF-5EA0-57194414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534FAB7-5B08-7988-006D-7C457632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A0E29EF-0652-367A-9ED5-50AFE947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8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6E7A70-00A0-D9D5-B2B7-BC845981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0741997-1F23-0761-1BA1-1B3C886F3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4503194-2669-7735-20F3-C5371C4A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964D34A1-BCF9-9521-C468-A2905DBF7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9B1214E-C408-E65E-3984-557707A88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A6B28FF-9793-E448-8C7A-10B4E846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7B098A8-54ED-2824-B92A-84F1305F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E94515E-5AE3-5491-65D7-3654719F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89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189D35-28C6-6DCA-44AA-B09B72C1E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82829EB-A265-5165-D23F-8E7216508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0BBAE10-1021-A22E-FCCA-C4782877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571EB47-44AF-F831-2C98-1ED1947EB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33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6B7EF82-E2F3-D2B2-1C4B-42C896C94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C990CB2-CBCA-94E7-D254-12E35A614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B3E78F1-4643-DBEB-1EE2-C5C8301E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4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1E1B0FF-AD9B-D927-F273-9C431DDB5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3F28E93-3839-15D6-BB84-6ADF3E06A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4753C63-8254-311B-972B-4D6FFFD4B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B9859A9-0FD0-AA97-B6C7-4A17A1822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B27410A-1534-8D85-10E0-0C12846C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CF05862-B5EF-51AB-576F-6E95E16F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7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866D32-28C1-D6F4-58FB-0B551DE4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B68080C-1C88-B6DD-39BD-0AEC4CD46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B76E128-1E42-A9E9-2D7C-37DFF98E9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0FC3C44-9130-DDCC-AC82-7C426E40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217CAB3-A5ED-2802-9DDD-B72F956E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296DB98-AFAD-EFA0-21E5-25317D54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19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9CCA64-D4CB-D56F-71A5-DB6ACECF9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A021C4C-7BAF-1C12-A172-30E000F82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F13160D-E496-59CD-5748-3EAC2063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A7C57E5-87BE-CE8A-5AB3-225F176E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8AB8A8F-7248-B200-2DB7-06D9992B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45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21EF626-CEA4-B65E-E50C-BAA15A30C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A9BBF5-2D68-1D80-B3AC-A032949E6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CF8AC83-2C90-28A3-CBC2-E1CCD905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45D69B1-4388-6641-386A-3FDD6001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17738D3-E11B-FC40-6782-3E949305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98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101000" y="2444198"/>
            <a:ext cx="4366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Font typeface="Lilita One"/>
              <a:buNone/>
              <a:defRPr sz="42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250330" y="980049"/>
            <a:ext cx="1763100" cy="11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800"/>
              <a:buFont typeface="Lilita One"/>
              <a:buNone/>
              <a:defRPr sz="70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206500" y="3979500"/>
            <a:ext cx="5392800" cy="448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8457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627850" y="1450650"/>
            <a:ext cx="5717100" cy="24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 flipH="1">
            <a:off x="-114262" y="4395171"/>
            <a:ext cx="9372524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/>
          <p:nvPr/>
        </p:nvSpPr>
        <p:spPr>
          <a:xfrm flipH="1">
            <a:off x="-114262" y="4868293"/>
            <a:ext cx="9372524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 flipH="1">
            <a:off x="-114262" y="4640193"/>
            <a:ext cx="9372524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5344904" y="-100350"/>
            <a:ext cx="4069520" cy="2460137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37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CUSTOM_5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21340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832662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368403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8416734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7917540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8563797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6"/>
          <p:cNvSpPr/>
          <p:nvPr/>
        </p:nvSpPr>
        <p:spPr>
          <a:xfrm flipH="1">
            <a:off x="8413134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6"/>
          <p:cNvSpPr/>
          <p:nvPr/>
        </p:nvSpPr>
        <p:spPr>
          <a:xfrm flipH="1">
            <a:off x="7913940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6"/>
          <p:cNvSpPr/>
          <p:nvPr/>
        </p:nvSpPr>
        <p:spPr>
          <a:xfrm flipH="1">
            <a:off x="8560197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6"/>
          <p:cNvSpPr/>
          <p:nvPr/>
        </p:nvSpPr>
        <p:spPr>
          <a:xfrm>
            <a:off x="217740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829062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6"/>
          <p:cNvSpPr/>
          <p:nvPr/>
        </p:nvSpPr>
        <p:spPr>
          <a:xfrm>
            <a:off x="364803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655350" y="997575"/>
            <a:ext cx="7528500" cy="2743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807749" y="824775"/>
            <a:ext cx="7528500" cy="2192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807751" y="3016875"/>
            <a:ext cx="7528500" cy="5721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grpSp>
        <p:nvGrpSpPr>
          <p:cNvPr id="69" name="Google Shape;69;p11"/>
          <p:cNvGrpSpPr/>
          <p:nvPr/>
        </p:nvGrpSpPr>
        <p:grpSpPr>
          <a:xfrm>
            <a:off x="-114262" y="4395171"/>
            <a:ext cx="9372524" cy="1094201"/>
            <a:chOff x="-114262" y="4061475"/>
            <a:chExt cx="9372524" cy="1094201"/>
          </a:xfrm>
        </p:grpSpPr>
        <p:sp>
          <p:nvSpPr>
            <p:cNvPr id="70" name="Google Shape;70;p11"/>
            <p:cNvSpPr/>
            <p:nvPr/>
          </p:nvSpPr>
          <p:spPr>
            <a:xfrm flipH="1">
              <a:off x="-114262" y="4061475"/>
              <a:ext cx="9372524" cy="621078"/>
            </a:xfrm>
            <a:custGeom>
              <a:avLst/>
              <a:gdLst/>
              <a:ahLst/>
              <a:cxnLst/>
              <a:rect l="l" t="t" r="r" b="b"/>
              <a:pathLst>
                <a:path w="89816" h="2932" extrusionOk="0">
                  <a:moveTo>
                    <a:pt x="5701" y="0"/>
                  </a:moveTo>
                  <a:lnTo>
                    <a:pt x="2683" y="1696"/>
                  </a:lnTo>
                  <a:lnTo>
                    <a:pt x="1" y="182"/>
                  </a:lnTo>
                  <a:lnTo>
                    <a:pt x="1" y="1428"/>
                  </a:lnTo>
                  <a:lnTo>
                    <a:pt x="2683" y="2932"/>
                  </a:lnTo>
                  <a:lnTo>
                    <a:pt x="5701" y="1246"/>
                  </a:lnTo>
                  <a:lnTo>
                    <a:pt x="8719" y="2932"/>
                  </a:lnTo>
                  <a:lnTo>
                    <a:pt x="11727" y="1246"/>
                  </a:lnTo>
                  <a:lnTo>
                    <a:pt x="14745" y="2932"/>
                  </a:lnTo>
                  <a:lnTo>
                    <a:pt x="17762" y="1246"/>
                  </a:lnTo>
                  <a:lnTo>
                    <a:pt x="20780" y="2932"/>
                  </a:lnTo>
                  <a:lnTo>
                    <a:pt x="23788" y="1246"/>
                  </a:lnTo>
                  <a:lnTo>
                    <a:pt x="26806" y="2932"/>
                  </a:lnTo>
                  <a:lnTo>
                    <a:pt x="29824" y="1246"/>
                  </a:lnTo>
                  <a:lnTo>
                    <a:pt x="32842" y="2932"/>
                  </a:lnTo>
                  <a:lnTo>
                    <a:pt x="35850" y="1246"/>
                  </a:lnTo>
                  <a:lnTo>
                    <a:pt x="38868" y="2932"/>
                  </a:lnTo>
                  <a:lnTo>
                    <a:pt x="41885" y="1246"/>
                  </a:lnTo>
                  <a:lnTo>
                    <a:pt x="44903" y="2932"/>
                  </a:lnTo>
                  <a:lnTo>
                    <a:pt x="47911" y="1246"/>
                  </a:lnTo>
                  <a:lnTo>
                    <a:pt x="50929" y="2932"/>
                  </a:lnTo>
                  <a:lnTo>
                    <a:pt x="53947" y="1246"/>
                  </a:lnTo>
                  <a:lnTo>
                    <a:pt x="56965" y="2932"/>
                  </a:lnTo>
                  <a:lnTo>
                    <a:pt x="59982" y="1246"/>
                  </a:lnTo>
                  <a:lnTo>
                    <a:pt x="62991" y="2932"/>
                  </a:lnTo>
                  <a:lnTo>
                    <a:pt x="66008" y="1246"/>
                  </a:lnTo>
                  <a:lnTo>
                    <a:pt x="69026" y="2932"/>
                  </a:lnTo>
                  <a:lnTo>
                    <a:pt x="72044" y="1246"/>
                  </a:lnTo>
                  <a:lnTo>
                    <a:pt x="75052" y="2932"/>
                  </a:lnTo>
                  <a:lnTo>
                    <a:pt x="78070" y="1246"/>
                  </a:lnTo>
                  <a:lnTo>
                    <a:pt x="81088" y="2932"/>
                  </a:lnTo>
                  <a:lnTo>
                    <a:pt x="84106" y="1246"/>
                  </a:lnTo>
                  <a:lnTo>
                    <a:pt x="87123" y="2932"/>
                  </a:lnTo>
                  <a:lnTo>
                    <a:pt x="89815" y="1428"/>
                  </a:lnTo>
                  <a:lnTo>
                    <a:pt x="89815" y="182"/>
                  </a:lnTo>
                  <a:lnTo>
                    <a:pt x="87123" y="1696"/>
                  </a:lnTo>
                  <a:lnTo>
                    <a:pt x="84106" y="0"/>
                  </a:lnTo>
                  <a:lnTo>
                    <a:pt x="81088" y="1696"/>
                  </a:lnTo>
                  <a:lnTo>
                    <a:pt x="78070" y="0"/>
                  </a:lnTo>
                  <a:lnTo>
                    <a:pt x="75052" y="1696"/>
                  </a:lnTo>
                  <a:lnTo>
                    <a:pt x="72044" y="0"/>
                  </a:lnTo>
                  <a:lnTo>
                    <a:pt x="69026" y="1696"/>
                  </a:lnTo>
                  <a:lnTo>
                    <a:pt x="66008" y="0"/>
                  </a:lnTo>
                  <a:lnTo>
                    <a:pt x="62991" y="1696"/>
                  </a:lnTo>
                  <a:lnTo>
                    <a:pt x="59982" y="0"/>
                  </a:lnTo>
                  <a:lnTo>
                    <a:pt x="56965" y="1696"/>
                  </a:lnTo>
                  <a:lnTo>
                    <a:pt x="53947" y="0"/>
                  </a:lnTo>
                  <a:lnTo>
                    <a:pt x="50929" y="1696"/>
                  </a:lnTo>
                  <a:lnTo>
                    <a:pt x="47911" y="0"/>
                  </a:lnTo>
                  <a:lnTo>
                    <a:pt x="44903" y="1696"/>
                  </a:lnTo>
                  <a:lnTo>
                    <a:pt x="41885" y="0"/>
                  </a:lnTo>
                  <a:lnTo>
                    <a:pt x="38868" y="1696"/>
                  </a:lnTo>
                  <a:lnTo>
                    <a:pt x="35850" y="0"/>
                  </a:lnTo>
                  <a:lnTo>
                    <a:pt x="32842" y="1696"/>
                  </a:lnTo>
                  <a:lnTo>
                    <a:pt x="29824" y="0"/>
                  </a:lnTo>
                  <a:lnTo>
                    <a:pt x="26806" y="1696"/>
                  </a:lnTo>
                  <a:lnTo>
                    <a:pt x="23788" y="0"/>
                  </a:lnTo>
                  <a:lnTo>
                    <a:pt x="20780" y="1696"/>
                  </a:lnTo>
                  <a:lnTo>
                    <a:pt x="17762" y="0"/>
                  </a:lnTo>
                  <a:lnTo>
                    <a:pt x="14745" y="1696"/>
                  </a:lnTo>
                  <a:lnTo>
                    <a:pt x="11727" y="0"/>
                  </a:lnTo>
                  <a:lnTo>
                    <a:pt x="8719" y="1696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FCF3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1"/>
            <p:cNvSpPr/>
            <p:nvPr/>
          </p:nvSpPr>
          <p:spPr>
            <a:xfrm flipH="1">
              <a:off x="-114262" y="4534597"/>
              <a:ext cx="9372524" cy="621078"/>
            </a:xfrm>
            <a:custGeom>
              <a:avLst/>
              <a:gdLst/>
              <a:ahLst/>
              <a:cxnLst/>
              <a:rect l="l" t="t" r="r" b="b"/>
              <a:pathLst>
                <a:path w="89816" h="2932" extrusionOk="0">
                  <a:moveTo>
                    <a:pt x="5701" y="0"/>
                  </a:moveTo>
                  <a:lnTo>
                    <a:pt x="2683" y="1686"/>
                  </a:lnTo>
                  <a:lnTo>
                    <a:pt x="1" y="182"/>
                  </a:lnTo>
                  <a:lnTo>
                    <a:pt x="1" y="1428"/>
                  </a:lnTo>
                  <a:lnTo>
                    <a:pt x="2683" y="2932"/>
                  </a:lnTo>
                  <a:lnTo>
                    <a:pt x="5701" y="1246"/>
                  </a:lnTo>
                  <a:lnTo>
                    <a:pt x="8719" y="2932"/>
                  </a:lnTo>
                  <a:lnTo>
                    <a:pt x="11727" y="1246"/>
                  </a:lnTo>
                  <a:lnTo>
                    <a:pt x="14745" y="2932"/>
                  </a:lnTo>
                  <a:lnTo>
                    <a:pt x="17762" y="1246"/>
                  </a:lnTo>
                  <a:lnTo>
                    <a:pt x="20780" y="2932"/>
                  </a:lnTo>
                  <a:lnTo>
                    <a:pt x="23788" y="1236"/>
                  </a:lnTo>
                  <a:lnTo>
                    <a:pt x="26806" y="2932"/>
                  </a:lnTo>
                  <a:lnTo>
                    <a:pt x="29824" y="1236"/>
                  </a:lnTo>
                  <a:lnTo>
                    <a:pt x="32842" y="2932"/>
                  </a:lnTo>
                  <a:lnTo>
                    <a:pt x="35850" y="1236"/>
                  </a:lnTo>
                  <a:lnTo>
                    <a:pt x="38868" y="2932"/>
                  </a:lnTo>
                  <a:lnTo>
                    <a:pt x="41885" y="1236"/>
                  </a:lnTo>
                  <a:lnTo>
                    <a:pt x="44903" y="2932"/>
                  </a:lnTo>
                  <a:lnTo>
                    <a:pt x="47911" y="1236"/>
                  </a:lnTo>
                  <a:lnTo>
                    <a:pt x="50929" y="2932"/>
                  </a:lnTo>
                  <a:lnTo>
                    <a:pt x="53947" y="1236"/>
                  </a:lnTo>
                  <a:lnTo>
                    <a:pt x="56965" y="2932"/>
                  </a:lnTo>
                  <a:lnTo>
                    <a:pt x="59982" y="1236"/>
                  </a:lnTo>
                  <a:lnTo>
                    <a:pt x="62991" y="2932"/>
                  </a:lnTo>
                  <a:lnTo>
                    <a:pt x="66008" y="1236"/>
                  </a:lnTo>
                  <a:lnTo>
                    <a:pt x="69026" y="2932"/>
                  </a:lnTo>
                  <a:lnTo>
                    <a:pt x="72044" y="1236"/>
                  </a:lnTo>
                  <a:lnTo>
                    <a:pt x="75052" y="2932"/>
                  </a:lnTo>
                  <a:lnTo>
                    <a:pt x="78070" y="1236"/>
                  </a:lnTo>
                  <a:lnTo>
                    <a:pt x="81088" y="2932"/>
                  </a:lnTo>
                  <a:lnTo>
                    <a:pt x="84106" y="1236"/>
                  </a:lnTo>
                  <a:lnTo>
                    <a:pt x="87123" y="2932"/>
                  </a:lnTo>
                  <a:lnTo>
                    <a:pt x="89815" y="1428"/>
                  </a:lnTo>
                  <a:lnTo>
                    <a:pt x="89815" y="182"/>
                  </a:lnTo>
                  <a:lnTo>
                    <a:pt x="87123" y="1686"/>
                  </a:lnTo>
                  <a:lnTo>
                    <a:pt x="84106" y="0"/>
                  </a:lnTo>
                  <a:lnTo>
                    <a:pt x="81088" y="1686"/>
                  </a:lnTo>
                  <a:lnTo>
                    <a:pt x="78070" y="0"/>
                  </a:lnTo>
                  <a:lnTo>
                    <a:pt x="75052" y="1686"/>
                  </a:lnTo>
                  <a:lnTo>
                    <a:pt x="72044" y="0"/>
                  </a:lnTo>
                  <a:lnTo>
                    <a:pt x="69026" y="1686"/>
                  </a:lnTo>
                  <a:lnTo>
                    <a:pt x="66008" y="0"/>
                  </a:lnTo>
                  <a:lnTo>
                    <a:pt x="62991" y="1686"/>
                  </a:lnTo>
                  <a:lnTo>
                    <a:pt x="59982" y="0"/>
                  </a:lnTo>
                  <a:lnTo>
                    <a:pt x="56965" y="1686"/>
                  </a:lnTo>
                  <a:lnTo>
                    <a:pt x="53947" y="0"/>
                  </a:lnTo>
                  <a:lnTo>
                    <a:pt x="50929" y="1686"/>
                  </a:lnTo>
                  <a:lnTo>
                    <a:pt x="47911" y="0"/>
                  </a:lnTo>
                  <a:lnTo>
                    <a:pt x="44903" y="1686"/>
                  </a:lnTo>
                  <a:lnTo>
                    <a:pt x="41885" y="0"/>
                  </a:lnTo>
                  <a:lnTo>
                    <a:pt x="38868" y="1686"/>
                  </a:lnTo>
                  <a:lnTo>
                    <a:pt x="35850" y="0"/>
                  </a:lnTo>
                  <a:lnTo>
                    <a:pt x="32842" y="1686"/>
                  </a:lnTo>
                  <a:lnTo>
                    <a:pt x="29824" y="0"/>
                  </a:lnTo>
                  <a:lnTo>
                    <a:pt x="26806" y="1686"/>
                  </a:lnTo>
                  <a:lnTo>
                    <a:pt x="23788" y="0"/>
                  </a:lnTo>
                  <a:lnTo>
                    <a:pt x="20780" y="1686"/>
                  </a:lnTo>
                  <a:lnTo>
                    <a:pt x="17762" y="0"/>
                  </a:lnTo>
                  <a:lnTo>
                    <a:pt x="14745" y="1686"/>
                  </a:lnTo>
                  <a:lnTo>
                    <a:pt x="11727" y="0"/>
                  </a:lnTo>
                  <a:lnTo>
                    <a:pt x="8719" y="1686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C7E5F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-114262" y="4306497"/>
              <a:ext cx="9372524" cy="623197"/>
            </a:xfrm>
            <a:custGeom>
              <a:avLst/>
              <a:gdLst/>
              <a:ahLst/>
              <a:cxnLst/>
              <a:rect l="l" t="t" r="r" b="b"/>
              <a:pathLst>
                <a:path w="89816" h="2942" extrusionOk="0">
                  <a:moveTo>
                    <a:pt x="5701" y="1"/>
                  </a:moveTo>
                  <a:lnTo>
                    <a:pt x="2683" y="1697"/>
                  </a:lnTo>
                  <a:lnTo>
                    <a:pt x="1" y="183"/>
                  </a:lnTo>
                  <a:lnTo>
                    <a:pt x="1" y="1428"/>
                  </a:lnTo>
                  <a:lnTo>
                    <a:pt x="2683" y="2942"/>
                  </a:lnTo>
                  <a:lnTo>
                    <a:pt x="5701" y="1246"/>
                  </a:lnTo>
                  <a:lnTo>
                    <a:pt x="8719" y="2942"/>
                  </a:lnTo>
                  <a:lnTo>
                    <a:pt x="11727" y="1246"/>
                  </a:lnTo>
                  <a:lnTo>
                    <a:pt x="14745" y="2942"/>
                  </a:lnTo>
                  <a:lnTo>
                    <a:pt x="17762" y="1246"/>
                  </a:lnTo>
                  <a:lnTo>
                    <a:pt x="20780" y="2942"/>
                  </a:lnTo>
                  <a:lnTo>
                    <a:pt x="23788" y="1246"/>
                  </a:lnTo>
                  <a:lnTo>
                    <a:pt x="26806" y="2942"/>
                  </a:lnTo>
                  <a:lnTo>
                    <a:pt x="29824" y="1246"/>
                  </a:lnTo>
                  <a:lnTo>
                    <a:pt x="32842" y="2942"/>
                  </a:lnTo>
                  <a:lnTo>
                    <a:pt x="35850" y="1246"/>
                  </a:lnTo>
                  <a:lnTo>
                    <a:pt x="38868" y="2942"/>
                  </a:lnTo>
                  <a:lnTo>
                    <a:pt x="41885" y="1246"/>
                  </a:lnTo>
                  <a:lnTo>
                    <a:pt x="44903" y="2942"/>
                  </a:lnTo>
                  <a:lnTo>
                    <a:pt x="47911" y="1246"/>
                  </a:lnTo>
                  <a:lnTo>
                    <a:pt x="50929" y="2942"/>
                  </a:lnTo>
                  <a:lnTo>
                    <a:pt x="53947" y="1246"/>
                  </a:lnTo>
                  <a:lnTo>
                    <a:pt x="56965" y="2942"/>
                  </a:lnTo>
                  <a:lnTo>
                    <a:pt x="59982" y="1246"/>
                  </a:lnTo>
                  <a:lnTo>
                    <a:pt x="62991" y="2942"/>
                  </a:lnTo>
                  <a:lnTo>
                    <a:pt x="66008" y="1246"/>
                  </a:lnTo>
                  <a:lnTo>
                    <a:pt x="69026" y="2942"/>
                  </a:lnTo>
                  <a:lnTo>
                    <a:pt x="72044" y="1246"/>
                  </a:lnTo>
                  <a:lnTo>
                    <a:pt x="75052" y="2942"/>
                  </a:lnTo>
                  <a:lnTo>
                    <a:pt x="78070" y="1246"/>
                  </a:lnTo>
                  <a:lnTo>
                    <a:pt x="81088" y="2942"/>
                  </a:lnTo>
                  <a:lnTo>
                    <a:pt x="84106" y="1246"/>
                  </a:lnTo>
                  <a:lnTo>
                    <a:pt x="87123" y="2942"/>
                  </a:lnTo>
                  <a:lnTo>
                    <a:pt x="89815" y="1428"/>
                  </a:lnTo>
                  <a:lnTo>
                    <a:pt x="89815" y="183"/>
                  </a:lnTo>
                  <a:lnTo>
                    <a:pt x="87123" y="1697"/>
                  </a:lnTo>
                  <a:lnTo>
                    <a:pt x="84106" y="1"/>
                  </a:lnTo>
                  <a:lnTo>
                    <a:pt x="81088" y="1697"/>
                  </a:lnTo>
                  <a:lnTo>
                    <a:pt x="78070" y="1"/>
                  </a:lnTo>
                  <a:lnTo>
                    <a:pt x="75052" y="1697"/>
                  </a:lnTo>
                  <a:lnTo>
                    <a:pt x="72044" y="1"/>
                  </a:lnTo>
                  <a:lnTo>
                    <a:pt x="69026" y="1697"/>
                  </a:lnTo>
                  <a:lnTo>
                    <a:pt x="66008" y="1"/>
                  </a:lnTo>
                  <a:lnTo>
                    <a:pt x="62991" y="1697"/>
                  </a:lnTo>
                  <a:lnTo>
                    <a:pt x="59982" y="1"/>
                  </a:lnTo>
                  <a:lnTo>
                    <a:pt x="56965" y="1697"/>
                  </a:lnTo>
                  <a:lnTo>
                    <a:pt x="53947" y="1"/>
                  </a:lnTo>
                  <a:lnTo>
                    <a:pt x="50929" y="1697"/>
                  </a:lnTo>
                  <a:lnTo>
                    <a:pt x="47911" y="1"/>
                  </a:lnTo>
                  <a:lnTo>
                    <a:pt x="44903" y="1697"/>
                  </a:lnTo>
                  <a:lnTo>
                    <a:pt x="41885" y="1"/>
                  </a:lnTo>
                  <a:lnTo>
                    <a:pt x="38868" y="1697"/>
                  </a:lnTo>
                  <a:lnTo>
                    <a:pt x="35850" y="1"/>
                  </a:lnTo>
                  <a:lnTo>
                    <a:pt x="32842" y="1697"/>
                  </a:lnTo>
                  <a:lnTo>
                    <a:pt x="29824" y="1"/>
                  </a:lnTo>
                  <a:lnTo>
                    <a:pt x="26806" y="1697"/>
                  </a:lnTo>
                  <a:lnTo>
                    <a:pt x="23788" y="1"/>
                  </a:lnTo>
                  <a:lnTo>
                    <a:pt x="20780" y="1697"/>
                  </a:lnTo>
                  <a:lnTo>
                    <a:pt x="17762" y="1"/>
                  </a:lnTo>
                  <a:lnTo>
                    <a:pt x="14745" y="1697"/>
                  </a:lnTo>
                  <a:lnTo>
                    <a:pt x="11727" y="1"/>
                  </a:lnTo>
                  <a:lnTo>
                    <a:pt x="8719" y="1697"/>
                  </a:lnTo>
                  <a:lnTo>
                    <a:pt x="5701" y="1"/>
                  </a:lnTo>
                  <a:close/>
                </a:path>
              </a:pathLst>
            </a:custGeom>
            <a:solidFill>
              <a:srgbClr val="BCEBAC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02102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90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">
  <p:cSld name="Table of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2240765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hasCustomPrompt="1"/>
          </p:nvPr>
        </p:nvSpPr>
        <p:spPr>
          <a:xfrm>
            <a:off x="851100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2"/>
          </p:nvPr>
        </p:nvSpPr>
        <p:spPr>
          <a:xfrm>
            <a:off x="6010221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3" hasCustomPrompt="1"/>
          </p:nvPr>
        </p:nvSpPr>
        <p:spPr>
          <a:xfrm>
            <a:off x="4670425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ctrTitle" idx="4"/>
          </p:nvPr>
        </p:nvSpPr>
        <p:spPr>
          <a:xfrm>
            <a:off x="2240765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5"/>
          </p:nvPr>
        </p:nvSpPr>
        <p:spPr>
          <a:xfrm>
            <a:off x="2240765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6" hasCustomPrompt="1"/>
          </p:nvPr>
        </p:nvSpPr>
        <p:spPr>
          <a:xfrm>
            <a:off x="851100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ctrTitle" idx="7"/>
          </p:nvPr>
        </p:nvSpPr>
        <p:spPr>
          <a:xfrm>
            <a:off x="6010221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8"/>
          </p:nvPr>
        </p:nvSpPr>
        <p:spPr>
          <a:xfrm>
            <a:off x="6010221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9" hasCustomPrompt="1"/>
          </p:nvPr>
        </p:nvSpPr>
        <p:spPr>
          <a:xfrm>
            <a:off x="4670425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ctrTitle" idx="13"/>
          </p:nvPr>
        </p:nvSpPr>
        <p:spPr>
          <a:xfrm>
            <a:off x="2240765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 idx="14"/>
          </p:nvPr>
        </p:nvSpPr>
        <p:spPr>
          <a:xfrm>
            <a:off x="6010221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7313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21340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832662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368403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8416734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7917540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8563797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6"/>
          <p:cNvSpPr/>
          <p:nvPr/>
        </p:nvSpPr>
        <p:spPr>
          <a:xfrm flipH="1">
            <a:off x="8413134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6"/>
          <p:cNvSpPr/>
          <p:nvPr/>
        </p:nvSpPr>
        <p:spPr>
          <a:xfrm flipH="1">
            <a:off x="7913940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6"/>
          <p:cNvSpPr/>
          <p:nvPr/>
        </p:nvSpPr>
        <p:spPr>
          <a:xfrm flipH="1">
            <a:off x="8560197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6"/>
          <p:cNvSpPr/>
          <p:nvPr/>
        </p:nvSpPr>
        <p:spPr>
          <a:xfrm>
            <a:off x="217740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829062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6"/>
          <p:cNvSpPr/>
          <p:nvPr/>
        </p:nvSpPr>
        <p:spPr>
          <a:xfrm>
            <a:off x="364803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64921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6610532" y="-1251363"/>
            <a:ext cx="3803822" cy="3375439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176298" y="457868"/>
            <a:ext cx="589204" cy="568031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735342" y="161311"/>
            <a:ext cx="398945" cy="3846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7"/>
          <p:cNvSpPr/>
          <p:nvPr/>
        </p:nvSpPr>
        <p:spPr>
          <a:xfrm flipH="1">
            <a:off x="916799" y="752240"/>
            <a:ext cx="198000" cy="198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8410234" y="4509500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7936877" y="4670551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8135061" y="4303499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22284" y="4454625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851374" y="4830224"/>
            <a:ext cx="166878" cy="166878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376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146939D-5DA5-F0F5-884C-05A4309C5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AFF35EE-918B-686C-2FEF-ADAAF758F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E8DFA5-231F-DD54-9E23-63368022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7846916-A05D-A85D-01A2-75F1B4BA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5376794-DEE0-C02F-2C9A-B9A04CAB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09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FE66680-852A-60A2-3C9B-2DF6AE788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89BAA30-DAA6-C45D-3A0A-9FE0AE6BB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C939943-F6C8-72DC-D82D-08B3AD3DE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A5BD91C-1C24-B0B9-A6C9-3425667E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5A230DB-747E-CFD1-90ED-514E1E32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24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803DEB-1963-8D66-1387-BE01552AF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D29DEC4-3AA1-EE50-8C5E-8536A6CC9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269D5F1-3E40-936E-37F2-791DD64C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BE550FA-3ED9-ABB2-BC84-0247018F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4183069-A83F-BC5B-717F-4A95BE3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8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D65F48-312D-0DAC-D71D-56F9726D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79E0021-AEA7-2454-1F52-C60BF0A3E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5EBF163-C539-DA79-F0A2-C996ED5DC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C649875-B1B3-2DFF-5EA0-57194414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534FAB7-5B08-7988-006D-7C457632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A0E29EF-0652-367A-9ED5-50AFE947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37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6E7A70-00A0-D9D5-B2B7-BC845981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0741997-1F23-0761-1BA1-1B3C886F3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4503194-2669-7735-20F3-C5371C4A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964D34A1-BCF9-9521-C468-A2905DBF7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9B1214E-C408-E65E-3984-557707A88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A6B28FF-9793-E448-8C7A-10B4E846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7B098A8-54ED-2824-B92A-84F1305F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E94515E-5AE3-5491-65D7-3654719F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1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CUSTOM_6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6610532" y="-1251363"/>
            <a:ext cx="3803822" cy="3375439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176298" y="457868"/>
            <a:ext cx="589204" cy="568031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735342" y="161311"/>
            <a:ext cx="398945" cy="3846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7"/>
          <p:cNvSpPr/>
          <p:nvPr/>
        </p:nvSpPr>
        <p:spPr>
          <a:xfrm flipH="1">
            <a:off x="916799" y="752240"/>
            <a:ext cx="198000" cy="198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8410234" y="4509500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7936877" y="4670551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8135061" y="4303499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22284" y="4454625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851374" y="4830224"/>
            <a:ext cx="166878" cy="166878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189D35-28C6-6DCA-44AA-B09B72C1E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82829EB-A265-5165-D23F-8E7216508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0BBAE10-1021-A22E-FCCA-C4782877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571EB47-44AF-F831-2C98-1ED1947EB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813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6B7EF82-E2F3-D2B2-1C4B-42C896C94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C990CB2-CBCA-94E7-D254-12E35A614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B3E78F1-4643-DBEB-1EE2-C5C8301E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59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1E1B0FF-AD9B-D927-F273-9C431DDB5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3F28E93-3839-15D6-BB84-6ADF3E06A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4753C63-8254-311B-972B-4D6FFFD4B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B9859A9-0FD0-AA97-B6C7-4A17A1822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B27410A-1534-8D85-10E0-0C12846C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CF05862-B5EF-51AB-576F-6E95E16F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687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866D32-28C1-D6F4-58FB-0B551DE4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B68080C-1C88-B6DD-39BD-0AEC4CD46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B76E128-1E42-A9E9-2D7C-37DFF98E9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0FC3C44-9130-DDCC-AC82-7C426E40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217CAB3-A5ED-2802-9DDD-B72F956E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296DB98-AFAD-EFA0-21E5-25317D54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633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9CCA64-D4CB-D56F-71A5-DB6ACECF9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A021C4C-7BAF-1C12-A172-30E000F82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F13160D-E496-59CD-5748-3EAC2063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A7C57E5-87BE-CE8A-5AB3-225F176E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8AB8A8F-7248-B200-2DB7-06D9992B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060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21EF626-CEA4-B65E-E50C-BAA15A30C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A9BBF5-2D68-1D80-B3AC-A032949E6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CF8AC83-2C90-28A3-CBC2-E1CCD905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45D69B1-4388-6641-386A-3FDD6001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17738D3-E11B-FC40-6782-3E949305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988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146939D-5DA5-F0F5-884C-05A4309C5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AFF35EE-918B-686C-2FEF-ADAAF758F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E8DFA5-231F-DD54-9E23-63368022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7846916-A05D-A85D-01A2-75F1B4BA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5376794-DEE0-C02F-2C9A-B9A04CAB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714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FE66680-852A-60A2-3C9B-2DF6AE788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89BAA30-DAA6-C45D-3A0A-9FE0AE6BB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C939943-F6C8-72DC-D82D-08B3AD3DE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A5BD91C-1C24-B0B9-A6C9-3425667E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5A230DB-747E-CFD1-90ED-514E1E32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093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803DEB-1963-8D66-1387-BE01552AF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D29DEC4-3AA1-EE50-8C5E-8536A6CC9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269D5F1-3E40-936E-37F2-791DD64C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BE550FA-3ED9-ABB2-BC84-0247018F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4183069-A83F-BC5B-717F-4A95BE3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229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D65F48-312D-0DAC-D71D-56F9726D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79E0021-AEA7-2454-1F52-C60BF0A3E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5EBF163-C539-DA79-F0A2-C996ED5DC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C649875-B1B3-2DFF-5EA0-57194414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534FAB7-5B08-7988-006D-7C457632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A0E29EF-0652-367A-9ED5-50AFE947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3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6E7A70-00A0-D9D5-B2B7-BC845981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0741997-1F23-0761-1BA1-1B3C886F3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4503194-2669-7735-20F3-C5371C4A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964D34A1-BCF9-9521-C468-A2905DBF7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9B1214E-C408-E65E-3984-557707A88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A6B28FF-9793-E448-8C7A-10B4E846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7B098A8-54ED-2824-B92A-84F1305F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E94515E-5AE3-5491-65D7-3654719F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009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189D35-28C6-6DCA-44AA-B09B72C1E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82829EB-A265-5165-D23F-8E7216508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0BBAE10-1021-A22E-FCCA-C4782877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571EB47-44AF-F831-2C98-1ED1947EB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447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6B7EF82-E2F3-D2B2-1C4B-42C896C94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C990CB2-CBCA-94E7-D254-12E35A614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B3E78F1-4643-DBEB-1EE2-C5C8301E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398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1E1B0FF-AD9B-D927-F273-9C431DDB5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3F28E93-3839-15D6-BB84-6ADF3E06A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4753C63-8254-311B-972B-4D6FFFD4B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B9859A9-0FD0-AA97-B6C7-4A17A1822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B27410A-1534-8D85-10E0-0C12846C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CF05862-B5EF-51AB-576F-6E95E16F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250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866D32-28C1-D6F4-58FB-0B551DE4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B68080C-1C88-B6DD-39BD-0AEC4CD46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B76E128-1E42-A9E9-2D7C-37DFF98E9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0FC3C44-9130-DDCC-AC82-7C426E40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217CAB3-A5ED-2802-9DDD-B72F956E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296DB98-AFAD-EFA0-21E5-25317D54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919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9CCA64-D4CB-D56F-71A5-DB6ACECF9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A021C4C-7BAF-1C12-A172-30E000F82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F13160D-E496-59CD-5748-3EAC2063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A7C57E5-87BE-CE8A-5AB3-225F176E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8AB8A8F-7248-B200-2DB7-06D9992B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35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21EF626-CEA4-B65E-E50C-BAA15A30C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A9BBF5-2D68-1D80-B3AC-A032949E6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CF8AC83-2C90-28A3-CBC2-E1CCD905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45D69B1-4388-6641-386A-3FDD6001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17738D3-E11B-FC40-6782-3E949305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632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232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28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3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146939D-5DA5-F0F5-884C-05A4309C5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AFF35EE-918B-686C-2FEF-ADAAF758F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E8DFA5-231F-DD54-9E23-63368022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7846916-A05D-A85D-01A2-75F1B4BA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5376794-DEE0-C02F-2C9A-B9A04CAB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699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146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461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252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49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131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63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938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398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69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FE66680-852A-60A2-3C9B-2DF6AE788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89BAA30-DAA6-C45D-3A0A-9FE0AE6BB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C939943-F6C8-72DC-D82D-08B3AD3DE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A5BD91C-1C24-B0B9-A6C9-3425667E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5A230DB-747E-CFD1-90ED-514E1E32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0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803DEB-1963-8D66-1387-BE01552AF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D29DEC4-3AA1-EE50-8C5E-8536A6CC9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269D5F1-3E40-936E-37F2-791DD64C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BE550FA-3ED9-ABB2-BC84-0247018F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4183069-A83F-BC5B-717F-4A95BE3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D65F48-312D-0DAC-D71D-56F9726D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79E0021-AEA7-2454-1F52-C60BF0A3E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5EBF163-C539-DA79-F0A2-C996ED5DC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C649875-B1B3-2DFF-5EA0-57194414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534FAB7-5B08-7988-006D-7C457632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A0E29EF-0652-367A-9ED5-50AFE947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5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7"/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84B0F6BA-8CD3-0FBC-2CBD-8688E21281D8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72" r:id="rId3"/>
    <p:sldLayoutId id="2147483673" r:id="rId4"/>
    <p:sldLayoutId id="21474837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CB1F74BA-807B-3C17-35C7-9A782A86126D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89216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2334B044-C90F-FEE4-A8FC-71EFE99A76D7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43411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EDE0B27-EE53-7741-8656-91298434B451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02054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01EA08B5-9477-422D-AEC8-DB9B51067A7E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64590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EDD2B3FA-7E3D-2716-A532-4F64FA756ACB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7805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E31495C-8F13-5FD8-234F-4E8D79F71C9A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7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46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85FAF1-1BDC-4C3C-845F-7DE49A8FB5A4}"/>
              </a:ext>
            </a:extLst>
          </p:cNvPr>
          <p:cNvSpPr txBox="1"/>
          <p:nvPr/>
        </p:nvSpPr>
        <p:spPr>
          <a:xfrm>
            <a:off x="342900" y="361951"/>
            <a:ext cx="85344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ba, ngày 18 tháng 3 năm 2025</a:t>
            </a:r>
          </a:p>
          <a:p>
            <a:pPr algn="ctr"/>
            <a:r>
              <a:rPr lang="en-US" sz="33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lvl="0" algn="ctr">
              <a:defRPr/>
            </a:pPr>
            <a:r>
              <a:rPr 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 số đo thời gian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5">
          <a:extLst>
            <a:ext uri="{FF2B5EF4-FFF2-40B4-BE49-F238E27FC236}">
              <a16:creationId xmlns:a16="http://schemas.microsoft.com/office/drawing/2014/main" id="{79F8113F-192A-3F6D-3BE4-AEDABD166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AA32E7F-23CF-5F89-840A-18E0544C6E36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612C2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34" name="Google Shape;534;p34">
            <a:extLst>
              <a:ext uri="{FF2B5EF4-FFF2-40B4-BE49-F238E27FC236}">
                <a16:creationId xmlns:a16="http://schemas.microsoft.com/office/drawing/2014/main" id="{5FD389B6-03D0-5D01-C9A7-FD3376655D2A}"/>
              </a:ext>
            </a:extLst>
          </p:cNvPr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5" name="Google Shape;535;p34">
            <a:extLst>
              <a:ext uri="{FF2B5EF4-FFF2-40B4-BE49-F238E27FC236}">
                <a16:creationId xmlns:a16="http://schemas.microsoft.com/office/drawing/2014/main" id="{54E29514-783E-90B1-F962-600EF7D38BA5}"/>
              </a:ext>
            </a:extLst>
          </p:cNvPr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6" name="Google Shape;536;p34">
            <a:extLst>
              <a:ext uri="{FF2B5EF4-FFF2-40B4-BE49-F238E27FC236}">
                <a16:creationId xmlns:a16="http://schemas.microsoft.com/office/drawing/2014/main" id="{E3A5FFE7-5EF2-D2A4-366E-20128E7951EF}"/>
              </a:ext>
            </a:extLst>
          </p:cNvPr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288E0DB9-A1B5-FA0F-ABAE-B1C9D0A0F134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5C00E20E-8BBA-5F1E-98F3-8AF290A4916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4AA204-340D-3707-F997-7216469E2C2B}"/>
              </a:ext>
            </a:extLst>
          </p:cNvPr>
          <p:cNvSpPr txBox="1"/>
          <p:nvPr/>
        </p:nvSpPr>
        <p:spPr>
          <a:xfrm>
            <a:off x="963627" y="549048"/>
            <a:ext cx="8476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>
                <a:solidFill>
                  <a:srgbClr val="FF0000"/>
                </a:solidFill>
              </a:rPr>
              <a:t>Ví dụ 2: </a:t>
            </a:r>
            <a:r>
              <a:rPr lang="en-US" sz="2800" b="1">
                <a:solidFill>
                  <a:schemeClr val="accent5">
                    <a:lumMod val="10000"/>
                  </a:schemeClr>
                </a:solidFill>
              </a:rPr>
              <a:t>6 giờ 15 phút – 5 giờ 45 phút = 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29362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5">
          <a:extLst>
            <a:ext uri="{FF2B5EF4-FFF2-40B4-BE49-F238E27FC236}">
              <a16:creationId xmlns:a16="http://schemas.microsoft.com/office/drawing/2014/main" id="{430C0550-4663-EB29-8832-1FAAD0DE4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D2EF8C7-FBFD-EEA6-E899-128AD0562DEF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612C2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9F0131-C602-4E60-9D4B-72BA8A6F5CD1}"/>
              </a:ext>
            </a:extLst>
          </p:cNvPr>
          <p:cNvGrpSpPr/>
          <p:nvPr/>
        </p:nvGrpSpPr>
        <p:grpSpPr>
          <a:xfrm>
            <a:off x="1143000" y="228601"/>
            <a:ext cx="7536774" cy="1156397"/>
            <a:chOff x="1367335" y="3124199"/>
            <a:chExt cx="10049032" cy="1541863"/>
          </a:xfrm>
        </p:grpSpPr>
        <p:sp>
          <p:nvSpPr>
            <p:cNvPr id="13" name="Google Shape;10767;p63">
              <a:extLst>
                <a:ext uri="{FF2B5EF4-FFF2-40B4-BE49-F238E27FC236}">
                  <a16:creationId xmlns:a16="http://schemas.microsoft.com/office/drawing/2014/main" id="{51667575-F238-4771-8592-130B25E11F0F}"/>
                </a:ext>
              </a:extLst>
            </p:cNvPr>
            <p:cNvSpPr/>
            <p:nvPr/>
          </p:nvSpPr>
          <p:spPr>
            <a:xfrm>
              <a:off x="1367335" y="3124199"/>
              <a:ext cx="10049032" cy="1320633"/>
            </a:xfrm>
            <a:custGeom>
              <a:avLst/>
              <a:gdLst/>
              <a:ahLst/>
              <a:cxnLst/>
              <a:rect l="l" t="t" r="r" b="b"/>
              <a:pathLst>
                <a:path w="181854" h="144595" extrusionOk="0">
                  <a:moveTo>
                    <a:pt x="178988" y="0"/>
                  </a:moveTo>
                  <a:lnTo>
                    <a:pt x="0" y="1274"/>
                  </a:lnTo>
                  <a:lnTo>
                    <a:pt x="1440" y="139600"/>
                  </a:lnTo>
                  <a:lnTo>
                    <a:pt x="181854" y="144595"/>
                  </a:lnTo>
                  <a:lnTo>
                    <a:pt x="181471" y="133344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srgbClr val="162130"/>
                </a:solidFill>
                <a:ea typeface="+mn-ea"/>
                <a:cs typeface="+mn-cs"/>
              </a:endParaRPr>
            </a:p>
          </p:txBody>
        </p:sp>
        <p:grpSp>
          <p:nvGrpSpPr>
            <p:cNvPr id="14" name="Google Shape;10769;p63">
              <a:extLst>
                <a:ext uri="{FF2B5EF4-FFF2-40B4-BE49-F238E27FC236}">
                  <a16:creationId xmlns:a16="http://schemas.microsoft.com/office/drawing/2014/main" id="{721FA72C-EE96-4057-AA03-072604EE6DF1}"/>
                </a:ext>
              </a:extLst>
            </p:cNvPr>
            <p:cNvGrpSpPr/>
            <p:nvPr/>
          </p:nvGrpSpPr>
          <p:grpSpPr>
            <a:xfrm>
              <a:off x="1454404" y="3956523"/>
              <a:ext cx="9961963" cy="709539"/>
              <a:chOff x="566000" y="2305667"/>
              <a:chExt cx="7980550" cy="532154"/>
            </a:xfrm>
          </p:grpSpPr>
          <p:sp>
            <p:nvSpPr>
              <p:cNvPr id="15" name="Google Shape;10770;p63">
                <a:extLst>
                  <a:ext uri="{FF2B5EF4-FFF2-40B4-BE49-F238E27FC236}">
                    <a16:creationId xmlns:a16="http://schemas.microsoft.com/office/drawing/2014/main" id="{6D55FCB3-3684-400B-8EF8-BCB6EDB9DD68}"/>
                  </a:ext>
                </a:extLst>
              </p:cNvPr>
              <p:cNvSpPr/>
              <p:nvPr/>
            </p:nvSpPr>
            <p:spPr>
              <a:xfrm>
                <a:off x="566000" y="2495025"/>
                <a:ext cx="7980550" cy="176875"/>
              </a:xfrm>
              <a:custGeom>
                <a:avLst/>
                <a:gdLst/>
                <a:ahLst/>
                <a:cxnLst/>
                <a:rect l="l" t="t" r="r" b="b"/>
                <a:pathLst>
                  <a:path w="319222" h="7075" extrusionOk="0">
                    <a:moveTo>
                      <a:pt x="283" y="0"/>
                    </a:moveTo>
                    <a:lnTo>
                      <a:pt x="0" y="7070"/>
                    </a:lnTo>
                    <a:lnTo>
                      <a:pt x="319222" y="7075"/>
                    </a:lnTo>
                    <a:lnTo>
                      <a:pt x="318363" y="570"/>
                    </a:ln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srgbClr val="16213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6" name="Google Shape;10771;p63">
                <a:extLst>
                  <a:ext uri="{FF2B5EF4-FFF2-40B4-BE49-F238E27FC236}">
                    <a16:creationId xmlns:a16="http://schemas.microsoft.com/office/drawing/2014/main" id="{2D31E3CD-F0D7-459E-BCE7-1214E213AA60}"/>
                  </a:ext>
                </a:extLst>
              </p:cNvPr>
              <p:cNvSpPr/>
              <p:nvPr/>
            </p:nvSpPr>
            <p:spPr>
              <a:xfrm>
                <a:off x="2005753" y="2305667"/>
                <a:ext cx="263897" cy="266079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5245" extrusionOk="0">
                    <a:moveTo>
                      <a:pt x="3091" y="0"/>
                    </a:moveTo>
                    <a:cubicBezTo>
                      <a:pt x="3020" y="0"/>
                      <a:pt x="2944" y="34"/>
                      <a:pt x="2892" y="111"/>
                    </a:cubicBezTo>
                    <a:lnTo>
                      <a:pt x="2047" y="1396"/>
                    </a:lnTo>
                    <a:cubicBezTo>
                      <a:pt x="2010" y="1451"/>
                      <a:pt x="1946" y="1492"/>
                      <a:pt x="1880" y="1492"/>
                    </a:cubicBezTo>
                    <a:cubicBezTo>
                      <a:pt x="1860" y="1492"/>
                      <a:pt x="1840" y="1488"/>
                      <a:pt x="1820" y="1480"/>
                    </a:cubicBezTo>
                    <a:lnTo>
                      <a:pt x="332" y="1063"/>
                    </a:lnTo>
                    <a:cubicBezTo>
                      <a:pt x="311" y="1056"/>
                      <a:pt x="290" y="1053"/>
                      <a:pt x="270" y="1053"/>
                    </a:cubicBezTo>
                    <a:cubicBezTo>
                      <a:pt x="111" y="1053"/>
                      <a:pt x="0" y="1248"/>
                      <a:pt x="106" y="1396"/>
                    </a:cubicBezTo>
                    <a:lnTo>
                      <a:pt x="1058" y="2599"/>
                    </a:lnTo>
                    <a:cubicBezTo>
                      <a:pt x="1118" y="2658"/>
                      <a:pt x="1118" y="2766"/>
                      <a:pt x="1070" y="2837"/>
                    </a:cubicBezTo>
                    <a:lnTo>
                      <a:pt x="225" y="4111"/>
                    </a:lnTo>
                    <a:cubicBezTo>
                      <a:pt x="132" y="4256"/>
                      <a:pt x="246" y="4446"/>
                      <a:pt x="402" y="4446"/>
                    </a:cubicBezTo>
                    <a:cubicBezTo>
                      <a:pt x="426" y="4446"/>
                      <a:pt x="450" y="4442"/>
                      <a:pt x="475" y="4432"/>
                    </a:cubicBezTo>
                    <a:lnTo>
                      <a:pt x="1928" y="3897"/>
                    </a:lnTo>
                    <a:cubicBezTo>
                      <a:pt x="1956" y="3880"/>
                      <a:pt x="1986" y="3872"/>
                      <a:pt x="2016" y="3872"/>
                    </a:cubicBezTo>
                    <a:cubicBezTo>
                      <a:pt x="2072" y="3872"/>
                      <a:pt x="2127" y="3901"/>
                      <a:pt x="2166" y="3956"/>
                    </a:cubicBezTo>
                    <a:lnTo>
                      <a:pt x="3118" y="5159"/>
                    </a:lnTo>
                    <a:cubicBezTo>
                      <a:pt x="3165" y="5218"/>
                      <a:pt x="3226" y="5244"/>
                      <a:pt x="3286" y="5244"/>
                    </a:cubicBezTo>
                    <a:cubicBezTo>
                      <a:pt x="3394" y="5244"/>
                      <a:pt x="3495" y="5158"/>
                      <a:pt x="3487" y="5028"/>
                    </a:cubicBezTo>
                    <a:lnTo>
                      <a:pt x="3428" y="3492"/>
                    </a:lnTo>
                    <a:cubicBezTo>
                      <a:pt x="3428" y="3397"/>
                      <a:pt x="3475" y="3313"/>
                      <a:pt x="3559" y="3278"/>
                    </a:cubicBezTo>
                    <a:lnTo>
                      <a:pt x="4999" y="2742"/>
                    </a:lnTo>
                    <a:cubicBezTo>
                      <a:pt x="5202" y="2670"/>
                      <a:pt x="5178" y="2408"/>
                      <a:pt x="4988" y="2349"/>
                    </a:cubicBezTo>
                    <a:lnTo>
                      <a:pt x="3499" y="1932"/>
                    </a:lnTo>
                    <a:cubicBezTo>
                      <a:pt x="3416" y="1896"/>
                      <a:pt x="3356" y="1825"/>
                      <a:pt x="3356" y="1730"/>
                    </a:cubicBezTo>
                    <a:lnTo>
                      <a:pt x="3297" y="206"/>
                    </a:lnTo>
                    <a:cubicBezTo>
                      <a:pt x="3297" y="77"/>
                      <a:pt x="3198" y="0"/>
                      <a:pt x="3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17" name="Google Shape;10772;p63">
                <a:extLst>
                  <a:ext uri="{FF2B5EF4-FFF2-40B4-BE49-F238E27FC236}">
                    <a16:creationId xmlns:a16="http://schemas.microsoft.com/office/drawing/2014/main" id="{7EA4BEA4-0475-444B-A4CA-031A8098C14F}"/>
                  </a:ext>
                </a:extLst>
              </p:cNvPr>
              <p:cNvSpPr/>
              <p:nvPr/>
            </p:nvSpPr>
            <p:spPr>
              <a:xfrm>
                <a:off x="3634528" y="2571742"/>
                <a:ext cx="263897" cy="266079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5245" extrusionOk="0">
                    <a:moveTo>
                      <a:pt x="3091" y="0"/>
                    </a:moveTo>
                    <a:cubicBezTo>
                      <a:pt x="3020" y="0"/>
                      <a:pt x="2944" y="34"/>
                      <a:pt x="2892" y="111"/>
                    </a:cubicBezTo>
                    <a:lnTo>
                      <a:pt x="2047" y="1396"/>
                    </a:lnTo>
                    <a:cubicBezTo>
                      <a:pt x="2010" y="1451"/>
                      <a:pt x="1946" y="1492"/>
                      <a:pt x="1880" y="1492"/>
                    </a:cubicBezTo>
                    <a:cubicBezTo>
                      <a:pt x="1860" y="1492"/>
                      <a:pt x="1840" y="1488"/>
                      <a:pt x="1820" y="1480"/>
                    </a:cubicBezTo>
                    <a:lnTo>
                      <a:pt x="332" y="1063"/>
                    </a:lnTo>
                    <a:cubicBezTo>
                      <a:pt x="311" y="1056"/>
                      <a:pt x="290" y="1053"/>
                      <a:pt x="270" y="1053"/>
                    </a:cubicBezTo>
                    <a:cubicBezTo>
                      <a:pt x="111" y="1053"/>
                      <a:pt x="0" y="1248"/>
                      <a:pt x="106" y="1396"/>
                    </a:cubicBezTo>
                    <a:lnTo>
                      <a:pt x="1058" y="2599"/>
                    </a:lnTo>
                    <a:cubicBezTo>
                      <a:pt x="1118" y="2658"/>
                      <a:pt x="1118" y="2766"/>
                      <a:pt x="1070" y="2837"/>
                    </a:cubicBezTo>
                    <a:lnTo>
                      <a:pt x="225" y="4111"/>
                    </a:lnTo>
                    <a:cubicBezTo>
                      <a:pt x="132" y="4256"/>
                      <a:pt x="246" y="4446"/>
                      <a:pt x="402" y="4446"/>
                    </a:cubicBezTo>
                    <a:cubicBezTo>
                      <a:pt x="426" y="4446"/>
                      <a:pt x="450" y="4442"/>
                      <a:pt x="475" y="4432"/>
                    </a:cubicBezTo>
                    <a:lnTo>
                      <a:pt x="1928" y="3897"/>
                    </a:lnTo>
                    <a:cubicBezTo>
                      <a:pt x="1956" y="3880"/>
                      <a:pt x="1986" y="3872"/>
                      <a:pt x="2016" y="3872"/>
                    </a:cubicBezTo>
                    <a:cubicBezTo>
                      <a:pt x="2072" y="3872"/>
                      <a:pt x="2127" y="3901"/>
                      <a:pt x="2166" y="3956"/>
                    </a:cubicBezTo>
                    <a:lnTo>
                      <a:pt x="3118" y="5159"/>
                    </a:lnTo>
                    <a:cubicBezTo>
                      <a:pt x="3165" y="5218"/>
                      <a:pt x="3226" y="5244"/>
                      <a:pt x="3286" y="5244"/>
                    </a:cubicBezTo>
                    <a:cubicBezTo>
                      <a:pt x="3394" y="5244"/>
                      <a:pt x="3495" y="5158"/>
                      <a:pt x="3487" y="5028"/>
                    </a:cubicBezTo>
                    <a:lnTo>
                      <a:pt x="3428" y="3492"/>
                    </a:lnTo>
                    <a:cubicBezTo>
                      <a:pt x="3428" y="3397"/>
                      <a:pt x="3475" y="3313"/>
                      <a:pt x="3559" y="3278"/>
                    </a:cubicBezTo>
                    <a:lnTo>
                      <a:pt x="4999" y="2742"/>
                    </a:lnTo>
                    <a:cubicBezTo>
                      <a:pt x="5202" y="2670"/>
                      <a:pt x="5178" y="2408"/>
                      <a:pt x="4988" y="2349"/>
                    </a:cubicBezTo>
                    <a:lnTo>
                      <a:pt x="3499" y="1932"/>
                    </a:lnTo>
                    <a:cubicBezTo>
                      <a:pt x="3416" y="1896"/>
                      <a:pt x="3356" y="1825"/>
                      <a:pt x="3356" y="1730"/>
                    </a:cubicBezTo>
                    <a:lnTo>
                      <a:pt x="3297" y="206"/>
                    </a:lnTo>
                    <a:cubicBezTo>
                      <a:pt x="3297" y="77"/>
                      <a:pt x="3198" y="0"/>
                      <a:pt x="3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18" name="Google Shape;10773;p63">
                <a:extLst>
                  <a:ext uri="{FF2B5EF4-FFF2-40B4-BE49-F238E27FC236}">
                    <a16:creationId xmlns:a16="http://schemas.microsoft.com/office/drawing/2014/main" id="{DFCAE2FF-E5AD-4083-8D54-192EF56CE8E2}"/>
                  </a:ext>
                </a:extLst>
              </p:cNvPr>
              <p:cNvSpPr/>
              <p:nvPr/>
            </p:nvSpPr>
            <p:spPr>
              <a:xfrm>
                <a:off x="5263303" y="2305667"/>
                <a:ext cx="263897" cy="266079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5245" extrusionOk="0">
                    <a:moveTo>
                      <a:pt x="3091" y="0"/>
                    </a:moveTo>
                    <a:cubicBezTo>
                      <a:pt x="3020" y="0"/>
                      <a:pt x="2944" y="34"/>
                      <a:pt x="2892" y="111"/>
                    </a:cubicBezTo>
                    <a:lnTo>
                      <a:pt x="2047" y="1396"/>
                    </a:lnTo>
                    <a:cubicBezTo>
                      <a:pt x="2010" y="1451"/>
                      <a:pt x="1946" y="1492"/>
                      <a:pt x="1880" y="1492"/>
                    </a:cubicBezTo>
                    <a:cubicBezTo>
                      <a:pt x="1860" y="1492"/>
                      <a:pt x="1840" y="1488"/>
                      <a:pt x="1820" y="1480"/>
                    </a:cubicBezTo>
                    <a:lnTo>
                      <a:pt x="332" y="1063"/>
                    </a:lnTo>
                    <a:cubicBezTo>
                      <a:pt x="311" y="1056"/>
                      <a:pt x="290" y="1053"/>
                      <a:pt x="270" y="1053"/>
                    </a:cubicBezTo>
                    <a:cubicBezTo>
                      <a:pt x="111" y="1053"/>
                      <a:pt x="0" y="1248"/>
                      <a:pt x="106" y="1396"/>
                    </a:cubicBezTo>
                    <a:lnTo>
                      <a:pt x="1058" y="2599"/>
                    </a:lnTo>
                    <a:cubicBezTo>
                      <a:pt x="1118" y="2658"/>
                      <a:pt x="1118" y="2766"/>
                      <a:pt x="1070" y="2837"/>
                    </a:cubicBezTo>
                    <a:lnTo>
                      <a:pt x="225" y="4111"/>
                    </a:lnTo>
                    <a:cubicBezTo>
                      <a:pt x="132" y="4256"/>
                      <a:pt x="246" y="4446"/>
                      <a:pt x="402" y="4446"/>
                    </a:cubicBezTo>
                    <a:cubicBezTo>
                      <a:pt x="426" y="4446"/>
                      <a:pt x="450" y="4442"/>
                      <a:pt x="475" y="4432"/>
                    </a:cubicBezTo>
                    <a:lnTo>
                      <a:pt x="1928" y="3897"/>
                    </a:lnTo>
                    <a:cubicBezTo>
                      <a:pt x="1956" y="3880"/>
                      <a:pt x="1986" y="3872"/>
                      <a:pt x="2016" y="3872"/>
                    </a:cubicBezTo>
                    <a:cubicBezTo>
                      <a:pt x="2072" y="3872"/>
                      <a:pt x="2127" y="3901"/>
                      <a:pt x="2166" y="3956"/>
                    </a:cubicBezTo>
                    <a:lnTo>
                      <a:pt x="3118" y="5159"/>
                    </a:lnTo>
                    <a:cubicBezTo>
                      <a:pt x="3165" y="5218"/>
                      <a:pt x="3226" y="5244"/>
                      <a:pt x="3286" y="5244"/>
                    </a:cubicBezTo>
                    <a:cubicBezTo>
                      <a:pt x="3394" y="5244"/>
                      <a:pt x="3495" y="5158"/>
                      <a:pt x="3487" y="5028"/>
                    </a:cubicBezTo>
                    <a:lnTo>
                      <a:pt x="3428" y="3492"/>
                    </a:lnTo>
                    <a:cubicBezTo>
                      <a:pt x="3428" y="3397"/>
                      <a:pt x="3475" y="3313"/>
                      <a:pt x="3559" y="3278"/>
                    </a:cubicBezTo>
                    <a:lnTo>
                      <a:pt x="4999" y="2742"/>
                    </a:lnTo>
                    <a:cubicBezTo>
                      <a:pt x="5202" y="2670"/>
                      <a:pt x="5178" y="2408"/>
                      <a:pt x="4988" y="2349"/>
                    </a:cubicBezTo>
                    <a:lnTo>
                      <a:pt x="3499" y="1932"/>
                    </a:lnTo>
                    <a:cubicBezTo>
                      <a:pt x="3416" y="1896"/>
                      <a:pt x="3356" y="1825"/>
                      <a:pt x="3356" y="1730"/>
                    </a:cubicBezTo>
                    <a:lnTo>
                      <a:pt x="3297" y="206"/>
                    </a:lnTo>
                    <a:cubicBezTo>
                      <a:pt x="3297" y="77"/>
                      <a:pt x="3198" y="0"/>
                      <a:pt x="3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19" name="Google Shape;10774;p63">
                <a:extLst>
                  <a:ext uri="{FF2B5EF4-FFF2-40B4-BE49-F238E27FC236}">
                    <a16:creationId xmlns:a16="http://schemas.microsoft.com/office/drawing/2014/main" id="{58A805F0-4A47-45CC-9355-C5582C241D9A}"/>
                  </a:ext>
                </a:extLst>
              </p:cNvPr>
              <p:cNvSpPr/>
              <p:nvPr/>
            </p:nvSpPr>
            <p:spPr>
              <a:xfrm>
                <a:off x="6892078" y="2571742"/>
                <a:ext cx="263897" cy="266079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5245" extrusionOk="0">
                    <a:moveTo>
                      <a:pt x="3091" y="0"/>
                    </a:moveTo>
                    <a:cubicBezTo>
                      <a:pt x="3020" y="0"/>
                      <a:pt x="2944" y="34"/>
                      <a:pt x="2892" y="111"/>
                    </a:cubicBezTo>
                    <a:lnTo>
                      <a:pt x="2047" y="1396"/>
                    </a:lnTo>
                    <a:cubicBezTo>
                      <a:pt x="2010" y="1451"/>
                      <a:pt x="1946" y="1492"/>
                      <a:pt x="1880" y="1492"/>
                    </a:cubicBezTo>
                    <a:cubicBezTo>
                      <a:pt x="1860" y="1492"/>
                      <a:pt x="1840" y="1488"/>
                      <a:pt x="1820" y="1480"/>
                    </a:cubicBezTo>
                    <a:lnTo>
                      <a:pt x="332" y="1063"/>
                    </a:lnTo>
                    <a:cubicBezTo>
                      <a:pt x="311" y="1056"/>
                      <a:pt x="290" y="1053"/>
                      <a:pt x="270" y="1053"/>
                    </a:cubicBezTo>
                    <a:cubicBezTo>
                      <a:pt x="111" y="1053"/>
                      <a:pt x="0" y="1248"/>
                      <a:pt x="106" y="1396"/>
                    </a:cubicBezTo>
                    <a:lnTo>
                      <a:pt x="1058" y="2599"/>
                    </a:lnTo>
                    <a:cubicBezTo>
                      <a:pt x="1118" y="2658"/>
                      <a:pt x="1118" y="2766"/>
                      <a:pt x="1070" y="2837"/>
                    </a:cubicBezTo>
                    <a:lnTo>
                      <a:pt x="225" y="4111"/>
                    </a:lnTo>
                    <a:cubicBezTo>
                      <a:pt x="132" y="4256"/>
                      <a:pt x="246" y="4446"/>
                      <a:pt x="402" y="4446"/>
                    </a:cubicBezTo>
                    <a:cubicBezTo>
                      <a:pt x="426" y="4446"/>
                      <a:pt x="450" y="4442"/>
                      <a:pt x="475" y="4432"/>
                    </a:cubicBezTo>
                    <a:lnTo>
                      <a:pt x="1928" y="3897"/>
                    </a:lnTo>
                    <a:cubicBezTo>
                      <a:pt x="1956" y="3880"/>
                      <a:pt x="1986" y="3872"/>
                      <a:pt x="2016" y="3872"/>
                    </a:cubicBezTo>
                    <a:cubicBezTo>
                      <a:pt x="2072" y="3872"/>
                      <a:pt x="2127" y="3901"/>
                      <a:pt x="2166" y="3956"/>
                    </a:cubicBezTo>
                    <a:lnTo>
                      <a:pt x="3118" y="5159"/>
                    </a:lnTo>
                    <a:cubicBezTo>
                      <a:pt x="3165" y="5218"/>
                      <a:pt x="3226" y="5244"/>
                      <a:pt x="3286" y="5244"/>
                    </a:cubicBezTo>
                    <a:cubicBezTo>
                      <a:pt x="3394" y="5244"/>
                      <a:pt x="3495" y="5158"/>
                      <a:pt x="3487" y="5028"/>
                    </a:cubicBezTo>
                    <a:lnTo>
                      <a:pt x="3428" y="3492"/>
                    </a:lnTo>
                    <a:cubicBezTo>
                      <a:pt x="3428" y="3397"/>
                      <a:pt x="3475" y="3313"/>
                      <a:pt x="3559" y="3278"/>
                    </a:cubicBezTo>
                    <a:lnTo>
                      <a:pt x="4999" y="2742"/>
                    </a:lnTo>
                    <a:cubicBezTo>
                      <a:pt x="5202" y="2670"/>
                      <a:pt x="5178" y="2408"/>
                      <a:pt x="4988" y="2349"/>
                    </a:cubicBezTo>
                    <a:lnTo>
                      <a:pt x="3499" y="1932"/>
                    </a:lnTo>
                    <a:cubicBezTo>
                      <a:pt x="3416" y="1896"/>
                      <a:pt x="3356" y="1825"/>
                      <a:pt x="3356" y="1730"/>
                    </a:cubicBezTo>
                    <a:lnTo>
                      <a:pt x="3297" y="206"/>
                    </a:lnTo>
                    <a:cubicBezTo>
                      <a:pt x="3297" y="77"/>
                      <a:pt x="3198" y="0"/>
                      <a:pt x="3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</p:grpSp>
      </p:grpSp>
      <p:sp>
        <p:nvSpPr>
          <p:cNvPr id="20" name="Text Box 13">
            <a:extLst>
              <a:ext uri="{FF2B5EF4-FFF2-40B4-BE49-F238E27FC236}">
                <a16:creationId xmlns:a16="http://schemas.microsoft.com/office/drawing/2014/main" id="{3CC2EA74-F713-436E-BA06-E24ABAB1D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589" y="298845"/>
            <a:ext cx="745718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716" eaLnBrk="1" hangingPunct="1">
              <a:spcBef>
                <a:spcPct val="50000"/>
              </a:spcBef>
              <a:buClrTx/>
              <a:defRPr/>
            </a:pPr>
            <a:r>
              <a:rPr lang="en-US" sz="330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 đặt tính rồi tính như sau:</a:t>
            </a:r>
            <a:endParaRPr lang="en-US" sz="3300" b="1" kern="1200" dirty="0">
              <a:solidFill>
                <a:srgbClr val="16213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065495-59A7-415D-A5B3-8C2186A9D1E1}"/>
              </a:ext>
            </a:extLst>
          </p:cNvPr>
          <p:cNvGrpSpPr/>
          <p:nvPr/>
        </p:nvGrpSpPr>
        <p:grpSpPr>
          <a:xfrm>
            <a:off x="342900" y="1455642"/>
            <a:ext cx="3315198" cy="3573559"/>
            <a:chOff x="1535586" y="3882102"/>
            <a:chExt cx="2424021" cy="2405577"/>
          </a:xfrm>
          <a:solidFill>
            <a:schemeClr val="bg1"/>
          </a:solidFill>
        </p:grpSpPr>
        <p:sp>
          <p:nvSpPr>
            <p:cNvPr id="22" name="Google Shape;4163;p35">
              <a:extLst>
                <a:ext uri="{FF2B5EF4-FFF2-40B4-BE49-F238E27FC236}">
                  <a16:creationId xmlns:a16="http://schemas.microsoft.com/office/drawing/2014/main" id="{F70D72AC-DF02-4475-B0B5-9D4246B6831B}"/>
                </a:ext>
              </a:extLst>
            </p:cNvPr>
            <p:cNvSpPr/>
            <p:nvPr/>
          </p:nvSpPr>
          <p:spPr>
            <a:xfrm>
              <a:off x="1560987" y="3882102"/>
              <a:ext cx="2398620" cy="2405577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solidFill>
                  <a:srgbClr val="EEEEEE">
                    <a:lumMod val="10000"/>
                  </a:srgbClr>
                </a:solidFill>
                <a:ea typeface="+mn-ea"/>
              </a:endParaRPr>
            </a:p>
          </p:txBody>
        </p:sp>
        <p:sp>
          <p:nvSpPr>
            <p:cNvPr id="23" name="Google Shape;4172;p35">
              <a:extLst>
                <a:ext uri="{FF2B5EF4-FFF2-40B4-BE49-F238E27FC236}">
                  <a16:creationId xmlns:a16="http://schemas.microsoft.com/office/drawing/2014/main" id="{9DB50C56-DA0C-4861-B378-7CF8167E1D7A}"/>
                </a:ext>
              </a:extLst>
            </p:cNvPr>
            <p:cNvSpPr/>
            <p:nvPr/>
          </p:nvSpPr>
          <p:spPr>
            <a:xfrm>
              <a:off x="1535586" y="3882102"/>
              <a:ext cx="2398620" cy="2405577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solidFill>
                  <a:srgbClr val="EEEEEE">
                    <a:lumMod val="10000"/>
                  </a:srgbClr>
                </a:solidFill>
                <a:ea typeface="+mn-ea"/>
              </a:endParaRPr>
            </a:p>
          </p:txBody>
        </p:sp>
      </p:grpSp>
      <p:sp>
        <p:nvSpPr>
          <p:cNvPr id="24" name="Line 4">
            <a:extLst>
              <a:ext uri="{FF2B5EF4-FFF2-40B4-BE49-F238E27FC236}">
                <a16:creationId xmlns:a16="http://schemas.microsoft.com/office/drawing/2014/main" id="{43D26468-D56D-4217-9CDE-BAD32C5424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241" y="3286943"/>
            <a:ext cx="2983373" cy="131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4050" kern="120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E576BFE1-CCE9-486B-99EC-7B7C37B13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79" y="2195292"/>
            <a:ext cx="3429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405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23E05B-A3DF-4A85-A176-A80318300DEA}"/>
              </a:ext>
            </a:extLst>
          </p:cNvPr>
          <p:cNvSpPr txBox="1"/>
          <p:nvPr/>
        </p:nvSpPr>
        <p:spPr>
          <a:xfrm>
            <a:off x="723242" y="1824397"/>
            <a:ext cx="29348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330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</a:t>
            </a:r>
            <a:r>
              <a:rPr lang="en-US" sz="3300" b="1" kern="120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lang="en-US" sz="330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15 </a:t>
            </a:r>
            <a:r>
              <a:rPr lang="en-US" sz="3300" b="1" kern="120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endParaRPr lang="en-US" sz="3300" b="1" kern="1200">
              <a:solidFill>
                <a:srgbClr val="16213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633730-DC98-4F2C-B32F-69C1EB4BB9BD}"/>
              </a:ext>
            </a:extLst>
          </p:cNvPr>
          <p:cNvSpPr txBox="1"/>
          <p:nvPr/>
        </p:nvSpPr>
        <p:spPr>
          <a:xfrm>
            <a:off x="895660" y="2573398"/>
            <a:ext cx="261642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</a:t>
            </a:r>
            <a:r>
              <a:rPr lang="en-US" sz="3300" b="1" kern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45</a:t>
            </a:r>
            <a:r>
              <a:rPr lang="en-US" sz="3300" b="1" kern="120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300" b="1" kern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sz="3300" b="1" kern="1200">
              <a:solidFill>
                <a:srgbClr val="EEEEEE">
                  <a:lumMod val="1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0" name="Google Shape;2735;p27">
            <a:extLst>
              <a:ext uri="{FF2B5EF4-FFF2-40B4-BE49-F238E27FC236}">
                <a16:creationId xmlns:a16="http://schemas.microsoft.com/office/drawing/2014/main" id="{A1A96AAA-4E30-458B-9950-6E190E3F0FBF}"/>
              </a:ext>
            </a:extLst>
          </p:cNvPr>
          <p:cNvGrpSpPr/>
          <p:nvPr/>
        </p:nvGrpSpPr>
        <p:grpSpPr>
          <a:xfrm>
            <a:off x="169512" y="1056489"/>
            <a:ext cx="583474" cy="1184368"/>
            <a:chOff x="7705685" y="3099257"/>
            <a:chExt cx="516989" cy="1049414"/>
          </a:xfrm>
        </p:grpSpPr>
        <p:sp>
          <p:nvSpPr>
            <p:cNvPr id="31" name="Google Shape;2736;p27">
              <a:extLst>
                <a:ext uri="{FF2B5EF4-FFF2-40B4-BE49-F238E27FC236}">
                  <a16:creationId xmlns:a16="http://schemas.microsoft.com/office/drawing/2014/main" id="{42B970E3-7870-48CD-910F-7D588C30C107}"/>
                </a:ext>
              </a:extLst>
            </p:cNvPr>
            <p:cNvSpPr/>
            <p:nvPr/>
          </p:nvSpPr>
          <p:spPr>
            <a:xfrm>
              <a:off x="7711259" y="3104815"/>
              <a:ext cx="506468" cy="1038296"/>
            </a:xfrm>
            <a:custGeom>
              <a:avLst/>
              <a:gdLst/>
              <a:ahLst/>
              <a:cxnLst/>
              <a:rect l="l" t="t" r="r" b="b"/>
              <a:pathLst>
                <a:path w="32254" h="66123" extrusionOk="0">
                  <a:moveTo>
                    <a:pt x="13469" y="1"/>
                  </a:moveTo>
                  <a:lnTo>
                    <a:pt x="13036" y="40"/>
                  </a:lnTo>
                  <a:lnTo>
                    <a:pt x="12602" y="158"/>
                  </a:lnTo>
                  <a:lnTo>
                    <a:pt x="12169" y="316"/>
                  </a:lnTo>
                  <a:lnTo>
                    <a:pt x="11815" y="552"/>
                  </a:lnTo>
                  <a:lnTo>
                    <a:pt x="6183" y="4963"/>
                  </a:lnTo>
                  <a:lnTo>
                    <a:pt x="5986" y="5160"/>
                  </a:lnTo>
                  <a:lnTo>
                    <a:pt x="5789" y="5357"/>
                  </a:lnTo>
                  <a:lnTo>
                    <a:pt x="5632" y="5554"/>
                  </a:lnTo>
                  <a:lnTo>
                    <a:pt x="5514" y="5790"/>
                  </a:lnTo>
                  <a:lnTo>
                    <a:pt x="5396" y="6026"/>
                  </a:lnTo>
                  <a:lnTo>
                    <a:pt x="5277" y="6262"/>
                  </a:lnTo>
                  <a:lnTo>
                    <a:pt x="5238" y="6538"/>
                  </a:lnTo>
                  <a:lnTo>
                    <a:pt x="5199" y="6814"/>
                  </a:lnTo>
                  <a:lnTo>
                    <a:pt x="5159" y="7089"/>
                  </a:lnTo>
                  <a:lnTo>
                    <a:pt x="4726" y="10791"/>
                  </a:lnTo>
                  <a:lnTo>
                    <a:pt x="4253" y="14493"/>
                  </a:lnTo>
                  <a:lnTo>
                    <a:pt x="3742" y="18195"/>
                  </a:lnTo>
                  <a:lnTo>
                    <a:pt x="3151" y="21897"/>
                  </a:lnTo>
                  <a:lnTo>
                    <a:pt x="2521" y="25599"/>
                  </a:lnTo>
                  <a:lnTo>
                    <a:pt x="1812" y="29301"/>
                  </a:lnTo>
                  <a:lnTo>
                    <a:pt x="1064" y="32963"/>
                  </a:lnTo>
                  <a:lnTo>
                    <a:pt x="276" y="36586"/>
                  </a:lnTo>
                  <a:lnTo>
                    <a:pt x="79" y="37610"/>
                  </a:lnTo>
                  <a:lnTo>
                    <a:pt x="0" y="37925"/>
                  </a:lnTo>
                  <a:lnTo>
                    <a:pt x="0" y="38280"/>
                  </a:lnTo>
                  <a:lnTo>
                    <a:pt x="40" y="38595"/>
                  </a:lnTo>
                  <a:lnTo>
                    <a:pt x="79" y="38910"/>
                  </a:lnTo>
                  <a:lnTo>
                    <a:pt x="197" y="39225"/>
                  </a:lnTo>
                  <a:lnTo>
                    <a:pt x="355" y="39540"/>
                  </a:lnTo>
                  <a:lnTo>
                    <a:pt x="552" y="39816"/>
                  </a:lnTo>
                  <a:lnTo>
                    <a:pt x="749" y="40052"/>
                  </a:lnTo>
                  <a:lnTo>
                    <a:pt x="945" y="40249"/>
                  </a:lnTo>
                  <a:lnTo>
                    <a:pt x="1182" y="40406"/>
                  </a:lnTo>
                  <a:lnTo>
                    <a:pt x="1379" y="40564"/>
                  </a:lnTo>
                  <a:lnTo>
                    <a:pt x="1654" y="40682"/>
                  </a:lnTo>
                  <a:lnTo>
                    <a:pt x="1891" y="40761"/>
                  </a:lnTo>
                  <a:lnTo>
                    <a:pt x="2166" y="40840"/>
                  </a:lnTo>
                  <a:lnTo>
                    <a:pt x="2403" y="40879"/>
                  </a:lnTo>
                  <a:lnTo>
                    <a:pt x="2954" y="40879"/>
                  </a:lnTo>
                  <a:lnTo>
                    <a:pt x="3190" y="40840"/>
                  </a:lnTo>
                  <a:lnTo>
                    <a:pt x="4214" y="40643"/>
                  </a:lnTo>
                  <a:lnTo>
                    <a:pt x="5277" y="40406"/>
                  </a:lnTo>
                  <a:lnTo>
                    <a:pt x="6498" y="40091"/>
                  </a:lnTo>
                  <a:lnTo>
                    <a:pt x="1260" y="62854"/>
                  </a:lnTo>
                  <a:lnTo>
                    <a:pt x="1182" y="63248"/>
                  </a:lnTo>
                  <a:lnTo>
                    <a:pt x="1182" y="63642"/>
                  </a:lnTo>
                  <a:lnTo>
                    <a:pt x="1260" y="64035"/>
                  </a:lnTo>
                  <a:lnTo>
                    <a:pt x="1379" y="64390"/>
                  </a:lnTo>
                  <a:lnTo>
                    <a:pt x="1536" y="64744"/>
                  </a:lnTo>
                  <a:lnTo>
                    <a:pt x="1733" y="65059"/>
                  </a:lnTo>
                  <a:lnTo>
                    <a:pt x="2009" y="65374"/>
                  </a:lnTo>
                  <a:lnTo>
                    <a:pt x="2324" y="65611"/>
                  </a:lnTo>
                  <a:lnTo>
                    <a:pt x="2678" y="65847"/>
                  </a:lnTo>
                  <a:lnTo>
                    <a:pt x="3072" y="66004"/>
                  </a:lnTo>
                  <a:lnTo>
                    <a:pt x="3466" y="66083"/>
                  </a:lnTo>
                  <a:lnTo>
                    <a:pt x="3860" y="66123"/>
                  </a:lnTo>
                  <a:lnTo>
                    <a:pt x="4253" y="66123"/>
                  </a:lnTo>
                  <a:lnTo>
                    <a:pt x="4608" y="66044"/>
                  </a:lnTo>
                  <a:lnTo>
                    <a:pt x="4962" y="65926"/>
                  </a:lnTo>
                  <a:lnTo>
                    <a:pt x="5277" y="65729"/>
                  </a:lnTo>
                  <a:lnTo>
                    <a:pt x="10279" y="62657"/>
                  </a:lnTo>
                  <a:lnTo>
                    <a:pt x="10555" y="62460"/>
                  </a:lnTo>
                  <a:lnTo>
                    <a:pt x="10830" y="62224"/>
                  </a:lnTo>
                  <a:lnTo>
                    <a:pt x="11027" y="61987"/>
                  </a:lnTo>
                  <a:lnTo>
                    <a:pt x="11224" y="61672"/>
                  </a:lnTo>
                  <a:lnTo>
                    <a:pt x="31899" y="25441"/>
                  </a:lnTo>
                  <a:lnTo>
                    <a:pt x="32057" y="25087"/>
                  </a:lnTo>
                  <a:lnTo>
                    <a:pt x="32175" y="24772"/>
                  </a:lnTo>
                  <a:lnTo>
                    <a:pt x="32214" y="24417"/>
                  </a:lnTo>
                  <a:lnTo>
                    <a:pt x="32254" y="24063"/>
                  </a:lnTo>
                  <a:lnTo>
                    <a:pt x="32214" y="23708"/>
                  </a:lnTo>
                  <a:lnTo>
                    <a:pt x="32136" y="23354"/>
                  </a:lnTo>
                  <a:lnTo>
                    <a:pt x="32018" y="23000"/>
                  </a:lnTo>
                  <a:lnTo>
                    <a:pt x="31821" y="22685"/>
                  </a:lnTo>
                  <a:lnTo>
                    <a:pt x="31624" y="22409"/>
                  </a:lnTo>
                  <a:lnTo>
                    <a:pt x="31387" y="22173"/>
                  </a:lnTo>
                  <a:lnTo>
                    <a:pt x="31151" y="21936"/>
                  </a:lnTo>
                  <a:lnTo>
                    <a:pt x="30875" y="21739"/>
                  </a:lnTo>
                  <a:lnTo>
                    <a:pt x="30560" y="21621"/>
                  </a:lnTo>
                  <a:lnTo>
                    <a:pt x="30245" y="21503"/>
                  </a:lnTo>
                  <a:lnTo>
                    <a:pt x="29891" y="21424"/>
                  </a:lnTo>
                  <a:lnTo>
                    <a:pt x="29418" y="21424"/>
                  </a:lnTo>
                  <a:lnTo>
                    <a:pt x="24456" y="21700"/>
                  </a:lnTo>
                  <a:lnTo>
                    <a:pt x="30600" y="7326"/>
                  </a:lnTo>
                  <a:lnTo>
                    <a:pt x="30718" y="7050"/>
                  </a:lnTo>
                  <a:lnTo>
                    <a:pt x="30797" y="6774"/>
                  </a:lnTo>
                  <a:lnTo>
                    <a:pt x="30836" y="6499"/>
                  </a:lnTo>
                  <a:lnTo>
                    <a:pt x="30836" y="6223"/>
                  </a:lnTo>
                  <a:lnTo>
                    <a:pt x="30797" y="5908"/>
                  </a:lnTo>
                  <a:lnTo>
                    <a:pt x="30757" y="5632"/>
                  </a:lnTo>
                  <a:lnTo>
                    <a:pt x="30679" y="5357"/>
                  </a:lnTo>
                  <a:lnTo>
                    <a:pt x="30560" y="5081"/>
                  </a:lnTo>
                  <a:lnTo>
                    <a:pt x="30403" y="4845"/>
                  </a:lnTo>
                  <a:lnTo>
                    <a:pt x="30245" y="4608"/>
                  </a:lnTo>
                  <a:lnTo>
                    <a:pt x="30048" y="4372"/>
                  </a:lnTo>
                  <a:lnTo>
                    <a:pt x="29812" y="4175"/>
                  </a:lnTo>
                  <a:lnTo>
                    <a:pt x="29576" y="4018"/>
                  </a:lnTo>
                  <a:lnTo>
                    <a:pt x="29340" y="3860"/>
                  </a:lnTo>
                  <a:lnTo>
                    <a:pt x="29064" y="3742"/>
                  </a:lnTo>
                  <a:lnTo>
                    <a:pt x="28788" y="3663"/>
                  </a:lnTo>
                  <a:lnTo>
                    <a:pt x="14099" y="79"/>
                  </a:lnTo>
                  <a:lnTo>
                    <a:pt x="137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2" name="Google Shape;2737;p27">
              <a:extLst>
                <a:ext uri="{FF2B5EF4-FFF2-40B4-BE49-F238E27FC236}">
                  <a16:creationId xmlns:a16="http://schemas.microsoft.com/office/drawing/2014/main" id="{A081D2AD-91D9-4952-9FC8-8840BD6FED46}"/>
                </a:ext>
              </a:extLst>
            </p:cNvPr>
            <p:cNvSpPr/>
            <p:nvPr/>
          </p:nvSpPr>
          <p:spPr>
            <a:xfrm>
              <a:off x="7705685" y="3099257"/>
              <a:ext cx="516989" cy="1049414"/>
            </a:xfrm>
            <a:custGeom>
              <a:avLst/>
              <a:gdLst/>
              <a:ahLst/>
              <a:cxnLst/>
              <a:rect l="l" t="t" r="r" b="b"/>
              <a:pathLst>
                <a:path w="32924" h="66831" extrusionOk="0">
                  <a:moveTo>
                    <a:pt x="13824" y="0"/>
                  </a:moveTo>
                  <a:lnTo>
                    <a:pt x="13430" y="40"/>
                  </a:lnTo>
                  <a:lnTo>
                    <a:pt x="13076" y="118"/>
                  </a:lnTo>
                  <a:lnTo>
                    <a:pt x="12721" y="237"/>
                  </a:lnTo>
                  <a:lnTo>
                    <a:pt x="12406" y="355"/>
                  </a:lnTo>
                  <a:lnTo>
                    <a:pt x="12288" y="473"/>
                  </a:lnTo>
                  <a:lnTo>
                    <a:pt x="12209" y="552"/>
                  </a:lnTo>
                  <a:lnTo>
                    <a:pt x="12209" y="709"/>
                  </a:lnTo>
                  <a:lnTo>
                    <a:pt x="12249" y="827"/>
                  </a:lnTo>
                  <a:lnTo>
                    <a:pt x="12288" y="906"/>
                  </a:lnTo>
                  <a:lnTo>
                    <a:pt x="12367" y="945"/>
                  </a:lnTo>
                  <a:lnTo>
                    <a:pt x="12564" y="985"/>
                  </a:lnTo>
                  <a:lnTo>
                    <a:pt x="12721" y="945"/>
                  </a:lnTo>
                  <a:lnTo>
                    <a:pt x="12957" y="827"/>
                  </a:lnTo>
                  <a:lnTo>
                    <a:pt x="13233" y="749"/>
                  </a:lnTo>
                  <a:lnTo>
                    <a:pt x="13548" y="709"/>
                  </a:lnTo>
                  <a:lnTo>
                    <a:pt x="13824" y="670"/>
                  </a:lnTo>
                  <a:lnTo>
                    <a:pt x="13981" y="670"/>
                  </a:lnTo>
                  <a:lnTo>
                    <a:pt x="14060" y="591"/>
                  </a:lnTo>
                  <a:lnTo>
                    <a:pt x="14139" y="473"/>
                  </a:lnTo>
                  <a:lnTo>
                    <a:pt x="14178" y="355"/>
                  </a:lnTo>
                  <a:lnTo>
                    <a:pt x="14139" y="237"/>
                  </a:lnTo>
                  <a:lnTo>
                    <a:pt x="14060" y="118"/>
                  </a:lnTo>
                  <a:lnTo>
                    <a:pt x="13942" y="40"/>
                  </a:lnTo>
                  <a:lnTo>
                    <a:pt x="13824" y="0"/>
                  </a:lnTo>
                  <a:close/>
                  <a:moveTo>
                    <a:pt x="15084" y="276"/>
                  </a:moveTo>
                  <a:lnTo>
                    <a:pt x="14966" y="315"/>
                  </a:lnTo>
                  <a:lnTo>
                    <a:pt x="14887" y="394"/>
                  </a:lnTo>
                  <a:lnTo>
                    <a:pt x="14808" y="512"/>
                  </a:lnTo>
                  <a:lnTo>
                    <a:pt x="14808" y="670"/>
                  </a:lnTo>
                  <a:lnTo>
                    <a:pt x="14848" y="788"/>
                  </a:lnTo>
                  <a:lnTo>
                    <a:pt x="14966" y="867"/>
                  </a:lnTo>
                  <a:lnTo>
                    <a:pt x="15084" y="906"/>
                  </a:lnTo>
                  <a:lnTo>
                    <a:pt x="16384" y="1260"/>
                  </a:lnTo>
                  <a:lnTo>
                    <a:pt x="16462" y="1260"/>
                  </a:lnTo>
                  <a:lnTo>
                    <a:pt x="16580" y="1221"/>
                  </a:lnTo>
                  <a:lnTo>
                    <a:pt x="16659" y="1182"/>
                  </a:lnTo>
                  <a:lnTo>
                    <a:pt x="16738" y="1103"/>
                  </a:lnTo>
                  <a:lnTo>
                    <a:pt x="16777" y="985"/>
                  </a:lnTo>
                  <a:lnTo>
                    <a:pt x="16777" y="867"/>
                  </a:lnTo>
                  <a:lnTo>
                    <a:pt x="16738" y="749"/>
                  </a:lnTo>
                  <a:lnTo>
                    <a:pt x="16659" y="630"/>
                  </a:lnTo>
                  <a:lnTo>
                    <a:pt x="16541" y="591"/>
                  </a:lnTo>
                  <a:lnTo>
                    <a:pt x="15242" y="276"/>
                  </a:lnTo>
                  <a:close/>
                  <a:moveTo>
                    <a:pt x="17723" y="906"/>
                  </a:moveTo>
                  <a:lnTo>
                    <a:pt x="17604" y="945"/>
                  </a:lnTo>
                  <a:lnTo>
                    <a:pt x="17486" y="1024"/>
                  </a:lnTo>
                  <a:lnTo>
                    <a:pt x="17447" y="1142"/>
                  </a:lnTo>
                  <a:lnTo>
                    <a:pt x="17447" y="1300"/>
                  </a:lnTo>
                  <a:lnTo>
                    <a:pt x="17486" y="1418"/>
                  </a:lnTo>
                  <a:lnTo>
                    <a:pt x="17565" y="1497"/>
                  </a:lnTo>
                  <a:lnTo>
                    <a:pt x="17683" y="1576"/>
                  </a:lnTo>
                  <a:lnTo>
                    <a:pt x="18983" y="1891"/>
                  </a:lnTo>
                  <a:lnTo>
                    <a:pt x="19180" y="1891"/>
                  </a:lnTo>
                  <a:lnTo>
                    <a:pt x="19258" y="1812"/>
                  </a:lnTo>
                  <a:lnTo>
                    <a:pt x="19337" y="1733"/>
                  </a:lnTo>
                  <a:lnTo>
                    <a:pt x="19377" y="1654"/>
                  </a:lnTo>
                  <a:lnTo>
                    <a:pt x="19377" y="1497"/>
                  </a:lnTo>
                  <a:lnTo>
                    <a:pt x="19337" y="1379"/>
                  </a:lnTo>
                  <a:lnTo>
                    <a:pt x="19258" y="1300"/>
                  </a:lnTo>
                  <a:lnTo>
                    <a:pt x="19140" y="1221"/>
                  </a:lnTo>
                  <a:lnTo>
                    <a:pt x="17841" y="906"/>
                  </a:lnTo>
                  <a:close/>
                  <a:moveTo>
                    <a:pt x="20322" y="1536"/>
                  </a:moveTo>
                  <a:lnTo>
                    <a:pt x="20204" y="1576"/>
                  </a:lnTo>
                  <a:lnTo>
                    <a:pt x="20085" y="1694"/>
                  </a:lnTo>
                  <a:lnTo>
                    <a:pt x="20046" y="1812"/>
                  </a:lnTo>
                  <a:lnTo>
                    <a:pt x="20046" y="1930"/>
                  </a:lnTo>
                  <a:lnTo>
                    <a:pt x="20085" y="2048"/>
                  </a:lnTo>
                  <a:lnTo>
                    <a:pt x="20164" y="2127"/>
                  </a:lnTo>
                  <a:lnTo>
                    <a:pt x="20282" y="2206"/>
                  </a:lnTo>
                  <a:lnTo>
                    <a:pt x="21582" y="2521"/>
                  </a:lnTo>
                  <a:lnTo>
                    <a:pt x="21779" y="2521"/>
                  </a:lnTo>
                  <a:lnTo>
                    <a:pt x="21858" y="2481"/>
                  </a:lnTo>
                  <a:lnTo>
                    <a:pt x="21936" y="2363"/>
                  </a:lnTo>
                  <a:lnTo>
                    <a:pt x="22015" y="2284"/>
                  </a:lnTo>
                  <a:lnTo>
                    <a:pt x="22015" y="2127"/>
                  </a:lnTo>
                  <a:lnTo>
                    <a:pt x="21976" y="2009"/>
                  </a:lnTo>
                  <a:lnTo>
                    <a:pt x="21858" y="1930"/>
                  </a:lnTo>
                  <a:lnTo>
                    <a:pt x="21739" y="1851"/>
                  </a:lnTo>
                  <a:lnTo>
                    <a:pt x="20440" y="1536"/>
                  </a:lnTo>
                  <a:close/>
                  <a:moveTo>
                    <a:pt x="11382" y="1142"/>
                  </a:moveTo>
                  <a:lnTo>
                    <a:pt x="11264" y="1182"/>
                  </a:lnTo>
                  <a:lnTo>
                    <a:pt x="10201" y="2048"/>
                  </a:lnTo>
                  <a:lnTo>
                    <a:pt x="10122" y="2127"/>
                  </a:lnTo>
                  <a:lnTo>
                    <a:pt x="10083" y="2245"/>
                  </a:lnTo>
                  <a:lnTo>
                    <a:pt x="10083" y="2363"/>
                  </a:lnTo>
                  <a:lnTo>
                    <a:pt x="10161" y="2481"/>
                  </a:lnTo>
                  <a:lnTo>
                    <a:pt x="10279" y="2599"/>
                  </a:lnTo>
                  <a:lnTo>
                    <a:pt x="10398" y="2639"/>
                  </a:lnTo>
                  <a:lnTo>
                    <a:pt x="10516" y="2599"/>
                  </a:lnTo>
                  <a:lnTo>
                    <a:pt x="10634" y="2560"/>
                  </a:lnTo>
                  <a:lnTo>
                    <a:pt x="11658" y="1733"/>
                  </a:lnTo>
                  <a:lnTo>
                    <a:pt x="11776" y="1615"/>
                  </a:lnTo>
                  <a:lnTo>
                    <a:pt x="11815" y="1497"/>
                  </a:lnTo>
                  <a:lnTo>
                    <a:pt x="11776" y="1379"/>
                  </a:lnTo>
                  <a:lnTo>
                    <a:pt x="11737" y="1260"/>
                  </a:lnTo>
                  <a:lnTo>
                    <a:pt x="11618" y="1182"/>
                  </a:lnTo>
                  <a:lnTo>
                    <a:pt x="11500" y="1142"/>
                  </a:lnTo>
                  <a:close/>
                  <a:moveTo>
                    <a:pt x="22921" y="2166"/>
                  </a:moveTo>
                  <a:lnTo>
                    <a:pt x="22803" y="2245"/>
                  </a:lnTo>
                  <a:lnTo>
                    <a:pt x="22724" y="2324"/>
                  </a:lnTo>
                  <a:lnTo>
                    <a:pt x="22645" y="2442"/>
                  </a:lnTo>
                  <a:lnTo>
                    <a:pt x="22645" y="2560"/>
                  </a:lnTo>
                  <a:lnTo>
                    <a:pt x="22685" y="2678"/>
                  </a:lnTo>
                  <a:lnTo>
                    <a:pt x="22763" y="2796"/>
                  </a:lnTo>
                  <a:lnTo>
                    <a:pt x="22882" y="2836"/>
                  </a:lnTo>
                  <a:lnTo>
                    <a:pt x="24181" y="3151"/>
                  </a:lnTo>
                  <a:lnTo>
                    <a:pt x="24260" y="3190"/>
                  </a:lnTo>
                  <a:lnTo>
                    <a:pt x="24378" y="3151"/>
                  </a:lnTo>
                  <a:lnTo>
                    <a:pt x="24496" y="3111"/>
                  </a:lnTo>
                  <a:lnTo>
                    <a:pt x="24575" y="3033"/>
                  </a:lnTo>
                  <a:lnTo>
                    <a:pt x="24614" y="2915"/>
                  </a:lnTo>
                  <a:lnTo>
                    <a:pt x="24614" y="2796"/>
                  </a:lnTo>
                  <a:lnTo>
                    <a:pt x="24575" y="2678"/>
                  </a:lnTo>
                  <a:lnTo>
                    <a:pt x="24496" y="2560"/>
                  </a:lnTo>
                  <a:lnTo>
                    <a:pt x="24378" y="2521"/>
                  </a:lnTo>
                  <a:lnTo>
                    <a:pt x="23039" y="2206"/>
                  </a:lnTo>
                  <a:lnTo>
                    <a:pt x="22921" y="2166"/>
                  </a:lnTo>
                  <a:close/>
                  <a:moveTo>
                    <a:pt x="25520" y="2836"/>
                  </a:moveTo>
                  <a:lnTo>
                    <a:pt x="25402" y="2875"/>
                  </a:lnTo>
                  <a:lnTo>
                    <a:pt x="25323" y="2954"/>
                  </a:lnTo>
                  <a:lnTo>
                    <a:pt x="25244" y="3072"/>
                  </a:lnTo>
                  <a:lnTo>
                    <a:pt x="25244" y="3230"/>
                  </a:lnTo>
                  <a:lnTo>
                    <a:pt x="25284" y="3348"/>
                  </a:lnTo>
                  <a:lnTo>
                    <a:pt x="25402" y="3426"/>
                  </a:lnTo>
                  <a:lnTo>
                    <a:pt x="25520" y="3466"/>
                  </a:lnTo>
                  <a:lnTo>
                    <a:pt x="26820" y="3820"/>
                  </a:lnTo>
                  <a:lnTo>
                    <a:pt x="26898" y="3820"/>
                  </a:lnTo>
                  <a:lnTo>
                    <a:pt x="26977" y="3781"/>
                  </a:lnTo>
                  <a:lnTo>
                    <a:pt x="27095" y="3742"/>
                  </a:lnTo>
                  <a:lnTo>
                    <a:pt x="27174" y="3663"/>
                  </a:lnTo>
                  <a:lnTo>
                    <a:pt x="27214" y="3545"/>
                  </a:lnTo>
                  <a:lnTo>
                    <a:pt x="27214" y="3426"/>
                  </a:lnTo>
                  <a:lnTo>
                    <a:pt x="27174" y="3308"/>
                  </a:lnTo>
                  <a:lnTo>
                    <a:pt x="27095" y="3190"/>
                  </a:lnTo>
                  <a:lnTo>
                    <a:pt x="26977" y="3151"/>
                  </a:lnTo>
                  <a:lnTo>
                    <a:pt x="25678" y="2836"/>
                  </a:lnTo>
                  <a:close/>
                  <a:moveTo>
                    <a:pt x="9256" y="2796"/>
                  </a:moveTo>
                  <a:lnTo>
                    <a:pt x="9137" y="2875"/>
                  </a:lnTo>
                  <a:lnTo>
                    <a:pt x="8074" y="3702"/>
                  </a:lnTo>
                  <a:lnTo>
                    <a:pt x="7995" y="3781"/>
                  </a:lnTo>
                  <a:lnTo>
                    <a:pt x="7956" y="3899"/>
                  </a:lnTo>
                  <a:lnTo>
                    <a:pt x="7995" y="4057"/>
                  </a:lnTo>
                  <a:lnTo>
                    <a:pt x="8035" y="4175"/>
                  </a:lnTo>
                  <a:lnTo>
                    <a:pt x="8153" y="4253"/>
                  </a:lnTo>
                  <a:lnTo>
                    <a:pt x="8310" y="4293"/>
                  </a:lnTo>
                  <a:lnTo>
                    <a:pt x="8389" y="4253"/>
                  </a:lnTo>
                  <a:lnTo>
                    <a:pt x="8507" y="4214"/>
                  </a:lnTo>
                  <a:lnTo>
                    <a:pt x="9571" y="3387"/>
                  </a:lnTo>
                  <a:lnTo>
                    <a:pt x="9649" y="3269"/>
                  </a:lnTo>
                  <a:lnTo>
                    <a:pt x="9689" y="3151"/>
                  </a:lnTo>
                  <a:lnTo>
                    <a:pt x="9689" y="3033"/>
                  </a:lnTo>
                  <a:lnTo>
                    <a:pt x="9610" y="2915"/>
                  </a:lnTo>
                  <a:lnTo>
                    <a:pt x="9531" y="2836"/>
                  </a:lnTo>
                  <a:lnTo>
                    <a:pt x="9413" y="2796"/>
                  </a:lnTo>
                  <a:close/>
                  <a:moveTo>
                    <a:pt x="28119" y="3466"/>
                  </a:moveTo>
                  <a:lnTo>
                    <a:pt x="28001" y="3505"/>
                  </a:lnTo>
                  <a:lnTo>
                    <a:pt x="27922" y="3584"/>
                  </a:lnTo>
                  <a:lnTo>
                    <a:pt x="27883" y="3702"/>
                  </a:lnTo>
                  <a:lnTo>
                    <a:pt x="27844" y="3860"/>
                  </a:lnTo>
                  <a:lnTo>
                    <a:pt x="27922" y="3978"/>
                  </a:lnTo>
                  <a:lnTo>
                    <a:pt x="28001" y="4057"/>
                  </a:lnTo>
                  <a:lnTo>
                    <a:pt x="28119" y="4135"/>
                  </a:lnTo>
                  <a:lnTo>
                    <a:pt x="29064" y="4372"/>
                  </a:lnTo>
                  <a:lnTo>
                    <a:pt x="29380" y="4450"/>
                  </a:lnTo>
                  <a:lnTo>
                    <a:pt x="29498" y="4490"/>
                  </a:lnTo>
                  <a:lnTo>
                    <a:pt x="29576" y="4450"/>
                  </a:lnTo>
                  <a:lnTo>
                    <a:pt x="29655" y="4411"/>
                  </a:lnTo>
                  <a:lnTo>
                    <a:pt x="29734" y="4372"/>
                  </a:lnTo>
                  <a:lnTo>
                    <a:pt x="29813" y="4253"/>
                  </a:lnTo>
                  <a:lnTo>
                    <a:pt x="29813" y="4135"/>
                  </a:lnTo>
                  <a:lnTo>
                    <a:pt x="29813" y="4017"/>
                  </a:lnTo>
                  <a:lnTo>
                    <a:pt x="29734" y="3899"/>
                  </a:lnTo>
                  <a:lnTo>
                    <a:pt x="29616" y="3820"/>
                  </a:lnTo>
                  <a:lnTo>
                    <a:pt x="29222" y="3702"/>
                  </a:lnTo>
                  <a:lnTo>
                    <a:pt x="28277" y="3466"/>
                  </a:lnTo>
                  <a:close/>
                  <a:moveTo>
                    <a:pt x="7168" y="4450"/>
                  </a:moveTo>
                  <a:lnTo>
                    <a:pt x="7050" y="4529"/>
                  </a:lnTo>
                  <a:lnTo>
                    <a:pt x="6341" y="5081"/>
                  </a:lnTo>
                  <a:lnTo>
                    <a:pt x="5947" y="5396"/>
                  </a:lnTo>
                  <a:lnTo>
                    <a:pt x="5908" y="5514"/>
                  </a:lnTo>
                  <a:lnTo>
                    <a:pt x="5869" y="5671"/>
                  </a:lnTo>
                  <a:lnTo>
                    <a:pt x="5908" y="5789"/>
                  </a:lnTo>
                  <a:lnTo>
                    <a:pt x="5987" y="5908"/>
                  </a:lnTo>
                  <a:lnTo>
                    <a:pt x="6105" y="5947"/>
                  </a:lnTo>
                  <a:lnTo>
                    <a:pt x="6223" y="5986"/>
                  </a:lnTo>
                  <a:lnTo>
                    <a:pt x="6341" y="5947"/>
                  </a:lnTo>
                  <a:lnTo>
                    <a:pt x="6459" y="5868"/>
                  </a:lnTo>
                  <a:lnTo>
                    <a:pt x="6735" y="5592"/>
                  </a:lnTo>
                  <a:lnTo>
                    <a:pt x="7444" y="5041"/>
                  </a:lnTo>
                  <a:lnTo>
                    <a:pt x="7523" y="4962"/>
                  </a:lnTo>
                  <a:lnTo>
                    <a:pt x="7562" y="4805"/>
                  </a:lnTo>
                  <a:lnTo>
                    <a:pt x="7562" y="4687"/>
                  </a:lnTo>
                  <a:lnTo>
                    <a:pt x="7523" y="4569"/>
                  </a:lnTo>
                  <a:lnTo>
                    <a:pt x="7405" y="4490"/>
                  </a:lnTo>
                  <a:lnTo>
                    <a:pt x="7286" y="4450"/>
                  </a:lnTo>
                  <a:close/>
                  <a:moveTo>
                    <a:pt x="30600" y="4569"/>
                  </a:moveTo>
                  <a:lnTo>
                    <a:pt x="30482" y="4608"/>
                  </a:lnTo>
                  <a:lnTo>
                    <a:pt x="30364" y="4647"/>
                  </a:lnTo>
                  <a:lnTo>
                    <a:pt x="30246" y="4765"/>
                  </a:lnTo>
                  <a:lnTo>
                    <a:pt x="30246" y="4884"/>
                  </a:lnTo>
                  <a:lnTo>
                    <a:pt x="30246" y="5002"/>
                  </a:lnTo>
                  <a:lnTo>
                    <a:pt x="30285" y="5120"/>
                  </a:lnTo>
                  <a:lnTo>
                    <a:pt x="30482" y="5356"/>
                  </a:lnTo>
                  <a:lnTo>
                    <a:pt x="30600" y="5592"/>
                  </a:lnTo>
                  <a:lnTo>
                    <a:pt x="30718" y="5868"/>
                  </a:lnTo>
                  <a:lnTo>
                    <a:pt x="30797" y="6183"/>
                  </a:lnTo>
                  <a:lnTo>
                    <a:pt x="30837" y="6301"/>
                  </a:lnTo>
                  <a:lnTo>
                    <a:pt x="30915" y="6380"/>
                  </a:lnTo>
                  <a:lnTo>
                    <a:pt x="31034" y="6419"/>
                  </a:lnTo>
                  <a:lnTo>
                    <a:pt x="31112" y="6459"/>
                  </a:lnTo>
                  <a:lnTo>
                    <a:pt x="31191" y="6459"/>
                  </a:lnTo>
                  <a:lnTo>
                    <a:pt x="31309" y="6419"/>
                  </a:lnTo>
                  <a:lnTo>
                    <a:pt x="31427" y="6301"/>
                  </a:lnTo>
                  <a:lnTo>
                    <a:pt x="31467" y="6183"/>
                  </a:lnTo>
                  <a:lnTo>
                    <a:pt x="31467" y="6065"/>
                  </a:lnTo>
                  <a:lnTo>
                    <a:pt x="31349" y="5671"/>
                  </a:lnTo>
                  <a:lnTo>
                    <a:pt x="31191" y="5277"/>
                  </a:lnTo>
                  <a:lnTo>
                    <a:pt x="31034" y="5002"/>
                  </a:lnTo>
                  <a:lnTo>
                    <a:pt x="30837" y="4726"/>
                  </a:lnTo>
                  <a:lnTo>
                    <a:pt x="30718" y="4608"/>
                  </a:lnTo>
                  <a:lnTo>
                    <a:pt x="30600" y="4569"/>
                  </a:lnTo>
                  <a:close/>
                  <a:moveTo>
                    <a:pt x="5554" y="6498"/>
                  </a:moveTo>
                  <a:lnTo>
                    <a:pt x="5435" y="6538"/>
                  </a:lnTo>
                  <a:lnTo>
                    <a:pt x="5317" y="6616"/>
                  </a:lnTo>
                  <a:lnTo>
                    <a:pt x="5278" y="6735"/>
                  </a:lnTo>
                  <a:lnTo>
                    <a:pt x="5199" y="7128"/>
                  </a:lnTo>
                  <a:lnTo>
                    <a:pt x="5081" y="8113"/>
                  </a:lnTo>
                  <a:lnTo>
                    <a:pt x="5120" y="8231"/>
                  </a:lnTo>
                  <a:lnTo>
                    <a:pt x="5160" y="8349"/>
                  </a:lnTo>
                  <a:lnTo>
                    <a:pt x="5278" y="8428"/>
                  </a:lnTo>
                  <a:lnTo>
                    <a:pt x="5396" y="8467"/>
                  </a:lnTo>
                  <a:lnTo>
                    <a:pt x="5554" y="8467"/>
                  </a:lnTo>
                  <a:lnTo>
                    <a:pt x="5672" y="8389"/>
                  </a:lnTo>
                  <a:lnTo>
                    <a:pt x="5711" y="8310"/>
                  </a:lnTo>
                  <a:lnTo>
                    <a:pt x="5751" y="8192"/>
                  </a:lnTo>
                  <a:lnTo>
                    <a:pt x="5869" y="7207"/>
                  </a:lnTo>
                  <a:lnTo>
                    <a:pt x="5908" y="6892"/>
                  </a:lnTo>
                  <a:lnTo>
                    <a:pt x="5908" y="6774"/>
                  </a:lnTo>
                  <a:lnTo>
                    <a:pt x="5869" y="6656"/>
                  </a:lnTo>
                  <a:lnTo>
                    <a:pt x="5790" y="6538"/>
                  </a:lnTo>
                  <a:lnTo>
                    <a:pt x="5672" y="6498"/>
                  </a:lnTo>
                  <a:close/>
                  <a:moveTo>
                    <a:pt x="31034" y="7128"/>
                  </a:moveTo>
                  <a:lnTo>
                    <a:pt x="30915" y="7168"/>
                  </a:lnTo>
                  <a:lnTo>
                    <a:pt x="30797" y="7247"/>
                  </a:lnTo>
                  <a:lnTo>
                    <a:pt x="30718" y="7365"/>
                  </a:lnTo>
                  <a:lnTo>
                    <a:pt x="30640" y="7562"/>
                  </a:lnTo>
                  <a:lnTo>
                    <a:pt x="30246" y="8546"/>
                  </a:lnTo>
                  <a:lnTo>
                    <a:pt x="30207" y="8704"/>
                  </a:lnTo>
                  <a:lnTo>
                    <a:pt x="30246" y="8822"/>
                  </a:lnTo>
                  <a:lnTo>
                    <a:pt x="30285" y="8901"/>
                  </a:lnTo>
                  <a:lnTo>
                    <a:pt x="30403" y="8979"/>
                  </a:lnTo>
                  <a:lnTo>
                    <a:pt x="30522" y="9019"/>
                  </a:lnTo>
                  <a:lnTo>
                    <a:pt x="30640" y="9019"/>
                  </a:lnTo>
                  <a:lnTo>
                    <a:pt x="30718" y="8979"/>
                  </a:lnTo>
                  <a:lnTo>
                    <a:pt x="30797" y="8901"/>
                  </a:lnTo>
                  <a:lnTo>
                    <a:pt x="30837" y="8822"/>
                  </a:lnTo>
                  <a:lnTo>
                    <a:pt x="31270" y="7837"/>
                  </a:lnTo>
                  <a:lnTo>
                    <a:pt x="31388" y="7562"/>
                  </a:lnTo>
                  <a:lnTo>
                    <a:pt x="31388" y="7404"/>
                  </a:lnTo>
                  <a:lnTo>
                    <a:pt x="31349" y="7286"/>
                  </a:lnTo>
                  <a:lnTo>
                    <a:pt x="31270" y="7207"/>
                  </a:lnTo>
                  <a:lnTo>
                    <a:pt x="31152" y="7128"/>
                  </a:lnTo>
                  <a:close/>
                  <a:moveTo>
                    <a:pt x="5199" y="9137"/>
                  </a:moveTo>
                  <a:lnTo>
                    <a:pt x="5081" y="9216"/>
                  </a:lnTo>
                  <a:lnTo>
                    <a:pt x="5002" y="9334"/>
                  </a:lnTo>
                  <a:lnTo>
                    <a:pt x="4963" y="9452"/>
                  </a:lnTo>
                  <a:lnTo>
                    <a:pt x="4805" y="10791"/>
                  </a:lnTo>
                  <a:lnTo>
                    <a:pt x="4805" y="10909"/>
                  </a:lnTo>
                  <a:lnTo>
                    <a:pt x="4845" y="11027"/>
                  </a:lnTo>
                  <a:lnTo>
                    <a:pt x="4963" y="11106"/>
                  </a:lnTo>
                  <a:lnTo>
                    <a:pt x="5081" y="11145"/>
                  </a:lnTo>
                  <a:lnTo>
                    <a:pt x="5239" y="11145"/>
                  </a:lnTo>
                  <a:lnTo>
                    <a:pt x="5357" y="11067"/>
                  </a:lnTo>
                  <a:lnTo>
                    <a:pt x="5435" y="10988"/>
                  </a:lnTo>
                  <a:lnTo>
                    <a:pt x="5475" y="10870"/>
                  </a:lnTo>
                  <a:lnTo>
                    <a:pt x="5632" y="9531"/>
                  </a:lnTo>
                  <a:lnTo>
                    <a:pt x="5593" y="9373"/>
                  </a:lnTo>
                  <a:lnTo>
                    <a:pt x="5554" y="9255"/>
                  </a:lnTo>
                  <a:lnTo>
                    <a:pt x="5435" y="9176"/>
                  </a:lnTo>
                  <a:lnTo>
                    <a:pt x="5317" y="9137"/>
                  </a:lnTo>
                  <a:close/>
                  <a:moveTo>
                    <a:pt x="30010" y="9570"/>
                  </a:moveTo>
                  <a:lnTo>
                    <a:pt x="29891" y="9609"/>
                  </a:lnTo>
                  <a:lnTo>
                    <a:pt x="29773" y="9688"/>
                  </a:lnTo>
                  <a:lnTo>
                    <a:pt x="29695" y="9806"/>
                  </a:lnTo>
                  <a:lnTo>
                    <a:pt x="29183" y="11027"/>
                  </a:lnTo>
                  <a:lnTo>
                    <a:pt x="29143" y="11145"/>
                  </a:lnTo>
                  <a:lnTo>
                    <a:pt x="29183" y="11263"/>
                  </a:lnTo>
                  <a:lnTo>
                    <a:pt x="29222" y="11382"/>
                  </a:lnTo>
                  <a:lnTo>
                    <a:pt x="29340" y="11460"/>
                  </a:lnTo>
                  <a:lnTo>
                    <a:pt x="29498" y="11500"/>
                  </a:lnTo>
                  <a:lnTo>
                    <a:pt x="29576" y="11460"/>
                  </a:lnTo>
                  <a:lnTo>
                    <a:pt x="29655" y="11421"/>
                  </a:lnTo>
                  <a:lnTo>
                    <a:pt x="29734" y="11382"/>
                  </a:lnTo>
                  <a:lnTo>
                    <a:pt x="29773" y="11303"/>
                  </a:lnTo>
                  <a:lnTo>
                    <a:pt x="30325" y="10043"/>
                  </a:lnTo>
                  <a:lnTo>
                    <a:pt x="30364" y="9924"/>
                  </a:lnTo>
                  <a:lnTo>
                    <a:pt x="30325" y="9806"/>
                  </a:lnTo>
                  <a:lnTo>
                    <a:pt x="30246" y="9688"/>
                  </a:lnTo>
                  <a:lnTo>
                    <a:pt x="30128" y="9609"/>
                  </a:lnTo>
                  <a:lnTo>
                    <a:pt x="30010" y="9570"/>
                  </a:lnTo>
                  <a:close/>
                  <a:moveTo>
                    <a:pt x="4884" y="11815"/>
                  </a:moveTo>
                  <a:lnTo>
                    <a:pt x="4766" y="11894"/>
                  </a:lnTo>
                  <a:lnTo>
                    <a:pt x="4687" y="11972"/>
                  </a:lnTo>
                  <a:lnTo>
                    <a:pt x="4648" y="12090"/>
                  </a:lnTo>
                  <a:lnTo>
                    <a:pt x="4451" y="13429"/>
                  </a:lnTo>
                  <a:lnTo>
                    <a:pt x="4490" y="13587"/>
                  </a:lnTo>
                  <a:lnTo>
                    <a:pt x="4530" y="13666"/>
                  </a:lnTo>
                  <a:lnTo>
                    <a:pt x="4608" y="13784"/>
                  </a:lnTo>
                  <a:lnTo>
                    <a:pt x="4766" y="13823"/>
                  </a:lnTo>
                  <a:lnTo>
                    <a:pt x="4805" y="13823"/>
                  </a:lnTo>
                  <a:lnTo>
                    <a:pt x="4924" y="13784"/>
                  </a:lnTo>
                  <a:lnTo>
                    <a:pt x="5002" y="13744"/>
                  </a:lnTo>
                  <a:lnTo>
                    <a:pt x="5081" y="13626"/>
                  </a:lnTo>
                  <a:lnTo>
                    <a:pt x="5120" y="13508"/>
                  </a:lnTo>
                  <a:lnTo>
                    <a:pt x="5317" y="12169"/>
                  </a:lnTo>
                  <a:lnTo>
                    <a:pt x="5278" y="12051"/>
                  </a:lnTo>
                  <a:lnTo>
                    <a:pt x="5239" y="11933"/>
                  </a:lnTo>
                  <a:lnTo>
                    <a:pt x="5120" y="11854"/>
                  </a:lnTo>
                  <a:lnTo>
                    <a:pt x="5002" y="11815"/>
                  </a:lnTo>
                  <a:close/>
                  <a:moveTo>
                    <a:pt x="28946" y="12051"/>
                  </a:moveTo>
                  <a:lnTo>
                    <a:pt x="28828" y="12090"/>
                  </a:lnTo>
                  <a:lnTo>
                    <a:pt x="28710" y="12130"/>
                  </a:lnTo>
                  <a:lnTo>
                    <a:pt x="28631" y="12248"/>
                  </a:lnTo>
                  <a:lnTo>
                    <a:pt x="28119" y="13469"/>
                  </a:lnTo>
                  <a:lnTo>
                    <a:pt x="28080" y="13626"/>
                  </a:lnTo>
                  <a:lnTo>
                    <a:pt x="28119" y="13744"/>
                  </a:lnTo>
                  <a:lnTo>
                    <a:pt x="28159" y="13863"/>
                  </a:lnTo>
                  <a:lnTo>
                    <a:pt x="28277" y="13941"/>
                  </a:lnTo>
                  <a:lnTo>
                    <a:pt x="28513" y="13941"/>
                  </a:lnTo>
                  <a:lnTo>
                    <a:pt x="28592" y="13902"/>
                  </a:lnTo>
                  <a:lnTo>
                    <a:pt x="28671" y="13823"/>
                  </a:lnTo>
                  <a:lnTo>
                    <a:pt x="28710" y="13744"/>
                  </a:lnTo>
                  <a:lnTo>
                    <a:pt x="29261" y="12524"/>
                  </a:lnTo>
                  <a:lnTo>
                    <a:pt x="29301" y="12406"/>
                  </a:lnTo>
                  <a:lnTo>
                    <a:pt x="29261" y="12248"/>
                  </a:lnTo>
                  <a:lnTo>
                    <a:pt x="29183" y="12169"/>
                  </a:lnTo>
                  <a:lnTo>
                    <a:pt x="29064" y="12090"/>
                  </a:lnTo>
                  <a:lnTo>
                    <a:pt x="28946" y="12051"/>
                  </a:lnTo>
                  <a:close/>
                  <a:moveTo>
                    <a:pt x="27765" y="14532"/>
                  </a:moveTo>
                  <a:lnTo>
                    <a:pt x="27647" y="14611"/>
                  </a:lnTo>
                  <a:lnTo>
                    <a:pt x="27568" y="14729"/>
                  </a:lnTo>
                  <a:lnTo>
                    <a:pt x="27056" y="15950"/>
                  </a:lnTo>
                  <a:lnTo>
                    <a:pt x="27017" y="16068"/>
                  </a:lnTo>
                  <a:lnTo>
                    <a:pt x="27056" y="16226"/>
                  </a:lnTo>
                  <a:lnTo>
                    <a:pt x="27135" y="16304"/>
                  </a:lnTo>
                  <a:lnTo>
                    <a:pt x="27214" y="16383"/>
                  </a:lnTo>
                  <a:lnTo>
                    <a:pt x="27371" y="16422"/>
                  </a:lnTo>
                  <a:lnTo>
                    <a:pt x="27450" y="16422"/>
                  </a:lnTo>
                  <a:lnTo>
                    <a:pt x="27529" y="16383"/>
                  </a:lnTo>
                  <a:lnTo>
                    <a:pt x="27607" y="16304"/>
                  </a:lnTo>
                  <a:lnTo>
                    <a:pt x="27686" y="16226"/>
                  </a:lnTo>
                  <a:lnTo>
                    <a:pt x="28198" y="15005"/>
                  </a:lnTo>
                  <a:lnTo>
                    <a:pt x="28237" y="14847"/>
                  </a:lnTo>
                  <a:lnTo>
                    <a:pt x="28198" y="14729"/>
                  </a:lnTo>
                  <a:lnTo>
                    <a:pt x="28119" y="14611"/>
                  </a:lnTo>
                  <a:lnTo>
                    <a:pt x="28041" y="14532"/>
                  </a:lnTo>
                  <a:close/>
                  <a:moveTo>
                    <a:pt x="4530" y="14493"/>
                  </a:moveTo>
                  <a:lnTo>
                    <a:pt x="4412" y="14532"/>
                  </a:lnTo>
                  <a:lnTo>
                    <a:pt x="4333" y="14650"/>
                  </a:lnTo>
                  <a:lnTo>
                    <a:pt x="4293" y="14768"/>
                  </a:lnTo>
                  <a:lnTo>
                    <a:pt x="4097" y="16107"/>
                  </a:lnTo>
                  <a:lnTo>
                    <a:pt x="4097" y="16226"/>
                  </a:lnTo>
                  <a:lnTo>
                    <a:pt x="4175" y="16344"/>
                  </a:lnTo>
                  <a:lnTo>
                    <a:pt x="4254" y="16422"/>
                  </a:lnTo>
                  <a:lnTo>
                    <a:pt x="4372" y="16462"/>
                  </a:lnTo>
                  <a:lnTo>
                    <a:pt x="4569" y="16462"/>
                  </a:lnTo>
                  <a:lnTo>
                    <a:pt x="4648" y="16383"/>
                  </a:lnTo>
                  <a:lnTo>
                    <a:pt x="4727" y="16304"/>
                  </a:lnTo>
                  <a:lnTo>
                    <a:pt x="4766" y="16186"/>
                  </a:lnTo>
                  <a:lnTo>
                    <a:pt x="4963" y="14847"/>
                  </a:lnTo>
                  <a:lnTo>
                    <a:pt x="4963" y="14729"/>
                  </a:lnTo>
                  <a:lnTo>
                    <a:pt x="4884" y="14611"/>
                  </a:lnTo>
                  <a:lnTo>
                    <a:pt x="4805" y="14532"/>
                  </a:lnTo>
                  <a:lnTo>
                    <a:pt x="4648" y="14493"/>
                  </a:lnTo>
                  <a:close/>
                  <a:moveTo>
                    <a:pt x="26820" y="16974"/>
                  </a:moveTo>
                  <a:lnTo>
                    <a:pt x="26702" y="17013"/>
                  </a:lnTo>
                  <a:lnTo>
                    <a:pt x="26583" y="17092"/>
                  </a:lnTo>
                  <a:lnTo>
                    <a:pt x="26505" y="17171"/>
                  </a:lnTo>
                  <a:lnTo>
                    <a:pt x="25993" y="18431"/>
                  </a:lnTo>
                  <a:lnTo>
                    <a:pt x="25953" y="18549"/>
                  </a:lnTo>
                  <a:lnTo>
                    <a:pt x="25993" y="18667"/>
                  </a:lnTo>
                  <a:lnTo>
                    <a:pt x="26071" y="18785"/>
                  </a:lnTo>
                  <a:lnTo>
                    <a:pt x="26150" y="18864"/>
                  </a:lnTo>
                  <a:lnTo>
                    <a:pt x="26308" y="18903"/>
                  </a:lnTo>
                  <a:lnTo>
                    <a:pt x="26387" y="18864"/>
                  </a:lnTo>
                  <a:lnTo>
                    <a:pt x="26465" y="18825"/>
                  </a:lnTo>
                  <a:lnTo>
                    <a:pt x="26544" y="18785"/>
                  </a:lnTo>
                  <a:lnTo>
                    <a:pt x="26623" y="18667"/>
                  </a:lnTo>
                  <a:lnTo>
                    <a:pt x="27135" y="17446"/>
                  </a:lnTo>
                  <a:lnTo>
                    <a:pt x="27174" y="17328"/>
                  </a:lnTo>
                  <a:lnTo>
                    <a:pt x="27135" y="17210"/>
                  </a:lnTo>
                  <a:lnTo>
                    <a:pt x="27056" y="17092"/>
                  </a:lnTo>
                  <a:lnTo>
                    <a:pt x="26977" y="17013"/>
                  </a:lnTo>
                  <a:lnTo>
                    <a:pt x="26820" y="16974"/>
                  </a:lnTo>
                  <a:close/>
                  <a:moveTo>
                    <a:pt x="4175" y="17131"/>
                  </a:moveTo>
                  <a:lnTo>
                    <a:pt x="4057" y="17210"/>
                  </a:lnTo>
                  <a:lnTo>
                    <a:pt x="3978" y="17289"/>
                  </a:lnTo>
                  <a:lnTo>
                    <a:pt x="3900" y="17407"/>
                  </a:lnTo>
                  <a:lnTo>
                    <a:pt x="3703" y="18746"/>
                  </a:lnTo>
                  <a:lnTo>
                    <a:pt x="3742" y="18864"/>
                  </a:lnTo>
                  <a:lnTo>
                    <a:pt x="3781" y="18982"/>
                  </a:lnTo>
                  <a:lnTo>
                    <a:pt x="3860" y="19100"/>
                  </a:lnTo>
                  <a:lnTo>
                    <a:pt x="4018" y="19140"/>
                  </a:lnTo>
                  <a:lnTo>
                    <a:pt x="4057" y="19140"/>
                  </a:lnTo>
                  <a:lnTo>
                    <a:pt x="4175" y="19100"/>
                  </a:lnTo>
                  <a:lnTo>
                    <a:pt x="4254" y="19061"/>
                  </a:lnTo>
                  <a:lnTo>
                    <a:pt x="4333" y="18982"/>
                  </a:lnTo>
                  <a:lnTo>
                    <a:pt x="4372" y="18864"/>
                  </a:lnTo>
                  <a:lnTo>
                    <a:pt x="4569" y="17525"/>
                  </a:lnTo>
                  <a:lnTo>
                    <a:pt x="4569" y="17368"/>
                  </a:lnTo>
                  <a:lnTo>
                    <a:pt x="4530" y="17249"/>
                  </a:lnTo>
                  <a:lnTo>
                    <a:pt x="4412" y="17171"/>
                  </a:lnTo>
                  <a:lnTo>
                    <a:pt x="4293" y="17131"/>
                  </a:lnTo>
                  <a:close/>
                  <a:moveTo>
                    <a:pt x="25756" y="19455"/>
                  </a:moveTo>
                  <a:lnTo>
                    <a:pt x="25638" y="19494"/>
                  </a:lnTo>
                  <a:lnTo>
                    <a:pt x="25520" y="19534"/>
                  </a:lnTo>
                  <a:lnTo>
                    <a:pt x="25441" y="19652"/>
                  </a:lnTo>
                  <a:lnTo>
                    <a:pt x="24929" y="20873"/>
                  </a:lnTo>
                  <a:lnTo>
                    <a:pt x="24890" y="21030"/>
                  </a:lnTo>
                  <a:lnTo>
                    <a:pt x="24929" y="21148"/>
                  </a:lnTo>
                  <a:lnTo>
                    <a:pt x="25008" y="21266"/>
                  </a:lnTo>
                  <a:lnTo>
                    <a:pt x="25087" y="21345"/>
                  </a:lnTo>
                  <a:lnTo>
                    <a:pt x="25323" y="21345"/>
                  </a:lnTo>
                  <a:lnTo>
                    <a:pt x="25402" y="21306"/>
                  </a:lnTo>
                  <a:lnTo>
                    <a:pt x="25481" y="21227"/>
                  </a:lnTo>
                  <a:lnTo>
                    <a:pt x="25560" y="21148"/>
                  </a:lnTo>
                  <a:lnTo>
                    <a:pt x="26071" y="19927"/>
                  </a:lnTo>
                  <a:lnTo>
                    <a:pt x="26111" y="19809"/>
                  </a:lnTo>
                  <a:lnTo>
                    <a:pt x="26071" y="19652"/>
                  </a:lnTo>
                  <a:lnTo>
                    <a:pt x="25993" y="19573"/>
                  </a:lnTo>
                  <a:lnTo>
                    <a:pt x="25914" y="19494"/>
                  </a:lnTo>
                  <a:lnTo>
                    <a:pt x="25756" y="19455"/>
                  </a:lnTo>
                  <a:close/>
                  <a:moveTo>
                    <a:pt x="3781" y="19809"/>
                  </a:moveTo>
                  <a:lnTo>
                    <a:pt x="3663" y="19849"/>
                  </a:lnTo>
                  <a:lnTo>
                    <a:pt x="3545" y="19967"/>
                  </a:lnTo>
                  <a:lnTo>
                    <a:pt x="3506" y="20085"/>
                  </a:lnTo>
                  <a:lnTo>
                    <a:pt x="3309" y="21385"/>
                  </a:lnTo>
                  <a:lnTo>
                    <a:pt x="3309" y="21542"/>
                  </a:lnTo>
                  <a:lnTo>
                    <a:pt x="3348" y="21660"/>
                  </a:lnTo>
                  <a:lnTo>
                    <a:pt x="3466" y="21739"/>
                  </a:lnTo>
                  <a:lnTo>
                    <a:pt x="3585" y="21778"/>
                  </a:lnTo>
                  <a:lnTo>
                    <a:pt x="3742" y="21778"/>
                  </a:lnTo>
                  <a:lnTo>
                    <a:pt x="3860" y="21700"/>
                  </a:lnTo>
                  <a:lnTo>
                    <a:pt x="3939" y="21621"/>
                  </a:lnTo>
                  <a:lnTo>
                    <a:pt x="3978" y="21503"/>
                  </a:lnTo>
                  <a:lnTo>
                    <a:pt x="4175" y="20164"/>
                  </a:lnTo>
                  <a:lnTo>
                    <a:pt x="4175" y="20046"/>
                  </a:lnTo>
                  <a:lnTo>
                    <a:pt x="4136" y="19927"/>
                  </a:lnTo>
                  <a:lnTo>
                    <a:pt x="4018" y="19849"/>
                  </a:lnTo>
                  <a:lnTo>
                    <a:pt x="3900" y="19809"/>
                  </a:lnTo>
                  <a:close/>
                  <a:moveTo>
                    <a:pt x="29025" y="21503"/>
                  </a:moveTo>
                  <a:lnTo>
                    <a:pt x="27686" y="21542"/>
                  </a:lnTo>
                  <a:lnTo>
                    <a:pt x="27529" y="21581"/>
                  </a:lnTo>
                  <a:lnTo>
                    <a:pt x="27450" y="21660"/>
                  </a:lnTo>
                  <a:lnTo>
                    <a:pt x="27371" y="21778"/>
                  </a:lnTo>
                  <a:lnTo>
                    <a:pt x="27371" y="21896"/>
                  </a:lnTo>
                  <a:lnTo>
                    <a:pt x="27371" y="22054"/>
                  </a:lnTo>
                  <a:lnTo>
                    <a:pt x="27450" y="22133"/>
                  </a:lnTo>
                  <a:lnTo>
                    <a:pt x="27568" y="22212"/>
                  </a:lnTo>
                  <a:lnTo>
                    <a:pt x="27725" y="22212"/>
                  </a:lnTo>
                  <a:lnTo>
                    <a:pt x="29064" y="22172"/>
                  </a:lnTo>
                  <a:lnTo>
                    <a:pt x="29183" y="22133"/>
                  </a:lnTo>
                  <a:lnTo>
                    <a:pt x="29261" y="22054"/>
                  </a:lnTo>
                  <a:lnTo>
                    <a:pt x="29340" y="21936"/>
                  </a:lnTo>
                  <a:lnTo>
                    <a:pt x="29380" y="21818"/>
                  </a:lnTo>
                  <a:lnTo>
                    <a:pt x="29340" y="21660"/>
                  </a:lnTo>
                  <a:lnTo>
                    <a:pt x="29261" y="21581"/>
                  </a:lnTo>
                  <a:lnTo>
                    <a:pt x="29143" y="21503"/>
                  </a:lnTo>
                  <a:close/>
                  <a:moveTo>
                    <a:pt x="26347" y="21621"/>
                  </a:moveTo>
                  <a:lnTo>
                    <a:pt x="25008" y="21700"/>
                  </a:lnTo>
                  <a:lnTo>
                    <a:pt x="24851" y="21739"/>
                  </a:lnTo>
                  <a:lnTo>
                    <a:pt x="24772" y="21818"/>
                  </a:lnTo>
                  <a:lnTo>
                    <a:pt x="24693" y="21936"/>
                  </a:lnTo>
                  <a:lnTo>
                    <a:pt x="24654" y="22054"/>
                  </a:lnTo>
                  <a:lnTo>
                    <a:pt x="24693" y="22172"/>
                  </a:lnTo>
                  <a:lnTo>
                    <a:pt x="24772" y="22290"/>
                  </a:lnTo>
                  <a:lnTo>
                    <a:pt x="24890" y="22369"/>
                  </a:lnTo>
                  <a:lnTo>
                    <a:pt x="25008" y="22369"/>
                  </a:lnTo>
                  <a:lnTo>
                    <a:pt x="26387" y="22290"/>
                  </a:lnTo>
                  <a:lnTo>
                    <a:pt x="26505" y="22290"/>
                  </a:lnTo>
                  <a:lnTo>
                    <a:pt x="26583" y="22212"/>
                  </a:lnTo>
                  <a:lnTo>
                    <a:pt x="26662" y="22093"/>
                  </a:lnTo>
                  <a:lnTo>
                    <a:pt x="26702" y="21936"/>
                  </a:lnTo>
                  <a:lnTo>
                    <a:pt x="26662" y="21818"/>
                  </a:lnTo>
                  <a:lnTo>
                    <a:pt x="26583" y="21700"/>
                  </a:lnTo>
                  <a:lnTo>
                    <a:pt x="26465" y="21660"/>
                  </a:lnTo>
                  <a:lnTo>
                    <a:pt x="26347" y="21621"/>
                  </a:lnTo>
                  <a:close/>
                  <a:moveTo>
                    <a:pt x="30443" y="21463"/>
                  </a:moveTo>
                  <a:lnTo>
                    <a:pt x="30285" y="21503"/>
                  </a:lnTo>
                  <a:lnTo>
                    <a:pt x="30167" y="21542"/>
                  </a:lnTo>
                  <a:lnTo>
                    <a:pt x="30088" y="21621"/>
                  </a:lnTo>
                  <a:lnTo>
                    <a:pt x="30049" y="21739"/>
                  </a:lnTo>
                  <a:lnTo>
                    <a:pt x="30049" y="21896"/>
                  </a:lnTo>
                  <a:lnTo>
                    <a:pt x="30088" y="22015"/>
                  </a:lnTo>
                  <a:lnTo>
                    <a:pt x="30167" y="22093"/>
                  </a:lnTo>
                  <a:lnTo>
                    <a:pt x="30325" y="22133"/>
                  </a:lnTo>
                  <a:lnTo>
                    <a:pt x="30600" y="22212"/>
                  </a:lnTo>
                  <a:lnTo>
                    <a:pt x="30876" y="22330"/>
                  </a:lnTo>
                  <a:lnTo>
                    <a:pt x="31112" y="22448"/>
                  </a:lnTo>
                  <a:lnTo>
                    <a:pt x="31388" y="22605"/>
                  </a:lnTo>
                  <a:lnTo>
                    <a:pt x="31467" y="22684"/>
                  </a:lnTo>
                  <a:lnTo>
                    <a:pt x="31585" y="22684"/>
                  </a:lnTo>
                  <a:lnTo>
                    <a:pt x="31742" y="22645"/>
                  </a:lnTo>
                  <a:lnTo>
                    <a:pt x="31861" y="22566"/>
                  </a:lnTo>
                  <a:lnTo>
                    <a:pt x="31900" y="22448"/>
                  </a:lnTo>
                  <a:lnTo>
                    <a:pt x="31900" y="22330"/>
                  </a:lnTo>
                  <a:lnTo>
                    <a:pt x="31861" y="22212"/>
                  </a:lnTo>
                  <a:lnTo>
                    <a:pt x="31782" y="22093"/>
                  </a:lnTo>
                  <a:lnTo>
                    <a:pt x="31467" y="21896"/>
                  </a:lnTo>
                  <a:lnTo>
                    <a:pt x="31152" y="21700"/>
                  </a:lnTo>
                  <a:lnTo>
                    <a:pt x="30797" y="21581"/>
                  </a:lnTo>
                  <a:lnTo>
                    <a:pt x="30443" y="21463"/>
                  </a:lnTo>
                  <a:close/>
                  <a:moveTo>
                    <a:pt x="3348" y="22448"/>
                  </a:moveTo>
                  <a:lnTo>
                    <a:pt x="3230" y="22487"/>
                  </a:lnTo>
                  <a:lnTo>
                    <a:pt x="3151" y="22605"/>
                  </a:lnTo>
                  <a:lnTo>
                    <a:pt x="3073" y="22724"/>
                  </a:lnTo>
                  <a:lnTo>
                    <a:pt x="2876" y="24023"/>
                  </a:lnTo>
                  <a:lnTo>
                    <a:pt x="2876" y="24181"/>
                  </a:lnTo>
                  <a:lnTo>
                    <a:pt x="2915" y="24299"/>
                  </a:lnTo>
                  <a:lnTo>
                    <a:pt x="3033" y="24378"/>
                  </a:lnTo>
                  <a:lnTo>
                    <a:pt x="3151" y="24417"/>
                  </a:lnTo>
                  <a:lnTo>
                    <a:pt x="3309" y="24417"/>
                  </a:lnTo>
                  <a:lnTo>
                    <a:pt x="3427" y="24338"/>
                  </a:lnTo>
                  <a:lnTo>
                    <a:pt x="3466" y="24259"/>
                  </a:lnTo>
                  <a:lnTo>
                    <a:pt x="3545" y="24141"/>
                  </a:lnTo>
                  <a:lnTo>
                    <a:pt x="3742" y="22842"/>
                  </a:lnTo>
                  <a:lnTo>
                    <a:pt x="3742" y="22684"/>
                  </a:lnTo>
                  <a:lnTo>
                    <a:pt x="3703" y="22566"/>
                  </a:lnTo>
                  <a:lnTo>
                    <a:pt x="3585" y="22487"/>
                  </a:lnTo>
                  <a:lnTo>
                    <a:pt x="3466" y="22448"/>
                  </a:lnTo>
                  <a:close/>
                  <a:moveTo>
                    <a:pt x="32373" y="23078"/>
                  </a:moveTo>
                  <a:lnTo>
                    <a:pt x="32254" y="23117"/>
                  </a:lnTo>
                  <a:lnTo>
                    <a:pt x="32136" y="23196"/>
                  </a:lnTo>
                  <a:lnTo>
                    <a:pt x="32057" y="23275"/>
                  </a:lnTo>
                  <a:lnTo>
                    <a:pt x="32057" y="23432"/>
                  </a:lnTo>
                  <a:lnTo>
                    <a:pt x="32057" y="23551"/>
                  </a:lnTo>
                  <a:lnTo>
                    <a:pt x="32215" y="23984"/>
                  </a:lnTo>
                  <a:lnTo>
                    <a:pt x="32254" y="24456"/>
                  </a:lnTo>
                  <a:lnTo>
                    <a:pt x="32254" y="24693"/>
                  </a:lnTo>
                  <a:lnTo>
                    <a:pt x="32254" y="24811"/>
                  </a:lnTo>
                  <a:lnTo>
                    <a:pt x="32333" y="24929"/>
                  </a:lnTo>
                  <a:lnTo>
                    <a:pt x="32412" y="25008"/>
                  </a:lnTo>
                  <a:lnTo>
                    <a:pt x="32530" y="25047"/>
                  </a:lnTo>
                  <a:lnTo>
                    <a:pt x="32688" y="25047"/>
                  </a:lnTo>
                  <a:lnTo>
                    <a:pt x="32806" y="24968"/>
                  </a:lnTo>
                  <a:lnTo>
                    <a:pt x="32884" y="24890"/>
                  </a:lnTo>
                  <a:lnTo>
                    <a:pt x="32924" y="24771"/>
                  </a:lnTo>
                  <a:lnTo>
                    <a:pt x="32924" y="24456"/>
                  </a:lnTo>
                  <a:lnTo>
                    <a:pt x="32924" y="24141"/>
                  </a:lnTo>
                  <a:lnTo>
                    <a:pt x="32884" y="23866"/>
                  </a:lnTo>
                  <a:lnTo>
                    <a:pt x="32806" y="23551"/>
                  </a:lnTo>
                  <a:lnTo>
                    <a:pt x="32688" y="23275"/>
                  </a:lnTo>
                  <a:lnTo>
                    <a:pt x="32609" y="23157"/>
                  </a:lnTo>
                  <a:lnTo>
                    <a:pt x="32491" y="23117"/>
                  </a:lnTo>
                  <a:lnTo>
                    <a:pt x="32373" y="23078"/>
                  </a:lnTo>
                  <a:close/>
                  <a:moveTo>
                    <a:pt x="2876" y="25086"/>
                  </a:moveTo>
                  <a:lnTo>
                    <a:pt x="2758" y="25165"/>
                  </a:lnTo>
                  <a:lnTo>
                    <a:pt x="2679" y="25244"/>
                  </a:lnTo>
                  <a:lnTo>
                    <a:pt x="2639" y="25362"/>
                  </a:lnTo>
                  <a:lnTo>
                    <a:pt x="2403" y="26701"/>
                  </a:lnTo>
                  <a:lnTo>
                    <a:pt x="2403" y="26819"/>
                  </a:lnTo>
                  <a:lnTo>
                    <a:pt x="2442" y="26937"/>
                  </a:lnTo>
                  <a:lnTo>
                    <a:pt x="2561" y="27016"/>
                  </a:lnTo>
                  <a:lnTo>
                    <a:pt x="2679" y="27055"/>
                  </a:lnTo>
                  <a:lnTo>
                    <a:pt x="2718" y="27095"/>
                  </a:lnTo>
                  <a:lnTo>
                    <a:pt x="2836" y="27055"/>
                  </a:lnTo>
                  <a:lnTo>
                    <a:pt x="2954" y="27016"/>
                  </a:lnTo>
                  <a:lnTo>
                    <a:pt x="3033" y="26898"/>
                  </a:lnTo>
                  <a:lnTo>
                    <a:pt x="3073" y="26819"/>
                  </a:lnTo>
                  <a:lnTo>
                    <a:pt x="3309" y="25480"/>
                  </a:lnTo>
                  <a:lnTo>
                    <a:pt x="3309" y="25362"/>
                  </a:lnTo>
                  <a:lnTo>
                    <a:pt x="3230" y="25244"/>
                  </a:lnTo>
                  <a:lnTo>
                    <a:pt x="3151" y="25126"/>
                  </a:lnTo>
                  <a:lnTo>
                    <a:pt x="3033" y="25086"/>
                  </a:lnTo>
                  <a:close/>
                  <a:moveTo>
                    <a:pt x="32176" y="25638"/>
                  </a:moveTo>
                  <a:lnTo>
                    <a:pt x="32057" y="25677"/>
                  </a:lnTo>
                  <a:lnTo>
                    <a:pt x="31939" y="25717"/>
                  </a:lnTo>
                  <a:lnTo>
                    <a:pt x="31821" y="25835"/>
                  </a:lnTo>
                  <a:lnTo>
                    <a:pt x="31191" y="26977"/>
                  </a:lnTo>
                  <a:lnTo>
                    <a:pt x="31112" y="27095"/>
                  </a:lnTo>
                  <a:lnTo>
                    <a:pt x="31152" y="27252"/>
                  </a:lnTo>
                  <a:lnTo>
                    <a:pt x="31191" y="27371"/>
                  </a:lnTo>
                  <a:lnTo>
                    <a:pt x="31309" y="27449"/>
                  </a:lnTo>
                  <a:lnTo>
                    <a:pt x="31467" y="27489"/>
                  </a:lnTo>
                  <a:lnTo>
                    <a:pt x="31624" y="27449"/>
                  </a:lnTo>
                  <a:lnTo>
                    <a:pt x="31703" y="27371"/>
                  </a:lnTo>
                  <a:lnTo>
                    <a:pt x="31742" y="27331"/>
                  </a:lnTo>
                  <a:lnTo>
                    <a:pt x="32412" y="26150"/>
                  </a:lnTo>
                  <a:lnTo>
                    <a:pt x="32451" y="26032"/>
                  </a:lnTo>
                  <a:lnTo>
                    <a:pt x="32451" y="25913"/>
                  </a:lnTo>
                  <a:lnTo>
                    <a:pt x="32412" y="25795"/>
                  </a:lnTo>
                  <a:lnTo>
                    <a:pt x="32294" y="25677"/>
                  </a:lnTo>
                  <a:lnTo>
                    <a:pt x="32176" y="25638"/>
                  </a:lnTo>
                  <a:close/>
                  <a:moveTo>
                    <a:pt x="2403" y="27725"/>
                  </a:moveTo>
                  <a:lnTo>
                    <a:pt x="2285" y="27804"/>
                  </a:lnTo>
                  <a:lnTo>
                    <a:pt x="2206" y="27883"/>
                  </a:lnTo>
                  <a:lnTo>
                    <a:pt x="2167" y="28001"/>
                  </a:lnTo>
                  <a:lnTo>
                    <a:pt x="1891" y="29300"/>
                  </a:lnTo>
                  <a:lnTo>
                    <a:pt x="1891" y="29458"/>
                  </a:lnTo>
                  <a:lnTo>
                    <a:pt x="1931" y="29576"/>
                  </a:lnTo>
                  <a:lnTo>
                    <a:pt x="2049" y="29655"/>
                  </a:lnTo>
                  <a:lnTo>
                    <a:pt x="2167" y="29694"/>
                  </a:lnTo>
                  <a:lnTo>
                    <a:pt x="2246" y="29733"/>
                  </a:lnTo>
                  <a:lnTo>
                    <a:pt x="2324" y="29694"/>
                  </a:lnTo>
                  <a:lnTo>
                    <a:pt x="2442" y="29655"/>
                  </a:lnTo>
                  <a:lnTo>
                    <a:pt x="2521" y="29537"/>
                  </a:lnTo>
                  <a:lnTo>
                    <a:pt x="2561" y="29458"/>
                  </a:lnTo>
                  <a:lnTo>
                    <a:pt x="2797" y="28119"/>
                  </a:lnTo>
                  <a:lnTo>
                    <a:pt x="2797" y="28001"/>
                  </a:lnTo>
                  <a:lnTo>
                    <a:pt x="2758" y="27883"/>
                  </a:lnTo>
                  <a:lnTo>
                    <a:pt x="2679" y="27764"/>
                  </a:lnTo>
                  <a:lnTo>
                    <a:pt x="2561" y="27725"/>
                  </a:lnTo>
                  <a:close/>
                  <a:moveTo>
                    <a:pt x="30718" y="28001"/>
                  </a:moveTo>
                  <a:lnTo>
                    <a:pt x="30600" y="28040"/>
                  </a:lnTo>
                  <a:lnTo>
                    <a:pt x="30522" y="28158"/>
                  </a:lnTo>
                  <a:lnTo>
                    <a:pt x="29852" y="29300"/>
                  </a:lnTo>
                  <a:lnTo>
                    <a:pt x="29813" y="29458"/>
                  </a:lnTo>
                  <a:lnTo>
                    <a:pt x="29813" y="29576"/>
                  </a:lnTo>
                  <a:lnTo>
                    <a:pt x="29852" y="29694"/>
                  </a:lnTo>
                  <a:lnTo>
                    <a:pt x="29970" y="29773"/>
                  </a:lnTo>
                  <a:lnTo>
                    <a:pt x="30128" y="29812"/>
                  </a:lnTo>
                  <a:lnTo>
                    <a:pt x="30285" y="29773"/>
                  </a:lnTo>
                  <a:lnTo>
                    <a:pt x="30364" y="29733"/>
                  </a:lnTo>
                  <a:lnTo>
                    <a:pt x="30443" y="29655"/>
                  </a:lnTo>
                  <a:lnTo>
                    <a:pt x="31073" y="28473"/>
                  </a:lnTo>
                  <a:lnTo>
                    <a:pt x="31152" y="28355"/>
                  </a:lnTo>
                  <a:lnTo>
                    <a:pt x="31112" y="28237"/>
                  </a:lnTo>
                  <a:lnTo>
                    <a:pt x="31073" y="28119"/>
                  </a:lnTo>
                  <a:lnTo>
                    <a:pt x="30955" y="28040"/>
                  </a:lnTo>
                  <a:lnTo>
                    <a:pt x="30837" y="28001"/>
                  </a:lnTo>
                  <a:close/>
                  <a:moveTo>
                    <a:pt x="29380" y="30324"/>
                  </a:moveTo>
                  <a:lnTo>
                    <a:pt x="29261" y="30364"/>
                  </a:lnTo>
                  <a:lnTo>
                    <a:pt x="29183" y="30482"/>
                  </a:lnTo>
                  <a:lnTo>
                    <a:pt x="28513" y="31663"/>
                  </a:lnTo>
                  <a:lnTo>
                    <a:pt x="28474" y="31781"/>
                  </a:lnTo>
                  <a:lnTo>
                    <a:pt x="28474" y="31899"/>
                  </a:lnTo>
                  <a:lnTo>
                    <a:pt x="28553" y="32018"/>
                  </a:lnTo>
                  <a:lnTo>
                    <a:pt x="28631" y="32096"/>
                  </a:lnTo>
                  <a:lnTo>
                    <a:pt x="28789" y="32136"/>
                  </a:lnTo>
                  <a:lnTo>
                    <a:pt x="28986" y="32096"/>
                  </a:lnTo>
                  <a:lnTo>
                    <a:pt x="29025" y="32057"/>
                  </a:lnTo>
                  <a:lnTo>
                    <a:pt x="29104" y="31978"/>
                  </a:lnTo>
                  <a:lnTo>
                    <a:pt x="29773" y="30797"/>
                  </a:lnTo>
                  <a:lnTo>
                    <a:pt x="29813" y="30679"/>
                  </a:lnTo>
                  <a:lnTo>
                    <a:pt x="29813" y="30560"/>
                  </a:lnTo>
                  <a:lnTo>
                    <a:pt x="29734" y="30442"/>
                  </a:lnTo>
                  <a:lnTo>
                    <a:pt x="29655" y="30364"/>
                  </a:lnTo>
                  <a:lnTo>
                    <a:pt x="29498" y="30324"/>
                  </a:lnTo>
                  <a:close/>
                  <a:moveTo>
                    <a:pt x="1891" y="30364"/>
                  </a:moveTo>
                  <a:lnTo>
                    <a:pt x="1773" y="30403"/>
                  </a:lnTo>
                  <a:lnTo>
                    <a:pt x="1694" y="30521"/>
                  </a:lnTo>
                  <a:lnTo>
                    <a:pt x="1655" y="30639"/>
                  </a:lnTo>
                  <a:lnTo>
                    <a:pt x="1379" y="31939"/>
                  </a:lnTo>
                  <a:lnTo>
                    <a:pt x="1379" y="32096"/>
                  </a:lnTo>
                  <a:lnTo>
                    <a:pt x="1419" y="32214"/>
                  </a:lnTo>
                  <a:lnTo>
                    <a:pt x="1497" y="32293"/>
                  </a:lnTo>
                  <a:lnTo>
                    <a:pt x="1655" y="32333"/>
                  </a:lnTo>
                  <a:lnTo>
                    <a:pt x="1812" y="32333"/>
                  </a:lnTo>
                  <a:lnTo>
                    <a:pt x="1931" y="32293"/>
                  </a:lnTo>
                  <a:lnTo>
                    <a:pt x="1970" y="32175"/>
                  </a:lnTo>
                  <a:lnTo>
                    <a:pt x="2049" y="32096"/>
                  </a:lnTo>
                  <a:lnTo>
                    <a:pt x="2285" y="30757"/>
                  </a:lnTo>
                  <a:lnTo>
                    <a:pt x="2285" y="30639"/>
                  </a:lnTo>
                  <a:lnTo>
                    <a:pt x="2246" y="30521"/>
                  </a:lnTo>
                  <a:lnTo>
                    <a:pt x="2167" y="30403"/>
                  </a:lnTo>
                  <a:lnTo>
                    <a:pt x="2049" y="30364"/>
                  </a:lnTo>
                  <a:close/>
                  <a:moveTo>
                    <a:pt x="28041" y="32648"/>
                  </a:moveTo>
                  <a:lnTo>
                    <a:pt x="27922" y="32726"/>
                  </a:lnTo>
                  <a:lnTo>
                    <a:pt x="27844" y="32805"/>
                  </a:lnTo>
                  <a:lnTo>
                    <a:pt x="27174" y="33987"/>
                  </a:lnTo>
                  <a:lnTo>
                    <a:pt x="27135" y="34105"/>
                  </a:lnTo>
                  <a:lnTo>
                    <a:pt x="27135" y="34223"/>
                  </a:lnTo>
                  <a:lnTo>
                    <a:pt x="27214" y="34341"/>
                  </a:lnTo>
                  <a:lnTo>
                    <a:pt x="27292" y="34420"/>
                  </a:lnTo>
                  <a:lnTo>
                    <a:pt x="27489" y="34499"/>
                  </a:lnTo>
                  <a:lnTo>
                    <a:pt x="27647" y="34420"/>
                  </a:lnTo>
                  <a:lnTo>
                    <a:pt x="27725" y="34380"/>
                  </a:lnTo>
                  <a:lnTo>
                    <a:pt x="27765" y="34302"/>
                  </a:lnTo>
                  <a:lnTo>
                    <a:pt x="28434" y="33160"/>
                  </a:lnTo>
                  <a:lnTo>
                    <a:pt x="28474" y="33002"/>
                  </a:lnTo>
                  <a:lnTo>
                    <a:pt x="28474" y="32884"/>
                  </a:lnTo>
                  <a:lnTo>
                    <a:pt x="28395" y="32766"/>
                  </a:lnTo>
                  <a:lnTo>
                    <a:pt x="28316" y="32687"/>
                  </a:lnTo>
                  <a:lnTo>
                    <a:pt x="28198" y="32648"/>
                  </a:lnTo>
                  <a:close/>
                  <a:moveTo>
                    <a:pt x="1379" y="33002"/>
                  </a:moveTo>
                  <a:lnTo>
                    <a:pt x="1261" y="33042"/>
                  </a:lnTo>
                  <a:lnTo>
                    <a:pt x="1143" y="33120"/>
                  </a:lnTo>
                  <a:lnTo>
                    <a:pt x="1104" y="33278"/>
                  </a:lnTo>
                  <a:lnTo>
                    <a:pt x="828" y="34577"/>
                  </a:lnTo>
                  <a:lnTo>
                    <a:pt x="828" y="34696"/>
                  </a:lnTo>
                  <a:lnTo>
                    <a:pt x="867" y="34814"/>
                  </a:lnTo>
                  <a:lnTo>
                    <a:pt x="946" y="34932"/>
                  </a:lnTo>
                  <a:lnTo>
                    <a:pt x="1064" y="34971"/>
                  </a:lnTo>
                  <a:lnTo>
                    <a:pt x="1261" y="34971"/>
                  </a:lnTo>
                  <a:lnTo>
                    <a:pt x="1379" y="34892"/>
                  </a:lnTo>
                  <a:lnTo>
                    <a:pt x="1419" y="34814"/>
                  </a:lnTo>
                  <a:lnTo>
                    <a:pt x="1497" y="34696"/>
                  </a:lnTo>
                  <a:lnTo>
                    <a:pt x="1773" y="33396"/>
                  </a:lnTo>
                  <a:lnTo>
                    <a:pt x="1773" y="33278"/>
                  </a:lnTo>
                  <a:lnTo>
                    <a:pt x="1694" y="33160"/>
                  </a:lnTo>
                  <a:lnTo>
                    <a:pt x="1615" y="33042"/>
                  </a:lnTo>
                  <a:lnTo>
                    <a:pt x="1497" y="33002"/>
                  </a:lnTo>
                  <a:close/>
                  <a:moveTo>
                    <a:pt x="26741" y="34971"/>
                  </a:moveTo>
                  <a:lnTo>
                    <a:pt x="26623" y="35050"/>
                  </a:lnTo>
                  <a:lnTo>
                    <a:pt x="26505" y="35129"/>
                  </a:lnTo>
                  <a:lnTo>
                    <a:pt x="25875" y="36310"/>
                  </a:lnTo>
                  <a:lnTo>
                    <a:pt x="25796" y="36428"/>
                  </a:lnTo>
                  <a:lnTo>
                    <a:pt x="25835" y="36586"/>
                  </a:lnTo>
                  <a:lnTo>
                    <a:pt x="25875" y="36665"/>
                  </a:lnTo>
                  <a:lnTo>
                    <a:pt x="25993" y="36783"/>
                  </a:lnTo>
                  <a:lnTo>
                    <a:pt x="26150" y="36822"/>
                  </a:lnTo>
                  <a:lnTo>
                    <a:pt x="26308" y="36783"/>
                  </a:lnTo>
                  <a:lnTo>
                    <a:pt x="26387" y="36704"/>
                  </a:lnTo>
                  <a:lnTo>
                    <a:pt x="26426" y="36665"/>
                  </a:lnTo>
                  <a:lnTo>
                    <a:pt x="27095" y="35483"/>
                  </a:lnTo>
                  <a:lnTo>
                    <a:pt x="27135" y="35365"/>
                  </a:lnTo>
                  <a:lnTo>
                    <a:pt x="27135" y="35208"/>
                  </a:lnTo>
                  <a:lnTo>
                    <a:pt x="27095" y="35129"/>
                  </a:lnTo>
                  <a:lnTo>
                    <a:pt x="26977" y="35011"/>
                  </a:lnTo>
                  <a:lnTo>
                    <a:pt x="26859" y="34971"/>
                  </a:lnTo>
                  <a:close/>
                  <a:moveTo>
                    <a:pt x="788" y="35641"/>
                  </a:moveTo>
                  <a:lnTo>
                    <a:pt x="670" y="35680"/>
                  </a:lnTo>
                  <a:lnTo>
                    <a:pt x="592" y="35759"/>
                  </a:lnTo>
                  <a:lnTo>
                    <a:pt x="552" y="35877"/>
                  </a:lnTo>
                  <a:lnTo>
                    <a:pt x="237" y="37177"/>
                  </a:lnTo>
                  <a:lnTo>
                    <a:pt x="237" y="37334"/>
                  </a:lnTo>
                  <a:lnTo>
                    <a:pt x="276" y="37452"/>
                  </a:lnTo>
                  <a:lnTo>
                    <a:pt x="395" y="37531"/>
                  </a:lnTo>
                  <a:lnTo>
                    <a:pt x="513" y="37610"/>
                  </a:lnTo>
                  <a:lnTo>
                    <a:pt x="592" y="37610"/>
                  </a:lnTo>
                  <a:lnTo>
                    <a:pt x="670" y="37570"/>
                  </a:lnTo>
                  <a:lnTo>
                    <a:pt x="788" y="37531"/>
                  </a:lnTo>
                  <a:lnTo>
                    <a:pt x="867" y="37452"/>
                  </a:lnTo>
                  <a:lnTo>
                    <a:pt x="907" y="37334"/>
                  </a:lnTo>
                  <a:lnTo>
                    <a:pt x="1182" y="36035"/>
                  </a:lnTo>
                  <a:lnTo>
                    <a:pt x="1182" y="35877"/>
                  </a:lnTo>
                  <a:lnTo>
                    <a:pt x="1143" y="35759"/>
                  </a:lnTo>
                  <a:lnTo>
                    <a:pt x="1064" y="35680"/>
                  </a:lnTo>
                  <a:lnTo>
                    <a:pt x="946" y="35641"/>
                  </a:lnTo>
                  <a:close/>
                  <a:moveTo>
                    <a:pt x="25520" y="37295"/>
                  </a:moveTo>
                  <a:lnTo>
                    <a:pt x="25402" y="37334"/>
                  </a:lnTo>
                  <a:lnTo>
                    <a:pt x="25284" y="37373"/>
                  </a:lnTo>
                  <a:lnTo>
                    <a:pt x="25205" y="37492"/>
                  </a:lnTo>
                  <a:lnTo>
                    <a:pt x="24536" y="38634"/>
                  </a:lnTo>
                  <a:lnTo>
                    <a:pt x="24496" y="38791"/>
                  </a:lnTo>
                  <a:lnTo>
                    <a:pt x="24496" y="38909"/>
                  </a:lnTo>
                  <a:lnTo>
                    <a:pt x="24536" y="39028"/>
                  </a:lnTo>
                  <a:lnTo>
                    <a:pt x="24654" y="39106"/>
                  </a:lnTo>
                  <a:lnTo>
                    <a:pt x="24811" y="39146"/>
                  </a:lnTo>
                  <a:lnTo>
                    <a:pt x="24969" y="39106"/>
                  </a:lnTo>
                  <a:lnTo>
                    <a:pt x="25048" y="39067"/>
                  </a:lnTo>
                  <a:lnTo>
                    <a:pt x="25126" y="38988"/>
                  </a:lnTo>
                  <a:lnTo>
                    <a:pt x="25756" y="37807"/>
                  </a:lnTo>
                  <a:lnTo>
                    <a:pt x="25835" y="37689"/>
                  </a:lnTo>
                  <a:lnTo>
                    <a:pt x="25796" y="37570"/>
                  </a:lnTo>
                  <a:lnTo>
                    <a:pt x="25756" y="37452"/>
                  </a:lnTo>
                  <a:lnTo>
                    <a:pt x="25638" y="37373"/>
                  </a:lnTo>
                  <a:lnTo>
                    <a:pt x="25520" y="37295"/>
                  </a:lnTo>
                  <a:close/>
                  <a:moveTo>
                    <a:pt x="355" y="38240"/>
                  </a:moveTo>
                  <a:lnTo>
                    <a:pt x="198" y="38279"/>
                  </a:lnTo>
                  <a:lnTo>
                    <a:pt x="119" y="38358"/>
                  </a:lnTo>
                  <a:lnTo>
                    <a:pt x="40" y="38476"/>
                  </a:lnTo>
                  <a:lnTo>
                    <a:pt x="1" y="38594"/>
                  </a:lnTo>
                  <a:lnTo>
                    <a:pt x="40" y="38949"/>
                  </a:lnTo>
                  <a:lnTo>
                    <a:pt x="119" y="39343"/>
                  </a:lnTo>
                  <a:lnTo>
                    <a:pt x="237" y="39697"/>
                  </a:lnTo>
                  <a:lnTo>
                    <a:pt x="395" y="40012"/>
                  </a:lnTo>
                  <a:lnTo>
                    <a:pt x="473" y="40091"/>
                  </a:lnTo>
                  <a:lnTo>
                    <a:pt x="513" y="40170"/>
                  </a:lnTo>
                  <a:lnTo>
                    <a:pt x="710" y="40209"/>
                  </a:lnTo>
                  <a:lnTo>
                    <a:pt x="867" y="40170"/>
                  </a:lnTo>
                  <a:lnTo>
                    <a:pt x="946" y="40051"/>
                  </a:lnTo>
                  <a:lnTo>
                    <a:pt x="1025" y="39973"/>
                  </a:lnTo>
                  <a:lnTo>
                    <a:pt x="1025" y="39815"/>
                  </a:lnTo>
                  <a:lnTo>
                    <a:pt x="985" y="39697"/>
                  </a:lnTo>
                  <a:lnTo>
                    <a:pt x="867" y="39421"/>
                  </a:lnTo>
                  <a:lnTo>
                    <a:pt x="749" y="39146"/>
                  </a:lnTo>
                  <a:lnTo>
                    <a:pt x="710" y="38870"/>
                  </a:lnTo>
                  <a:lnTo>
                    <a:pt x="670" y="38594"/>
                  </a:lnTo>
                  <a:lnTo>
                    <a:pt x="670" y="38437"/>
                  </a:lnTo>
                  <a:lnTo>
                    <a:pt x="592" y="38358"/>
                  </a:lnTo>
                  <a:lnTo>
                    <a:pt x="473" y="38279"/>
                  </a:lnTo>
                  <a:lnTo>
                    <a:pt x="355" y="38240"/>
                  </a:lnTo>
                  <a:close/>
                  <a:moveTo>
                    <a:pt x="5435" y="40445"/>
                  </a:moveTo>
                  <a:lnTo>
                    <a:pt x="4490" y="40642"/>
                  </a:lnTo>
                  <a:lnTo>
                    <a:pt x="4136" y="40721"/>
                  </a:lnTo>
                  <a:lnTo>
                    <a:pt x="4018" y="40760"/>
                  </a:lnTo>
                  <a:lnTo>
                    <a:pt x="3939" y="40878"/>
                  </a:lnTo>
                  <a:lnTo>
                    <a:pt x="3900" y="40997"/>
                  </a:lnTo>
                  <a:lnTo>
                    <a:pt x="3900" y="41115"/>
                  </a:lnTo>
                  <a:lnTo>
                    <a:pt x="3939" y="41233"/>
                  </a:lnTo>
                  <a:lnTo>
                    <a:pt x="4018" y="41312"/>
                  </a:lnTo>
                  <a:lnTo>
                    <a:pt x="4097" y="41351"/>
                  </a:lnTo>
                  <a:lnTo>
                    <a:pt x="4215" y="41390"/>
                  </a:lnTo>
                  <a:lnTo>
                    <a:pt x="4293" y="41390"/>
                  </a:lnTo>
                  <a:lnTo>
                    <a:pt x="4608" y="41312"/>
                  </a:lnTo>
                  <a:lnTo>
                    <a:pt x="5593" y="41115"/>
                  </a:lnTo>
                  <a:lnTo>
                    <a:pt x="5711" y="41036"/>
                  </a:lnTo>
                  <a:lnTo>
                    <a:pt x="5790" y="40957"/>
                  </a:lnTo>
                  <a:lnTo>
                    <a:pt x="5869" y="40839"/>
                  </a:lnTo>
                  <a:lnTo>
                    <a:pt x="5869" y="40721"/>
                  </a:lnTo>
                  <a:lnTo>
                    <a:pt x="5790" y="40603"/>
                  </a:lnTo>
                  <a:lnTo>
                    <a:pt x="5711" y="40485"/>
                  </a:lnTo>
                  <a:lnTo>
                    <a:pt x="5593" y="40445"/>
                  </a:lnTo>
                  <a:close/>
                  <a:moveTo>
                    <a:pt x="24063" y="39658"/>
                  </a:moveTo>
                  <a:lnTo>
                    <a:pt x="23945" y="39697"/>
                  </a:lnTo>
                  <a:lnTo>
                    <a:pt x="23866" y="39815"/>
                  </a:lnTo>
                  <a:lnTo>
                    <a:pt x="23197" y="40997"/>
                  </a:lnTo>
                  <a:lnTo>
                    <a:pt x="23157" y="41115"/>
                  </a:lnTo>
                  <a:lnTo>
                    <a:pt x="23157" y="41233"/>
                  </a:lnTo>
                  <a:lnTo>
                    <a:pt x="23236" y="41351"/>
                  </a:lnTo>
                  <a:lnTo>
                    <a:pt x="23315" y="41430"/>
                  </a:lnTo>
                  <a:lnTo>
                    <a:pt x="23472" y="41469"/>
                  </a:lnTo>
                  <a:lnTo>
                    <a:pt x="23669" y="41430"/>
                  </a:lnTo>
                  <a:lnTo>
                    <a:pt x="23709" y="41390"/>
                  </a:lnTo>
                  <a:lnTo>
                    <a:pt x="23787" y="41312"/>
                  </a:lnTo>
                  <a:lnTo>
                    <a:pt x="24457" y="40130"/>
                  </a:lnTo>
                  <a:lnTo>
                    <a:pt x="24496" y="40012"/>
                  </a:lnTo>
                  <a:lnTo>
                    <a:pt x="24496" y="39894"/>
                  </a:lnTo>
                  <a:lnTo>
                    <a:pt x="24417" y="39776"/>
                  </a:lnTo>
                  <a:lnTo>
                    <a:pt x="24299" y="39697"/>
                  </a:lnTo>
                  <a:lnTo>
                    <a:pt x="24181" y="39658"/>
                  </a:lnTo>
                  <a:close/>
                  <a:moveTo>
                    <a:pt x="1537" y="40485"/>
                  </a:moveTo>
                  <a:lnTo>
                    <a:pt x="1419" y="40563"/>
                  </a:lnTo>
                  <a:lnTo>
                    <a:pt x="1340" y="40642"/>
                  </a:lnTo>
                  <a:lnTo>
                    <a:pt x="1300" y="40760"/>
                  </a:lnTo>
                  <a:lnTo>
                    <a:pt x="1300" y="40918"/>
                  </a:lnTo>
                  <a:lnTo>
                    <a:pt x="1340" y="41036"/>
                  </a:lnTo>
                  <a:lnTo>
                    <a:pt x="1458" y="41115"/>
                  </a:lnTo>
                  <a:lnTo>
                    <a:pt x="1773" y="41272"/>
                  </a:lnTo>
                  <a:lnTo>
                    <a:pt x="2127" y="41430"/>
                  </a:lnTo>
                  <a:lnTo>
                    <a:pt x="2482" y="41509"/>
                  </a:lnTo>
                  <a:lnTo>
                    <a:pt x="2876" y="41548"/>
                  </a:lnTo>
                  <a:lnTo>
                    <a:pt x="2994" y="41548"/>
                  </a:lnTo>
                  <a:lnTo>
                    <a:pt x="3112" y="41469"/>
                  </a:lnTo>
                  <a:lnTo>
                    <a:pt x="3191" y="41351"/>
                  </a:lnTo>
                  <a:lnTo>
                    <a:pt x="3230" y="41233"/>
                  </a:lnTo>
                  <a:lnTo>
                    <a:pt x="3191" y="41115"/>
                  </a:lnTo>
                  <a:lnTo>
                    <a:pt x="3151" y="40997"/>
                  </a:lnTo>
                  <a:lnTo>
                    <a:pt x="3033" y="40918"/>
                  </a:lnTo>
                  <a:lnTo>
                    <a:pt x="2915" y="40878"/>
                  </a:lnTo>
                  <a:lnTo>
                    <a:pt x="2600" y="40839"/>
                  </a:lnTo>
                  <a:lnTo>
                    <a:pt x="2324" y="40800"/>
                  </a:lnTo>
                  <a:lnTo>
                    <a:pt x="2049" y="40682"/>
                  </a:lnTo>
                  <a:lnTo>
                    <a:pt x="1812" y="40524"/>
                  </a:lnTo>
                  <a:lnTo>
                    <a:pt x="1655" y="40485"/>
                  </a:lnTo>
                  <a:close/>
                  <a:moveTo>
                    <a:pt x="6774" y="40130"/>
                  </a:moveTo>
                  <a:lnTo>
                    <a:pt x="6814" y="40445"/>
                  </a:lnTo>
                  <a:lnTo>
                    <a:pt x="6538" y="40367"/>
                  </a:lnTo>
                  <a:lnTo>
                    <a:pt x="6223" y="41666"/>
                  </a:lnTo>
                  <a:lnTo>
                    <a:pt x="6223" y="41784"/>
                  </a:lnTo>
                  <a:lnTo>
                    <a:pt x="6263" y="41902"/>
                  </a:lnTo>
                  <a:lnTo>
                    <a:pt x="6381" y="42021"/>
                  </a:lnTo>
                  <a:lnTo>
                    <a:pt x="6499" y="42060"/>
                  </a:lnTo>
                  <a:lnTo>
                    <a:pt x="6696" y="42060"/>
                  </a:lnTo>
                  <a:lnTo>
                    <a:pt x="6774" y="42021"/>
                  </a:lnTo>
                  <a:lnTo>
                    <a:pt x="6853" y="41902"/>
                  </a:lnTo>
                  <a:lnTo>
                    <a:pt x="6893" y="41824"/>
                  </a:lnTo>
                  <a:lnTo>
                    <a:pt x="7168" y="40524"/>
                  </a:lnTo>
                  <a:lnTo>
                    <a:pt x="7208" y="40445"/>
                  </a:lnTo>
                  <a:lnTo>
                    <a:pt x="7168" y="40367"/>
                  </a:lnTo>
                  <a:lnTo>
                    <a:pt x="7090" y="40209"/>
                  </a:lnTo>
                  <a:lnTo>
                    <a:pt x="7011" y="40170"/>
                  </a:lnTo>
                  <a:lnTo>
                    <a:pt x="6932" y="40130"/>
                  </a:lnTo>
                  <a:close/>
                  <a:moveTo>
                    <a:pt x="22724" y="41981"/>
                  </a:moveTo>
                  <a:lnTo>
                    <a:pt x="22606" y="42060"/>
                  </a:lnTo>
                  <a:lnTo>
                    <a:pt x="22527" y="42139"/>
                  </a:lnTo>
                  <a:lnTo>
                    <a:pt x="21858" y="43320"/>
                  </a:lnTo>
                  <a:lnTo>
                    <a:pt x="21818" y="43438"/>
                  </a:lnTo>
                  <a:lnTo>
                    <a:pt x="21818" y="43556"/>
                  </a:lnTo>
                  <a:lnTo>
                    <a:pt x="21897" y="43675"/>
                  </a:lnTo>
                  <a:lnTo>
                    <a:pt x="21976" y="43753"/>
                  </a:lnTo>
                  <a:lnTo>
                    <a:pt x="22173" y="43832"/>
                  </a:lnTo>
                  <a:lnTo>
                    <a:pt x="22330" y="43753"/>
                  </a:lnTo>
                  <a:lnTo>
                    <a:pt x="22409" y="43714"/>
                  </a:lnTo>
                  <a:lnTo>
                    <a:pt x="22448" y="43635"/>
                  </a:lnTo>
                  <a:lnTo>
                    <a:pt x="23118" y="42493"/>
                  </a:lnTo>
                  <a:lnTo>
                    <a:pt x="23157" y="42336"/>
                  </a:lnTo>
                  <a:lnTo>
                    <a:pt x="23157" y="42217"/>
                  </a:lnTo>
                  <a:lnTo>
                    <a:pt x="23078" y="42099"/>
                  </a:lnTo>
                  <a:lnTo>
                    <a:pt x="23000" y="42021"/>
                  </a:lnTo>
                  <a:lnTo>
                    <a:pt x="22882" y="41981"/>
                  </a:lnTo>
                  <a:close/>
                  <a:moveTo>
                    <a:pt x="6223" y="42729"/>
                  </a:moveTo>
                  <a:lnTo>
                    <a:pt x="6105" y="42769"/>
                  </a:lnTo>
                  <a:lnTo>
                    <a:pt x="5987" y="42848"/>
                  </a:lnTo>
                  <a:lnTo>
                    <a:pt x="5947" y="42966"/>
                  </a:lnTo>
                  <a:lnTo>
                    <a:pt x="5632" y="44265"/>
                  </a:lnTo>
                  <a:lnTo>
                    <a:pt x="5632" y="44423"/>
                  </a:lnTo>
                  <a:lnTo>
                    <a:pt x="5672" y="44541"/>
                  </a:lnTo>
                  <a:lnTo>
                    <a:pt x="5751" y="44620"/>
                  </a:lnTo>
                  <a:lnTo>
                    <a:pt x="5869" y="44698"/>
                  </a:lnTo>
                  <a:lnTo>
                    <a:pt x="5947" y="44698"/>
                  </a:lnTo>
                  <a:lnTo>
                    <a:pt x="6066" y="44659"/>
                  </a:lnTo>
                  <a:lnTo>
                    <a:pt x="6184" y="44620"/>
                  </a:lnTo>
                  <a:lnTo>
                    <a:pt x="6263" y="44541"/>
                  </a:lnTo>
                  <a:lnTo>
                    <a:pt x="6302" y="44423"/>
                  </a:lnTo>
                  <a:lnTo>
                    <a:pt x="6578" y="43123"/>
                  </a:lnTo>
                  <a:lnTo>
                    <a:pt x="6578" y="43005"/>
                  </a:lnTo>
                  <a:lnTo>
                    <a:pt x="6538" y="42887"/>
                  </a:lnTo>
                  <a:lnTo>
                    <a:pt x="6459" y="42769"/>
                  </a:lnTo>
                  <a:lnTo>
                    <a:pt x="6341" y="42729"/>
                  </a:lnTo>
                  <a:close/>
                  <a:moveTo>
                    <a:pt x="21385" y="44305"/>
                  </a:moveTo>
                  <a:lnTo>
                    <a:pt x="21306" y="44383"/>
                  </a:lnTo>
                  <a:lnTo>
                    <a:pt x="21188" y="44462"/>
                  </a:lnTo>
                  <a:lnTo>
                    <a:pt x="20519" y="45644"/>
                  </a:lnTo>
                  <a:lnTo>
                    <a:pt x="20479" y="45762"/>
                  </a:lnTo>
                  <a:lnTo>
                    <a:pt x="20519" y="45880"/>
                  </a:lnTo>
                  <a:lnTo>
                    <a:pt x="20558" y="45998"/>
                  </a:lnTo>
                  <a:lnTo>
                    <a:pt x="20676" y="46116"/>
                  </a:lnTo>
                  <a:lnTo>
                    <a:pt x="20834" y="46156"/>
                  </a:lnTo>
                  <a:lnTo>
                    <a:pt x="20991" y="46116"/>
                  </a:lnTo>
                  <a:lnTo>
                    <a:pt x="21070" y="46037"/>
                  </a:lnTo>
                  <a:lnTo>
                    <a:pt x="21109" y="45959"/>
                  </a:lnTo>
                  <a:lnTo>
                    <a:pt x="21779" y="44817"/>
                  </a:lnTo>
                  <a:lnTo>
                    <a:pt x="21818" y="44698"/>
                  </a:lnTo>
                  <a:lnTo>
                    <a:pt x="21818" y="44541"/>
                  </a:lnTo>
                  <a:lnTo>
                    <a:pt x="21779" y="44423"/>
                  </a:lnTo>
                  <a:lnTo>
                    <a:pt x="21661" y="44344"/>
                  </a:lnTo>
                  <a:lnTo>
                    <a:pt x="21543" y="44305"/>
                  </a:lnTo>
                  <a:close/>
                  <a:moveTo>
                    <a:pt x="5593" y="45329"/>
                  </a:moveTo>
                  <a:lnTo>
                    <a:pt x="5475" y="45368"/>
                  </a:lnTo>
                  <a:lnTo>
                    <a:pt x="5396" y="45447"/>
                  </a:lnTo>
                  <a:lnTo>
                    <a:pt x="5317" y="45604"/>
                  </a:lnTo>
                  <a:lnTo>
                    <a:pt x="5042" y="46904"/>
                  </a:lnTo>
                  <a:lnTo>
                    <a:pt x="5042" y="47022"/>
                  </a:lnTo>
                  <a:lnTo>
                    <a:pt x="5081" y="47140"/>
                  </a:lnTo>
                  <a:lnTo>
                    <a:pt x="5160" y="47258"/>
                  </a:lnTo>
                  <a:lnTo>
                    <a:pt x="5278" y="47298"/>
                  </a:lnTo>
                  <a:lnTo>
                    <a:pt x="5475" y="47298"/>
                  </a:lnTo>
                  <a:lnTo>
                    <a:pt x="5554" y="47219"/>
                  </a:lnTo>
                  <a:lnTo>
                    <a:pt x="5632" y="47140"/>
                  </a:lnTo>
                  <a:lnTo>
                    <a:pt x="5672" y="47061"/>
                  </a:lnTo>
                  <a:lnTo>
                    <a:pt x="5987" y="45722"/>
                  </a:lnTo>
                  <a:lnTo>
                    <a:pt x="5987" y="45604"/>
                  </a:lnTo>
                  <a:lnTo>
                    <a:pt x="5947" y="45486"/>
                  </a:lnTo>
                  <a:lnTo>
                    <a:pt x="5869" y="45407"/>
                  </a:lnTo>
                  <a:lnTo>
                    <a:pt x="5751" y="45329"/>
                  </a:lnTo>
                  <a:close/>
                  <a:moveTo>
                    <a:pt x="20204" y="46628"/>
                  </a:moveTo>
                  <a:lnTo>
                    <a:pt x="20085" y="46668"/>
                  </a:lnTo>
                  <a:lnTo>
                    <a:pt x="19967" y="46707"/>
                  </a:lnTo>
                  <a:lnTo>
                    <a:pt x="19889" y="46825"/>
                  </a:lnTo>
                  <a:lnTo>
                    <a:pt x="19219" y="47967"/>
                  </a:lnTo>
                  <a:lnTo>
                    <a:pt x="19180" y="48085"/>
                  </a:lnTo>
                  <a:lnTo>
                    <a:pt x="19180" y="48243"/>
                  </a:lnTo>
                  <a:lnTo>
                    <a:pt x="19219" y="48361"/>
                  </a:lnTo>
                  <a:lnTo>
                    <a:pt x="19337" y="48440"/>
                  </a:lnTo>
                  <a:lnTo>
                    <a:pt x="19495" y="48479"/>
                  </a:lnTo>
                  <a:lnTo>
                    <a:pt x="19652" y="48440"/>
                  </a:lnTo>
                  <a:lnTo>
                    <a:pt x="19731" y="48400"/>
                  </a:lnTo>
                  <a:lnTo>
                    <a:pt x="19810" y="48322"/>
                  </a:lnTo>
                  <a:lnTo>
                    <a:pt x="20440" y="47140"/>
                  </a:lnTo>
                  <a:lnTo>
                    <a:pt x="20479" y="47022"/>
                  </a:lnTo>
                  <a:lnTo>
                    <a:pt x="20479" y="46904"/>
                  </a:lnTo>
                  <a:lnTo>
                    <a:pt x="20440" y="46786"/>
                  </a:lnTo>
                  <a:lnTo>
                    <a:pt x="20322" y="46668"/>
                  </a:lnTo>
                  <a:lnTo>
                    <a:pt x="20204" y="46628"/>
                  </a:lnTo>
                  <a:close/>
                  <a:moveTo>
                    <a:pt x="5002" y="47967"/>
                  </a:moveTo>
                  <a:lnTo>
                    <a:pt x="4884" y="48007"/>
                  </a:lnTo>
                  <a:lnTo>
                    <a:pt x="4805" y="48085"/>
                  </a:lnTo>
                  <a:lnTo>
                    <a:pt x="4727" y="48203"/>
                  </a:lnTo>
                  <a:lnTo>
                    <a:pt x="4412" y="49503"/>
                  </a:lnTo>
                  <a:lnTo>
                    <a:pt x="4412" y="49661"/>
                  </a:lnTo>
                  <a:lnTo>
                    <a:pt x="4490" y="49779"/>
                  </a:lnTo>
                  <a:lnTo>
                    <a:pt x="4569" y="49857"/>
                  </a:lnTo>
                  <a:lnTo>
                    <a:pt x="4687" y="49897"/>
                  </a:lnTo>
                  <a:lnTo>
                    <a:pt x="4766" y="49936"/>
                  </a:lnTo>
                  <a:lnTo>
                    <a:pt x="4884" y="49897"/>
                  </a:lnTo>
                  <a:lnTo>
                    <a:pt x="4963" y="49857"/>
                  </a:lnTo>
                  <a:lnTo>
                    <a:pt x="5042" y="49779"/>
                  </a:lnTo>
                  <a:lnTo>
                    <a:pt x="5081" y="49661"/>
                  </a:lnTo>
                  <a:lnTo>
                    <a:pt x="5396" y="48361"/>
                  </a:lnTo>
                  <a:lnTo>
                    <a:pt x="5396" y="48203"/>
                  </a:lnTo>
                  <a:lnTo>
                    <a:pt x="5357" y="48085"/>
                  </a:lnTo>
                  <a:lnTo>
                    <a:pt x="5239" y="48007"/>
                  </a:lnTo>
                  <a:lnTo>
                    <a:pt x="5120" y="47967"/>
                  </a:lnTo>
                  <a:close/>
                  <a:moveTo>
                    <a:pt x="18746" y="48991"/>
                  </a:moveTo>
                  <a:lnTo>
                    <a:pt x="18628" y="49030"/>
                  </a:lnTo>
                  <a:lnTo>
                    <a:pt x="18550" y="49149"/>
                  </a:lnTo>
                  <a:lnTo>
                    <a:pt x="17880" y="50291"/>
                  </a:lnTo>
                  <a:lnTo>
                    <a:pt x="17841" y="50448"/>
                  </a:lnTo>
                  <a:lnTo>
                    <a:pt x="17841" y="50566"/>
                  </a:lnTo>
                  <a:lnTo>
                    <a:pt x="17919" y="50685"/>
                  </a:lnTo>
                  <a:lnTo>
                    <a:pt x="17998" y="50763"/>
                  </a:lnTo>
                  <a:lnTo>
                    <a:pt x="18156" y="50803"/>
                  </a:lnTo>
                  <a:lnTo>
                    <a:pt x="18353" y="50763"/>
                  </a:lnTo>
                  <a:lnTo>
                    <a:pt x="18392" y="50724"/>
                  </a:lnTo>
                  <a:lnTo>
                    <a:pt x="18471" y="50645"/>
                  </a:lnTo>
                  <a:lnTo>
                    <a:pt x="19140" y="49464"/>
                  </a:lnTo>
                  <a:lnTo>
                    <a:pt x="19180" y="49346"/>
                  </a:lnTo>
                  <a:lnTo>
                    <a:pt x="19140" y="49227"/>
                  </a:lnTo>
                  <a:lnTo>
                    <a:pt x="19101" y="49109"/>
                  </a:lnTo>
                  <a:lnTo>
                    <a:pt x="18983" y="49030"/>
                  </a:lnTo>
                  <a:lnTo>
                    <a:pt x="18865" y="48991"/>
                  </a:lnTo>
                  <a:close/>
                  <a:moveTo>
                    <a:pt x="4412" y="50566"/>
                  </a:moveTo>
                  <a:lnTo>
                    <a:pt x="4293" y="50606"/>
                  </a:lnTo>
                  <a:lnTo>
                    <a:pt x="4175" y="50685"/>
                  </a:lnTo>
                  <a:lnTo>
                    <a:pt x="4136" y="50803"/>
                  </a:lnTo>
                  <a:lnTo>
                    <a:pt x="3821" y="52142"/>
                  </a:lnTo>
                  <a:lnTo>
                    <a:pt x="3821" y="52260"/>
                  </a:lnTo>
                  <a:lnTo>
                    <a:pt x="3860" y="52378"/>
                  </a:lnTo>
                  <a:lnTo>
                    <a:pt x="3939" y="52457"/>
                  </a:lnTo>
                  <a:lnTo>
                    <a:pt x="4097" y="52535"/>
                  </a:lnTo>
                  <a:lnTo>
                    <a:pt x="4254" y="52535"/>
                  </a:lnTo>
                  <a:lnTo>
                    <a:pt x="4372" y="52457"/>
                  </a:lnTo>
                  <a:lnTo>
                    <a:pt x="4451" y="52378"/>
                  </a:lnTo>
                  <a:lnTo>
                    <a:pt x="4490" y="52260"/>
                  </a:lnTo>
                  <a:lnTo>
                    <a:pt x="4766" y="50960"/>
                  </a:lnTo>
                  <a:lnTo>
                    <a:pt x="4766" y="50842"/>
                  </a:lnTo>
                  <a:lnTo>
                    <a:pt x="4727" y="50724"/>
                  </a:lnTo>
                  <a:lnTo>
                    <a:pt x="4648" y="50606"/>
                  </a:lnTo>
                  <a:lnTo>
                    <a:pt x="4530" y="50566"/>
                  </a:lnTo>
                  <a:close/>
                  <a:moveTo>
                    <a:pt x="17408" y="51315"/>
                  </a:moveTo>
                  <a:lnTo>
                    <a:pt x="17289" y="51393"/>
                  </a:lnTo>
                  <a:lnTo>
                    <a:pt x="17211" y="51472"/>
                  </a:lnTo>
                  <a:lnTo>
                    <a:pt x="16541" y="52654"/>
                  </a:lnTo>
                  <a:lnTo>
                    <a:pt x="16502" y="52772"/>
                  </a:lnTo>
                  <a:lnTo>
                    <a:pt x="16502" y="52890"/>
                  </a:lnTo>
                  <a:lnTo>
                    <a:pt x="16580" y="53008"/>
                  </a:lnTo>
                  <a:lnTo>
                    <a:pt x="16659" y="53087"/>
                  </a:lnTo>
                  <a:lnTo>
                    <a:pt x="16856" y="53126"/>
                  </a:lnTo>
                  <a:lnTo>
                    <a:pt x="17014" y="53087"/>
                  </a:lnTo>
                  <a:lnTo>
                    <a:pt x="17092" y="53047"/>
                  </a:lnTo>
                  <a:lnTo>
                    <a:pt x="17132" y="52969"/>
                  </a:lnTo>
                  <a:lnTo>
                    <a:pt x="17801" y="51827"/>
                  </a:lnTo>
                  <a:lnTo>
                    <a:pt x="17841" y="51669"/>
                  </a:lnTo>
                  <a:lnTo>
                    <a:pt x="17841" y="51551"/>
                  </a:lnTo>
                  <a:lnTo>
                    <a:pt x="17762" y="51433"/>
                  </a:lnTo>
                  <a:lnTo>
                    <a:pt x="17683" y="51354"/>
                  </a:lnTo>
                  <a:lnTo>
                    <a:pt x="17526" y="51315"/>
                  </a:lnTo>
                  <a:close/>
                  <a:moveTo>
                    <a:pt x="3781" y="53166"/>
                  </a:moveTo>
                  <a:lnTo>
                    <a:pt x="3663" y="53244"/>
                  </a:lnTo>
                  <a:lnTo>
                    <a:pt x="3585" y="53323"/>
                  </a:lnTo>
                  <a:lnTo>
                    <a:pt x="3506" y="53441"/>
                  </a:lnTo>
                  <a:lnTo>
                    <a:pt x="3230" y="54741"/>
                  </a:lnTo>
                  <a:lnTo>
                    <a:pt x="3230" y="54859"/>
                  </a:lnTo>
                  <a:lnTo>
                    <a:pt x="3269" y="55016"/>
                  </a:lnTo>
                  <a:lnTo>
                    <a:pt x="3348" y="55095"/>
                  </a:lnTo>
                  <a:lnTo>
                    <a:pt x="3466" y="55135"/>
                  </a:lnTo>
                  <a:lnTo>
                    <a:pt x="3545" y="55174"/>
                  </a:lnTo>
                  <a:lnTo>
                    <a:pt x="3663" y="55135"/>
                  </a:lnTo>
                  <a:lnTo>
                    <a:pt x="3742" y="55095"/>
                  </a:lnTo>
                  <a:lnTo>
                    <a:pt x="3821" y="55016"/>
                  </a:lnTo>
                  <a:lnTo>
                    <a:pt x="3860" y="54898"/>
                  </a:lnTo>
                  <a:lnTo>
                    <a:pt x="4175" y="53599"/>
                  </a:lnTo>
                  <a:lnTo>
                    <a:pt x="4175" y="53441"/>
                  </a:lnTo>
                  <a:lnTo>
                    <a:pt x="4136" y="53323"/>
                  </a:lnTo>
                  <a:lnTo>
                    <a:pt x="4057" y="53244"/>
                  </a:lnTo>
                  <a:lnTo>
                    <a:pt x="3939" y="53166"/>
                  </a:lnTo>
                  <a:close/>
                  <a:moveTo>
                    <a:pt x="16069" y="53638"/>
                  </a:moveTo>
                  <a:lnTo>
                    <a:pt x="15990" y="53717"/>
                  </a:lnTo>
                  <a:lnTo>
                    <a:pt x="15872" y="53796"/>
                  </a:lnTo>
                  <a:lnTo>
                    <a:pt x="15202" y="54977"/>
                  </a:lnTo>
                  <a:lnTo>
                    <a:pt x="15163" y="55095"/>
                  </a:lnTo>
                  <a:lnTo>
                    <a:pt x="15202" y="55213"/>
                  </a:lnTo>
                  <a:lnTo>
                    <a:pt x="15242" y="55332"/>
                  </a:lnTo>
                  <a:lnTo>
                    <a:pt x="15360" y="55450"/>
                  </a:lnTo>
                  <a:lnTo>
                    <a:pt x="15517" y="55489"/>
                  </a:lnTo>
                  <a:lnTo>
                    <a:pt x="15675" y="55450"/>
                  </a:lnTo>
                  <a:lnTo>
                    <a:pt x="15753" y="55371"/>
                  </a:lnTo>
                  <a:lnTo>
                    <a:pt x="15793" y="55292"/>
                  </a:lnTo>
                  <a:lnTo>
                    <a:pt x="16462" y="54150"/>
                  </a:lnTo>
                  <a:lnTo>
                    <a:pt x="16502" y="54032"/>
                  </a:lnTo>
                  <a:lnTo>
                    <a:pt x="16502" y="53874"/>
                  </a:lnTo>
                  <a:lnTo>
                    <a:pt x="16423" y="53756"/>
                  </a:lnTo>
                  <a:lnTo>
                    <a:pt x="16344" y="53678"/>
                  </a:lnTo>
                  <a:lnTo>
                    <a:pt x="16226" y="53638"/>
                  </a:lnTo>
                  <a:close/>
                  <a:moveTo>
                    <a:pt x="3191" y="55804"/>
                  </a:moveTo>
                  <a:lnTo>
                    <a:pt x="3073" y="55844"/>
                  </a:lnTo>
                  <a:lnTo>
                    <a:pt x="2994" y="55922"/>
                  </a:lnTo>
                  <a:lnTo>
                    <a:pt x="2915" y="56040"/>
                  </a:lnTo>
                  <a:lnTo>
                    <a:pt x="2600" y="57379"/>
                  </a:lnTo>
                  <a:lnTo>
                    <a:pt x="2600" y="57498"/>
                  </a:lnTo>
                  <a:lnTo>
                    <a:pt x="2679" y="57616"/>
                  </a:lnTo>
                  <a:lnTo>
                    <a:pt x="2758" y="57694"/>
                  </a:lnTo>
                  <a:lnTo>
                    <a:pt x="2876" y="57773"/>
                  </a:lnTo>
                  <a:lnTo>
                    <a:pt x="2954" y="57773"/>
                  </a:lnTo>
                  <a:lnTo>
                    <a:pt x="3073" y="57734"/>
                  </a:lnTo>
                  <a:lnTo>
                    <a:pt x="3151" y="57694"/>
                  </a:lnTo>
                  <a:lnTo>
                    <a:pt x="3230" y="57616"/>
                  </a:lnTo>
                  <a:lnTo>
                    <a:pt x="3269" y="57498"/>
                  </a:lnTo>
                  <a:lnTo>
                    <a:pt x="3585" y="56198"/>
                  </a:lnTo>
                  <a:lnTo>
                    <a:pt x="3585" y="56080"/>
                  </a:lnTo>
                  <a:lnTo>
                    <a:pt x="3545" y="55962"/>
                  </a:lnTo>
                  <a:lnTo>
                    <a:pt x="3427" y="55844"/>
                  </a:lnTo>
                  <a:lnTo>
                    <a:pt x="3309" y="55804"/>
                  </a:lnTo>
                  <a:close/>
                  <a:moveTo>
                    <a:pt x="14887" y="55962"/>
                  </a:moveTo>
                  <a:lnTo>
                    <a:pt x="14769" y="56001"/>
                  </a:lnTo>
                  <a:lnTo>
                    <a:pt x="14651" y="56040"/>
                  </a:lnTo>
                  <a:lnTo>
                    <a:pt x="14572" y="56159"/>
                  </a:lnTo>
                  <a:lnTo>
                    <a:pt x="13903" y="57301"/>
                  </a:lnTo>
                  <a:lnTo>
                    <a:pt x="13863" y="57419"/>
                  </a:lnTo>
                  <a:lnTo>
                    <a:pt x="13863" y="57576"/>
                  </a:lnTo>
                  <a:lnTo>
                    <a:pt x="13903" y="57694"/>
                  </a:lnTo>
                  <a:lnTo>
                    <a:pt x="14021" y="57773"/>
                  </a:lnTo>
                  <a:lnTo>
                    <a:pt x="14178" y="57813"/>
                  </a:lnTo>
                  <a:lnTo>
                    <a:pt x="14336" y="57773"/>
                  </a:lnTo>
                  <a:lnTo>
                    <a:pt x="14414" y="57694"/>
                  </a:lnTo>
                  <a:lnTo>
                    <a:pt x="14454" y="57655"/>
                  </a:lnTo>
                  <a:lnTo>
                    <a:pt x="15123" y="56474"/>
                  </a:lnTo>
                  <a:lnTo>
                    <a:pt x="15163" y="56355"/>
                  </a:lnTo>
                  <a:lnTo>
                    <a:pt x="15163" y="56237"/>
                  </a:lnTo>
                  <a:lnTo>
                    <a:pt x="15123" y="56119"/>
                  </a:lnTo>
                  <a:lnTo>
                    <a:pt x="15005" y="56001"/>
                  </a:lnTo>
                  <a:lnTo>
                    <a:pt x="14887" y="55962"/>
                  </a:lnTo>
                  <a:close/>
                  <a:moveTo>
                    <a:pt x="13430" y="58325"/>
                  </a:moveTo>
                  <a:lnTo>
                    <a:pt x="13312" y="58364"/>
                  </a:lnTo>
                  <a:lnTo>
                    <a:pt x="13233" y="58482"/>
                  </a:lnTo>
                  <a:lnTo>
                    <a:pt x="12564" y="59624"/>
                  </a:lnTo>
                  <a:lnTo>
                    <a:pt x="12524" y="59782"/>
                  </a:lnTo>
                  <a:lnTo>
                    <a:pt x="12524" y="59900"/>
                  </a:lnTo>
                  <a:lnTo>
                    <a:pt x="12603" y="60018"/>
                  </a:lnTo>
                  <a:lnTo>
                    <a:pt x="12682" y="60097"/>
                  </a:lnTo>
                  <a:lnTo>
                    <a:pt x="12839" y="60136"/>
                  </a:lnTo>
                  <a:lnTo>
                    <a:pt x="13036" y="60097"/>
                  </a:lnTo>
                  <a:lnTo>
                    <a:pt x="13076" y="60057"/>
                  </a:lnTo>
                  <a:lnTo>
                    <a:pt x="13154" y="59979"/>
                  </a:lnTo>
                  <a:lnTo>
                    <a:pt x="13824" y="58797"/>
                  </a:lnTo>
                  <a:lnTo>
                    <a:pt x="13863" y="58679"/>
                  </a:lnTo>
                  <a:lnTo>
                    <a:pt x="13824" y="58561"/>
                  </a:lnTo>
                  <a:lnTo>
                    <a:pt x="13784" y="58443"/>
                  </a:lnTo>
                  <a:lnTo>
                    <a:pt x="13666" y="58364"/>
                  </a:lnTo>
                  <a:lnTo>
                    <a:pt x="13548" y="58325"/>
                  </a:lnTo>
                  <a:close/>
                  <a:moveTo>
                    <a:pt x="2600" y="58403"/>
                  </a:moveTo>
                  <a:lnTo>
                    <a:pt x="2482" y="58443"/>
                  </a:lnTo>
                  <a:lnTo>
                    <a:pt x="2364" y="58561"/>
                  </a:lnTo>
                  <a:lnTo>
                    <a:pt x="2324" y="58679"/>
                  </a:lnTo>
                  <a:lnTo>
                    <a:pt x="2009" y="59979"/>
                  </a:lnTo>
                  <a:lnTo>
                    <a:pt x="2009" y="60097"/>
                  </a:lnTo>
                  <a:lnTo>
                    <a:pt x="2049" y="60215"/>
                  </a:lnTo>
                  <a:lnTo>
                    <a:pt x="2127" y="60333"/>
                  </a:lnTo>
                  <a:lnTo>
                    <a:pt x="2285" y="60372"/>
                  </a:lnTo>
                  <a:lnTo>
                    <a:pt x="2442" y="60372"/>
                  </a:lnTo>
                  <a:lnTo>
                    <a:pt x="2561" y="60333"/>
                  </a:lnTo>
                  <a:lnTo>
                    <a:pt x="2639" y="60215"/>
                  </a:lnTo>
                  <a:lnTo>
                    <a:pt x="2679" y="60136"/>
                  </a:lnTo>
                  <a:lnTo>
                    <a:pt x="2954" y="58837"/>
                  </a:lnTo>
                  <a:lnTo>
                    <a:pt x="2994" y="58679"/>
                  </a:lnTo>
                  <a:lnTo>
                    <a:pt x="2915" y="58561"/>
                  </a:lnTo>
                  <a:lnTo>
                    <a:pt x="2836" y="58482"/>
                  </a:lnTo>
                  <a:lnTo>
                    <a:pt x="2718" y="58403"/>
                  </a:lnTo>
                  <a:close/>
                  <a:moveTo>
                    <a:pt x="12091" y="60648"/>
                  </a:moveTo>
                  <a:lnTo>
                    <a:pt x="11973" y="60687"/>
                  </a:lnTo>
                  <a:lnTo>
                    <a:pt x="11894" y="60806"/>
                  </a:lnTo>
                  <a:lnTo>
                    <a:pt x="11225" y="61948"/>
                  </a:lnTo>
                  <a:lnTo>
                    <a:pt x="11185" y="62066"/>
                  </a:lnTo>
                  <a:lnTo>
                    <a:pt x="11185" y="62223"/>
                  </a:lnTo>
                  <a:lnTo>
                    <a:pt x="11264" y="62341"/>
                  </a:lnTo>
                  <a:lnTo>
                    <a:pt x="11343" y="62420"/>
                  </a:lnTo>
                  <a:lnTo>
                    <a:pt x="11421" y="62460"/>
                  </a:lnTo>
                  <a:lnTo>
                    <a:pt x="11500" y="62460"/>
                  </a:lnTo>
                  <a:lnTo>
                    <a:pt x="11697" y="62420"/>
                  </a:lnTo>
                  <a:lnTo>
                    <a:pt x="11815" y="62302"/>
                  </a:lnTo>
                  <a:lnTo>
                    <a:pt x="12485" y="61121"/>
                  </a:lnTo>
                  <a:lnTo>
                    <a:pt x="12524" y="61003"/>
                  </a:lnTo>
                  <a:lnTo>
                    <a:pt x="12524" y="60884"/>
                  </a:lnTo>
                  <a:lnTo>
                    <a:pt x="12445" y="60766"/>
                  </a:lnTo>
                  <a:lnTo>
                    <a:pt x="12367" y="60687"/>
                  </a:lnTo>
                  <a:lnTo>
                    <a:pt x="12209" y="60648"/>
                  </a:lnTo>
                  <a:close/>
                  <a:moveTo>
                    <a:pt x="1970" y="61042"/>
                  </a:moveTo>
                  <a:lnTo>
                    <a:pt x="1852" y="61081"/>
                  </a:lnTo>
                  <a:lnTo>
                    <a:pt x="1773" y="61160"/>
                  </a:lnTo>
                  <a:lnTo>
                    <a:pt x="1694" y="61278"/>
                  </a:lnTo>
                  <a:lnTo>
                    <a:pt x="1419" y="62578"/>
                  </a:lnTo>
                  <a:lnTo>
                    <a:pt x="1419" y="62735"/>
                  </a:lnTo>
                  <a:lnTo>
                    <a:pt x="1458" y="62853"/>
                  </a:lnTo>
                  <a:lnTo>
                    <a:pt x="1537" y="62932"/>
                  </a:lnTo>
                  <a:lnTo>
                    <a:pt x="1655" y="63011"/>
                  </a:lnTo>
                  <a:lnTo>
                    <a:pt x="1734" y="63011"/>
                  </a:lnTo>
                  <a:lnTo>
                    <a:pt x="1852" y="62972"/>
                  </a:lnTo>
                  <a:lnTo>
                    <a:pt x="1931" y="62932"/>
                  </a:lnTo>
                  <a:lnTo>
                    <a:pt x="2009" y="62853"/>
                  </a:lnTo>
                  <a:lnTo>
                    <a:pt x="2049" y="62735"/>
                  </a:lnTo>
                  <a:lnTo>
                    <a:pt x="2364" y="61436"/>
                  </a:lnTo>
                  <a:lnTo>
                    <a:pt x="2364" y="61318"/>
                  </a:lnTo>
                  <a:lnTo>
                    <a:pt x="2324" y="61199"/>
                  </a:lnTo>
                  <a:lnTo>
                    <a:pt x="2246" y="61081"/>
                  </a:lnTo>
                  <a:lnTo>
                    <a:pt x="2127" y="61042"/>
                  </a:lnTo>
                  <a:close/>
                  <a:moveTo>
                    <a:pt x="10516" y="62735"/>
                  </a:moveTo>
                  <a:lnTo>
                    <a:pt x="10398" y="62775"/>
                  </a:lnTo>
                  <a:lnTo>
                    <a:pt x="9256" y="63484"/>
                  </a:lnTo>
                  <a:lnTo>
                    <a:pt x="9137" y="63562"/>
                  </a:lnTo>
                  <a:lnTo>
                    <a:pt x="9098" y="63680"/>
                  </a:lnTo>
                  <a:lnTo>
                    <a:pt x="9098" y="63799"/>
                  </a:lnTo>
                  <a:lnTo>
                    <a:pt x="9137" y="63956"/>
                  </a:lnTo>
                  <a:lnTo>
                    <a:pt x="9256" y="64074"/>
                  </a:lnTo>
                  <a:lnTo>
                    <a:pt x="9413" y="64114"/>
                  </a:lnTo>
                  <a:lnTo>
                    <a:pt x="9492" y="64074"/>
                  </a:lnTo>
                  <a:lnTo>
                    <a:pt x="9610" y="64035"/>
                  </a:lnTo>
                  <a:lnTo>
                    <a:pt x="10752" y="63326"/>
                  </a:lnTo>
                  <a:lnTo>
                    <a:pt x="10831" y="63247"/>
                  </a:lnTo>
                  <a:lnTo>
                    <a:pt x="10870" y="63129"/>
                  </a:lnTo>
                  <a:lnTo>
                    <a:pt x="10910" y="63011"/>
                  </a:lnTo>
                  <a:lnTo>
                    <a:pt x="10831" y="62893"/>
                  </a:lnTo>
                  <a:lnTo>
                    <a:pt x="10752" y="62775"/>
                  </a:lnTo>
                  <a:lnTo>
                    <a:pt x="10634" y="62735"/>
                  </a:lnTo>
                  <a:close/>
                  <a:moveTo>
                    <a:pt x="8232" y="64153"/>
                  </a:moveTo>
                  <a:lnTo>
                    <a:pt x="8113" y="64192"/>
                  </a:lnTo>
                  <a:lnTo>
                    <a:pt x="6971" y="64901"/>
                  </a:lnTo>
                  <a:lnTo>
                    <a:pt x="6853" y="64980"/>
                  </a:lnTo>
                  <a:lnTo>
                    <a:pt x="6814" y="65098"/>
                  </a:lnTo>
                  <a:lnTo>
                    <a:pt x="6814" y="65216"/>
                  </a:lnTo>
                  <a:lnTo>
                    <a:pt x="6853" y="65335"/>
                  </a:lnTo>
                  <a:lnTo>
                    <a:pt x="6971" y="65453"/>
                  </a:lnTo>
                  <a:lnTo>
                    <a:pt x="7129" y="65492"/>
                  </a:lnTo>
                  <a:lnTo>
                    <a:pt x="7208" y="65492"/>
                  </a:lnTo>
                  <a:lnTo>
                    <a:pt x="7326" y="65453"/>
                  </a:lnTo>
                  <a:lnTo>
                    <a:pt x="8468" y="64744"/>
                  </a:lnTo>
                  <a:lnTo>
                    <a:pt x="8547" y="64665"/>
                  </a:lnTo>
                  <a:lnTo>
                    <a:pt x="8586" y="64547"/>
                  </a:lnTo>
                  <a:lnTo>
                    <a:pt x="8586" y="64429"/>
                  </a:lnTo>
                  <a:lnTo>
                    <a:pt x="8547" y="64271"/>
                  </a:lnTo>
                  <a:lnTo>
                    <a:pt x="8468" y="64192"/>
                  </a:lnTo>
                  <a:lnTo>
                    <a:pt x="8350" y="64153"/>
                  </a:lnTo>
                  <a:close/>
                  <a:moveTo>
                    <a:pt x="1537" y="63641"/>
                  </a:moveTo>
                  <a:lnTo>
                    <a:pt x="1419" y="63680"/>
                  </a:lnTo>
                  <a:lnTo>
                    <a:pt x="1300" y="63759"/>
                  </a:lnTo>
                  <a:lnTo>
                    <a:pt x="1222" y="63877"/>
                  </a:lnTo>
                  <a:lnTo>
                    <a:pt x="1222" y="64035"/>
                  </a:lnTo>
                  <a:lnTo>
                    <a:pt x="1261" y="64389"/>
                  </a:lnTo>
                  <a:lnTo>
                    <a:pt x="1379" y="64744"/>
                  </a:lnTo>
                  <a:lnTo>
                    <a:pt x="1497" y="65098"/>
                  </a:lnTo>
                  <a:lnTo>
                    <a:pt x="1694" y="65453"/>
                  </a:lnTo>
                  <a:lnTo>
                    <a:pt x="1812" y="65531"/>
                  </a:lnTo>
                  <a:lnTo>
                    <a:pt x="1970" y="65571"/>
                  </a:lnTo>
                  <a:lnTo>
                    <a:pt x="2049" y="65571"/>
                  </a:lnTo>
                  <a:lnTo>
                    <a:pt x="2167" y="65531"/>
                  </a:lnTo>
                  <a:lnTo>
                    <a:pt x="2246" y="65453"/>
                  </a:lnTo>
                  <a:lnTo>
                    <a:pt x="2285" y="65335"/>
                  </a:lnTo>
                  <a:lnTo>
                    <a:pt x="2324" y="65177"/>
                  </a:lnTo>
                  <a:lnTo>
                    <a:pt x="2246" y="65059"/>
                  </a:lnTo>
                  <a:lnTo>
                    <a:pt x="2127" y="64823"/>
                  </a:lnTo>
                  <a:lnTo>
                    <a:pt x="2009" y="64547"/>
                  </a:lnTo>
                  <a:lnTo>
                    <a:pt x="1931" y="64271"/>
                  </a:lnTo>
                  <a:lnTo>
                    <a:pt x="1891" y="63956"/>
                  </a:lnTo>
                  <a:lnTo>
                    <a:pt x="1852" y="63838"/>
                  </a:lnTo>
                  <a:lnTo>
                    <a:pt x="1773" y="63720"/>
                  </a:lnTo>
                  <a:lnTo>
                    <a:pt x="1655" y="63680"/>
                  </a:lnTo>
                  <a:lnTo>
                    <a:pt x="1537" y="63641"/>
                  </a:lnTo>
                  <a:close/>
                  <a:moveTo>
                    <a:pt x="5947" y="65531"/>
                  </a:moveTo>
                  <a:lnTo>
                    <a:pt x="5829" y="65571"/>
                  </a:lnTo>
                  <a:lnTo>
                    <a:pt x="5475" y="65807"/>
                  </a:lnTo>
                  <a:lnTo>
                    <a:pt x="5081" y="66004"/>
                  </a:lnTo>
                  <a:lnTo>
                    <a:pt x="4727" y="66083"/>
                  </a:lnTo>
                  <a:lnTo>
                    <a:pt x="4569" y="66162"/>
                  </a:lnTo>
                  <a:lnTo>
                    <a:pt x="4490" y="66280"/>
                  </a:lnTo>
                  <a:lnTo>
                    <a:pt x="4372" y="66162"/>
                  </a:lnTo>
                  <a:lnTo>
                    <a:pt x="4215" y="66162"/>
                  </a:lnTo>
                  <a:lnTo>
                    <a:pt x="3939" y="66122"/>
                  </a:lnTo>
                  <a:lnTo>
                    <a:pt x="3663" y="66083"/>
                  </a:lnTo>
                  <a:lnTo>
                    <a:pt x="3388" y="66004"/>
                  </a:lnTo>
                  <a:lnTo>
                    <a:pt x="3112" y="65846"/>
                  </a:lnTo>
                  <a:lnTo>
                    <a:pt x="2994" y="65807"/>
                  </a:lnTo>
                  <a:lnTo>
                    <a:pt x="2836" y="65846"/>
                  </a:lnTo>
                  <a:lnTo>
                    <a:pt x="2718" y="65886"/>
                  </a:lnTo>
                  <a:lnTo>
                    <a:pt x="2639" y="66004"/>
                  </a:lnTo>
                  <a:lnTo>
                    <a:pt x="2600" y="66122"/>
                  </a:lnTo>
                  <a:lnTo>
                    <a:pt x="2639" y="66240"/>
                  </a:lnTo>
                  <a:lnTo>
                    <a:pt x="2679" y="66358"/>
                  </a:lnTo>
                  <a:lnTo>
                    <a:pt x="2797" y="66437"/>
                  </a:lnTo>
                  <a:lnTo>
                    <a:pt x="3112" y="66595"/>
                  </a:lnTo>
                  <a:lnTo>
                    <a:pt x="3466" y="66713"/>
                  </a:lnTo>
                  <a:lnTo>
                    <a:pt x="3860" y="66792"/>
                  </a:lnTo>
                  <a:lnTo>
                    <a:pt x="4215" y="66831"/>
                  </a:lnTo>
                  <a:lnTo>
                    <a:pt x="4333" y="66792"/>
                  </a:lnTo>
                  <a:lnTo>
                    <a:pt x="4412" y="66792"/>
                  </a:lnTo>
                  <a:lnTo>
                    <a:pt x="4530" y="66634"/>
                  </a:lnTo>
                  <a:lnTo>
                    <a:pt x="4648" y="66752"/>
                  </a:lnTo>
                  <a:lnTo>
                    <a:pt x="4845" y="66752"/>
                  </a:lnTo>
                  <a:lnTo>
                    <a:pt x="5357" y="66595"/>
                  </a:lnTo>
                  <a:lnTo>
                    <a:pt x="5829" y="66358"/>
                  </a:lnTo>
                  <a:lnTo>
                    <a:pt x="6144" y="66162"/>
                  </a:lnTo>
                  <a:lnTo>
                    <a:pt x="6263" y="66083"/>
                  </a:lnTo>
                  <a:lnTo>
                    <a:pt x="6302" y="65965"/>
                  </a:lnTo>
                  <a:lnTo>
                    <a:pt x="6302" y="65807"/>
                  </a:lnTo>
                  <a:lnTo>
                    <a:pt x="6263" y="65689"/>
                  </a:lnTo>
                  <a:lnTo>
                    <a:pt x="6184" y="65610"/>
                  </a:lnTo>
                  <a:lnTo>
                    <a:pt x="6066" y="65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3" name="Google Shape;2738;p27">
              <a:extLst>
                <a:ext uri="{FF2B5EF4-FFF2-40B4-BE49-F238E27FC236}">
                  <a16:creationId xmlns:a16="http://schemas.microsoft.com/office/drawing/2014/main" id="{295A91F8-8196-4B21-B1F5-05E07CE87DED}"/>
                </a:ext>
              </a:extLst>
            </p:cNvPr>
            <p:cNvSpPr/>
            <p:nvPr/>
          </p:nvSpPr>
          <p:spPr>
            <a:xfrm>
              <a:off x="7766902" y="3158607"/>
              <a:ext cx="389610" cy="920182"/>
            </a:xfrm>
            <a:custGeom>
              <a:avLst/>
              <a:gdLst/>
              <a:ahLst/>
              <a:cxnLst/>
              <a:rect l="l" t="t" r="r" b="b"/>
              <a:pathLst>
                <a:path w="24812" h="58601" extrusionOk="0">
                  <a:moveTo>
                    <a:pt x="10082" y="1"/>
                  </a:moveTo>
                  <a:lnTo>
                    <a:pt x="4963" y="4018"/>
                  </a:lnTo>
                  <a:lnTo>
                    <a:pt x="4529" y="7798"/>
                  </a:lnTo>
                  <a:lnTo>
                    <a:pt x="4057" y="11540"/>
                  </a:lnTo>
                  <a:lnTo>
                    <a:pt x="3506" y="15281"/>
                  </a:lnTo>
                  <a:lnTo>
                    <a:pt x="2915" y="19022"/>
                  </a:lnTo>
                  <a:lnTo>
                    <a:pt x="2285" y="22764"/>
                  </a:lnTo>
                  <a:lnTo>
                    <a:pt x="1576" y="26505"/>
                  </a:lnTo>
                  <a:lnTo>
                    <a:pt x="828" y="30207"/>
                  </a:lnTo>
                  <a:lnTo>
                    <a:pt x="1" y="33909"/>
                  </a:lnTo>
                  <a:lnTo>
                    <a:pt x="1" y="33909"/>
                  </a:lnTo>
                  <a:lnTo>
                    <a:pt x="985" y="33712"/>
                  </a:lnTo>
                  <a:lnTo>
                    <a:pt x="2167" y="33436"/>
                  </a:lnTo>
                  <a:lnTo>
                    <a:pt x="4608" y="32766"/>
                  </a:lnTo>
                  <a:lnTo>
                    <a:pt x="7483" y="31979"/>
                  </a:lnTo>
                  <a:lnTo>
                    <a:pt x="1340" y="58601"/>
                  </a:lnTo>
                  <a:lnTo>
                    <a:pt x="4845" y="56435"/>
                  </a:lnTo>
                  <a:lnTo>
                    <a:pt x="24811" y="21425"/>
                  </a:lnTo>
                  <a:lnTo>
                    <a:pt x="15674" y="21937"/>
                  </a:lnTo>
                  <a:lnTo>
                    <a:pt x="23669" y="3309"/>
                  </a:lnTo>
                  <a:lnTo>
                    <a:pt x="10082" y="1"/>
                  </a:lnTo>
                  <a:close/>
                </a:path>
              </a:pathLst>
            </a:custGeom>
            <a:solidFill>
              <a:srgbClr val="4C9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4" name="Google Shape;2739;p27">
              <a:extLst>
                <a:ext uri="{FF2B5EF4-FFF2-40B4-BE49-F238E27FC236}">
                  <a16:creationId xmlns:a16="http://schemas.microsoft.com/office/drawing/2014/main" id="{B083051D-344C-41BC-9613-CC960435DA47}"/>
                </a:ext>
              </a:extLst>
            </p:cNvPr>
            <p:cNvSpPr/>
            <p:nvPr/>
          </p:nvSpPr>
          <p:spPr>
            <a:xfrm>
              <a:off x="7753305" y="3146862"/>
              <a:ext cx="421753" cy="954194"/>
            </a:xfrm>
            <a:custGeom>
              <a:avLst/>
              <a:gdLst/>
              <a:ahLst/>
              <a:cxnLst/>
              <a:rect l="l" t="t" r="r" b="b"/>
              <a:pathLst>
                <a:path w="26859" h="60767" extrusionOk="0">
                  <a:moveTo>
                    <a:pt x="10436" y="1970"/>
                  </a:moveTo>
                  <a:lnTo>
                    <a:pt x="6892" y="28828"/>
                  </a:lnTo>
                  <a:lnTo>
                    <a:pt x="1851" y="33318"/>
                  </a:lnTo>
                  <a:lnTo>
                    <a:pt x="2599" y="29852"/>
                  </a:lnTo>
                  <a:lnTo>
                    <a:pt x="3308" y="26347"/>
                  </a:lnTo>
                  <a:lnTo>
                    <a:pt x="3938" y="22803"/>
                  </a:lnTo>
                  <a:lnTo>
                    <a:pt x="4529" y="19298"/>
                  </a:lnTo>
                  <a:lnTo>
                    <a:pt x="5080" y="15753"/>
                  </a:lnTo>
                  <a:lnTo>
                    <a:pt x="5592" y="12209"/>
                  </a:lnTo>
                  <a:lnTo>
                    <a:pt x="6065" y="8665"/>
                  </a:lnTo>
                  <a:lnTo>
                    <a:pt x="6459" y="5120"/>
                  </a:lnTo>
                  <a:lnTo>
                    <a:pt x="10436" y="1970"/>
                  </a:lnTo>
                  <a:close/>
                  <a:moveTo>
                    <a:pt x="12287" y="28592"/>
                  </a:moveTo>
                  <a:lnTo>
                    <a:pt x="8704" y="31939"/>
                  </a:lnTo>
                  <a:lnTo>
                    <a:pt x="8152" y="32097"/>
                  </a:lnTo>
                  <a:lnTo>
                    <a:pt x="6262" y="32609"/>
                  </a:lnTo>
                  <a:lnTo>
                    <a:pt x="4490" y="33081"/>
                  </a:lnTo>
                  <a:lnTo>
                    <a:pt x="2560" y="33593"/>
                  </a:lnTo>
                  <a:lnTo>
                    <a:pt x="7325" y="29301"/>
                  </a:lnTo>
                  <a:lnTo>
                    <a:pt x="12287" y="28592"/>
                  </a:lnTo>
                  <a:close/>
                  <a:moveTo>
                    <a:pt x="11185" y="1497"/>
                  </a:moveTo>
                  <a:lnTo>
                    <a:pt x="23590" y="4530"/>
                  </a:lnTo>
                  <a:lnTo>
                    <a:pt x="15477" y="23393"/>
                  </a:lnTo>
                  <a:lnTo>
                    <a:pt x="15477" y="23393"/>
                  </a:lnTo>
                  <a:lnTo>
                    <a:pt x="24496" y="22921"/>
                  </a:lnTo>
                  <a:lnTo>
                    <a:pt x="7010" y="53599"/>
                  </a:lnTo>
                  <a:lnTo>
                    <a:pt x="13744" y="27686"/>
                  </a:lnTo>
                  <a:lnTo>
                    <a:pt x="13744" y="27686"/>
                  </a:lnTo>
                  <a:lnTo>
                    <a:pt x="7601" y="28592"/>
                  </a:lnTo>
                  <a:lnTo>
                    <a:pt x="11185" y="1497"/>
                  </a:lnTo>
                  <a:close/>
                  <a:moveTo>
                    <a:pt x="12681" y="29143"/>
                  </a:moveTo>
                  <a:lnTo>
                    <a:pt x="5711" y="55844"/>
                  </a:lnTo>
                  <a:lnTo>
                    <a:pt x="5199" y="56710"/>
                  </a:lnTo>
                  <a:lnTo>
                    <a:pt x="3230" y="57931"/>
                  </a:lnTo>
                  <a:lnTo>
                    <a:pt x="9097" y="32491"/>
                  </a:lnTo>
                  <a:lnTo>
                    <a:pt x="12681" y="29143"/>
                  </a:lnTo>
                  <a:close/>
                  <a:moveTo>
                    <a:pt x="10791" y="1"/>
                  </a:moveTo>
                  <a:lnTo>
                    <a:pt x="5159" y="4411"/>
                  </a:lnTo>
                  <a:lnTo>
                    <a:pt x="5159" y="4687"/>
                  </a:lnTo>
                  <a:lnTo>
                    <a:pt x="4726" y="8428"/>
                  </a:lnTo>
                  <a:lnTo>
                    <a:pt x="4253" y="12170"/>
                  </a:lnTo>
                  <a:lnTo>
                    <a:pt x="3702" y="15950"/>
                  </a:lnTo>
                  <a:lnTo>
                    <a:pt x="3111" y="19652"/>
                  </a:lnTo>
                  <a:lnTo>
                    <a:pt x="2481" y="23393"/>
                  </a:lnTo>
                  <a:lnTo>
                    <a:pt x="1772" y="27135"/>
                  </a:lnTo>
                  <a:lnTo>
                    <a:pt x="1024" y="30837"/>
                  </a:lnTo>
                  <a:lnTo>
                    <a:pt x="236" y="34499"/>
                  </a:lnTo>
                  <a:lnTo>
                    <a:pt x="0" y="35523"/>
                  </a:lnTo>
                  <a:lnTo>
                    <a:pt x="1024" y="35326"/>
                  </a:lnTo>
                  <a:lnTo>
                    <a:pt x="2481" y="34972"/>
                  </a:lnTo>
                  <a:lnTo>
                    <a:pt x="4214" y="34538"/>
                  </a:lnTo>
                  <a:lnTo>
                    <a:pt x="7443" y="33672"/>
                  </a:lnTo>
                  <a:lnTo>
                    <a:pt x="1182" y="60767"/>
                  </a:lnTo>
                  <a:lnTo>
                    <a:pt x="6223" y="57695"/>
                  </a:lnTo>
                  <a:lnTo>
                    <a:pt x="26858" y="21424"/>
                  </a:lnTo>
                  <a:lnTo>
                    <a:pt x="17564" y="21936"/>
                  </a:lnTo>
                  <a:lnTo>
                    <a:pt x="17564" y="21936"/>
                  </a:lnTo>
                  <a:lnTo>
                    <a:pt x="25480" y="3624"/>
                  </a:lnTo>
                  <a:lnTo>
                    <a:pt x="107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5" name="Google Shape;2740;p27">
              <a:extLst>
                <a:ext uri="{FF2B5EF4-FFF2-40B4-BE49-F238E27FC236}">
                  <a16:creationId xmlns:a16="http://schemas.microsoft.com/office/drawing/2014/main" id="{A81FF389-5BDF-48F3-AFF5-30A8BD8AA561}"/>
                </a:ext>
              </a:extLst>
            </p:cNvPr>
            <p:cNvSpPr/>
            <p:nvPr/>
          </p:nvSpPr>
          <p:spPr>
            <a:xfrm>
              <a:off x="7908491" y="3196336"/>
              <a:ext cx="73001" cy="298693"/>
            </a:xfrm>
            <a:custGeom>
              <a:avLst/>
              <a:gdLst/>
              <a:ahLst/>
              <a:cxnLst/>
              <a:rect l="l" t="t" r="r" b="b"/>
              <a:pathLst>
                <a:path w="4649" h="19022" extrusionOk="0">
                  <a:moveTo>
                    <a:pt x="3782" y="0"/>
                  </a:moveTo>
                  <a:lnTo>
                    <a:pt x="3624" y="40"/>
                  </a:lnTo>
                  <a:lnTo>
                    <a:pt x="3467" y="40"/>
                  </a:lnTo>
                  <a:lnTo>
                    <a:pt x="3270" y="118"/>
                  </a:lnTo>
                  <a:lnTo>
                    <a:pt x="3152" y="197"/>
                  </a:lnTo>
                  <a:lnTo>
                    <a:pt x="2994" y="315"/>
                  </a:lnTo>
                  <a:lnTo>
                    <a:pt x="2876" y="473"/>
                  </a:lnTo>
                  <a:lnTo>
                    <a:pt x="2797" y="670"/>
                  </a:lnTo>
                  <a:lnTo>
                    <a:pt x="2718" y="867"/>
                  </a:lnTo>
                  <a:lnTo>
                    <a:pt x="1891" y="5080"/>
                  </a:lnTo>
                  <a:lnTo>
                    <a:pt x="1104" y="9294"/>
                  </a:lnTo>
                  <a:lnTo>
                    <a:pt x="749" y="11421"/>
                  </a:lnTo>
                  <a:lnTo>
                    <a:pt x="434" y="13548"/>
                  </a:lnTo>
                  <a:lnTo>
                    <a:pt x="198" y="15674"/>
                  </a:lnTo>
                  <a:lnTo>
                    <a:pt x="1" y="17801"/>
                  </a:lnTo>
                  <a:lnTo>
                    <a:pt x="1" y="18037"/>
                  </a:lnTo>
                  <a:lnTo>
                    <a:pt x="40" y="18234"/>
                  </a:lnTo>
                  <a:lnTo>
                    <a:pt x="119" y="18431"/>
                  </a:lnTo>
                  <a:lnTo>
                    <a:pt x="237" y="18588"/>
                  </a:lnTo>
                  <a:lnTo>
                    <a:pt x="395" y="18746"/>
                  </a:lnTo>
                  <a:lnTo>
                    <a:pt x="552" y="18864"/>
                  </a:lnTo>
                  <a:lnTo>
                    <a:pt x="749" y="18943"/>
                  </a:lnTo>
                  <a:lnTo>
                    <a:pt x="946" y="19022"/>
                  </a:lnTo>
                  <a:lnTo>
                    <a:pt x="1379" y="19022"/>
                  </a:lnTo>
                  <a:lnTo>
                    <a:pt x="1576" y="18982"/>
                  </a:lnTo>
                  <a:lnTo>
                    <a:pt x="1773" y="18943"/>
                  </a:lnTo>
                  <a:lnTo>
                    <a:pt x="1931" y="18825"/>
                  </a:lnTo>
                  <a:lnTo>
                    <a:pt x="2088" y="18667"/>
                  </a:lnTo>
                  <a:lnTo>
                    <a:pt x="2206" y="18510"/>
                  </a:lnTo>
                  <a:lnTo>
                    <a:pt x="2285" y="18273"/>
                  </a:lnTo>
                  <a:lnTo>
                    <a:pt x="2600" y="17249"/>
                  </a:lnTo>
                  <a:lnTo>
                    <a:pt x="2876" y="16186"/>
                  </a:lnTo>
                  <a:lnTo>
                    <a:pt x="3112" y="15123"/>
                  </a:lnTo>
                  <a:lnTo>
                    <a:pt x="3309" y="14059"/>
                  </a:lnTo>
                  <a:lnTo>
                    <a:pt x="3703" y="11893"/>
                  </a:lnTo>
                  <a:lnTo>
                    <a:pt x="4018" y="9727"/>
                  </a:lnTo>
                  <a:lnTo>
                    <a:pt x="4254" y="7522"/>
                  </a:lnTo>
                  <a:lnTo>
                    <a:pt x="4451" y="5317"/>
                  </a:lnTo>
                  <a:lnTo>
                    <a:pt x="4569" y="3151"/>
                  </a:lnTo>
                  <a:lnTo>
                    <a:pt x="4648" y="1024"/>
                  </a:lnTo>
                  <a:lnTo>
                    <a:pt x="4648" y="788"/>
                  </a:lnTo>
                  <a:lnTo>
                    <a:pt x="4609" y="591"/>
                  </a:lnTo>
                  <a:lnTo>
                    <a:pt x="4530" y="433"/>
                  </a:lnTo>
                  <a:lnTo>
                    <a:pt x="4412" y="276"/>
                  </a:lnTo>
                  <a:lnTo>
                    <a:pt x="4294" y="158"/>
                  </a:lnTo>
                  <a:lnTo>
                    <a:pt x="4136" y="79"/>
                  </a:lnTo>
                  <a:lnTo>
                    <a:pt x="3979" y="40"/>
                  </a:lnTo>
                  <a:lnTo>
                    <a:pt x="3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6" name="Google Shape;2741;p27">
              <a:extLst>
                <a:ext uri="{FF2B5EF4-FFF2-40B4-BE49-F238E27FC236}">
                  <a16:creationId xmlns:a16="http://schemas.microsoft.com/office/drawing/2014/main" id="{BDD519A4-0AB7-41F2-94DB-DD4485AA5CA6}"/>
                </a:ext>
              </a:extLst>
            </p:cNvPr>
            <p:cNvSpPr/>
            <p:nvPr/>
          </p:nvSpPr>
          <p:spPr>
            <a:xfrm>
              <a:off x="7804003" y="3604432"/>
              <a:ext cx="148436" cy="452059"/>
            </a:xfrm>
            <a:custGeom>
              <a:avLst/>
              <a:gdLst/>
              <a:ahLst/>
              <a:cxnLst/>
              <a:rect l="l" t="t" r="r" b="b"/>
              <a:pathLst>
                <a:path w="9453" h="28789" extrusionOk="0">
                  <a:moveTo>
                    <a:pt x="9452" y="0"/>
                  </a:moveTo>
                  <a:lnTo>
                    <a:pt x="5868" y="3348"/>
                  </a:lnTo>
                  <a:lnTo>
                    <a:pt x="1" y="28788"/>
                  </a:lnTo>
                  <a:lnTo>
                    <a:pt x="1970" y="27567"/>
                  </a:lnTo>
                  <a:lnTo>
                    <a:pt x="2482" y="26701"/>
                  </a:lnTo>
                  <a:lnTo>
                    <a:pt x="9452" y="0"/>
                  </a:lnTo>
                  <a:close/>
                </a:path>
              </a:pathLst>
            </a:custGeom>
            <a:solidFill>
              <a:srgbClr val="464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7" name="Google Shape;2742;p27">
              <a:extLst>
                <a:ext uri="{FF2B5EF4-FFF2-40B4-BE49-F238E27FC236}">
                  <a16:creationId xmlns:a16="http://schemas.microsoft.com/office/drawing/2014/main" id="{BFF3FA39-D605-48E5-83E2-921967FC26A6}"/>
                </a:ext>
              </a:extLst>
            </p:cNvPr>
            <p:cNvSpPr/>
            <p:nvPr/>
          </p:nvSpPr>
          <p:spPr>
            <a:xfrm>
              <a:off x="7793499" y="3595765"/>
              <a:ext cx="152754" cy="78560"/>
            </a:xfrm>
            <a:custGeom>
              <a:avLst/>
              <a:gdLst/>
              <a:ahLst/>
              <a:cxnLst/>
              <a:rect l="l" t="t" r="r" b="b"/>
              <a:pathLst>
                <a:path w="9728" h="5003" extrusionOk="0">
                  <a:moveTo>
                    <a:pt x="9727" y="1"/>
                  </a:moveTo>
                  <a:lnTo>
                    <a:pt x="4765" y="710"/>
                  </a:lnTo>
                  <a:lnTo>
                    <a:pt x="0" y="5002"/>
                  </a:lnTo>
                  <a:lnTo>
                    <a:pt x="1930" y="4530"/>
                  </a:lnTo>
                  <a:lnTo>
                    <a:pt x="3702" y="4018"/>
                  </a:lnTo>
                  <a:lnTo>
                    <a:pt x="5592" y="3506"/>
                  </a:lnTo>
                  <a:lnTo>
                    <a:pt x="6144" y="3348"/>
                  </a:lnTo>
                  <a:lnTo>
                    <a:pt x="9727" y="1"/>
                  </a:lnTo>
                  <a:close/>
                </a:path>
              </a:pathLst>
            </a:custGeom>
            <a:solidFill>
              <a:srgbClr val="464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8" name="Google Shape;2743;p27">
              <a:extLst>
                <a:ext uri="{FF2B5EF4-FFF2-40B4-BE49-F238E27FC236}">
                  <a16:creationId xmlns:a16="http://schemas.microsoft.com/office/drawing/2014/main" id="{5CF220D8-E784-4404-9846-825385E4C63F}"/>
                </a:ext>
              </a:extLst>
            </p:cNvPr>
            <p:cNvSpPr/>
            <p:nvPr/>
          </p:nvSpPr>
          <p:spPr>
            <a:xfrm>
              <a:off x="7782367" y="3177777"/>
              <a:ext cx="134822" cy="492258"/>
            </a:xfrm>
            <a:custGeom>
              <a:avLst/>
              <a:gdLst/>
              <a:ahLst/>
              <a:cxnLst/>
              <a:rect l="l" t="t" r="r" b="b"/>
              <a:pathLst>
                <a:path w="8586" h="31349" extrusionOk="0">
                  <a:moveTo>
                    <a:pt x="8585" y="1"/>
                  </a:moveTo>
                  <a:lnTo>
                    <a:pt x="4608" y="3151"/>
                  </a:lnTo>
                  <a:lnTo>
                    <a:pt x="4175" y="6696"/>
                  </a:lnTo>
                  <a:lnTo>
                    <a:pt x="3741" y="10240"/>
                  </a:lnTo>
                  <a:lnTo>
                    <a:pt x="3229" y="13784"/>
                  </a:lnTo>
                  <a:lnTo>
                    <a:pt x="2678" y="17329"/>
                  </a:lnTo>
                  <a:lnTo>
                    <a:pt x="2087" y="20834"/>
                  </a:lnTo>
                  <a:lnTo>
                    <a:pt x="1457" y="24378"/>
                  </a:lnTo>
                  <a:lnTo>
                    <a:pt x="748" y="27883"/>
                  </a:lnTo>
                  <a:lnTo>
                    <a:pt x="0" y="31349"/>
                  </a:lnTo>
                  <a:lnTo>
                    <a:pt x="5041" y="26859"/>
                  </a:lnTo>
                  <a:lnTo>
                    <a:pt x="8585" y="1"/>
                  </a:lnTo>
                  <a:close/>
                </a:path>
              </a:pathLst>
            </a:custGeom>
            <a:solidFill>
              <a:srgbClr val="464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13929C6-244F-45C5-BDB6-01739D8AFFF9}"/>
              </a:ext>
            </a:extLst>
          </p:cNvPr>
          <p:cNvGrpSpPr/>
          <p:nvPr/>
        </p:nvGrpSpPr>
        <p:grpSpPr>
          <a:xfrm>
            <a:off x="4572000" y="1503157"/>
            <a:ext cx="4425240" cy="3486561"/>
            <a:chOff x="8241862" y="3903844"/>
            <a:chExt cx="2414549" cy="2405577"/>
          </a:xfrm>
          <a:solidFill>
            <a:schemeClr val="bg1"/>
          </a:solidFill>
        </p:grpSpPr>
        <p:sp>
          <p:nvSpPr>
            <p:cNvPr id="65" name="Google Shape;4166;p35">
              <a:extLst>
                <a:ext uri="{FF2B5EF4-FFF2-40B4-BE49-F238E27FC236}">
                  <a16:creationId xmlns:a16="http://schemas.microsoft.com/office/drawing/2014/main" id="{DEF29AAA-8784-468C-ACA0-BEF2E8114B16}"/>
                </a:ext>
              </a:extLst>
            </p:cNvPr>
            <p:cNvSpPr/>
            <p:nvPr/>
          </p:nvSpPr>
          <p:spPr>
            <a:xfrm>
              <a:off x="8257791" y="3903844"/>
              <a:ext cx="2398620" cy="2405577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68" name="Google Shape;4174;p35">
              <a:extLst>
                <a:ext uri="{FF2B5EF4-FFF2-40B4-BE49-F238E27FC236}">
                  <a16:creationId xmlns:a16="http://schemas.microsoft.com/office/drawing/2014/main" id="{73797955-87C5-4B85-B91E-9EBCFF5F437D}"/>
                </a:ext>
              </a:extLst>
            </p:cNvPr>
            <p:cNvSpPr/>
            <p:nvPr/>
          </p:nvSpPr>
          <p:spPr>
            <a:xfrm>
              <a:off x="8241862" y="3903844"/>
              <a:ext cx="2398620" cy="2405577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</p:grpSp>
      <p:sp>
        <p:nvSpPr>
          <p:cNvPr id="5" name="Text Box 13">
            <a:extLst>
              <a:ext uri="{FF2B5EF4-FFF2-40B4-BE49-F238E27FC236}">
                <a16:creationId xmlns:a16="http://schemas.microsoft.com/office/drawing/2014/main" id="{A8F9B2E2-8E71-6CE9-B736-1C41B4611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4616" y="1962342"/>
            <a:ext cx="152501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716" eaLnBrk="1" hangingPunct="1">
              <a:spcBef>
                <a:spcPct val="50000"/>
              </a:spcBef>
              <a:buClrTx/>
              <a:defRPr/>
            </a:pPr>
            <a:r>
              <a:rPr lang="en-US" sz="330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Viết thành</a:t>
            </a:r>
            <a:endParaRPr lang="en-US" sz="3300" b="1" kern="1200" dirty="0">
              <a:solidFill>
                <a:srgbClr val="16213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30EB7EA2-F865-FB05-3D37-30554822E1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3771" y="3349583"/>
            <a:ext cx="2983373" cy="131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4050" kern="120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637A888-03C8-1DCC-99EE-6D3952B39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6809" y="2257932"/>
            <a:ext cx="3429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405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355ACC-2EB2-B24D-7647-3282FD8D91AD}"/>
              </a:ext>
            </a:extLst>
          </p:cNvPr>
          <p:cNvSpPr txBox="1"/>
          <p:nvPr/>
        </p:nvSpPr>
        <p:spPr>
          <a:xfrm>
            <a:off x="5243772" y="1887037"/>
            <a:ext cx="29348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330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</a:t>
            </a:r>
            <a:r>
              <a:rPr lang="en-US" sz="3300" b="1" kern="120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lang="en-US" sz="330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75 </a:t>
            </a:r>
            <a:r>
              <a:rPr lang="en-US" sz="3300" b="1" kern="120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endParaRPr lang="en-US" sz="3300" b="1" kern="1200">
              <a:solidFill>
                <a:srgbClr val="16213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B1EA5F-ECCC-6D0B-A207-7EAF5865F653}"/>
              </a:ext>
            </a:extLst>
          </p:cNvPr>
          <p:cNvSpPr txBox="1"/>
          <p:nvPr/>
        </p:nvSpPr>
        <p:spPr>
          <a:xfrm>
            <a:off x="5416190" y="2636038"/>
            <a:ext cx="261642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</a:t>
            </a:r>
            <a:r>
              <a:rPr lang="en-US" sz="3300" b="1" kern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45</a:t>
            </a:r>
            <a:r>
              <a:rPr lang="en-US" sz="3300" b="1" kern="120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300" b="1" kern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sz="3300" b="1" kern="1200">
              <a:solidFill>
                <a:srgbClr val="EEEEEE">
                  <a:lumMod val="1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13170D-04BE-6E05-4E6E-B0188176AFFC}"/>
              </a:ext>
            </a:extLst>
          </p:cNvPr>
          <p:cNvSpPr txBox="1"/>
          <p:nvPr/>
        </p:nvSpPr>
        <p:spPr>
          <a:xfrm>
            <a:off x="5461812" y="3506523"/>
            <a:ext cx="261642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 </a:t>
            </a:r>
            <a:r>
              <a:rPr lang="en-US" sz="3300" b="1" kern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30</a:t>
            </a:r>
            <a:r>
              <a:rPr lang="en-US" sz="3300" b="1" kern="120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300" b="1" kern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sz="3300" b="1" kern="1200">
              <a:solidFill>
                <a:srgbClr val="EEEEEE">
                  <a:lumMod val="1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949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animBg="1"/>
      <p:bldP spid="25" grpId="0"/>
      <p:bldP spid="3" grpId="0"/>
      <p:bldP spid="29" grpId="0"/>
      <p:bldP spid="5" grpId="0"/>
      <p:bldP spid="6" grpId="0" animBg="1"/>
      <p:bldP spid="7" grpId="0"/>
      <p:bldP spid="10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5">
          <a:extLst>
            <a:ext uri="{FF2B5EF4-FFF2-40B4-BE49-F238E27FC236}">
              <a16:creationId xmlns:a16="http://schemas.microsoft.com/office/drawing/2014/main" id="{65E9BC83-5751-5BDF-679C-77D955566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46A319B-3D6D-40E2-6EFC-C4576636B166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612C2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34" name="Google Shape;534;p34">
            <a:extLst>
              <a:ext uri="{FF2B5EF4-FFF2-40B4-BE49-F238E27FC236}">
                <a16:creationId xmlns:a16="http://schemas.microsoft.com/office/drawing/2014/main" id="{C4ACBF26-9F6D-F405-02E2-9810E5E6CFF4}"/>
              </a:ext>
            </a:extLst>
          </p:cNvPr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5" name="Google Shape;535;p34">
            <a:extLst>
              <a:ext uri="{FF2B5EF4-FFF2-40B4-BE49-F238E27FC236}">
                <a16:creationId xmlns:a16="http://schemas.microsoft.com/office/drawing/2014/main" id="{D1B3E871-1268-B691-144D-0DED695A4710}"/>
              </a:ext>
            </a:extLst>
          </p:cNvPr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6" name="Google Shape;536;p34">
            <a:extLst>
              <a:ext uri="{FF2B5EF4-FFF2-40B4-BE49-F238E27FC236}">
                <a16:creationId xmlns:a16="http://schemas.microsoft.com/office/drawing/2014/main" id="{9917BBDD-5E00-C5DA-6D88-636BAF593CAC}"/>
              </a:ext>
            </a:extLst>
          </p:cNvPr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83B3FDB0-926E-C300-9B0B-02F382A3A69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23B090A7-A9F0-27AF-F151-663CCA5877AA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836F99-536A-5A42-17B0-7A4D7FC5AD67}"/>
              </a:ext>
            </a:extLst>
          </p:cNvPr>
          <p:cNvSpPr txBox="1"/>
          <p:nvPr/>
        </p:nvSpPr>
        <p:spPr>
          <a:xfrm>
            <a:off x="854127" y="872785"/>
            <a:ext cx="8476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E7B6C3">
                    <a:lumMod val="1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 giờ 15 phút – 5 giờ 45 phút = </a:t>
            </a:r>
            <a:r>
              <a:rPr lang="en-US" sz="2800" b="1">
                <a:solidFill>
                  <a:srgbClr val="FF0000"/>
                </a:solidFill>
              </a:rPr>
              <a:t>0 giờ  30 phút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E7B6C3">
                  <a:lumMod val="1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5252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8"/>
          <p:cNvSpPr txBox="1">
            <a:spLocks noGrp="1"/>
          </p:cNvSpPr>
          <p:nvPr>
            <p:ph type="title"/>
          </p:nvPr>
        </p:nvSpPr>
        <p:spPr>
          <a:xfrm>
            <a:off x="807748" y="824775"/>
            <a:ext cx="7864817" cy="27345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đ</a:t>
            </a:r>
            <a:r>
              <a:rPr lang="vi-V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</a:t>
            </a:r>
            <a:r>
              <a:rPr lang="vi-V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rường hợp số đo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vi-V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đơn vị 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vi-V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bị trừ nhỏ hơn số đo tương ứng ở số trừ thì ta chuyển 1 đơn vị ở hàng lớn hơn liền kề sang đơn vị nhỏ hơn rồi thực hiện phép trừ như bình thường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24" name="Google Shape;724;p38"/>
          <p:cNvGrpSpPr/>
          <p:nvPr/>
        </p:nvGrpSpPr>
        <p:grpSpPr>
          <a:xfrm>
            <a:off x="7959641" y="-62716"/>
            <a:ext cx="1425848" cy="1394202"/>
            <a:chOff x="7492725" y="280975"/>
            <a:chExt cx="1425848" cy="1394202"/>
          </a:xfrm>
        </p:grpSpPr>
        <p:sp>
          <p:nvSpPr>
            <p:cNvPr id="725" name="Google Shape;725;p38"/>
            <p:cNvSpPr/>
            <p:nvPr/>
          </p:nvSpPr>
          <p:spPr>
            <a:xfrm>
              <a:off x="7810035" y="563039"/>
              <a:ext cx="798676" cy="797954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7938259" y="289034"/>
              <a:ext cx="172966" cy="223605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8282513" y="280975"/>
              <a:ext cx="154563" cy="230822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8541966" y="495801"/>
              <a:ext cx="219155" cy="198827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8692803" y="798915"/>
              <a:ext cx="225770" cy="16490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8632060" y="1092045"/>
              <a:ext cx="236235" cy="167313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8426854" y="1336822"/>
              <a:ext cx="190046" cy="218674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8149959" y="1456143"/>
              <a:ext cx="171523" cy="219034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7842993" y="1356909"/>
              <a:ext cx="184032" cy="22540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7572834" y="1132340"/>
              <a:ext cx="229258" cy="172245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7492725" y="851358"/>
              <a:ext cx="230100" cy="161058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7625519" y="535013"/>
              <a:ext cx="226372" cy="192933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37" name="Google Shape;737;p38"/>
          <p:cNvSpPr/>
          <p:nvPr/>
        </p:nvSpPr>
        <p:spPr>
          <a:xfrm>
            <a:off x="28975" y="3749667"/>
            <a:ext cx="1662401" cy="99977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8" name="Google Shape;738;p38"/>
          <p:cNvSpPr/>
          <p:nvPr/>
        </p:nvSpPr>
        <p:spPr>
          <a:xfrm>
            <a:off x="333601" y="179338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9" name="Google Shape;739;p38"/>
          <p:cNvSpPr/>
          <p:nvPr/>
        </p:nvSpPr>
        <p:spPr>
          <a:xfrm rot="10800000">
            <a:off x="1049504" y="371752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2676;p48">
            <a:extLst>
              <a:ext uri="{FF2B5EF4-FFF2-40B4-BE49-F238E27FC236}">
                <a16:creationId xmlns:a16="http://schemas.microsoft.com/office/drawing/2014/main" id="{0923F944-AA1F-4BE3-B148-7DC38683568B}"/>
              </a:ext>
            </a:extLst>
          </p:cNvPr>
          <p:cNvSpPr/>
          <p:nvPr/>
        </p:nvSpPr>
        <p:spPr>
          <a:xfrm flipH="1">
            <a:off x="3023300" y="39653"/>
            <a:ext cx="3113734" cy="657114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12C2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E3D255-A36A-43C3-A6E2-C7F0476693B8}"/>
              </a:ext>
            </a:extLst>
          </p:cNvPr>
          <p:cNvSpPr txBox="1"/>
          <p:nvPr/>
        </p:nvSpPr>
        <p:spPr>
          <a:xfrm>
            <a:off x="3585343" y="-10083"/>
            <a:ext cx="195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IcielKoni" pitchFamily="2" charset="0"/>
                <a:cs typeface="Arial"/>
                <a:sym typeface="Arial"/>
              </a:rPr>
              <a:t>Nhận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IcielKoni" pitchFamily="2" charset="0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IcielKoni" pitchFamily="2" charset="0"/>
                <a:cs typeface="Arial"/>
                <a:sym typeface="Arial"/>
              </a:rPr>
              <a:t>xét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7 IcielKoni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18661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" grpId="0" animBg="1"/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">
            <a:extLst>
              <a:ext uri="{FF2B5EF4-FFF2-40B4-BE49-F238E27FC236}">
                <a16:creationId xmlns:a16="http://schemas.microsoft.com/office/drawing/2014/main" id="{5AB549C3-BFC4-B61D-A813-EA9611984BDA}"/>
              </a:ext>
            </a:extLst>
          </p:cNvPr>
          <p:cNvSpPr txBox="1"/>
          <p:nvPr/>
        </p:nvSpPr>
        <p:spPr>
          <a:xfrm>
            <a:off x="132387" y="364881"/>
            <a:ext cx="901161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0350" b="1" kern="1200" spc="45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THỰC HÀNH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55448364-8403-B60B-E2D2-C74FA137E147}"/>
              </a:ext>
            </a:extLst>
          </p:cNvPr>
          <p:cNvSpPr txBox="1"/>
          <p:nvPr/>
        </p:nvSpPr>
        <p:spPr>
          <a:xfrm>
            <a:off x="132387" y="364881"/>
            <a:ext cx="901161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T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EF712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H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FEF200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Ự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B0D236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C 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0E9C48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H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15AAA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À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N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EF712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H</a:t>
            </a:r>
            <a:endParaRPr lang="en-US" sz="10350" b="1" kern="1200" spc="450">
              <a:ln w="25400">
                <a:solidFill>
                  <a:prstClr val="white"/>
                </a:solidFill>
              </a:ln>
              <a:solidFill>
                <a:srgbClr val="0EB4DE"/>
              </a:solidFill>
              <a:latin typeface="iCiel Pony" panose="02000000000000000000" pitchFamily="2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4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0A8C7B1-A2A3-5B31-1F06-B93DEA7F0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F76F6FD4-3B1D-5D6F-5E1E-C437558BCDCC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2018D1-E256-27C4-BA06-0CD458549D3B}"/>
              </a:ext>
            </a:extLst>
          </p:cNvPr>
          <p:cNvSpPr txBox="1"/>
          <p:nvPr/>
        </p:nvSpPr>
        <p:spPr>
          <a:xfrm>
            <a:off x="1312222" y="1130240"/>
            <a:ext cx="65195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i="0" u="none" strike="noStrike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phút 2 giây – 5 phút 12 giây </a:t>
            </a:r>
          </a:p>
          <a:p>
            <a:pPr algn="l"/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 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phút </a:t>
            </a:r>
            <a:r>
              <a:rPr lang="vi-VN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 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 – 5 phút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12 giây</a:t>
            </a:r>
          </a:p>
          <a:p>
            <a:pPr algn="l"/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 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endParaRPr lang="en-US" sz="3200" b="0" i="0" u="none" strike="noStrike" baseline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200" b="0" i="0" u="none" strike="noStrike" baseline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200" b="0" i="0" u="none" strike="noStrike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ngày 9 giờ – 1 ngày 13 giờ</a:t>
            </a:r>
          </a:p>
          <a:p>
            <a:pPr algn="l"/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 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ngày </a:t>
            </a:r>
            <a:r>
              <a:rPr lang="vi-VN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 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giờ – 1 ngày 13 giờ</a:t>
            </a:r>
          </a:p>
          <a:p>
            <a:pPr algn="l"/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 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giờ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12B66128-8E13-D55F-B113-30D792D28575}"/>
              </a:ext>
            </a:extLst>
          </p:cNvPr>
          <p:cNvGrpSpPr/>
          <p:nvPr/>
        </p:nvGrpSpPr>
        <p:grpSpPr>
          <a:xfrm>
            <a:off x="428397" y="360800"/>
            <a:ext cx="900752" cy="882469"/>
            <a:chOff x="1034377" y="57890"/>
            <a:chExt cx="1082284" cy="1017198"/>
          </a:xfrm>
        </p:grpSpPr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6A243F76-211A-3A34-0C26-A9D28080EF69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E0F8FE82-BD76-5ED7-8CCB-A4A3C9C2DAEA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1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</a:endParaRPr>
            </a:p>
          </p:txBody>
        </p:sp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4B995F53-1220-30AA-6D77-B6DECA3D73D6}"/>
              </a:ext>
            </a:extLst>
          </p:cNvPr>
          <p:cNvSpPr txBox="1"/>
          <p:nvPr/>
        </p:nvSpPr>
        <p:spPr>
          <a:xfrm>
            <a:off x="1429053" y="422354"/>
            <a:ext cx="2889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Số?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6647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B2C26D9-801D-A812-A2BB-592654910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CD2F3052-6EA1-061E-3C4F-5B1A6885320B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9" name="Hộp Văn bản 30">
            <a:extLst>
              <a:ext uri="{FF2B5EF4-FFF2-40B4-BE49-F238E27FC236}">
                <a16:creationId xmlns:a16="http://schemas.microsoft.com/office/drawing/2014/main" id="{72943850-D292-9148-F220-2B8EBFE4A06A}"/>
              </a:ext>
            </a:extLst>
          </p:cNvPr>
          <p:cNvSpPr txBox="1"/>
          <p:nvPr/>
        </p:nvSpPr>
        <p:spPr>
          <a:xfrm>
            <a:off x="1200380" y="651660"/>
            <a:ext cx="6993594" cy="849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600">
                <a:solidFill>
                  <a:srgbClr val="FF0066"/>
                </a:solidFill>
                <a:latin typeface="UTM Edwardian" panose="02040603050506020204" pitchFamily="18" charset="0"/>
              </a:rPr>
              <a:t>Thực hiện cá nhân</a:t>
            </a:r>
          </a:p>
        </p:txBody>
      </p:sp>
    </p:spTree>
    <p:extLst>
      <p:ext uri="{BB962C8B-B14F-4D97-AF65-F5344CB8AC3E}">
        <p14:creationId xmlns:p14="http://schemas.microsoft.com/office/powerpoint/2010/main" val="334806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5EC5651-822B-85C1-975C-CE7C5C9CC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EA04CFCD-40AE-96C4-99B3-004783965476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63C7F-3375-B5F3-28DD-91506EF1A710}"/>
              </a:ext>
            </a:extLst>
          </p:cNvPr>
          <p:cNvSpPr txBox="1"/>
          <p:nvPr/>
        </p:nvSpPr>
        <p:spPr>
          <a:xfrm>
            <a:off x="660821" y="1174932"/>
            <a:ext cx="8140536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a) 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 phút 2 giây – 5 phút 12 giây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.?.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phút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.?.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giây – 5 phút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12 giây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 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.?.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giây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918B3935-5EA0-3745-A62F-6A25945E5163}"/>
              </a:ext>
            </a:extLst>
          </p:cNvPr>
          <p:cNvGrpSpPr/>
          <p:nvPr/>
        </p:nvGrpSpPr>
        <p:grpSpPr>
          <a:xfrm>
            <a:off x="428397" y="360800"/>
            <a:ext cx="900752" cy="882469"/>
            <a:chOff x="1034377" y="57890"/>
            <a:chExt cx="1082284" cy="1017198"/>
          </a:xfrm>
        </p:grpSpPr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1368D43B-C222-0DFD-3519-12CB7763CDA3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967FB5A3-0431-BE87-396F-B17119F71D69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cs typeface="Arial"/>
                  <a:sym typeface="Arial"/>
                </a:rPr>
                <a:t>1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  <a:cs typeface="Arial"/>
                <a:sym typeface="Arial"/>
              </a:endParaRPr>
            </a:p>
          </p:txBody>
        </p:sp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DB7AF7EE-A811-CF64-B090-E9882560356D}"/>
              </a:ext>
            </a:extLst>
          </p:cNvPr>
          <p:cNvSpPr txBox="1"/>
          <p:nvPr/>
        </p:nvSpPr>
        <p:spPr>
          <a:xfrm>
            <a:off x="1429053" y="422354"/>
            <a:ext cx="2889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Số?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936D0C-572A-D2AA-2D02-756A4D58AEEA}"/>
              </a:ext>
            </a:extLst>
          </p:cNvPr>
          <p:cNvSpPr txBox="1"/>
          <p:nvPr/>
        </p:nvSpPr>
        <p:spPr>
          <a:xfrm>
            <a:off x="1197453" y="2120953"/>
            <a:ext cx="571970" cy="9015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92D89-6FC6-8980-D3D1-6F99A38550A1}"/>
              </a:ext>
            </a:extLst>
          </p:cNvPr>
          <p:cNvSpPr txBox="1"/>
          <p:nvPr/>
        </p:nvSpPr>
        <p:spPr>
          <a:xfrm>
            <a:off x="2909455" y="2120953"/>
            <a:ext cx="831272" cy="9015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62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413AE7-3A94-FFEF-0107-6ECFFFA1ABCD}"/>
              </a:ext>
            </a:extLst>
          </p:cNvPr>
          <p:cNvSpPr txBox="1"/>
          <p:nvPr/>
        </p:nvSpPr>
        <p:spPr>
          <a:xfrm>
            <a:off x="1353787" y="3019738"/>
            <a:ext cx="831272" cy="9015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50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48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210183A-5158-7DE1-D74A-6FC52E1E3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4CE4AF06-2525-4162-F01C-927E9E45E446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F55EF3-D87C-6FB8-0D67-C931A3A2101A}"/>
              </a:ext>
            </a:extLst>
          </p:cNvPr>
          <p:cNvSpPr txBox="1"/>
          <p:nvPr/>
        </p:nvSpPr>
        <p:spPr>
          <a:xfrm>
            <a:off x="660821" y="1356298"/>
            <a:ext cx="8140536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b) 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ngày 9 giờ – 1 ngày 13 giờ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.?.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ngày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.?.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giờ – 1 ngày 13 giờ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 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.?. 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giờ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9874D273-9CAA-8E01-EE5F-09E72C2500FF}"/>
              </a:ext>
            </a:extLst>
          </p:cNvPr>
          <p:cNvGrpSpPr/>
          <p:nvPr/>
        </p:nvGrpSpPr>
        <p:grpSpPr>
          <a:xfrm>
            <a:off x="428397" y="360800"/>
            <a:ext cx="900752" cy="882469"/>
            <a:chOff x="1034377" y="57890"/>
            <a:chExt cx="1082284" cy="1017198"/>
          </a:xfrm>
        </p:grpSpPr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BC179561-3E69-8491-9821-0665DCB0FA9E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BD95C0B2-8CC0-AC18-907A-DC50EFD196E2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cs typeface="Arial"/>
                  <a:sym typeface="Arial"/>
                </a:rPr>
                <a:t>1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  <a:cs typeface="Arial"/>
                <a:sym typeface="Arial"/>
              </a:endParaRPr>
            </a:p>
          </p:txBody>
        </p:sp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0292786C-1265-D5D9-1E27-FA4514A91A5C}"/>
              </a:ext>
            </a:extLst>
          </p:cNvPr>
          <p:cNvSpPr txBox="1"/>
          <p:nvPr/>
        </p:nvSpPr>
        <p:spPr>
          <a:xfrm>
            <a:off x="1429053" y="422354"/>
            <a:ext cx="2889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Số?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AFB53-9A6A-97F4-6191-ABBE51504DE2}"/>
              </a:ext>
            </a:extLst>
          </p:cNvPr>
          <p:cNvSpPr txBox="1"/>
          <p:nvPr/>
        </p:nvSpPr>
        <p:spPr>
          <a:xfrm>
            <a:off x="1124021" y="2295605"/>
            <a:ext cx="669153" cy="9015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01724-2FF9-8AE5-14E1-2F54002F5A2E}"/>
              </a:ext>
            </a:extLst>
          </p:cNvPr>
          <p:cNvSpPr txBox="1"/>
          <p:nvPr/>
        </p:nvSpPr>
        <p:spPr>
          <a:xfrm>
            <a:off x="3080215" y="2319355"/>
            <a:ext cx="914215" cy="9015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33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9BF6D5-CE9A-5CA2-9AC5-9E35F19DE4A6}"/>
              </a:ext>
            </a:extLst>
          </p:cNvPr>
          <p:cNvSpPr txBox="1"/>
          <p:nvPr/>
        </p:nvSpPr>
        <p:spPr>
          <a:xfrm>
            <a:off x="1329149" y="3204279"/>
            <a:ext cx="767390" cy="9015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20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320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1AA19A6-C00F-3E8D-840A-B1EB2DE7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210227EE-3695-AA13-4F7B-821CA4A1FB0E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B61714-2E16-24A6-FBF4-23504ECBBD6E}"/>
              </a:ext>
            </a:extLst>
          </p:cNvPr>
          <p:cNvSpPr txBox="1"/>
          <p:nvPr/>
        </p:nvSpPr>
        <p:spPr>
          <a:xfrm>
            <a:off x="691736" y="1166391"/>
            <a:ext cx="7760526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giờ 51 phút – 7 giờ 34 phút </a:t>
            </a:r>
          </a:p>
          <a:p>
            <a:pPr lvl="0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phút 21 giây – 28 phút 34 giây</a:t>
            </a:r>
          </a:p>
          <a:p>
            <a:pPr lvl="0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 ngày 12 giờ – 3 ngày 8 giờ	</a:t>
            </a:r>
          </a:p>
          <a:p>
            <a:pPr lvl="0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năm 2 tháng – 8 năm 6 tháng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E44D2E92-6FD5-3C19-2782-470FC4F127DB}"/>
              </a:ext>
            </a:extLst>
          </p:cNvPr>
          <p:cNvGrpSpPr/>
          <p:nvPr/>
        </p:nvGrpSpPr>
        <p:grpSpPr>
          <a:xfrm>
            <a:off x="444010" y="335063"/>
            <a:ext cx="900752" cy="882469"/>
            <a:chOff x="1034377" y="57890"/>
            <a:chExt cx="1082284" cy="1017198"/>
          </a:xfrm>
        </p:grpSpPr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048CE225-E4DD-F770-EA62-1547915C787A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12740F6F-2AA4-9805-3873-AB1EA6BE7DA0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cs typeface="Arial"/>
                  <a:sym typeface="Arial"/>
                </a:rPr>
                <a:t>2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  <a:cs typeface="Arial"/>
                <a:sym typeface="Arial"/>
              </a:endParaRPr>
            </a:p>
          </p:txBody>
        </p:sp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7C9794A8-FDE9-70A2-9D9C-1181B414284A}"/>
              </a:ext>
            </a:extLst>
          </p:cNvPr>
          <p:cNvSpPr txBox="1"/>
          <p:nvPr/>
        </p:nvSpPr>
        <p:spPr>
          <a:xfrm>
            <a:off x="1429053" y="422354"/>
            <a:ext cx="4674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4000" b="1">
                <a:solidFill>
                  <a:srgbClr val="0070C0"/>
                </a:solidFill>
                <a:latin typeface="Calibri" panose="020F0502020204030204"/>
              </a:rPr>
              <a:t>Đặt tính rồi tính.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911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">
            <a:extLst>
              <a:ext uri="{FF2B5EF4-FFF2-40B4-BE49-F238E27FC236}">
                <a16:creationId xmlns:a16="http://schemas.microsoft.com/office/drawing/2014/main" id="{5AB549C3-BFC4-B61D-A813-EA9611984BDA}"/>
              </a:ext>
            </a:extLst>
          </p:cNvPr>
          <p:cNvSpPr txBox="1"/>
          <p:nvPr/>
        </p:nvSpPr>
        <p:spPr>
          <a:xfrm>
            <a:off x="132387" y="364881"/>
            <a:ext cx="901161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0350" b="1" kern="1200" spc="45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KHỞI ĐỘNG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55448364-8403-B60B-E2D2-C74FA137E147}"/>
              </a:ext>
            </a:extLst>
          </p:cNvPr>
          <p:cNvSpPr txBox="1"/>
          <p:nvPr/>
        </p:nvSpPr>
        <p:spPr>
          <a:xfrm>
            <a:off x="132387" y="364881"/>
            <a:ext cx="901161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K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EF712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H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FEF200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Ở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B0D236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I 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0E9C48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Đ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15AAA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Ộ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N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EF712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G</a:t>
            </a:r>
            <a:endParaRPr lang="en-US" sz="10350" b="1" kern="1200" spc="450">
              <a:ln w="25400">
                <a:solidFill>
                  <a:prstClr val="white"/>
                </a:solidFill>
              </a:ln>
              <a:solidFill>
                <a:srgbClr val="0EB4DE"/>
              </a:solidFill>
              <a:latin typeface="iCiel Pony" panose="02000000000000000000" pitchFamily="2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8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7758883-A0FF-C54C-3C63-0455975FC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B629D177-8CA7-9BF4-EAE4-7CDCC89D8030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9" name="Hộp Văn bản 30">
            <a:extLst>
              <a:ext uri="{FF2B5EF4-FFF2-40B4-BE49-F238E27FC236}">
                <a16:creationId xmlns:a16="http://schemas.microsoft.com/office/drawing/2014/main" id="{7898B3CD-0177-9C28-E5A3-69335CE365AF}"/>
              </a:ext>
            </a:extLst>
          </p:cNvPr>
          <p:cNvSpPr txBox="1"/>
          <p:nvPr/>
        </p:nvSpPr>
        <p:spPr>
          <a:xfrm>
            <a:off x="1294325" y="676712"/>
            <a:ext cx="6993594" cy="849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6600">
                <a:solidFill>
                  <a:srgbClr val="FF0066"/>
                </a:solidFill>
                <a:latin typeface="UTM Edwardian" panose="02040603050506020204" pitchFamily="18" charset="0"/>
              </a:rPr>
              <a:t>Làm vào bảng con</a:t>
            </a:r>
            <a:endParaRPr kumimoji="0" lang="en-US" sz="6600" b="0" i="0" u="none" strike="noStrike" kern="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UTM Edwardian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384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E916526-4F9A-183A-2FB8-297AA943F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EBD29478-C426-04D9-14E8-68D25CD8DE1C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2A3FBB-ABE3-FC62-3795-6B3047CB057D}"/>
              </a:ext>
            </a:extLst>
          </p:cNvPr>
          <p:cNvSpPr txBox="1"/>
          <p:nvPr/>
        </p:nvSpPr>
        <p:spPr>
          <a:xfrm>
            <a:off x="1182732" y="874687"/>
            <a:ext cx="776052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a)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13 giờ 51 phút – 7 giờ 34 phút </a:t>
            </a:r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8209EFF3-0F32-524F-13C4-58444E349C8F}"/>
              </a:ext>
            </a:extLst>
          </p:cNvPr>
          <p:cNvGrpSpPr/>
          <p:nvPr/>
        </p:nvGrpSpPr>
        <p:grpSpPr>
          <a:xfrm>
            <a:off x="444010" y="335063"/>
            <a:ext cx="900752" cy="882469"/>
            <a:chOff x="1034377" y="57890"/>
            <a:chExt cx="1082284" cy="1017198"/>
          </a:xfrm>
        </p:grpSpPr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13A75EE3-9C4A-727A-5B5F-933150FD073B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7C0CF0D-0FA7-B891-002B-ED147427623C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cs typeface="Arial"/>
                  <a:sym typeface="Arial"/>
                </a:rPr>
                <a:t>2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  <a:cs typeface="Arial"/>
                <a:sym typeface="Arial"/>
              </a:endParaRPr>
            </a:p>
          </p:txBody>
        </p:sp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31D26A9F-B7F0-EB98-CD31-5CCFFB462489}"/>
              </a:ext>
            </a:extLst>
          </p:cNvPr>
          <p:cNvSpPr txBox="1"/>
          <p:nvPr/>
        </p:nvSpPr>
        <p:spPr>
          <a:xfrm>
            <a:off x="1429053" y="422354"/>
            <a:ext cx="4674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Đặt tính rồi tính.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0761AC-595E-1059-6871-A39360E28B6F}"/>
              </a:ext>
            </a:extLst>
          </p:cNvPr>
          <p:cNvSpPr txBox="1"/>
          <p:nvPr/>
        </p:nvSpPr>
        <p:spPr>
          <a:xfrm>
            <a:off x="2962035" y="1703084"/>
            <a:ext cx="3219927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13 giờ 51 phút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FCF8BD-2F92-18EC-C0A8-A6A77D2C095F}"/>
              </a:ext>
            </a:extLst>
          </p:cNvPr>
          <p:cNvSpPr txBox="1"/>
          <p:nvPr/>
        </p:nvSpPr>
        <p:spPr>
          <a:xfrm>
            <a:off x="2539774" y="2055047"/>
            <a:ext cx="745295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62BA9F-C242-FC97-AF2F-F18F248AAED3}"/>
              </a:ext>
            </a:extLst>
          </p:cNvPr>
          <p:cNvSpPr txBox="1"/>
          <p:nvPr/>
        </p:nvSpPr>
        <p:spPr>
          <a:xfrm>
            <a:off x="3204567" y="2424610"/>
            <a:ext cx="3057897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7 giờ 34 phút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4CCBB1-62C6-FD61-0D7D-CB6EF4C3D140}"/>
              </a:ext>
            </a:extLst>
          </p:cNvPr>
          <p:cNvCxnSpPr/>
          <p:nvPr/>
        </p:nvCxnSpPr>
        <p:spPr>
          <a:xfrm>
            <a:off x="3075709" y="3245284"/>
            <a:ext cx="31062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D5B224-0487-3914-C6E8-A15C5E2BAABD}"/>
              </a:ext>
            </a:extLst>
          </p:cNvPr>
          <p:cNvSpPr txBox="1"/>
          <p:nvPr/>
        </p:nvSpPr>
        <p:spPr>
          <a:xfrm>
            <a:off x="3204567" y="3361843"/>
            <a:ext cx="3057897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 giờ 17 phút </a:t>
            </a:r>
          </a:p>
        </p:txBody>
      </p:sp>
    </p:spTree>
    <p:extLst>
      <p:ext uri="{BB962C8B-B14F-4D97-AF65-F5344CB8AC3E}">
        <p14:creationId xmlns:p14="http://schemas.microsoft.com/office/powerpoint/2010/main" val="25483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0EAFA93-9D23-03F4-E623-29E8CFF73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2D5EAD5E-E20E-479E-D12D-003AEAEEBD4B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954B1E-909F-332F-6AC8-5721C6E670BE}"/>
              </a:ext>
            </a:extLst>
          </p:cNvPr>
          <p:cNvSpPr txBox="1"/>
          <p:nvPr/>
        </p:nvSpPr>
        <p:spPr>
          <a:xfrm>
            <a:off x="880965" y="1005355"/>
            <a:ext cx="776052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b) 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54 phút 21 giây – 28 phút 34 giây</a:t>
            </a:r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7A7646E7-7180-0490-07E0-BA00F039C52F}"/>
              </a:ext>
            </a:extLst>
          </p:cNvPr>
          <p:cNvGrpSpPr/>
          <p:nvPr/>
        </p:nvGrpSpPr>
        <p:grpSpPr>
          <a:xfrm>
            <a:off x="444010" y="335063"/>
            <a:ext cx="900752" cy="882469"/>
            <a:chOff x="1034377" y="57890"/>
            <a:chExt cx="1082284" cy="1017198"/>
          </a:xfrm>
        </p:grpSpPr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D80703E6-45E2-F741-EA42-734F537C4E21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A3161CDB-0EA8-B074-13E4-BCB5E3C17222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cs typeface="Arial"/>
                  <a:sym typeface="Arial"/>
                </a:rPr>
                <a:t>2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  <a:cs typeface="Arial"/>
                <a:sym typeface="Arial"/>
              </a:endParaRPr>
            </a:p>
          </p:txBody>
        </p:sp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D56E7901-D575-30F7-969B-476AD8DB095B}"/>
              </a:ext>
            </a:extLst>
          </p:cNvPr>
          <p:cNvSpPr txBox="1"/>
          <p:nvPr/>
        </p:nvSpPr>
        <p:spPr>
          <a:xfrm>
            <a:off x="1429053" y="422354"/>
            <a:ext cx="4674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Đặt tính rồi tính.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55980-7E56-4C63-C8A6-4134B85117B7}"/>
              </a:ext>
            </a:extLst>
          </p:cNvPr>
          <p:cNvSpPr txBox="1"/>
          <p:nvPr/>
        </p:nvSpPr>
        <p:spPr>
          <a:xfrm>
            <a:off x="737979" y="1944662"/>
            <a:ext cx="416837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phút 21 giây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9AAE60-78A9-6814-8669-4CF220FCE5C0}"/>
              </a:ext>
            </a:extLst>
          </p:cNvPr>
          <p:cNvSpPr txBox="1"/>
          <p:nvPr/>
        </p:nvSpPr>
        <p:spPr>
          <a:xfrm>
            <a:off x="332807" y="2296720"/>
            <a:ext cx="745295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AC9060-D94C-7A9A-D029-F06409130DED}"/>
              </a:ext>
            </a:extLst>
          </p:cNvPr>
          <p:cNvSpPr txBox="1"/>
          <p:nvPr/>
        </p:nvSpPr>
        <p:spPr>
          <a:xfrm>
            <a:off x="718638" y="2695788"/>
            <a:ext cx="367124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phút 34 giây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ED44E9-974D-ED0E-5E8A-2B2E1262CC7A}"/>
              </a:ext>
            </a:extLst>
          </p:cNvPr>
          <p:cNvCxnSpPr/>
          <p:nvPr/>
        </p:nvCxnSpPr>
        <p:spPr>
          <a:xfrm>
            <a:off x="856867" y="3546332"/>
            <a:ext cx="31062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7D04B62-B3B7-6D2E-E821-D15B294BC902}"/>
              </a:ext>
            </a:extLst>
          </p:cNvPr>
          <p:cNvSpPr txBox="1"/>
          <p:nvPr/>
        </p:nvSpPr>
        <p:spPr>
          <a:xfrm>
            <a:off x="4100341" y="2409030"/>
            <a:ext cx="101357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252A0A-356D-4EBC-506E-B15C9C57F69B}"/>
              </a:ext>
            </a:extLst>
          </p:cNvPr>
          <p:cNvSpPr txBox="1"/>
          <p:nvPr/>
        </p:nvSpPr>
        <p:spPr>
          <a:xfrm>
            <a:off x="5520332" y="1998693"/>
            <a:ext cx="416837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phút 81 giây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643F80-8F36-2E4D-2E77-0E96D10EDA0D}"/>
              </a:ext>
            </a:extLst>
          </p:cNvPr>
          <p:cNvSpPr txBox="1"/>
          <p:nvPr/>
        </p:nvSpPr>
        <p:spPr>
          <a:xfrm>
            <a:off x="5115160" y="2350751"/>
            <a:ext cx="745295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5BDE44-8250-0577-A17A-CC3678A6AFBF}"/>
              </a:ext>
            </a:extLst>
          </p:cNvPr>
          <p:cNvSpPr txBox="1"/>
          <p:nvPr/>
        </p:nvSpPr>
        <p:spPr>
          <a:xfrm>
            <a:off x="5500991" y="2749819"/>
            <a:ext cx="367124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phút 34 giây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37E382-F9BD-AEA9-0D3F-F2A77244F33F}"/>
              </a:ext>
            </a:extLst>
          </p:cNvPr>
          <p:cNvCxnSpPr/>
          <p:nvPr/>
        </p:nvCxnSpPr>
        <p:spPr>
          <a:xfrm>
            <a:off x="5639220" y="3600363"/>
            <a:ext cx="31062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F2A590-4320-AFEB-F334-99D50B17AC44}"/>
              </a:ext>
            </a:extLst>
          </p:cNvPr>
          <p:cNvSpPr txBox="1"/>
          <p:nvPr/>
        </p:nvSpPr>
        <p:spPr>
          <a:xfrm>
            <a:off x="5520332" y="3606376"/>
            <a:ext cx="367124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phút 47 giây</a:t>
            </a:r>
          </a:p>
        </p:txBody>
      </p:sp>
    </p:spTree>
    <p:extLst>
      <p:ext uri="{BB962C8B-B14F-4D97-AF65-F5344CB8AC3E}">
        <p14:creationId xmlns:p14="http://schemas.microsoft.com/office/powerpoint/2010/main" val="166691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207364A-7C43-3473-80E6-C5BB904CD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6815321C-E438-9F7E-D2C8-ECEDAC50671F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A758F2-A920-4E9F-0656-F34143A0F66C}"/>
              </a:ext>
            </a:extLst>
          </p:cNvPr>
          <p:cNvSpPr txBox="1"/>
          <p:nvPr/>
        </p:nvSpPr>
        <p:spPr>
          <a:xfrm>
            <a:off x="880965" y="1005355"/>
            <a:ext cx="776052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c)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23 ngày 12 giờ – 3 ngày 8 giờ	</a:t>
            </a:r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96364F2C-56C0-3C46-FA3A-41E6950B7C44}"/>
              </a:ext>
            </a:extLst>
          </p:cNvPr>
          <p:cNvGrpSpPr/>
          <p:nvPr/>
        </p:nvGrpSpPr>
        <p:grpSpPr>
          <a:xfrm>
            <a:off x="444010" y="335063"/>
            <a:ext cx="900752" cy="882469"/>
            <a:chOff x="1034377" y="57890"/>
            <a:chExt cx="1082284" cy="1017198"/>
          </a:xfrm>
        </p:grpSpPr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AD304038-5C69-D803-6D2B-E29E973AB5A8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DBB447FF-07E2-5686-07DD-3E1786AF16AA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cs typeface="Arial"/>
                  <a:sym typeface="Arial"/>
                </a:rPr>
                <a:t>2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  <a:cs typeface="Arial"/>
                <a:sym typeface="Arial"/>
              </a:endParaRPr>
            </a:p>
          </p:txBody>
        </p:sp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E146E8DE-9147-50F3-E024-05826A873BC6}"/>
              </a:ext>
            </a:extLst>
          </p:cNvPr>
          <p:cNvSpPr txBox="1"/>
          <p:nvPr/>
        </p:nvSpPr>
        <p:spPr>
          <a:xfrm>
            <a:off x="1429053" y="422354"/>
            <a:ext cx="4674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Đặt tính rồi tính.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40A48A-CADA-5BAE-1CDF-F2C3C0053EDE}"/>
              </a:ext>
            </a:extLst>
          </p:cNvPr>
          <p:cNvSpPr txBox="1"/>
          <p:nvPr/>
        </p:nvSpPr>
        <p:spPr>
          <a:xfrm>
            <a:off x="2944946" y="1702989"/>
            <a:ext cx="416837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ngày 12 giờ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6A2AE-784A-8B19-80D9-F8F9529E3726}"/>
              </a:ext>
            </a:extLst>
          </p:cNvPr>
          <p:cNvSpPr txBox="1"/>
          <p:nvPr/>
        </p:nvSpPr>
        <p:spPr>
          <a:xfrm>
            <a:off x="2539774" y="2055047"/>
            <a:ext cx="745295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0E9E58-4D41-F018-4971-BD0CD6DCCF1A}"/>
              </a:ext>
            </a:extLst>
          </p:cNvPr>
          <p:cNvSpPr txBox="1"/>
          <p:nvPr/>
        </p:nvSpPr>
        <p:spPr>
          <a:xfrm>
            <a:off x="3193509" y="2465384"/>
            <a:ext cx="367124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ngày 8 giờ	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445567-814E-0DD3-0A28-0D3D179E5447}"/>
              </a:ext>
            </a:extLst>
          </p:cNvPr>
          <p:cNvCxnSpPr/>
          <p:nvPr/>
        </p:nvCxnSpPr>
        <p:spPr>
          <a:xfrm>
            <a:off x="3063834" y="3304659"/>
            <a:ext cx="31062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813E2A-397C-A43B-D33F-F72E6A922ABE}"/>
              </a:ext>
            </a:extLst>
          </p:cNvPr>
          <p:cNvSpPr txBox="1"/>
          <p:nvPr/>
        </p:nvSpPr>
        <p:spPr>
          <a:xfrm>
            <a:off x="3043050" y="3503807"/>
            <a:ext cx="3057897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20 ngày</a:t>
            </a:r>
            <a:r>
              <a:rPr kumimoji="0" lang="en-US" sz="36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4 giờ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662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270EB30-7DA5-EBF7-5933-B18DEA6E6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C20106EC-B057-E754-6924-F0CB541DA8D7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99D925-0710-63B6-B26D-C8C45B88CCBF}"/>
              </a:ext>
            </a:extLst>
          </p:cNvPr>
          <p:cNvSpPr txBox="1"/>
          <p:nvPr/>
        </p:nvSpPr>
        <p:spPr>
          <a:xfrm>
            <a:off x="880965" y="1005355"/>
            <a:ext cx="776052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d) 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13 năm 2 tháng – 8 năm 6 tháng</a:t>
            </a:r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447BCFD0-9EF1-93EA-26F5-E1F95324C0B6}"/>
              </a:ext>
            </a:extLst>
          </p:cNvPr>
          <p:cNvGrpSpPr/>
          <p:nvPr/>
        </p:nvGrpSpPr>
        <p:grpSpPr>
          <a:xfrm>
            <a:off x="444010" y="335063"/>
            <a:ext cx="900752" cy="882469"/>
            <a:chOff x="1034377" y="57890"/>
            <a:chExt cx="1082284" cy="1017198"/>
          </a:xfrm>
        </p:grpSpPr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B733018B-6C79-32A8-AE1E-8245ABADF7A8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2DFA24DD-4D09-B0A3-84C2-0309D2A6DA06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cs typeface="Arial"/>
                  <a:sym typeface="Arial"/>
                </a:rPr>
                <a:t>2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  <a:cs typeface="Arial"/>
                <a:sym typeface="Arial"/>
              </a:endParaRPr>
            </a:p>
          </p:txBody>
        </p:sp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A965AE0E-D1EF-D03B-4902-F57E67C3174D}"/>
              </a:ext>
            </a:extLst>
          </p:cNvPr>
          <p:cNvSpPr txBox="1"/>
          <p:nvPr/>
        </p:nvSpPr>
        <p:spPr>
          <a:xfrm>
            <a:off x="1429053" y="422354"/>
            <a:ext cx="4674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Đặt tính rồi tính.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CDF826-7CD9-3429-8FF0-C3BEA359EBCD}"/>
              </a:ext>
            </a:extLst>
          </p:cNvPr>
          <p:cNvSpPr txBox="1"/>
          <p:nvPr/>
        </p:nvSpPr>
        <p:spPr>
          <a:xfrm>
            <a:off x="676434" y="1718753"/>
            <a:ext cx="416837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năm 2 tháng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BDE01F-9C58-2F2F-46CB-5B6E96CAC749}"/>
              </a:ext>
            </a:extLst>
          </p:cNvPr>
          <p:cNvSpPr txBox="1"/>
          <p:nvPr/>
        </p:nvSpPr>
        <p:spPr>
          <a:xfrm>
            <a:off x="271262" y="2070811"/>
            <a:ext cx="745295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046DBD-E846-AAA1-DCE5-ECEB19A8F62F}"/>
              </a:ext>
            </a:extLst>
          </p:cNvPr>
          <p:cNvSpPr txBox="1"/>
          <p:nvPr/>
        </p:nvSpPr>
        <p:spPr>
          <a:xfrm>
            <a:off x="924997" y="2481148"/>
            <a:ext cx="367124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năm 6 tháng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F320F3-65E1-94B5-B368-799C3E1574CA}"/>
              </a:ext>
            </a:extLst>
          </p:cNvPr>
          <p:cNvCxnSpPr/>
          <p:nvPr/>
        </p:nvCxnSpPr>
        <p:spPr>
          <a:xfrm>
            <a:off x="795322" y="3320423"/>
            <a:ext cx="31062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1F5D9C0-8F64-7590-5583-762651A65888}"/>
              </a:ext>
            </a:extLst>
          </p:cNvPr>
          <p:cNvSpPr txBox="1"/>
          <p:nvPr/>
        </p:nvSpPr>
        <p:spPr>
          <a:xfrm>
            <a:off x="3980354" y="2161413"/>
            <a:ext cx="101357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2C0763-AC3A-ED74-729F-C3A45996EEFA}"/>
              </a:ext>
            </a:extLst>
          </p:cNvPr>
          <p:cNvSpPr txBox="1"/>
          <p:nvPr/>
        </p:nvSpPr>
        <p:spPr>
          <a:xfrm>
            <a:off x="5400345" y="1751076"/>
            <a:ext cx="416837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năm 14 tháng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95A4AF-636B-45E2-90A2-D476D713F972}"/>
              </a:ext>
            </a:extLst>
          </p:cNvPr>
          <p:cNvSpPr txBox="1"/>
          <p:nvPr/>
        </p:nvSpPr>
        <p:spPr>
          <a:xfrm>
            <a:off x="4995173" y="2103134"/>
            <a:ext cx="745295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B847D7-655D-8E48-7402-8D857720EE02}"/>
              </a:ext>
            </a:extLst>
          </p:cNvPr>
          <p:cNvSpPr txBox="1"/>
          <p:nvPr/>
        </p:nvSpPr>
        <p:spPr>
          <a:xfrm>
            <a:off x="5693640" y="2513471"/>
            <a:ext cx="367124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năm 6 tháng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787617-22CD-CE4E-5582-0ABAF9E12465}"/>
              </a:ext>
            </a:extLst>
          </p:cNvPr>
          <p:cNvCxnSpPr/>
          <p:nvPr/>
        </p:nvCxnSpPr>
        <p:spPr>
          <a:xfrm>
            <a:off x="5519233" y="3352746"/>
            <a:ext cx="31062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D675696-3150-73EF-198E-A131C5671D40}"/>
              </a:ext>
            </a:extLst>
          </p:cNvPr>
          <p:cNvSpPr txBox="1"/>
          <p:nvPr/>
        </p:nvSpPr>
        <p:spPr>
          <a:xfrm>
            <a:off x="5693640" y="3363377"/>
            <a:ext cx="367124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năm 8 tháng</a:t>
            </a:r>
          </a:p>
        </p:txBody>
      </p:sp>
    </p:spTree>
    <p:extLst>
      <p:ext uri="{BB962C8B-B14F-4D97-AF65-F5344CB8AC3E}">
        <p14:creationId xmlns:p14="http://schemas.microsoft.com/office/powerpoint/2010/main" val="156051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  <p:bldP spid="16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">
            <a:extLst>
              <a:ext uri="{FF2B5EF4-FFF2-40B4-BE49-F238E27FC236}">
                <a16:creationId xmlns:a16="http://schemas.microsoft.com/office/drawing/2014/main" id="{5AB549C3-BFC4-B61D-A813-EA9611984BDA}"/>
              </a:ext>
            </a:extLst>
          </p:cNvPr>
          <p:cNvSpPr txBox="1"/>
          <p:nvPr/>
        </p:nvSpPr>
        <p:spPr>
          <a:xfrm>
            <a:off x="132387" y="364881"/>
            <a:ext cx="901161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0350" b="1" kern="1200" spc="45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LUYỆN TẬP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55448364-8403-B60B-E2D2-C74FA137E147}"/>
              </a:ext>
            </a:extLst>
          </p:cNvPr>
          <p:cNvSpPr txBox="1"/>
          <p:nvPr/>
        </p:nvSpPr>
        <p:spPr>
          <a:xfrm>
            <a:off x="132387" y="364881"/>
            <a:ext cx="901161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L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EF712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U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FEF200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Y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B0D236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Ệ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0E9C48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N 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15AAA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T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Ậ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EF712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P</a:t>
            </a:r>
            <a:endParaRPr lang="en-US" sz="10350" b="1" kern="1200" spc="450">
              <a:ln w="25400">
                <a:solidFill>
                  <a:prstClr val="white"/>
                </a:solidFill>
              </a:ln>
              <a:solidFill>
                <a:srgbClr val="0EB4DE"/>
              </a:solidFill>
              <a:latin typeface="iCiel Pony" panose="02000000000000000000" pitchFamily="2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16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B5632F2-F640-0EEC-5382-EF7E0144C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95EBE692-EC9A-D599-F7E2-6C36C69B0AEF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11" name="Group 49">
            <a:extLst>
              <a:ext uri="{FF2B5EF4-FFF2-40B4-BE49-F238E27FC236}">
                <a16:creationId xmlns:a16="http://schemas.microsoft.com/office/drawing/2014/main" id="{C5511D75-FFC4-52C0-9FE7-56D3C169929A}"/>
              </a:ext>
            </a:extLst>
          </p:cNvPr>
          <p:cNvGrpSpPr/>
          <p:nvPr/>
        </p:nvGrpSpPr>
        <p:grpSpPr>
          <a:xfrm>
            <a:off x="547944" y="421265"/>
            <a:ext cx="6822122" cy="697628"/>
            <a:chOff x="792242" y="471948"/>
            <a:chExt cx="5116592" cy="523221"/>
          </a:xfrm>
        </p:grpSpPr>
        <p:sp>
          <p:nvSpPr>
            <p:cNvPr id="14" name="Oval 50">
              <a:extLst>
                <a:ext uri="{FF2B5EF4-FFF2-40B4-BE49-F238E27FC236}">
                  <a16:creationId xmlns:a16="http://schemas.microsoft.com/office/drawing/2014/main" id="{0CDD9842-9485-6DAB-5D24-FE940EA9E70C}"/>
                </a:ext>
              </a:extLst>
            </p:cNvPr>
            <p:cNvSpPr/>
            <p:nvPr/>
          </p:nvSpPr>
          <p:spPr>
            <a:xfrm>
              <a:off x="792242" y="471948"/>
              <a:ext cx="515448" cy="523221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  <a:sym typeface="Arial"/>
                </a:rPr>
                <a:t>1</a:t>
              </a:r>
              <a:endPara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" name="TextBox 51">
              <a:extLst>
                <a:ext uri="{FF2B5EF4-FFF2-40B4-BE49-F238E27FC236}">
                  <a16:creationId xmlns:a16="http://schemas.microsoft.com/office/drawing/2014/main" id="{E35B4C1B-DAFC-A93B-CA6C-D062819FC670}"/>
                </a:ext>
              </a:extLst>
            </p:cNvPr>
            <p:cNvSpPr txBox="1"/>
            <p:nvPr/>
          </p:nvSpPr>
          <p:spPr>
            <a:xfrm>
              <a:off x="1382192" y="514268"/>
              <a:ext cx="4526642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 panose="020F0502020204030204" pitchFamily="34" charset="0"/>
                  <a:sym typeface="Arial"/>
                </a:rPr>
                <a:t>Số?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8DDA5F5-2808-78B3-713F-E05A08A50DDC}"/>
              </a:ext>
            </a:extLst>
          </p:cNvPr>
          <p:cNvSpPr txBox="1"/>
          <p:nvPr/>
        </p:nvSpPr>
        <p:spPr>
          <a:xfrm>
            <a:off x="620715" y="1118893"/>
            <a:ext cx="79025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/>
              <a:t>Xe buýt đến trạm lúc 8 giờ 56 phút.</a:t>
            </a:r>
          </a:p>
          <a:p>
            <a:pPr algn="just"/>
            <a:r>
              <a:rPr lang="vi-VN" sz="3600">
                <a:solidFill>
                  <a:srgbClr val="FF0000"/>
                </a:solidFill>
              </a:rPr>
              <a:t>a)</a:t>
            </a:r>
            <a:r>
              <a:rPr lang="vi-VN" sz="3600"/>
              <a:t> Nếu Hà đến trạm xe buýt lúc 8 giờ 45 phút thì sẽ chờ xe buýt trong</a:t>
            </a:r>
            <a:r>
              <a:rPr lang="en-US" sz="3600"/>
              <a:t> </a:t>
            </a:r>
            <a:r>
              <a:rPr lang="vi-VN" sz="3600">
                <a:solidFill>
                  <a:srgbClr val="00B0F0"/>
                </a:solidFill>
              </a:rPr>
              <a:t>.?. </a:t>
            </a:r>
            <a:r>
              <a:rPr lang="vi-VN" sz="3600"/>
              <a:t>phút.</a:t>
            </a:r>
          </a:p>
          <a:p>
            <a:pPr algn="just"/>
            <a:r>
              <a:rPr lang="vi-VN" sz="3600">
                <a:solidFill>
                  <a:srgbClr val="FF0000"/>
                </a:solidFill>
              </a:rPr>
              <a:t>b) </a:t>
            </a:r>
            <a:r>
              <a:rPr lang="vi-VN" sz="3600"/>
              <a:t>Nếu Việt đến trạm xe buýt lúc 9 giờ 5 phút thì xe buýt đã đi được </a:t>
            </a:r>
            <a:r>
              <a:rPr lang="vi-VN" sz="3600">
                <a:solidFill>
                  <a:srgbClr val="00B0F0"/>
                </a:solidFill>
              </a:rPr>
              <a:t>.?.</a:t>
            </a:r>
            <a:r>
              <a:rPr lang="vi-VN" sz="3600"/>
              <a:t> phút.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30022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56BB1B3-32B6-1A1A-C44C-A6227505A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6AE5852D-1F5F-49C5-B57E-7530AA74F5B9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11" name="Group 49">
            <a:extLst>
              <a:ext uri="{FF2B5EF4-FFF2-40B4-BE49-F238E27FC236}">
                <a16:creationId xmlns:a16="http://schemas.microsoft.com/office/drawing/2014/main" id="{4AAD3352-A575-20D0-4F1D-34AA4A58EEAB}"/>
              </a:ext>
            </a:extLst>
          </p:cNvPr>
          <p:cNvGrpSpPr/>
          <p:nvPr/>
        </p:nvGrpSpPr>
        <p:grpSpPr>
          <a:xfrm>
            <a:off x="547944" y="421265"/>
            <a:ext cx="6822122" cy="697628"/>
            <a:chOff x="792242" y="471948"/>
            <a:chExt cx="5116592" cy="523221"/>
          </a:xfrm>
        </p:grpSpPr>
        <p:sp>
          <p:nvSpPr>
            <p:cNvPr id="14" name="Oval 50">
              <a:extLst>
                <a:ext uri="{FF2B5EF4-FFF2-40B4-BE49-F238E27FC236}">
                  <a16:creationId xmlns:a16="http://schemas.microsoft.com/office/drawing/2014/main" id="{C643CBE4-3DDA-DFD0-2E76-8F9BF1D663B4}"/>
                </a:ext>
              </a:extLst>
            </p:cNvPr>
            <p:cNvSpPr/>
            <p:nvPr/>
          </p:nvSpPr>
          <p:spPr>
            <a:xfrm>
              <a:off x="792242" y="471948"/>
              <a:ext cx="515448" cy="523221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  <a:sym typeface="Arial"/>
                </a:rPr>
                <a:t>1</a:t>
              </a:r>
              <a:endPara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" name="TextBox 51">
              <a:extLst>
                <a:ext uri="{FF2B5EF4-FFF2-40B4-BE49-F238E27FC236}">
                  <a16:creationId xmlns:a16="http://schemas.microsoft.com/office/drawing/2014/main" id="{4F30F454-A831-9786-01FE-C72C1D98A53C}"/>
                </a:ext>
              </a:extLst>
            </p:cNvPr>
            <p:cNvSpPr txBox="1"/>
            <p:nvPr/>
          </p:nvSpPr>
          <p:spPr>
            <a:xfrm>
              <a:off x="1382192" y="514268"/>
              <a:ext cx="4526642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Calibri" panose="020F0502020204030204" pitchFamily="34" charset="0"/>
                  <a:sym typeface="Arial"/>
                </a:rPr>
                <a:t>Số?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F5E1D0D-A503-B24F-178D-CA2657F0A7CC}"/>
              </a:ext>
            </a:extLst>
          </p:cNvPr>
          <p:cNvSpPr txBox="1"/>
          <p:nvPr/>
        </p:nvSpPr>
        <p:spPr>
          <a:xfrm>
            <a:off x="620715" y="1118893"/>
            <a:ext cx="7902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Xe buýt đến trạm lúc 8 giờ 56 phút.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a)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Nếu Hà đến trạm xe buýt lúc 8 giờ 45 phút thì sẽ chờ xe buýt trong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.?.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phút.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5C9A00-3975-43D1-0EE2-A8BD579B100C}"/>
              </a:ext>
            </a:extLst>
          </p:cNvPr>
          <p:cNvSpPr txBox="1"/>
          <p:nvPr/>
        </p:nvSpPr>
        <p:spPr>
          <a:xfrm>
            <a:off x="620714" y="3386181"/>
            <a:ext cx="7902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Thời gian Hà chờ xe buýt là: 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8 giờ 56 phút - 8 giờ 45 phút = 11 phút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32CF92-24B1-CADE-5FD5-74D7A402C03A}"/>
              </a:ext>
            </a:extLst>
          </p:cNvPr>
          <p:cNvSpPr txBox="1"/>
          <p:nvPr/>
        </p:nvSpPr>
        <p:spPr>
          <a:xfrm>
            <a:off x="6014292" y="2103778"/>
            <a:ext cx="6872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04105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49FA6E5-A43F-C5DD-27BE-15DD50100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C841E002-F3B9-D6E0-F47B-300E9E6B1321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11" name="Group 49">
            <a:extLst>
              <a:ext uri="{FF2B5EF4-FFF2-40B4-BE49-F238E27FC236}">
                <a16:creationId xmlns:a16="http://schemas.microsoft.com/office/drawing/2014/main" id="{329303B9-C984-78F6-0BA3-5BFB5B070C07}"/>
              </a:ext>
            </a:extLst>
          </p:cNvPr>
          <p:cNvGrpSpPr/>
          <p:nvPr/>
        </p:nvGrpSpPr>
        <p:grpSpPr>
          <a:xfrm>
            <a:off x="547944" y="421265"/>
            <a:ext cx="6822122" cy="697628"/>
            <a:chOff x="792242" y="471948"/>
            <a:chExt cx="5116592" cy="523221"/>
          </a:xfrm>
        </p:grpSpPr>
        <p:sp>
          <p:nvSpPr>
            <p:cNvPr id="14" name="Oval 50">
              <a:extLst>
                <a:ext uri="{FF2B5EF4-FFF2-40B4-BE49-F238E27FC236}">
                  <a16:creationId xmlns:a16="http://schemas.microsoft.com/office/drawing/2014/main" id="{AB78BB45-C631-FD65-2533-965CB0DABF22}"/>
                </a:ext>
              </a:extLst>
            </p:cNvPr>
            <p:cNvSpPr/>
            <p:nvPr/>
          </p:nvSpPr>
          <p:spPr>
            <a:xfrm>
              <a:off x="792242" y="471948"/>
              <a:ext cx="515448" cy="523221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  <a:sym typeface="Arial"/>
                </a:rPr>
                <a:t>1</a:t>
              </a:r>
              <a:endPara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" name="TextBox 51">
              <a:extLst>
                <a:ext uri="{FF2B5EF4-FFF2-40B4-BE49-F238E27FC236}">
                  <a16:creationId xmlns:a16="http://schemas.microsoft.com/office/drawing/2014/main" id="{46A2380F-496A-7052-F40B-6489E3B68980}"/>
                </a:ext>
              </a:extLst>
            </p:cNvPr>
            <p:cNvSpPr txBox="1"/>
            <p:nvPr/>
          </p:nvSpPr>
          <p:spPr>
            <a:xfrm>
              <a:off x="1382192" y="514268"/>
              <a:ext cx="4526642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Calibri" panose="020F0502020204030204" pitchFamily="34" charset="0"/>
                  <a:sym typeface="Arial"/>
                </a:rPr>
                <a:t>Số?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B5EB925-3DA5-847E-0003-AB4F9F9B60D2}"/>
              </a:ext>
            </a:extLst>
          </p:cNvPr>
          <p:cNvSpPr txBox="1"/>
          <p:nvPr/>
        </p:nvSpPr>
        <p:spPr>
          <a:xfrm>
            <a:off x="620715" y="1118893"/>
            <a:ext cx="7902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Xe buýt đến trạm lúc 8 giờ 56 phút.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Nếu Việt đến trạm xe buýt lúc 9 giờ 5 phút thì xe buýt đã đi được 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.?.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phút.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5141B8-D02A-18C4-E51F-F714D55C4989}"/>
              </a:ext>
            </a:extLst>
          </p:cNvPr>
          <p:cNvSpPr txBox="1"/>
          <p:nvPr/>
        </p:nvSpPr>
        <p:spPr>
          <a:xfrm>
            <a:off x="547944" y="2787144"/>
            <a:ext cx="79025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0070C0"/>
                </a:solidFill>
              </a:rPr>
              <a:t>Lúc Việt đến xe buýt đã đi được:</a:t>
            </a:r>
          </a:p>
          <a:p>
            <a:pPr lvl="0"/>
            <a:r>
              <a:rPr lang="en-US" sz="3200">
                <a:solidFill>
                  <a:srgbClr val="0070C0"/>
                </a:solidFill>
              </a:rPr>
              <a:t>	</a:t>
            </a:r>
            <a:r>
              <a:rPr lang="vi-VN" sz="3200">
                <a:solidFill>
                  <a:srgbClr val="0070C0"/>
                </a:solidFill>
              </a:rPr>
              <a:t>9 giờ 5 phút - 8 giờ 56 phút </a:t>
            </a:r>
            <a:endParaRPr lang="en-US" sz="3200">
              <a:solidFill>
                <a:srgbClr val="0070C0"/>
              </a:solidFill>
            </a:endParaRPr>
          </a:p>
          <a:p>
            <a:pPr lvl="0"/>
            <a:r>
              <a:rPr lang="en-US" sz="3200">
                <a:solidFill>
                  <a:srgbClr val="0070C0"/>
                </a:solidFill>
              </a:rPr>
              <a:t>	</a:t>
            </a:r>
            <a:r>
              <a:rPr lang="vi-VN" sz="3200">
                <a:solidFill>
                  <a:srgbClr val="0070C0"/>
                </a:solidFill>
              </a:rPr>
              <a:t>= 8 giờ 65 phút – 8 giờ 56 phút </a:t>
            </a:r>
            <a:endParaRPr lang="en-US" sz="3200">
              <a:solidFill>
                <a:srgbClr val="0070C0"/>
              </a:solidFill>
            </a:endParaRPr>
          </a:p>
          <a:p>
            <a:pPr lvl="0"/>
            <a:r>
              <a:rPr lang="en-US" sz="3200">
                <a:solidFill>
                  <a:srgbClr val="0070C0"/>
                </a:solidFill>
              </a:rPr>
              <a:t>	</a:t>
            </a:r>
            <a:r>
              <a:rPr lang="vi-VN" sz="3200">
                <a:solidFill>
                  <a:srgbClr val="0070C0"/>
                </a:solidFill>
              </a:rPr>
              <a:t>= 9 phút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BEBA3E-0FBB-275F-7EB6-1084E57F6C88}"/>
              </a:ext>
            </a:extLst>
          </p:cNvPr>
          <p:cNvSpPr txBox="1"/>
          <p:nvPr/>
        </p:nvSpPr>
        <p:spPr>
          <a:xfrm>
            <a:off x="5658032" y="2108507"/>
            <a:ext cx="6872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</a:t>
            </a: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460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96D26D6E-0B9C-DFDB-D1D1-9540BC6C37A5}"/>
              </a:ext>
            </a:extLst>
          </p:cNvPr>
          <p:cNvGrpSpPr/>
          <p:nvPr/>
        </p:nvGrpSpPr>
        <p:grpSpPr>
          <a:xfrm>
            <a:off x="387626" y="138809"/>
            <a:ext cx="8368748" cy="2434098"/>
            <a:chOff x="3920561" y="8204395"/>
            <a:chExt cx="9623851" cy="3245464"/>
          </a:xfrm>
        </p:grpSpPr>
        <p:sp>
          <p:nvSpPr>
            <p:cNvPr id="3" name="TextBox 24">
              <a:extLst>
                <a:ext uri="{FF2B5EF4-FFF2-40B4-BE49-F238E27FC236}">
                  <a16:creationId xmlns:a16="http://schemas.microsoft.com/office/drawing/2014/main" id="{F23C41BF-DC9D-202B-91DB-507A0D194052}"/>
                </a:ext>
              </a:extLst>
            </p:cNvPr>
            <p:cNvSpPr txBox="1"/>
            <p:nvPr/>
          </p:nvSpPr>
          <p:spPr>
            <a:xfrm>
              <a:off x="4149464" y="8204395"/>
              <a:ext cx="9166049" cy="3226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130000"/>
                </a:lnSpc>
                <a:buClrTx/>
                <a:defRPr/>
              </a:pPr>
              <a:r>
                <a:rPr lang="en-US" sz="6000" b="1" kern="1200" dirty="0">
                  <a:ln w="3302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TẠM BIỆT VÀ HẸN GẶP LẠI</a:t>
              </a:r>
            </a:p>
          </p:txBody>
        </p:sp>
        <p:sp>
          <p:nvSpPr>
            <p:cNvPr id="4" name="TextBox 29">
              <a:extLst>
                <a:ext uri="{FF2B5EF4-FFF2-40B4-BE49-F238E27FC236}">
                  <a16:creationId xmlns:a16="http://schemas.microsoft.com/office/drawing/2014/main" id="{E02FB7DB-6ECD-0FFA-ABC5-2BAD138060B1}"/>
                </a:ext>
              </a:extLst>
            </p:cNvPr>
            <p:cNvSpPr txBox="1"/>
            <p:nvPr/>
          </p:nvSpPr>
          <p:spPr>
            <a:xfrm>
              <a:off x="3920561" y="8223762"/>
              <a:ext cx="9623851" cy="3226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130000"/>
                </a:lnSpc>
                <a:buClrTx/>
                <a:defRPr/>
              </a:pP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T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Ạ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M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B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I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Ệ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T </a:t>
              </a:r>
              <a:r>
                <a:rPr lang="en-US" sz="6000" b="1" kern="120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V</a:t>
              </a:r>
              <a:r>
                <a:rPr lang="en-US" sz="6000" b="1" kern="120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À</a:t>
              </a:r>
              <a:r>
                <a:rPr lang="en-US" sz="6000" b="1" kern="120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</a:p>
            <a:p>
              <a:pPr algn="ctr" defTabSz="685800">
                <a:lnSpc>
                  <a:spcPct val="130000"/>
                </a:lnSpc>
                <a:buClrTx/>
                <a:defRPr/>
              </a:pPr>
              <a:r>
                <a:rPr lang="en-US" sz="6000" b="1" kern="120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H</a:t>
              </a:r>
              <a:r>
                <a:rPr lang="en-US" sz="6000" b="1" kern="120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Ẹ</a:t>
              </a:r>
              <a:r>
                <a:rPr lang="en-US" sz="6000" b="1" kern="120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N 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G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Ặ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P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L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Ạ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264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A9F3E80-0CEC-D553-E902-961CDEEFE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B3540549-F023-1974-2696-555DD702DE3E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2ED697D-1D73-32B6-DC74-875BCC2DC182}"/>
              </a:ext>
            </a:extLst>
          </p:cNvPr>
          <p:cNvSpPr/>
          <p:nvPr/>
        </p:nvSpPr>
        <p:spPr>
          <a:xfrm>
            <a:off x="493486" y="626246"/>
            <a:ext cx="6987969" cy="1285681"/>
          </a:xfrm>
          <a:prstGeom prst="wedgeRoundRectCallout">
            <a:avLst>
              <a:gd name="adj1" fmla="val -28615"/>
              <a:gd name="adj2" fmla="val 759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Đố bạn khoảng thời gian từ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 6 giờ đến 6 giờ 15 phút là bao lâu?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81CA168-CE4F-E2AE-D83C-7C2865FFCEE2}"/>
              </a:ext>
            </a:extLst>
          </p:cNvPr>
          <p:cNvSpPr/>
          <p:nvPr/>
        </p:nvSpPr>
        <p:spPr>
          <a:xfrm>
            <a:off x="4571999" y="2774374"/>
            <a:ext cx="3273289" cy="914400"/>
          </a:xfrm>
          <a:prstGeom prst="wedgeRoundRectCallout">
            <a:avLst>
              <a:gd name="adj1" fmla="val -57944"/>
              <a:gd name="adj2" fmla="val -277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15 phút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26" name="Picture 2" descr="Trẻ Em, Học Tập, Học Bài, Giáo Dục, Tải hình PNG 107 - Free.Vector6.com">
            <a:extLst>
              <a:ext uri="{FF2B5EF4-FFF2-40B4-BE49-F238E27FC236}">
                <a16:creationId xmlns:a16="http://schemas.microsoft.com/office/drawing/2014/main" id="{10EAFEB3-C236-6F2C-ED79-E8D2C6A8E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5" y="1757740"/>
            <a:ext cx="3685040" cy="36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396AA7E-9A8F-EB9F-8201-A41F594C973C}"/>
              </a:ext>
            </a:extLst>
          </p:cNvPr>
          <p:cNvSpPr/>
          <p:nvPr/>
        </p:nvSpPr>
        <p:spPr>
          <a:xfrm>
            <a:off x="493485" y="626246"/>
            <a:ext cx="6987969" cy="1285681"/>
          </a:xfrm>
          <a:prstGeom prst="wedgeRoundRectCallout">
            <a:avLst>
              <a:gd name="adj1" fmla="val -28615"/>
              <a:gd name="adj2" fmla="val 759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>
                <a:solidFill>
                  <a:prstClr val="black"/>
                </a:solidFill>
              </a:rPr>
              <a:t>Đếm thêm 5 phút, 10 phút, 15 phút (trên đồng hồ). 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24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34D034F-9D0F-FDC0-8D84-E2022BF3D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CCAFAF89-E9FC-33F7-95B2-E6A42C68CC99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E1733D3-6370-0F8E-5835-D60CD2B11562}"/>
              </a:ext>
            </a:extLst>
          </p:cNvPr>
          <p:cNvSpPr/>
          <p:nvPr/>
        </p:nvSpPr>
        <p:spPr>
          <a:xfrm>
            <a:off x="493486" y="733124"/>
            <a:ext cx="8246753" cy="1285681"/>
          </a:xfrm>
          <a:prstGeom prst="wedgeRoundRectCallout">
            <a:avLst>
              <a:gd name="adj1" fmla="val -28615"/>
              <a:gd name="adj2" fmla="val 759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>
                <a:solidFill>
                  <a:prstClr val="black"/>
                </a:solidFill>
              </a:rPr>
              <a:t>Đố bạn khoảng thời gian từ </a:t>
            </a:r>
            <a:endParaRPr lang="en-US" sz="3200">
              <a:solidFill>
                <a:prstClr val="black"/>
              </a:solidFill>
            </a:endParaRPr>
          </a:p>
          <a:p>
            <a:pPr lvl="0" algn="ctr"/>
            <a:r>
              <a:rPr lang="vi-VN" sz="3200">
                <a:solidFill>
                  <a:prstClr val="black"/>
                </a:solidFill>
              </a:rPr>
              <a:t>8 giờ 15 phút đến 8 giờ 45 phút là bao lâu?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582B71A-B2FC-03DD-9BFF-0CCAC900647F}"/>
              </a:ext>
            </a:extLst>
          </p:cNvPr>
          <p:cNvSpPr/>
          <p:nvPr/>
        </p:nvSpPr>
        <p:spPr>
          <a:xfrm>
            <a:off x="4571999" y="2774374"/>
            <a:ext cx="3273289" cy="914400"/>
          </a:xfrm>
          <a:prstGeom prst="wedgeRoundRectCallout">
            <a:avLst>
              <a:gd name="adj1" fmla="val -57944"/>
              <a:gd name="adj2" fmla="val -277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30 phút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26" name="Picture 2" descr="Trẻ Em, Học Tập, Học Bài, Giáo Dục, Tải hình PNG 107 - Free.Vector6.com">
            <a:extLst>
              <a:ext uri="{FF2B5EF4-FFF2-40B4-BE49-F238E27FC236}">
                <a16:creationId xmlns:a16="http://schemas.microsoft.com/office/drawing/2014/main" id="{C54A2CA1-5BCB-86EC-FC3B-D0F82042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5" y="1757740"/>
            <a:ext cx="3685040" cy="36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5AAB440-A3AA-B53E-AD89-CCAF4A2D9065}"/>
              </a:ext>
            </a:extLst>
          </p:cNvPr>
          <p:cNvSpPr/>
          <p:nvPr/>
        </p:nvSpPr>
        <p:spPr>
          <a:xfrm>
            <a:off x="493486" y="733124"/>
            <a:ext cx="8246753" cy="1285681"/>
          </a:xfrm>
          <a:prstGeom prst="wedgeRoundRectCallout">
            <a:avLst>
              <a:gd name="adj1" fmla="val -28615"/>
              <a:gd name="adj2" fmla="val 759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>
                <a:solidFill>
                  <a:prstClr val="black"/>
                </a:solidFill>
              </a:rPr>
              <a:t>Đếm thêm 5 phút, 10 phút, 15 phút, </a:t>
            </a:r>
            <a:endParaRPr lang="en-US" sz="3200">
              <a:solidFill>
                <a:prstClr val="black"/>
              </a:solidFill>
            </a:endParaRPr>
          </a:p>
          <a:p>
            <a:pPr lvl="0" algn="ctr"/>
            <a:r>
              <a:rPr lang="vi-VN" sz="3200">
                <a:solidFill>
                  <a:prstClr val="black"/>
                </a:solidFill>
              </a:rPr>
              <a:t>20 phút,</a:t>
            </a:r>
            <a:r>
              <a:rPr lang="en-US" sz="3200">
                <a:solidFill>
                  <a:prstClr val="black"/>
                </a:solidFill>
              </a:rPr>
              <a:t> </a:t>
            </a:r>
            <a:r>
              <a:rPr lang="vi-VN" sz="3200">
                <a:solidFill>
                  <a:prstClr val="black"/>
                </a:solidFill>
              </a:rPr>
              <a:t>25 phút, 30 phút. 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856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9C88FE23-CABA-FE4A-0F2E-0F784638CD75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032475-B486-1746-4479-A9E3568E7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9" y="1437065"/>
            <a:ext cx="8160017" cy="2006779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A60E47F0-DDE8-851C-A54B-78884B91B650}"/>
              </a:ext>
            </a:extLst>
          </p:cNvPr>
          <p:cNvSpPr/>
          <p:nvPr/>
        </p:nvSpPr>
        <p:spPr>
          <a:xfrm>
            <a:off x="529429" y="2177196"/>
            <a:ext cx="2066307" cy="914400"/>
          </a:xfrm>
          <a:prstGeom prst="wedgeRoundRectCallout">
            <a:avLst>
              <a:gd name="adj1" fmla="val 57839"/>
              <a:gd name="adj2" fmla="val -6944"/>
              <a:gd name="adj3" fmla="val 16667"/>
            </a:avLst>
          </a:prstGeom>
          <a:solidFill>
            <a:srgbClr val="D4EFF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0" i="0" u="none" strike="noStrike" baseline="0">
                <a:solidFill>
                  <a:schemeClr val="tx1"/>
                </a:solidFill>
              </a:rPr>
              <a:t>Chiều thứ Bảy,</a:t>
            </a:r>
          </a:p>
          <a:p>
            <a:pPr algn="ctr"/>
            <a:r>
              <a:rPr lang="en-US" sz="2000" b="0" i="0" u="none" strike="noStrike" baseline="0">
                <a:solidFill>
                  <a:schemeClr val="tx1"/>
                </a:solidFill>
              </a:rPr>
              <a:t>Thanh</a:t>
            </a:r>
            <a:r>
              <a:rPr lang="en-US" sz="2000" b="0" i="0" u="none" strike="noStrik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làm gì?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66E4135-B4A8-86DE-1508-C8DF100BD4C7}"/>
              </a:ext>
            </a:extLst>
          </p:cNvPr>
          <p:cNvSpPr/>
          <p:nvPr/>
        </p:nvSpPr>
        <p:spPr>
          <a:xfrm>
            <a:off x="1016000" y="1137505"/>
            <a:ext cx="7675926" cy="914400"/>
          </a:xfrm>
          <a:prstGeom prst="wedgeRoundRectCallout">
            <a:avLst>
              <a:gd name="adj1" fmla="val -9582"/>
              <a:gd name="adj2" fmla="val 72222"/>
              <a:gd name="adj3" fmla="val 16667"/>
            </a:avLst>
          </a:prstGeom>
          <a:solidFill>
            <a:srgbClr val="D4EFF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0" i="0" u="none" strike="noStrike" baseline="0">
                <a:solidFill>
                  <a:schemeClr val="tx1"/>
                </a:solidFill>
              </a:rPr>
              <a:t>Mình chơi đá bóng từ 3 giờ 15 phút đến 4 giờ 30 phút.</a:t>
            </a:r>
          </a:p>
          <a:p>
            <a:pPr algn="ctr"/>
            <a:r>
              <a:rPr lang="vi-VN" sz="2000" b="0" i="0" u="none" strike="noStrike" baseline="0">
                <a:solidFill>
                  <a:schemeClr val="tx1"/>
                </a:solidFill>
              </a:rPr>
              <a:t>Sau đó, mình dọn dẹp phòng từ 5 giờ 45 phút đến 6 giờ 15 phút.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46F01A3-18F8-03BD-5428-EA069E184B59}"/>
              </a:ext>
            </a:extLst>
          </p:cNvPr>
          <p:cNvSpPr/>
          <p:nvPr/>
        </p:nvSpPr>
        <p:spPr>
          <a:xfrm>
            <a:off x="5515111" y="2152251"/>
            <a:ext cx="3273289" cy="914400"/>
          </a:xfrm>
          <a:prstGeom prst="wedgeRoundRectCallout">
            <a:avLst>
              <a:gd name="adj1" fmla="val -57944"/>
              <a:gd name="adj2" fmla="val -2777"/>
              <a:gd name="adj3" fmla="val 16667"/>
            </a:avLst>
          </a:prstGeom>
          <a:solidFill>
            <a:srgbClr val="D4EFF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0" i="0" u="none" strike="noStrike" baseline="0">
                <a:solidFill>
                  <a:schemeClr val="tx1"/>
                </a:solidFill>
              </a:rPr>
              <a:t>Mỗi hoạt động của Thanh</a:t>
            </a:r>
          </a:p>
          <a:p>
            <a:pPr algn="ctr"/>
            <a:r>
              <a:rPr lang="vi-VN" sz="2000" b="0" i="0" u="none" strike="noStrike" baseline="0">
                <a:solidFill>
                  <a:schemeClr val="tx1"/>
                </a:solidFill>
              </a:rPr>
              <a:t>hết bao nhiêu thời gian?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1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">
            <a:extLst>
              <a:ext uri="{FF2B5EF4-FFF2-40B4-BE49-F238E27FC236}">
                <a16:creationId xmlns:a16="http://schemas.microsoft.com/office/drawing/2014/main" id="{5AB549C3-BFC4-B61D-A813-EA9611984BDA}"/>
              </a:ext>
            </a:extLst>
          </p:cNvPr>
          <p:cNvSpPr txBox="1"/>
          <p:nvPr/>
        </p:nvSpPr>
        <p:spPr>
          <a:xfrm>
            <a:off x="132387" y="364881"/>
            <a:ext cx="901161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0350" b="1" kern="1200" spc="45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KHÁM PHÁ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55448364-8403-B60B-E2D2-C74FA137E147}"/>
              </a:ext>
            </a:extLst>
          </p:cNvPr>
          <p:cNvSpPr txBox="1"/>
          <p:nvPr/>
        </p:nvSpPr>
        <p:spPr>
          <a:xfrm>
            <a:off x="132387" y="364881"/>
            <a:ext cx="901161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K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EF712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H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FEF200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Á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B0D236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M 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0E9C48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P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15AAA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H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Á</a:t>
            </a:r>
            <a:endParaRPr lang="en-US" sz="10350" b="1" kern="1200" spc="450">
              <a:ln w="25400">
                <a:solidFill>
                  <a:prstClr val="white"/>
                </a:solidFill>
              </a:ln>
              <a:solidFill>
                <a:srgbClr val="0EB4DE"/>
              </a:solidFill>
              <a:latin typeface="iCiel Pony" panose="02000000000000000000" pitchFamily="2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1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FD0A70-3BCB-4CBC-861A-830C74E8E3BC}"/>
              </a:ext>
            </a:extLst>
          </p:cNvPr>
          <p:cNvSpPr txBox="1"/>
          <p:nvPr/>
        </p:nvSpPr>
        <p:spPr>
          <a:xfrm>
            <a:off x="963627" y="549048"/>
            <a:ext cx="8476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+mj-lt"/>
              </a:rPr>
              <a:t>Ví dụ 1:</a:t>
            </a:r>
            <a:r>
              <a:rPr lang="en-US" sz="2800">
                <a:solidFill>
                  <a:schemeClr val="tx1">
                    <a:lumMod val="50000"/>
                  </a:schemeClr>
                </a:solidFill>
                <a:latin typeface="+mj-lt"/>
              </a:rPr>
              <a:t> 4 giờ 30 phút – 3 giờ 15 phút = ?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8225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5">
          <a:extLst>
            <a:ext uri="{FF2B5EF4-FFF2-40B4-BE49-F238E27FC236}">
              <a16:creationId xmlns:a16="http://schemas.microsoft.com/office/drawing/2014/main" id="{549956FA-A863-167B-3E98-E85217EC0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456D0AC4-1A28-9D66-376C-ABF8BB7EA7A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612C2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57A570-AA19-4484-AEF3-787BFA2C6705}"/>
              </a:ext>
            </a:extLst>
          </p:cNvPr>
          <p:cNvGrpSpPr/>
          <p:nvPr/>
        </p:nvGrpSpPr>
        <p:grpSpPr>
          <a:xfrm>
            <a:off x="1143000" y="228601"/>
            <a:ext cx="7536774" cy="1156397"/>
            <a:chOff x="1367335" y="3124199"/>
            <a:chExt cx="10049032" cy="1541863"/>
          </a:xfrm>
        </p:grpSpPr>
        <p:sp>
          <p:nvSpPr>
            <p:cNvPr id="10767" name="Google Shape;10767;p63"/>
            <p:cNvSpPr/>
            <p:nvPr/>
          </p:nvSpPr>
          <p:spPr>
            <a:xfrm>
              <a:off x="1367335" y="3124199"/>
              <a:ext cx="10049032" cy="1320633"/>
            </a:xfrm>
            <a:custGeom>
              <a:avLst/>
              <a:gdLst/>
              <a:ahLst/>
              <a:cxnLst/>
              <a:rect l="l" t="t" r="r" b="b"/>
              <a:pathLst>
                <a:path w="181854" h="144595" extrusionOk="0">
                  <a:moveTo>
                    <a:pt x="178988" y="0"/>
                  </a:moveTo>
                  <a:lnTo>
                    <a:pt x="0" y="1274"/>
                  </a:lnTo>
                  <a:lnTo>
                    <a:pt x="1440" y="139600"/>
                  </a:lnTo>
                  <a:lnTo>
                    <a:pt x="181854" y="144595"/>
                  </a:lnTo>
                  <a:lnTo>
                    <a:pt x="181471" y="133344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srgbClr val="162130"/>
                </a:solidFill>
                <a:ea typeface="+mn-ea"/>
                <a:cs typeface="+mn-cs"/>
              </a:endParaRPr>
            </a:p>
          </p:txBody>
        </p:sp>
        <p:grpSp>
          <p:nvGrpSpPr>
            <p:cNvPr id="10769" name="Google Shape;10769;p63"/>
            <p:cNvGrpSpPr/>
            <p:nvPr/>
          </p:nvGrpSpPr>
          <p:grpSpPr>
            <a:xfrm>
              <a:off x="1454404" y="3956523"/>
              <a:ext cx="9961963" cy="709539"/>
              <a:chOff x="566000" y="2305667"/>
              <a:chExt cx="7980550" cy="532154"/>
            </a:xfrm>
          </p:grpSpPr>
          <p:sp>
            <p:nvSpPr>
              <p:cNvPr id="10770" name="Google Shape;10770;p63"/>
              <p:cNvSpPr/>
              <p:nvPr/>
            </p:nvSpPr>
            <p:spPr>
              <a:xfrm>
                <a:off x="566000" y="2495025"/>
                <a:ext cx="7980550" cy="176875"/>
              </a:xfrm>
              <a:custGeom>
                <a:avLst/>
                <a:gdLst/>
                <a:ahLst/>
                <a:cxnLst/>
                <a:rect l="l" t="t" r="r" b="b"/>
                <a:pathLst>
                  <a:path w="319222" h="7075" extrusionOk="0">
                    <a:moveTo>
                      <a:pt x="283" y="0"/>
                    </a:moveTo>
                    <a:lnTo>
                      <a:pt x="0" y="7070"/>
                    </a:lnTo>
                    <a:lnTo>
                      <a:pt x="319222" y="7075"/>
                    </a:lnTo>
                    <a:lnTo>
                      <a:pt x="318363" y="570"/>
                    </a:ln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srgbClr val="16213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771" name="Google Shape;10771;p63"/>
              <p:cNvSpPr/>
              <p:nvPr/>
            </p:nvSpPr>
            <p:spPr>
              <a:xfrm>
                <a:off x="2005753" y="2305667"/>
                <a:ext cx="263897" cy="266079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5245" extrusionOk="0">
                    <a:moveTo>
                      <a:pt x="3091" y="0"/>
                    </a:moveTo>
                    <a:cubicBezTo>
                      <a:pt x="3020" y="0"/>
                      <a:pt x="2944" y="34"/>
                      <a:pt x="2892" y="111"/>
                    </a:cubicBezTo>
                    <a:lnTo>
                      <a:pt x="2047" y="1396"/>
                    </a:lnTo>
                    <a:cubicBezTo>
                      <a:pt x="2010" y="1451"/>
                      <a:pt x="1946" y="1492"/>
                      <a:pt x="1880" y="1492"/>
                    </a:cubicBezTo>
                    <a:cubicBezTo>
                      <a:pt x="1860" y="1492"/>
                      <a:pt x="1840" y="1488"/>
                      <a:pt x="1820" y="1480"/>
                    </a:cubicBezTo>
                    <a:lnTo>
                      <a:pt x="332" y="1063"/>
                    </a:lnTo>
                    <a:cubicBezTo>
                      <a:pt x="311" y="1056"/>
                      <a:pt x="290" y="1053"/>
                      <a:pt x="270" y="1053"/>
                    </a:cubicBezTo>
                    <a:cubicBezTo>
                      <a:pt x="111" y="1053"/>
                      <a:pt x="0" y="1248"/>
                      <a:pt x="106" y="1396"/>
                    </a:cubicBezTo>
                    <a:lnTo>
                      <a:pt x="1058" y="2599"/>
                    </a:lnTo>
                    <a:cubicBezTo>
                      <a:pt x="1118" y="2658"/>
                      <a:pt x="1118" y="2766"/>
                      <a:pt x="1070" y="2837"/>
                    </a:cubicBezTo>
                    <a:lnTo>
                      <a:pt x="225" y="4111"/>
                    </a:lnTo>
                    <a:cubicBezTo>
                      <a:pt x="132" y="4256"/>
                      <a:pt x="246" y="4446"/>
                      <a:pt x="402" y="4446"/>
                    </a:cubicBezTo>
                    <a:cubicBezTo>
                      <a:pt x="426" y="4446"/>
                      <a:pt x="450" y="4442"/>
                      <a:pt x="475" y="4432"/>
                    </a:cubicBezTo>
                    <a:lnTo>
                      <a:pt x="1928" y="3897"/>
                    </a:lnTo>
                    <a:cubicBezTo>
                      <a:pt x="1956" y="3880"/>
                      <a:pt x="1986" y="3872"/>
                      <a:pt x="2016" y="3872"/>
                    </a:cubicBezTo>
                    <a:cubicBezTo>
                      <a:pt x="2072" y="3872"/>
                      <a:pt x="2127" y="3901"/>
                      <a:pt x="2166" y="3956"/>
                    </a:cubicBezTo>
                    <a:lnTo>
                      <a:pt x="3118" y="5159"/>
                    </a:lnTo>
                    <a:cubicBezTo>
                      <a:pt x="3165" y="5218"/>
                      <a:pt x="3226" y="5244"/>
                      <a:pt x="3286" y="5244"/>
                    </a:cubicBezTo>
                    <a:cubicBezTo>
                      <a:pt x="3394" y="5244"/>
                      <a:pt x="3495" y="5158"/>
                      <a:pt x="3487" y="5028"/>
                    </a:cubicBezTo>
                    <a:lnTo>
                      <a:pt x="3428" y="3492"/>
                    </a:lnTo>
                    <a:cubicBezTo>
                      <a:pt x="3428" y="3397"/>
                      <a:pt x="3475" y="3313"/>
                      <a:pt x="3559" y="3278"/>
                    </a:cubicBezTo>
                    <a:lnTo>
                      <a:pt x="4999" y="2742"/>
                    </a:lnTo>
                    <a:cubicBezTo>
                      <a:pt x="5202" y="2670"/>
                      <a:pt x="5178" y="2408"/>
                      <a:pt x="4988" y="2349"/>
                    </a:cubicBezTo>
                    <a:lnTo>
                      <a:pt x="3499" y="1932"/>
                    </a:lnTo>
                    <a:cubicBezTo>
                      <a:pt x="3416" y="1896"/>
                      <a:pt x="3356" y="1825"/>
                      <a:pt x="3356" y="1730"/>
                    </a:cubicBezTo>
                    <a:lnTo>
                      <a:pt x="3297" y="206"/>
                    </a:lnTo>
                    <a:cubicBezTo>
                      <a:pt x="3297" y="77"/>
                      <a:pt x="3198" y="0"/>
                      <a:pt x="3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10772" name="Google Shape;10772;p63"/>
              <p:cNvSpPr/>
              <p:nvPr/>
            </p:nvSpPr>
            <p:spPr>
              <a:xfrm>
                <a:off x="3634528" y="2571742"/>
                <a:ext cx="263897" cy="266079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5245" extrusionOk="0">
                    <a:moveTo>
                      <a:pt x="3091" y="0"/>
                    </a:moveTo>
                    <a:cubicBezTo>
                      <a:pt x="3020" y="0"/>
                      <a:pt x="2944" y="34"/>
                      <a:pt x="2892" y="111"/>
                    </a:cubicBezTo>
                    <a:lnTo>
                      <a:pt x="2047" y="1396"/>
                    </a:lnTo>
                    <a:cubicBezTo>
                      <a:pt x="2010" y="1451"/>
                      <a:pt x="1946" y="1492"/>
                      <a:pt x="1880" y="1492"/>
                    </a:cubicBezTo>
                    <a:cubicBezTo>
                      <a:pt x="1860" y="1492"/>
                      <a:pt x="1840" y="1488"/>
                      <a:pt x="1820" y="1480"/>
                    </a:cubicBezTo>
                    <a:lnTo>
                      <a:pt x="332" y="1063"/>
                    </a:lnTo>
                    <a:cubicBezTo>
                      <a:pt x="311" y="1056"/>
                      <a:pt x="290" y="1053"/>
                      <a:pt x="270" y="1053"/>
                    </a:cubicBezTo>
                    <a:cubicBezTo>
                      <a:pt x="111" y="1053"/>
                      <a:pt x="0" y="1248"/>
                      <a:pt x="106" y="1396"/>
                    </a:cubicBezTo>
                    <a:lnTo>
                      <a:pt x="1058" y="2599"/>
                    </a:lnTo>
                    <a:cubicBezTo>
                      <a:pt x="1118" y="2658"/>
                      <a:pt x="1118" y="2766"/>
                      <a:pt x="1070" y="2837"/>
                    </a:cubicBezTo>
                    <a:lnTo>
                      <a:pt x="225" y="4111"/>
                    </a:lnTo>
                    <a:cubicBezTo>
                      <a:pt x="132" y="4256"/>
                      <a:pt x="246" y="4446"/>
                      <a:pt x="402" y="4446"/>
                    </a:cubicBezTo>
                    <a:cubicBezTo>
                      <a:pt x="426" y="4446"/>
                      <a:pt x="450" y="4442"/>
                      <a:pt x="475" y="4432"/>
                    </a:cubicBezTo>
                    <a:lnTo>
                      <a:pt x="1928" y="3897"/>
                    </a:lnTo>
                    <a:cubicBezTo>
                      <a:pt x="1956" y="3880"/>
                      <a:pt x="1986" y="3872"/>
                      <a:pt x="2016" y="3872"/>
                    </a:cubicBezTo>
                    <a:cubicBezTo>
                      <a:pt x="2072" y="3872"/>
                      <a:pt x="2127" y="3901"/>
                      <a:pt x="2166" y="3956"/>
                    </a:cubicBezTo>
                    <a:lnTo>
                      <a:pt x="3118" y="5159"/>
                    </a:lnTo>
                    <a:cubicBezTo>
                      <a:pt x="3165" y="5218"/>
                      <a:pt x="3226" y="5244"/>
                      <a:pt x="3286" y="5244"/>
                    </a:cubicBezTo>
                    <a:cubicBezTo>
                      <a:pt x="3394" y="5244"/>
                      <a:pt x="3495" y="5158"/>
                      <a:pt x="3487" y="5028"/>
                    </a:cubicBezTo>
                    <a:lnTo>
                      <a:pt x="3428" y="3492"/>
                    </a:lnTo>
                    <a:cubicBezTo>
                      <a:pt x="3428" y="3397"/>
                      <a:pt x="3475" y="3313"/>
                      <a:pt x="3559" y="3278"/>
                    </a:cubicBezTo>
                    <a:lnTo>
                      <a:pt x="4999" y="2742"/>
                    </a:lnTo>
                    <a:cubicBezTo>
                      <a:pt x="5202" y="2670"/>
                      <a:pt x="5178" y="2408"/>
                      <a:pt x="4988" y="2349"/>
                    </a:cubicBezTo>
                    <a:lnTo>
                      <a:pt x="3499" y="1932"/>
                    </a:lnTo>
                    <a:cubicBezTo>
                      <a:pt x="3416" y="1896"/>
                      <a:pt x="3356" y="1825"/>
                      <a:pt x="3356" y="1730"/>
                    </a:cubicBezTo>
                    <a:lnTo>
                      <a:pt x="3297" y="206"/>
                    </a:lnTo>
                    <a:cubicBezTo>
                      <a:pt x="3297" y="77"/>
                      <a:pt x="3198" y="0"/>
                      <a:pt x="3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10773" name="Google Shape;10773;p63"/>
              <p:cNvSpPr/>
              <p:nvPr/>
            </p:nvSpPr>
            <p:spPr>
              <a:xfrm>
                <a:off x="5263303" y="2305667"/>
                <a:ext cx="263897" cy="266079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5245" extrusionOk="0">
                    <a:moveTo>
                      <a:pt x="3091" y="0"/>
                    </a:moveTo>
                    <a:cubicBezTo>
                      <a:pt x="3020" y="0"/>
                      <a:pt x="2944" y="34"/>
                      <a:pt x="2892" y="111"/>
                    </a:cubicBezTo>
                    <a:lnTo>
                      <a:pt x="2047" y="1396"/>
                    </a:lnTo>
                    <a:cubicBezTo>
                      <a:pt x="2010" y="1451"/>
                      <a:pt x="1946" y="1492"/>
                      <a:pt x="1880" y="1492"/>
                    </a:cubicBezTo>
                    <a:cubicBezTo>
                      <a:pt x="1860" y="1492"/>
                      <a:pt x="1840" y="1488"/>
                      <a:pt x="1820" y="1480"/>
                    </a:cubicBezTo>
                    <a:lnTo>
                      <a:pt x="332" y="1063"/>
                    </a:lnTo>
                    <a:cubicBezTo>
                      <a:pt x="311" y="1056"/>
                      <a:pt x="290" y="1053"/>
                      <a:pt x="270" y="1053"/>
                    </a:cubicBezTo>
                    <a:cubicBezTo>
                      <a:pt x="111" y="1053"/>
                      <a:pt x="0" y="1248"/>
                      <a:pt x="106" y="1396"/>
                    </a:cubicBezTo>
                    <a:lnTo>
                      <a:pt x="1058" y="2599"/>
                    </a:lnTo>
                    <a:cubicBezTo>
                      <a:pt x="1118" y="2658"/>
                      <a:pt x="1118" y="2766"/>
                      <a:pt x="1070" y="2837"/>
                    </a:cubicBezTo>
                    <a:lnTo>
                      <a:pt x="225" y="4111"/>
                    </a:lnTo>
                    <a:cubicBezTo>
                      <a:pt x="132" y="4256"/>
                      <a:pt x="246" y="4446"/>
                      <a:pt x="402" y="4446"/>
                    </a:cubicBezTo>
                    <a:cubicBezTo>
                      <a:pt x="426" y="4446"/>
                      <a:pt x="450" y="4442"/>
                      <a:pt x="475" y="4432"/>
                    </a:cubicBezTo>
                    <a:lnTo>
                      <a:pt x="1928" y="3897"/>
                    </a:lnTo>
                    <a:cubicBezTo>
                      <a:pt x="1956" y="3880"/>
                      <a:pt x="1986" y="3872"/>
                      <a:pt x="2016" y="3872"/>
                    </a:cubicBezTo>
                    <a:cubicBezTo>
                      <a:pt x="2072" y="3872"/>
                      <a:pt x="2127" y="3901"/>
                      <a:pt x="2166" y="3956"/>
                    </a:cubicBezTo>
                    <a:lnTo>
                      <a:pt x="3118" y="5159"/>
                    </a:lnTo>
                    <a:cubicBezTo>
                      <a:pt x="3165" y="5218"/>
                      <a:pt x="3226" y="5244"/>
                      <a:pt x="3286" y="5244"/>
                    </a:cubicBezTo>
                    <a:cubicBezTo>
                      <a:pt x="3394" y="5244"/>
                      <a:pt x="3495" y="5158"/>
                      <a:pt x="3487" y="5028"/>
                    </a:cubicBezTo>
                    <a:lnTo>
                      <a:pt x="3428" y="3492"/>
                    </a:lnTo>
                    <a:cubicBezTo>
                      <a:pt x="3428" y="3397"/>
                      <a:pt x="3475" y="3313"/>
                      <a:pt x="3559" y="3278"/>
                    </a:cubicBezTo>
                    <a:lnTo>
                      <a:pt x="4999" y="2742"/>
                    </a:lnTo>
                    <a:cubicBezTo>
                      <a:pt x="5202" y="2670"/>
                      <a:pt x="5178" y="2408"/>
                      <a:pt x="4988" y="2349"/>
                    </a:cubicBezTo>
                    <a:lnTo>
                      <a:pt x="3499" y="1932"/>
                    </a:lnTo>
                    <a:cubicBezTo>
                      <a:pt x="3416" y="1896"/>
                      <a:pt x="3356" y="1825"/>
                      <a:pt x="3356" y="1730"/>
                    </a:cubicBezTo>
                    <a:lnTo>
                      <a:pt x="3297" y="206"/>
                    </a:lnTo>
                    <a:cubicBezTo>
                      <a:pt x="3297" y="77"/>
                      <a:pt x="3198" y="0"/>
                      <a:pt x="3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10774" name="Google Shape;10774;p63"/>
              <p:cNvSpPr/>
              <p:nvPr/>
            </p:nvSpPr>
            <p:spPr>
              <a:xfrm>
                <a:off x="6892078" y="2571742"/>
                <a:ext cx="263897" cy="266079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5245" extrusionOk="0">
                    <a:moveTo>
                      <a:pt x="3091" y="0"/>
                    </a:moveTo>
                    <a:cubicBezTo>
                      <a:pt x="3020" y="0"/>
                      <a:pt x="2944" y="34"/>
                      <a:pt x="2892" y="111"/>
                    </a:cubicBezTo>
                    <a:lnTo>
                      <a:pt x="2047" y="1396"/>
                    </a:lnTo>
                    <a:cubicBezTo>
                      <a:pt x="2010" y="1451"/>
                      <a:pt x="1946" y="1492"/>
                      <a:pt x="1880" y="1492"/>
                    </a:cubicBezTo>
                    <a:cubicBezTo>
                      <a:pt x="1860" y="1492"/>
                      <a:pt x="1840" y="1488"/>
                      <a:pt x="1820" y="1480"/>
                    </a:cubicBezTo>
                    <a:lnTo>
                      <a:pt x="332" y="1063"/>
                    </a:lnTo>
                    <a:cubicBezTo>
                      <a:pt x="311" y="1056"/>
                      <a:pt x="290" y="1053"/>
                      <a:pt x="270" y="1053"/>
                    </a:cubicBezTo>
                    <a:cubicBezTo>
                      <a:pt x="111" y="1053"/>
                      <a:pt x="0" y="1248"/>
                      <a:pt x="106" y="1396"/>
                    </a:cubicBezTo>
                    <a:lnTo>
                      <a:pt x="1058" y="2599"/>
                    </a:lnTo>
                    <a:cubicBezTo>
                      <a:pt x="1118" y="2658"/>
                      <a:pt x="1118" y="2766"/>
                      <a:pt x="1070" y="2837"/>
                    </a:cubicBezTo>
                    <a:lnTo>
                      <a:pt x="225" y="4111"/>
                    </a:lnTo>
                    <a:cubicBezTo>
                      <a:pt x="132" y="4256"/>
                      <a:pt x="246" y="4446"/>
                      <a:pt x="402" y="4446"/>
                    </a:cubicBezTo>
                    <a:cubicBezTo>
                      <a:pt x="426" y="4446"/>
                      <a:pt x="450" y="4442"/>
                      <a:pt x="475" y="4432"/>
                    </a:cubicBezTo>
                    <a:lnTo>
                      <a:pt x="1928" y="3897"/>
                    </a:lnTo>
                    <a:cubicBezTo>
                      <a:pt x="1956" y="3880"/>
                      <a:pt x="1986" y="3872"/>
                      <a:pt x="2016" y="3872"/>
                    </a:cubicBezTo>
                    <a:cubicBezTo>
                      <a:pt x="2072" y="3872"/>
                      <a:pt x="2127" y="3901"/>
                      <a:pt x="2166" y="3956"/>
                    </a:cubicBezTo>
                    <a:lnTo>
                      <a:pt x="3118" y="5159"/>
                    </a:lnTo>
                    <a:cubicBezTo>
                      <a:pt x="3165" y="5218"/>
                      <a:pt x="3226" y="5244"/>
                      <a:pt x="3286" y="5244"/>
                    </a:cubicBezTo>
                    <a:cubicBezTo>
                      <a:pt x="3394" y="5244"/>
                      <a:pt x="3495" y="5158"/>
                      <a:pt x="3487" y="5028"/>
                    </a:cubicBezTo>
                    <a:lnTo>
                      <a:pt x="3428" y="3492"/>
                    </a:lnTo>
                    <a:cubicBezTo>
                      <a:pt x="3428" y="3397"/>
                      <a:pt x="3475" y="3313"/>
                      <a:pt x="3559" y="3278"/>
                    </a:cubicBezTo>
                    <a:lnTo>
                      <a:pt x="4999" y="2742"/>
                    </a:lnTo>
                    <a:cubicBezTo>
                      <a:pt x="5202" y="2670"/>
                      <a:pt x="5178" y="2408"/>
                      <a:pt x="4988" y="2349"/>
                    </a:cubicBezTo>
                    <a:lnTo>
                      <a:pt x="3499" y="1932"/>
                    </a:lnTo>
                    <a:cubicBezTo>
                      <a:pt x="3416" y="1896"/>
                      <a:pt x="3356" y="1825"/>
                      <a:pt x="3356" y="1730"/>
                    </a:cubicBezTo>
                    <a:lnTo>
                      <a:pt x="3297" y="206"/>
                    </a:lnTo>
                    <a:cubicBezTo>
                      <a:pt x="3297" y="77"/>
                      <a:pt x="3198" y="0"/>
                      <a:pt x="3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</p:grpSp>
      </p:grpSp>
      <p:sp>
        <p:nvSpPr>
          <p:cNvPr id="21" name="Text Box 13">
            <a:extLst>
              <a:ext uri="{FF2B5EF4-FFF2-40B4-BE49-F238E27FC236}">
                <a16:creationId xmlns:a16="http://schemas.microsoft.com/office/drawing/2014/main" id="{97E637CC-CF83-44FB-847A-37C09FF5A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589" y="298845"/>
            <a:ext cx="745718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716" eaLnBrk="1" hangingPunct="1">
              <a:spcBef>
                <a:spcPct val="50000"/>
              </a:spcBef>
              <a:buClrTx/>
              <a:defRPr/>
            </a:pPr>
            <a:r>
              <a:rPr lang="en-US" sz="330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 đặt tính rồi tính như sau:</a:t>
            </a:r>
            <a:endParaRPr lang="en-US" sz="3300" b="1" kern="1200" dirty="0">
              <a:solidFill>
                <a:srgbClr val="16213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F38EE2-A404-44A7-8D77-3CBC3EFFCF28}"/>
              </a:ext>
            </a:extLst>
          </p:cNvPr>
          <p:cNvGrpSpPr/>
          <p:nvPr/>
        </p:nvGrpSpPr>
        <p:grpSpPr>
          <a:xfrm>
            <a:off x="342901" y="1455642"/>
            <a:ext cx="2984525" cy="2835016"/>
            <a:chOff x="1535586" y="3882102"/>
            <a:chExt cx="2424021" cy="2405577"/>
          </a:xfrm>
          <a:solidFill>
            <a:srgbClr val="FFFF00"/>
          </a:solidFill>
        </p:grpSpPr>
        <p:sp>
          <p:nvSpPr>
            <p:cNvPr id="23" name="Google Shape;4163;p35">
              <a:extLst>
                <a:ext uri="{FF2B5EF4-FFF2-40B4-BE49-F238E27FC236}">
                  <a16:creationId xmlns:a16="http://schemas.microsoft.com/office/drawing/2014/main" id="{D747D158-F4D4-4D14-9F1B-38559B1E8A83}"/>
                </a:ext>
              </a:extLst>
            </p:cNvPr>
            <p:cNvSpPr/>
            <p:nvPr/>
          </p:nvSpPr>
          <p:spPr>
            <a:xfrm>
              <a:off x="1560987" y="3882102"/>
              <a:ext cx="2398620" cy="2405577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solidFill>
                  <a:srgbClr val="EEEEEE">
                    <a:lumMod val="10000"/>
                  </a:srgbClr>
                </a:solidFill>
                <a:ea typeface="+mn-ea"/>
              </a:endParaRPr>
            </a:p>
          </p:txBody>
        </p:sp>
        <p:sp>
          <p:nvSpPr>
            <p:cNvPr id="26" name="Google Shape;4172;p35">
              <a:extLst>
                <a:ext uri="{FF2B5EF4-FFF2-40B4-BE49-F238E27FC236}">
                  <a16:creationId xmlns:a16="http://schemas.microsoft.com/office/drawing/2014/main" id="{073DEA67-7535-48FE-8246-BFD85677221A}"/>
                </a:ext>
              </a:extLst>
            </p:cNvPr>
            <p:cNvSpPr/>
            <p:nvPr/>
          </p:nvSpPr>
          <p:spPr>
            <a:xfrm>
              <a:off x="1535586" y="3882102"/>
              <a:ext cx="2398620" cy="2405577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solidFill>
                  <a:srgbClr val="EEEEEE">
                    <a:lumMod val="10000"/>
                  </a:srgbClr>
                </a:solidFill>
                <a:ea typeface="+mn-ea"/>
              </a:endParaRPr>
            </a:p>
          </p:txBody>
        </p:sp>
      </p:grpSp>
      <p:sp>
        <p:nvSpPr>
          <p:cNvPr id="3" name="Line 4">
            <a:extLst>
              <a:ext uri="{FF2B5EF4-FFF2-40B4-BE49-F238E27FC236}">
                <a16:creationId xmlns:a16="http://schemas.microsoft.com/office/drawing/2014/main" id="{A743D380-157B-45B6-B2F8-54FC01D401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063" y="3406751"/>
            <a:ext cx="253443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4050" kern="120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id="{ECA287D8-FE7D-4F45-9F98-ED72843DD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98" y="2095476"/>
            <a:ext cx="3429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405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CDDABA73-1B40-43A8-9BCD-F1255F09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64" y="3524219"/>
            <a:ext cx="122968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lang="en-US" altLang="en-US" sz="3300" b="1" kern="120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lang="en-US" alt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506CD338-3292-41DF-8E24-EC5B88B1D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541" y="3524219"/>
            <a:ext cx="175341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 </a:t>
            </a:r>
            <a:r>
              <a:rPr lang="en-US" altLang="en-US" sz="3300" b="1" kern="120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F8307A-1A10-456C-984E-3D156F87B656}"/>
              </a:ext>
            </a:extLst>
          </p:cNvPr>
          <p:cNvSpPr txBox="1"/>
          <p:nvPr/>
        </p:nvSpPr>
        <p:spPr>
          <a:xfrm>
            <a:off x="748988" y="1703159"/>
            <a:ext cx="249780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330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</a:t>
            </a:r>
            <a:r>
              <a:rPr lang="en-US" sz="3300" b="1" kern="120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 </a:t>
            </a:r>
            <a:r>
              <a:rPr lang="en-US" sz="330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 </a:t>
            </a:r>
            <a:r>
              <a:rPr lang="en-US" sz="3300" b="1" kern="120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8FF4B1-41D0-4BCC-843D-84C8148BDF5A}"/>
              </a:ext>
            </a:extLst>
          </p:cNvPr>
          <p:cNvSpPr txBox="1"/>
          <p:nvPr/>
        </p:nvSpPr>
        <p:spPr>
          <a:xfrm>
            <a:off x="677418" y="2624547"/>
            <a:ext cx="252024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</a:t>
            </a:r>
            <a:r>
              <a:rPr lang="en-US" sz="3300" b="1" kern="120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15 </a:t>
            </a:r>
            <a:r>
              <a:rPr lang="en-US" sz="3300" b="1" kern="120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</a:p>
        </p:txBody>
      </p:sp>
      <p:grpSp>
        <p:nvGrpSpPr>
          <p:cNvPr id="34" name="Google Shape;2735;p27">
            <a:extLst>
              <a:ext uri="{FF2B5EF4-FFF2-40B4-BE49-F238E27FC236}">
                <a16:creationId xmlns:a16="http://schemas.microsoft.com/office/drawing/2014/main" id="{A3DC91F6-1969-4BCF-AA20-E79E9FEBCC65}"/>
              </a:ext>
            </a:extLst>
          </p:cNvPr>
          <p:cNvGrpSpPr/>
          <p:nvPr/>
        </p:nvGrpSpPr>
        <p:grpSpPr>
          <a:xfrm>
            <a:off x="169512" y="1056489"/>
            <a:ext cx="583474" cy="1184368"/>
            <a:chOff x="7705685" y="3099257"/>
            <a:chExt cx="516989" cy="1049414"/>
          </a:xfrm>
        </p:grpSpPr>
        <p:sp>
          <p:nvSpPr>
            <p:cNvPr id="35" name="Google Shape;2736;p27">
              <a:extLst>
                <a:ext uri="{FF2B5EF4-FFF2-40B4-BE49-F238E27FC236}">
                  <a16:creationId xmlns:a16="http://schemas.microsoft.com/office/drawing/2014/main" id="{A6AF66D0-AEBA-437B-85F0-F5ABF9F2C31B}"/>
                </a:ext>
              </a:extLst>
            </p:cNvPr>
            <p:cNvSpPr/>
            <p:nvPr/>
          </p:nvSpPr>
          <p:spPr>
            <a:xfrm>
              <a:off x="7711259" y="3104815"/>
              <a:ext cx="506468" cy="1038296"/>
            </a:xfrm>
            <a:custGeom>
              <a:avLst/>
              <a:gdLst/>
              <a:ahLst/>
              <a:cxnLst/>
              <a:rect l="l" t="t" r="r" b="b"/>
              <a:pathLst>
                <a:path w="32254" h="66123" extrusionOk="0">
                  <a:moveTo>
                    <a:pt x="13469" y="1"/>
                  </a:moveTo>
                  <a:lnTo>
                    <a:pt x="13036" y="40"/>
                  </a:lnTo>
                  <a:lnTo>
                    <a:pt x="12602" y="158"/>
                  </a:lnTo>
                  <a:lnTo>
                    <a:pt x="12169" y="316"/>
                  </a:lnTo>
                  <a:lnTo>
                    <a:pt x="11815" y="552"/>
                  </a:lnTo>
                  <a:lnTo>
                    <a:pt x="6183" y="4963"/>
                  </a:lnTo>
                  <a:lnTo>
                    <a:pt x="5986" y="5160"/>
                  </a:lnTo>
                  <a:lnTo>
                    <a:pt x="5789" y="5357"/>
                  </a:lnTo>
                  <a:lnTo>
                    <a:pt x="5632" y="5554"/>
                  </a:lnTo>
                  <a:lnTo>
                    <a:pt x="5514" y="5790"/>
                  </a:lnTo>
                  <a:lnTo>
                    <a:pt x="5396" y="6026"/>
                  </a:lnTo>
                  <a:lnTo>
                    <a:pt x="5277" y="6262"/>
                  </a:lnTo>
                  <a:lnTo>
                    <a:pt x="5238" y="6538"/>
                  </a:lnTo>
                  <a:lnTo>
                    <a:pt x="5199" y="6814"/>
                  </a:lnTo>
                  <a:lnTo>
                    <a:pt x="5159" y="7089"/>
                  </a:lnTo>
                  <a:lnTo>
                    <a:pt x="4726" y="10791"/>
                  </a:lnTo>
                  <a:lnTo>
                    <a:pt x="4253" y="14493"/>
                  </a:lnTo>
                  <a:lnTo>
                    <a:pt x="3742" y="18195"/>
                  </a:lnTo>
                  <a:lnTo>
                    <a:pt x="3151" y="21897"/>
                  </a:lnTo>
                  <a:lnTo>
                    <a:pt x="2521" y="25599"/>
                  </a:lnTo>
                  <a:lnTo>
                    <a:pt x="1812" y="29301"/>
                  </a:lnTo>
                  <a:lnTo>
                    <a:pt x="1064" y="32963"/>
                  </a:lnTo>
                  <a:lnTo>
                    <a:pt x="276" y="36586"/>
                  </a:lnTo>
                  <a:lnTo>
                    <a:pt x="79" y="37610"/>
                  </a:lnTo>
                  <a:lnTo>
                    <a:pt x="0" y="37925"/>
                  </a:lnTo>
                  <a:lnTo>
                    <a:pt x="0" y="38280"/>
                  </a:lnTo>
                  <a:lnTo>
                    <a:pt x="40" y="38595"/>
                  </a:lnTo>
                  <a:lnTo>
                    <a:pt x="79" y="38910"/>
                  </a:lnTo>
                  <a:lnTo>
                    <a:pt x="197" y="39225"/>
                  </a:lnTo>
                  <a:lnTo>
                    <a:pt x="355" y="39540"/>
                  </a:lnTo>
                  <a:lnTo>
                    <a:pt x="552" y="39816"/>
                  </a:lnTo>
                  <a:lnTo>
                    <a:pt x="749" y="40052"/>
                  </a:lnTo>
                  <a:lnTo>
                    <a:pt x="945" y="40249"/>
                  </a:lnTo>
                  <a:lnTo>
                    <a:pt x="1182" y="40406"/>
                  </a:lnTo>
                  <a:lnTo>
                    <a:pt x="1379" y="40564"/>
                  </a:lnTo>
                  <a:lnTo>
                    <a:pt x="1654" y="40682"/>
                  </a:lnTo>
                  <a:lnTo>
                    <a:pt x="1891" y="40761"/>
                  </a:lnTo>
                  <a:lnTo>
                    <a:pt x="2166" y="40840"/>
                  </a:lnTo>
                  <a:lnTo>
                    <a:pt x="2403" y="40879"/>
                  </a:lnTo>
                  <a:lnTo>
                    <a:pt x="2954" y="40879"/>
                  </a:lnTo>
                  <a:lnTo>
                    <a:pt x="3190" y="40840"/>
                  </a:lnTo>
                  <a:lnTo>
                    <a:pt x="4214" y="40643"/>
                  </a:lnTo>
                  <a:lnTo>
                    <a:pt x="5277" y="40406"/>
                  </a:lnTo>
                  <a:lnTo>
                    <a:pt x="6498" y="40091"/>
                  </a:lnTo>
                  <a:lnTo>
                    <a:pt x="1260" y="62854"/>
                  </a:lnTo>
                  <a:lnTo>
                    <a:pt x="1182" y="63248"/>
                  </a:lnTo>
                  <a:lnTo>
                    <a:pt x="1182" y="63642"/>
                  </a:lnTo>
                  <a:lnTo>
                    <a:pt x="1260" y="64035"/>
                  </a:lnTo>
                  <a:lnTo>
                    <a:pt x="1379" y="64390"/>
                  </a:lnTo>
                  <a:lnTo>
                    <a:pt x="1536" y="64744"/>
                  </a:lnTo>
                  <a:lnTo>
                    <a:pt x="1733" y="65059"/>
                  </a:lnTo>
                  <a:lnTo>
                    <a:pt x="2009" y="65374"/>
                  </a:lnTo>
                  <a:lnTo>
                    <a:pt x="2324" y="65611"/>
                  </a:lnTo>
                  <a:lnTo>
                    <a:pt x="2678" y="65847"/>
                  </a:lnTo>
                  <a:lnTo>
                    <a:pt x="3072" y="66004"/>
                  </a:lnTo>
                  <a:lnTo>
                    <a:pt x="3466" y="66083"/>
                  </a:lnTo>
                  <a:lnTo>
                    <a:pt x="3860" y="66123"/>
                  </a:lnTo>
                  <a:lnTo>
                    <a:pt x="4253" y="66123"/>
                  </a:lnTo>
                  <a:lnTo>
                    <a:pt x="4608" y="66044"/>
                  </a:lnTo>
                  <a:lnTo>
                    <a:pt x="4962" y="65926"/>
                  </a:lnTo>
                  <a:lnTo>
                    <a:pt x="5277" y="65729"/>
                  </a:lnTo>
                  <a:lnTo>
                    <a:pt x="10279" y="62657"/>
                  </a:lnTo>
                  <a:lnTo>
                    <a:pt x="10555" y="62460"/>
                  </a:lnTo>
                  <a:lnTo>
                    <a:pt x="10830" y="62224"/>
                  </a:lnTo>
                  <a:lnTo>
                    <a:pt x="11027" y="61987"/>
                  </a:lnTo>
                  <a:lnTo>
                    <a:pt x="11224" y="61672"/>
                  </a:lnTo>
                  <a:lnTo>
                    <a:pt x="31899" y="25441"/>
                  </a:lnTo>
                  <a:lnTo>
                    <a:pt x="32057" y="25087"/>
                  </a:lnTo>
                  <a:lnTo>
                    <a:pt x="32175" y="24772"/>
                  </a:lnTo>
                  <a:lnTo>
                    <a:pt x="32214" y="24417"/>
                  </a:lnTo>
                  <a:lnTo>
                    <a:pt x="32254" y="24063"/>
                  </a:lnTo>
                  <a:lnTo>
                    <a:pt x="32214" y="23708"/>
                  </a:lnTo>
                  <a:lnTo>
                    <a:pt x="32136" y="23354"/>
                  </a:lnTo>
                  <a:lnTo>
                    <a:pt x="32018" y="23000"/>
                  </a:lnTo>
                  <a:lnTo>
                    <a:pt x="31821" y="22685"/>
                  </a:lnTo>
                  <a:lnTo>
                    <a:pt x="31624" y="22409"/>
                  </a:lnTo>
                  <a:lnTo>
                    <a:pt x="31387" y="22173"/>
                  </a:lnTo>
                  <a:lnTo>
                    <a:pt x="31151" y="21936"/>
                  </a:lnTo>
                  <a:lnTo>
                    <a:pt x="30875" y="21739"/>
                  </a:lnTo>
                  <a:lnTo>
                    <a:pt x="30560" y="21621"/>
                  </a:lnTo>
                  <a:lnTo>
                    <a:pt x="30245" y="21503"/>
                  </a:lnTo>
                  <a:lnTo>
                    <a:pt x="29891" y="21424"/>
                  </a:lnTo>
                  <a:lnTo>
                    <a:pt x="29418" y="21424"/>
                  </a:lnTo>
                  <a:lnTo>
                    <a:pt x="24456" y="21700"/>
                  </a:lnTo>
                  <a:lnTo>
                    <a:pt x="30600" y="7326"/>
                  </a:lnTo>
                  <a:lnTo>
                    <a:pt x="30718" y="7050"/>
                  </a:lnTo>
                  <a:lnTo>
                    <a:pt x="30797" y="6774"/>
                  </a:lnTo>
                  <a:lnTo>
                    <a:pt x="30836" y="6499"/>
                  </a:lnTo>
                  <a:lnTo>
                    <a:pt x="30836" y="6223"/>
                  </a:lnTo>
                  <a:lnTo>
                    <a:pt x="30797" y="5908"/>
                  </a:lnTo>
                  <a:lnTo>
                    <a:pt x="30757" y="5632"/>
                  </a:lnTo>
                  <a:lnTo>
                    <a:pt x="30679" y="5357"/>
                  </a:lnTo>
                  <a:lnTo>
                    <a:pt x="30560" y="5081"/>
                  </a:lnTo>
                  <a:lnTo>
                    <a:pt x="30403" y="4845"/>
                  </a:lnTo>
                  <a:lnTo>
                    <a:pt x="30245" y="4608"/>
                  </a:lnTo>
                  <a:lnTo>
                    <a:pt x="30048" y="4372"/>
                  </a:lnTo>
                  <a:lnTo>
                    <a:pt x="29812" y="4175"/>
                  </a:lnTo>
                  <a:lnTo>
                    <a:pt x="29576" y="4018"/>
                  </a:lnTo>
                  <a:lnTo>
                    <a:pt x="29340" y="3860"/>
                  </a:lnTo>
                  <a:lnTo>
                    <a:pt x="29064" y="3742"/>
                  </a:lnTo>
                  <a:lnTo>
                    <a:pt x="28788" y="3663"/>
                  </a:lnTo>
                  <a:lnTo>
                    <a:pt x="14099" y="79"/>
                  </a:lnTo>
                  <a:lnTo>
                    <a:pt x="137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6" name="Google Shape;2737;p27">
              <a:extLst>
                <a:ext uri="{FF2B5EF4-FFF2-40B4-BE49-F238E27FC236}">
                  <a16:creationId xmlns:a16="http://schemas.microsoft.com/office/drawing/2014/main" id="{9E49251A-33E1-41A9-BE0C-9D7857D8D7F9}"/>
                </a:ext>
              </a:extLst>
            </p:cNvPr>
            <p:cNvSpPr/>
            <p:nvPr/>
          </p:nvSpPr>
          <p:spPr>
            <a:xfrm>
              <a:off x="7705685" y="3099257"/>
              <a:ext cx="516989" cy="1049414"/>
            </a:xfrm>
            <a:custGeom>
              <a:avLst/>
              <a:gdLst/>
              <a:ahLst/>
              <a:cxnLst/>
              <a:rect l="l" t="t" r="r" b="b"/>
              <a:pathLst>
                <a:path w="32924" h="66831" extrusionOk="0">
                  <a:moveTo>
                    <a:pt x="13824" y="0"/>
                  </a:moveTo>
                  <a:lnTo>
                    <a:pt x="13430" y="40"/>
                  </a:lnTo>
                  <a:lnTo>
                    <a:pt x="13076" y="118"/>
                  </a:lnTo>
                  <a:lnTo>
                    <a:pt x="12721" y="237"/>
                  </a:lnTo>
                  <a:lnTo>
                    <a:pt x="12406" y="355"/>
                  </a:lnTo>
                  <a:lnTo>
                    <a:pt x="12288" y="473"/>
                  </a:lnTo>
                  <a:lnTo>
                    <a:pt x="12209" y="552"/>
                  </a:lnTo>
                  <a:lnTo>
                    <a:pt x="12209" y="709"/>
                  </a:lnTo>
                  <a:lnTo>
                    <a:pt x="12249" y="827"/>
                  </a:lnTo>
                  <a:lnTo>
                    <a:pt x="12288" y="906"/>
                  </a:lnTo>
                  <a:lnTo>
                    <a:pt x="12367" y="945"/>
                  </a:lnTo>
                  <a:lnTo>
                    <a:pt x="12564" y="985"/>
                  </a:lnTo>
                  <a:lnTo>
                    <a:pt x="12721" y="945"/>
                  </a:lnTo>
                  <a:lnTo>
                    <a:pt x="12957" y="827"/>
                  </a:lnTo>
                  <a:lnTo>
                    <a:pt x="13233" y="749"/>
                  </a:lnTo>
                  <a:lnTo>
                    <a:pt x="13548" y="709"/>
                  </a:lnTo>
                  <a:lnTo>
                    <a:pt x="13824" y="670"/>
                  </a:lnTo>
                  <a:lnTo>
                    <a:pt x="13981" y="670"/>
                  </a:lnTo>
                  <a:lnTo>
                    <a:pt x="14060" y="591"/>
                  </a:lnTo>
                  <a:lnTo>
                    <a:pt x="14139" y="473"/>
                  </a:lnTo>
                  <a:lnTo>
                    <a:pt x="14178" y="355"/>
                  </a:lnTo>
                  <a:lnTo>
                    <a:pt x="14139" y="237"/>
                  </a:lnTo>
                  <a:lnTo>
                    <a:pt x="14060" y="118"/>
                  </a:lnTo>
                  <a:lnTo>
                    <a:pt x="13942" y="40"/>
                  </a:lnTo>
                  <a:lnTo>
                    <a:pt x="13824" y="0"/>
                  </a:lnTo>
                  <a:close/>
                  <a:moveTo>
                    <a:pt x="15084" y="276"/>
                  </a:moveTo>
                  <a:lnTo>
                    <a:pt x="14966" y="315"/>
                  </a:lnTo>
                  <a:lnTo>
                    <a:pt x="14887" y="394"/>
                  </a:lnTo>
                  <a:lnTo>
                    <a:pt x="14808" y="512"/>
                  </a:lnTo>
                  <a:lnTo>
                    <a:pt x="14808" y="670"/>
                  </a:lnTo>
                  <a:lnTo>
                    <a:pt x="14848" y="788"/>
                  </a:lnTo>
                  <a:lnTo>
                    <a:pt x="14966" y="867"/>
                  </a:lnTo>
                  <a:lnTo>
                    <a:pt x="15084" y="906"/>
                  </a:lnTo>
                  <a:lnTo>
                    <a:pt x="16384" y="1260"/>
                  </a:lnTo>
                  <a:lnTo>
                    <a:pt x="16462" y="1260"/>
                  </a:lnTo>
                  <a:lnTo>
                    <a:pt x="16580" y="1221"/>
                  </a:lnTo>
                  <a:lnTo>
                    <a:pt x="16659" y="1182"/>
                  </a:lnTo>
                  <a:lnTo>
                    <a:pt x="16738" y="1103"/>
                  </a:lnTo>
                  <a:lnTo>
                    <a:pt x="16777" y="985"/>
                  </a:lnTo>
                  <a:lnTo>
                    <a:pt x="16777" y="867"/>
                  </a:lnTo>
                  <a:lnTo>
                    <a:pt x="16738" y="749"/>
                  </a:lnTo>
                  <a:lnTo>
                    <a:pt x="16659" y="630"/>
                  </a:lnTo>
                  <a:lnTo>
                    <a:pt x="16541" y="591"/>
                  </a:lnTo>
                  <a:lnTo>
                    <a:pt x="15242" y="276"/>
                  </a:lnTo>
                  <a:close/>
                  <a:moveTo>
                    <a:pt x="17723" y="906"/>
                  </a:moveTo>
                  <a:lnTo>
                    <a:pt x="17604" y="945"/>
                  </a:lnTo>
                  <a:lnTo>
                    <a:pt x="17486" y="1024"/>
                  </a:lnTo>
                  <a:lnTo>
                    <a:pt x="17447" y="1142"/>
                  </a:lnTo>
                  <a:lnTo>
                    <a:pt x="17447" y="1300"/>
                  </a:lnTo>
                  <a:lnTo>
                    <a:pt x="17486" y="1418"/>
                  </a:lnTo>
                  <a:lnTo>
                    <a:pt x="17565" y="1497"/>
                  </a:lnTo>
                  <a:lnTo>
                    <a:pt x="17683" y="1576"/>
                  </a:lnTo>
                  <a:lnTo>
                    <a:pt x="18983" y="1891"/>
                  </a:lnTo>
                  <a:lnTo>
                    <a:pt x="19180" y="1891"/>
                  </a:lnTo>
                  <a:lnTo>
                    <a:pt x="19258" y="1812"/>
                  </a:lnTo>
                  <a:lnTo>
                    <a:pt x="19337" y="1733"/>
                  </a:lnTo>
                  <a:lnTo>
                    <a:pt x="19377" y="1654"/>
                  </a:lnTo>
                  <a:lnTo>
                    <a:pt x="19377" y="1497"/>
                  </a:lnTo>
                  <a:lnTo>
                    <a:pt x="19337" y="1379"/>
                  </a:lnTo>
                  <a:lnTo>
                    <a:pt x="19258" y="1300"/>
                  </a:lnTo>
                  <a:lnTo>
                    <a:pt x="19140" y="1221"/>
                  </a:lnTo>
                  <a:lnTo>
                    <a:pt x="17841" y="906"/>
                  </a:lnTo>
                  <a:close/>
                  <a:moveTo>
                    <a:pt x="20322" y="1536"/>
                  </a:moveTo>
                  <a:lnTo>
                    <a:pt x="20204" y="1576"/>
                  </a:lnTo>
                  <a:lnTo>
                    <a:pt x="20085" y="1694"/>
                  </a:lnTo>
                  <a:lnTo>
                    <a:pt x="20046" y="1812"/>
                  </a:lnTo>
                  <a:lnTo>
                    <a:pt x="20046" y="1930"/>
                  </a:lnTo>
                  <a:lnTo>
                    <a:pt x="20085" y="2048"/>
                  </a:lnTo>
                  <a:lnTo>
                    <a:pt x="20164" y="2127"/>
                  </a:lnTo>
                  <a:lnTo>
                    <a:pt x="20282" y="2206"/>
                  </a:lnTo>
                  <a:lnTo>
                    <a:pt x="21582" y="2521"/>
                  </a:lnTo>
                  <a:lnTo>
                    <a:pt x="21779" y="2521"/>
                  </a:lnTo>
                  <a:lnTo>
                    <a:pt x="21858" y="2481"/>
                  </a:lnTo>
                  <a:lnTo>
                    <a:pt x="21936" y="2363"/>
                  </a:lnTo>
                  <a:lnTo>
                    <a:pt x="22015" y="2284"/>
                  </a:lnTo>
                  <a:lnTo>
                    <a:pt x="22015" y="2127"/>
                  </a:lnTo>
                  <a:lnTo>
                    <a:pt x="21976" y="2009"/>
                  </a:lnTo>
                  <a:lnTo>
                    <a:pt x="21858" y="1930"/>
                  </a:lnTo>
                  <a:lnTo>
                    <a:pt x="21739" y="1851"/>
                  </a:lnTo>
                  <a:lnTo>
                    <a:pt x="20440" y="1536"/>
                  </a:lnTo>
                  <a:close/>
                  <a:moveTo>
                    <a:pt x="11382" y="1142"/>
                  </a:moveTo>
                  <a:lnTo>
                    <a:pt x="11264" y="1182"/>
                  </a:lnTo>
                  <a:lnTo>
                    <a:pt x="10201" y="2048"/>
                  </a:lnTo>
                  <a:lnTo>
                    <a:pt x="10122" y="2127"/>
                  </a:lnTo>
                  <a:lnTo>
                    <a:pt x="10083" y="2245"/>
                  </a:lnTo>
                  <a:lnTo>
                    <a:pt x="10083" y="2363"/>
                  </a:lnTo>
                  <a:lnTo>
                    <a:pt x="10161" y="2481"/>
                  </a:lnTo>
                  <a:lnTo>
                    <a:pt x="10279" y="2599"/>
                  </a:lnTo>
                  <a:lnTo>
                    <a:pt x="10398" y="2639"/>
                  </a:lnTo>
                  <a:lnTo>
                    <a:pt x="10516" y="2599"/>
                  </a:lnTo>
                  <a:lnTo>
                    <a:pt x="10634" y="2560"/>
                  </a:lnTo>
                  <a:lnTo>
                    <a:pt x="11658" y="1733"/>
                  </a:lnTo>
                  <a:lnTo>
                    <a:pt x="11776" y="1615"/>
                  </a:lnTo>
                  <a:lnTo>
                    <a:pt x="11815" y="1497"/>
                  </a:lnTo>
                  <a:lnTo>
                    <a:pt x="11776" y="1379"/>
                  </a:lnTo>
                  <a:lnTo>
                    <a:pt x="11737" y="1260"/>
                  </a:lnTo>
                  <a:lnTo>
                    <a:pt x="11618" y="1182"/>
                  </a:lnTo>
                  <a:lnTo>
                    <a:pt x="11500" y="1142"/>
                  </a:lnTo>
                  <a:close/>
                  <a:moveTo>
                    <a:pt x="22921" y="2166"/>
                  </a:moveTo>
                  <a:lnTo>
                    <a:pt x="22803" y="2245"/>
                  </a:lnTo>
                  <a:lnTo>
                    <a:pt x="22724" y="2324"/>
                  </a:lnTo>
                  <a:lnTo>
                    <a:pt x="22645" y="2442"/>
                  </a:lnTo>
                  <a:lnTo>
                    <a:pt x="22645" y="2560"/>
                  </a:lnTo>
                  <a:lnTo>
                    <a:pt x="22685" y="2678"/>
                  </a:lnTo>
                  <a:lnTo>
                    <a:pt x="22763" y="2796"/>
                  </a:lnTo>
                  <a:lnTo>
                    <a:pt x="22882" y="2836"/>
                  </a:lnTo>
                  <a:lnTo>
                    <a:pt x="24181" y="3151"/>
                  </a:lnTo>
                  <a:lnTo>
                    <a:pt x="24260" y="3190"/>
                  </a:lnTo>
                  <a:lnTo>
                    <a:pt x="24378" y="3151"/>
                  </a:lnTo>
                  <a:lnTo>
                    <a:pt x="24496" y="3111"/>
                  </a:lnTo>
                  <a:lnTo>
                    <a:pt x="24575" y="3033"/>
                  </a:lnTo>
                  <a:lnTo>
                    <a:pt x="24614" y="2915"/>
                  </a:lnTo>
                  <a:lnTo>
                    <a:pt x="24614" y="2796"/>
                  </a:lnTo>
                  <a:lnTo>
                    <a:pt x="24575" y="2678"/>
                  </a:lnTo>
                  <a:lnTo>
                    <a:pt x="24496" y="2560"/>
                  </a:lnTo>
                  <a:lnTo>
                    <a:pt x="24378" y="2521"/>
                  </a:lnTo>
                  <a:lnTo>
                    <a:pt x="23039" y="2206"/>
                  </a:lnTo>
                  <a:lnTo>
                    <a:pt x="22921" y="2166"/>
                  </a:lnTo>
                  <a:close/>
                  <a:moveTo>
                    <a:pt x="25520" y="2836"/>
                  </a:moveTo>
                  <a:lnTo>
                    <a:pt x="25402" y="2875"/>
                  </a:lnTo>
                  <a:lnTo>
                    <a:pt x="25323" y="2954"/>
                  </a:lnTo>
                  <a:lnTo>
                    <a:pt x="25244" y="3072"/>
                  </a:lnTo>
                  <a:lnTo>
                    <a:pt x="25244" y="3230"/>
                  </a:lnTo>
                  <a:lnTo>
                    <a:pt x="25284" y="3348"/>
                  </a:lnTo>
                  <a:lnTo>
                    <a:pt x="25402" y="3426"/>
                  </a:lnTo>
                  <a:lnTo>
                    <a:pt x="25520" y="3466"/>
                  </a:lnTo>
                  <a:lnTo>
                    <a:pt x="26820" y="3820"/>
                  </a:lnTo>
                  <a:lnTo>
                    <a:pt x="26898" y="3820"/>
                  </a:lnTo>
                  <a:lnTo>
                    <a:pt x="26977" y="3781"/>
                  </a:lnTo>
                  <a:lnTo>
                    <a:pt x="27095" y="3742"/>
                  </a:lnTo>
                  <a:lnTo>
                    <a:pt x="27174" y="3663"/>
                  </a:lnTo>
                  <a:lnTo>
                    <a:pt x="27214" y="3545"/>
                  </a:lnTo>
                  <a:lnTo>
                    <a:pt x="27214" y="3426"/>
                  </a:lnTo>
                  <a:lnTo>
                    <a:pt x="27174" y="3308"/>
                  </a:lnTo>
                  <a:lnTo>
                    <a:pt x="27095" y="3190"/>
                  </a:lnTo>
                  <a:lnTo>
                    <a:pt x="26977" y="3151"/>
                  </a:lnTo>
                  <a:lnTo>
                    <a:pt x="25678" y="2836"/>
                  </a:lnTo>
                  <a:close/>
                  <a:moveTo>
                    <a:pt x="9256" y="2796"/>
                  </a:moveTo>
                  <a:lnTo>
                    <a:pt x="9137" y="2875"/>
                  </a:lnTo>
                  <a:lnTo>
                    <a:pt x="8074" y="3702"/>
                  </a:lnTo>
                  <a:lnTo>
                    <a:pt x="7995" y="3781"/>
                  </a:lnTo>
                  <a:lnTo>
                    <a:pt x="7956" y="3899"/>
                  </a:lnTo>
                  <a:lnTo>
                    <a:pt x="7995" y="4057"/>
                  </a:lnTo>
                  <a:lnTo>
                    <a:pt x="8035" y="4175"/>
                  </a:lnTo>
                  <a:lnTo>
                    <a:pt x="8153" y="4253"/>
                  </a:lnTo>
                  <a:lnTo>
                    <a:pt x="8310" y="4293"/>
                  </a:lnTo>
                  <a:lnTo>
                    <a:pt x="8389" y="4253"/>
                  </a:lnTo>
                  <a:lnTo>
                    <a:pt x="8507" y="4214"/>
                  </a:lnTo>
                  <a:lnTo>
                    <a:pt x="9571" y="3387"/>
                  </a:lnTo>
                  <a:lnTo>
                    <a:pt x="9649" y="3269"/>
                  </a:lnTo>
                  <a:lnTo>
                    <a:pt x="9689" y="3151"/>
                  </a:lnTo>
                  <a:lnTo>
                    <a:pt x="9689" y="3033"/>
                  </a:lnTo>
                  <a:lnTo>
                    <a:pt x="9610" y="2915"/>
                  </a:lnTo>
                  <a:lnTo>
                    <a:pt x="9531" y="2836"/>
                  </a:lnTo>
                  <a:lnTo>
                    <a:pt x="9413" y="2796"/>
                  </a:lnTo>
                  <a:close/>
                  <a:moveTo>
                    <a:pt x="28119" y="3466"/>
                  </a:moveTo>
                  <a:lnTo>
                    <a:pt x="28001" y="3505"/>
                  </a:lnTo>
                  <a:lnTo>
                    <a:pt x="27922" y="3584"/>
                  </a:lnTo>
                  <a:lnTo>
                    <a:pt x="27883" y="3702"/>
                  </a:lnTo>
                  <a:lnTo>
                    <a:pt x="27844" y="3860"/>
                  </a:lnTo>
                  <a:lnTo>
                    <a:pt x="27922" y="3978"/>
                  </a:lnTo>
                  <a:lnTo>
                    <a:pt x="28001" y="4057"/>
                  </a:lnTo>
                  <a:lnTo>
                    <a:pt x="28119" y="4135"/>
                  </a:lnTo>
                  <a:lnTo>
                    <a:pt x="29064" y="4372"/>
                  </a:lnTo>
                  <a:lnTo>
                    <a:pt x="29380" y="4450"/>
                  </a:lnTo>
                  <a:lnTo>
                    <a:pt x="29498" y="4490"/>
                  </a:lnTo>
                  <a:lnTo>
                    <a:pt x="29576" y="4450"/>
                  </a:lnTo>
                  <a:lnTo>
                    <a:pt x="29655" y="4411"/>
                  </a:lnTo>
                  <a:lnTo>
                    <a:pt x="29734" y="4372"/>
                  </a:lnTo>
                  <a:lnTo>
                    <a:pt x="29813" y="4253"/>
                  </a:lnTo>
                  <a:lnTo>
                    <a:pt x="29813" y="4135"/>
                  </a:lnTo>
                  <a:lnTo>
                    <a:pt x="29813" y="4017"/>
                  </a:lnTo>
                  <a:lnTo>
                    <a:pt x="29734" y="3899"/>
                  </a:lnTo>
                  <a:lnTo>
                    <a:pt x="29616" y="3820"/>
                  </a:lnTo>
                  <a:lnTo>
                    <a:pt x="29222" y="3702"/>
                  </a:lnTo>
                  <a:lnTo>
                    <a:pt x="28277" y="3466"/>
                  </a:lnTo>
                  <a:close/>
                  <a:moveTo>
                    <a:pt x="7168" y="4450"/>
                  </a:moveTo>
                  <a:lnTo>
                    <a:pt x="7050" y="4529"/>
                  </a:lnTo>
                  <a:lnTo>
                    <a:pt x="6341" y="5081"/>
                  </a:lnTo>
                  <a:lnTo>
                    <a:pt x="5947" y="5396"/>
                  </a:lnTo>
                  <a:lnTo>
                    <a:pt x="5908" y="5514"/>
                  </a:lnTo>
                  <a:lnTo>
                    <a:pt x="5869" y="5671"/>
                  </a:lnTo>
                  <a:lnTo>
                    <a:pt x="5908" y="5789"/>
                  </a:lnTo>
                  <a:lnTo>
                    <a:pt x="5987" y="5908"/>
                  </a:lnTo>
                  <a:lnTo>
                    <a:pt x="6105" y="5947"/>
                  </a:lnTo>
                  <a:lnTo>
                    <a:pt x="6223" y="5986"/>
                  </a:lnTo>
                  <a:lnTo>
                    <a:pt x="6341" y="5947"/>
                  </a:lnTo>
                  <a:lnTo>
                    <a:pt x="6459" y="5868"/>
                  </a:lnTo>
                  <a:lnTo>
                    <a:pt x="6735" y="5592"/>
                  </a:lnTo>
                  <a:lnTo>
                    <a:pt x="7444" y="5041"/>
                  </a:lnTo>
                  <a:lnTo>
                    <a:pt x="7523" y="4962"/>
                  </a:lnTo>
                  <a:lnTo>
                    <a:pt x="7562" y="4805"/>
                  </a:lnTo>
                  <a:lnTo>
                    <a:pt x="7562" y="4687"/>
                  </a:lnTo>
                  <a:lnTo>
                    <a:pt x="7523" y="4569"/>
                  </a:lnTo>
                  <a:lnTo>
                    <a:pt x="7405" y="4490"/>
                  </a:lnTo>
                  <a:lnTo>
                    <a:pt x="7286" y="4450"/>
                  </a:lnTo>
                  <a:close/>
                  <a:moveTo>
                    <a:pt x="30600" y="4569"/>
                  </a:moveTo>
                  <a:lnTo>
                    <a:pt x="30482" y="4608"/>
                  </a:lnTo>
                  <a:lnTo>
                    <a:pt x="30364" y="4647"/>
                  </a:lnTo>
                  <a:lnTo>
                    <a:pt x="30246" y="4765"/>
                  </a:lnTo>
                  <a:lnTo>
                    <a:pt x="30246" y="4884"/>
                  </a:lnTo>
                  <a:lnTo>
                    <a:pt x="30246" y="5002"/>
                  </a:lnTo>
                  <a:lnTo>
                    <a:pt x="30285" y="5120"/>
                  </a:lnTo>
                  <a:lnTo>
                    <a:pt x="30482" y="5356"/>
                  </a:lnTo>
                  <a:lnTo>
                    <a:pt x="30600" y="5592"/>
                  </a:lnTo>
                  <a:lnTo>
                    <a:pt x="30718" y="5868"/>
                  </a:lnTo>
                  <a:lnTo>
                    <a:pt x="30797" y="6183"/>
                  </a:lnTo>
                  <a:lnTo>
                    <a:pt x="30837" y="6301"/>
                  </a:lnTo>
                  <a:lnTo>
                    <a:pt x="30915" y="6380"/>
                  </a:lnTo>
                  <a:lnTo>
                    <a:pt x="31034" y="6419"/>
                  </a:lnTo>
                  <a:lnTo>
                    <a:pt x="31112" y="6459"/>
                  </a:lnTo>
                  <a:lnTo>
                    <a:pt x="31191" y="6459"/>
                  </a:lnTo>
                  <a:lnTo>
                    <a:pt x="31309" y="6419"/>
                  </a:lnTo>
                  <a:lnTo>
                    <a:pt x="31427" y="6301"/>
                  </a:lnTo>
                  <a:lnTo>
                    <a:pt x="31467" y="6183"/>
                  </a:lnTo>
                  <a:lnTo>
                    <a:pt x="31467" y="6065"/>
                  </a:lnTo>
                  <a:lnTo>
                    <a:pt x="31349" y="5671"/>
                  </a:lnTo>
                  <a:lnTo>
                    <a:pt x="31191" y="5277"/>
                  </a:lnTo>
                  <a:lnTo>
                    <a:pt x="31034" y="5002"/>
                  </a:lnTo>
                  <a:lnTo>
                    <a:pt x="30837" y="4726"/>
                  </a:lnTo>
                  <a:lnTo>
                    <a:pt x="30718" y="4608"/>
                  </a:lnTo>
                  <a:lnTo>
                    <a:pt x="30600" y="4569"/>
                  </a:lnTo>
                  <a:close/>
                  <a:moveTo>
                    <a:pt x="5554" y="6498"/>
                  </a:moveTo>
                  <a:lnTo>
                    <a:pt x="5435" y="6538"/>
                  </a:lnTo>
                  <a:lnTo>
                    <a:pt x="5317" y="6616"/>
                  </a:lnTo>
                  <a:lnTo>
                    <a:pt x="5278" y="6735"/>
                  </a:lnTo>
                  <a:lnTo>
                    <a:pt x="5199" y="7128"/>
                  </a:lnTo>
                  <a:lnTo>
                    <a:pt x="5081" y="8113"/>
                  </a:lnTo>
                  <a:lnTo>
                    <a:pt x="5120" y="8231"/>
                  </a:lnTo>
                  <a:lnTo>
                    <a:pt x="5160" y="8349"/>
                  </a:lnTo>
                  <a:lnTo>
                    <a:pt x="5278" y="8428"/>
                  </a:lnTo>
                  <a:lnTo>
                    <a:pt x="5396" y="8467"/>
                  </a:lnTo>
                  <a:lnTo>
                    <a:pt x="5554" y="8467"/>
                  </a:lnTo>
                  <a:lnTo>
                    <a:pt x="5672" y="8389"/>
                  </a:lnTo>
                  <a:lnTo>
                    <a:pt x="5711" y="8310"/>
                  </a:lnTo>
                  <a:lnTo>
                    <a:pt x="5751" y="8192"/>
                  </a:lnTo>
                  <a:lnTo>
                    <a:pt x="5869" y="7207"/>
                  </a:lnTo>
                  <a:lnTo>
                    <a:pt x="5908" y="6892"/>
                  </a:lnTo>
                  <a:lnTo>
                    <a:pt x="5908" y="6774"/>
                  </a:lnTo>
                  <a:lnTo>
                    <a:pt x="5869" y="6656"/>
                  </a:lnTo>
                  <a:lnTo>
                    <a:pt x="5790" y="6538"/>
                  </a:lnTo>
                  <a:lnTo>
                    <a:pt x="5672" y="6498"/>
                  </a:lnTo>
                  <a:close/>
                  <a:moveTo>
                    <a:pt x="31034" y="7128"/>
                  </a:moveTo>
                  <a:lnTo>
                    <a:pt x="30915" y="7168"/>
                  </a:lnTo>
                  <a:lnTo>
                    <a:pt x="30797" y="7247"/>
                  </a:lnTo>
                  <a:lnTo>
                    <a:pt x="30718" y="7365"/>
                  </a:lnTo>
                  <a:lnTo>
                    <a:pt x="30640" y="7562"/>
                  </a:lnTo>
                  <a:lnTo>
                    <a:pt x="30246" y="8546"/>
                  </a:lnTo>
                  <a:lnTo>
                    <a:pt x="30207" y="8704"/>
                  </a:lnTo>
                  <a:lnTo>
                    <a:pt x="30246" y="8822"/>
                  </a:lnTo>
                  <a:lnTo>
                    <a:pt x="30285" y="8901"/>
                  </a:lnTo>
                  <a:lnTo>
                    <a:pt x="30403" y="8979"/>
                  </a:lnTo>
                  <a:lnTo>
                    <a:pt x="30522" y="9019"/>
                  </a:lnTo>
                  <a:lnTo>
                    <a:pt x="30640" y="9019"/>
                  </a:lnTo>
                  <a:lnTo>
                    <a:pt x="30718" y="8979"/>
                  </a:lnTo>
                  <a:lnTo>
                    <a:pt x="30797" y="8901"/>
                  </a:lnTo>
                  <a:lnTo>
                    <a:pt x="30837" y="8822"/>
                  </a:lnTo>
                  <a:lnTo>
                    <a:pt x="31270" y="7837"/>
                  </a:lnTo>
                  <a:lnTo>
                    <a:pt x="31388" y="7562"/>
                  </a:lnTo>
                  <a:lnTo>
                    <a:pt x="31388" y="7404"/>
                  </a:lnTo>
                  <a:lnTo>
                    <a:pt x="31349" y="7286"/>
                  </a:lnTo>
                  <a:lnTo>
                    <a:pt x="31270" y="7207"/>
                  </a:lnTo>
                  <a:lnTo>
                    <a:pt x="31152" y="7128"/>
                  </a:lnTo>
                  <a:close/>
                  <a:moveTo>
                    <a:pt x="5199" y="9137"/>
                  </a:moveTo>
                  <a:lnTo>
                    <a:pt x="5081" y="9216"/>
                  </a:lnTo>
                  <a:lnTo>
                    <a:pt x="5002" y="9334"/>
                  </a:lnTo>
                  <a:lnTo>
                    <a:pt x="4963" y="9452"/>
                  </a:lnTo>
                  <a:lnTo>
                    <a:pt x="4805" y="10791"/>
                  </a:lnTo>
                  <a:lnTo>
                    <a:pt x="4805" y="10909"/>
                  </a:lnTo>
                  <a:lnTo>
                    <a:pt x="4845" y="11027"/>
                  </a:lnTo>
                  <a:lnTo>
                    <a:pt x="4963" y="11106"/>
                  </a:lnTo>
                  <a:lnTo>
                    <a:pt x="5081" y="11145"/>
                  </a:lnTo>
                  <a:lnTo>
                    <a:pt x="5239" y="11145"/>
                  </a:lnTo>
                  <a:lnTo>
                    <a:pt x="5357" y="11067"/>
                  </a:lnTo>
                  <a:lnTo>
                    <a:pt x="5435" y="10988"/>
                  </a:lnTo>
                  <a:lnTo>
                    <a:pt x="5475" y="10870"/>
                  </a:lnTo>
                  <a:lnTo>
                    <a:pt x="5632" y="9531"/>
                  </a:lnTo>
                  <a:lnTo>
                    <a:pt x="5593" y="9373"/>
                  </a:lnTo>
                  <a:lnTo>
                    <a:pt x="5554" y="9255"/>
                  </a:lnTo>
                  <a:lnTo>
                    <a:pt x="5435" y="9176"/>
                  </a:lnTo>
                  <a:lnTo>
                    <a:pt x="5317" y="9137"/>
                  </a:lnTo>
                  <a:close/>
                  <a:moveTo>
                    <a:pt x="30010" y="9570"/>
                  </a:moveTo>
                  <a:lnTo>
                    <a:pt x="29891" y="9609"/>
                  </a:lnTo>
                  <a:lnTo>
                    <a:pt x="29773" y="9688"/>
                  </a:lnTo>
                  <a:lnTo>
                    <a:pt x="29695" y="9806"/>
                  </a:lnTo>
                  <a:lnTo>
                    <a:pt x="29183" y="11027"/>
                  </a:lnTo>
                  <a:lnTo>
                    <a:pt x="29143" y="11145"/>
                  </a:lnTo>
                  <a:lnTo>
                    <a:pt x="29183" y="11263"/>
                  </a:lnTo>
                  <a:lnTo>
                    <a:pt x="29222" y="11382"/>
                  </a:lnTo>
                  <a:lnTo>
                    <a:pt x="29340" y="11460"/>
                  </a:lnTo>
                  <a:lnTo>
                    <a:pt x="29498" y="11500"/>
                  </a:lnTo>
                  <a:lnTo>
                    <a:pt x="29576" y="11460"/>
                  </a:lnTo>
                  <a:lnTo>
                    <a:pt x="29655" y="11421"/>
                  </a:lnTo>
                  <a:lnTo>
                    <a:pt x="29734" y="11382"/>
                  </a:lnTo>
                  <a:lnTo>
                    <a:pt x="29773" y="11303"/>
                  </a:lnTo>
                  <a:lnTo>
                    <a:pt x="30325" y="10043"/>
                  </a:lnTo>
                  <a:lnTo>
                    <a:pt x="30364" y="9924"/>
                  </a:lnTo>
                  <a:lnTo>
                    <a:pt x="30325" y="9806"/>
                  </a:lnTo>
                  <a:lnTo>
                    <a:pt x="30246" y="9688"/>
                  </a:lnTo>
                  <a:lnTo>
                    <a:pt x="30128" y="9609"/>
                  </a:lnTo>
                  <a:lnTo>
                    <a:pt x="30010" y="9570"/>
                  </a:lnTo>
                  <a:close/>
                  <a:moveTo>
                    <a:pt x="4884" y="11815"/>
                  </a:moveTo>
                  <a:lnTo>
                    <a:pt x="4766" y="11894"/>
                  </a:lnTo>
                  <a:lnTo>
                    <a:pt x="4687" y="11972"/>
                  </a:lnTo>
                  <a:lnTo>
                    <a:pt x="4648" y="12090"/>
                  </a:lnTo>
                  <a:lnTo>
                    <a:pt x="4451" y="13429"/>
                  </a:lnTo>
                  <a:lnTo>
                    <a:pt x="4490" y="13587"/>
                  </a:lnTo>
                  <a:lnTo>
                    <a:pt x="4530" y="13666"/>
                  </a:lnTo>
                  <a:lnTo>
                    <a:pt x="4608" y="13784"/>
                  </a:lnTo>
                  <a:lnTo>
                    <a:pt x="4766" y="13823"/>
                  </a:lnTo>
                  <a:lnTo>
                    <a:pt x="4805" y="13823"/>
                  </a:lnTo>
                  <a:lnTo>
                    <a:pt x="4924" y="13784"/>
                  </a:lnTo>
                  <a:lnTo>
                    <a:pt x="5002" y="13744"/>
                  </a:lnTo>
                  <a:lnTo>
                    <a:pt x="5081" y="13626"/>
                  </a:lnTo>
                  <a:lnTo>
                    <a:pt x="5120" y="13508"/>
                  </a:lnTo>
                  <a:lnTo>
                    <a:pt x="5317" y="12169"/>
                  </a:lnTo>
                  <a:lnTo>
                    <a:pt x="5278" y="12051"/>
                  </a:lnTo>
                  <a:lnTo>
                    <a:pt x="5239" y="11933"/>
                  </a:lnTo>
                  <a:lnTo>
                    <a:pt x="5120" y="11854"/>
                  </a:lnTo>
                  <a:lnTo>
                    <a:pt x="5002" y="11815"/>
                  </a:lnTo>
                  <a:close/>
                  <a:moveTo>
                    <a:pt x="28946" y="12051"/>
                  </a:moveTo>
                  <a:lnTo>
                    <a:pt x="28828" y="12090"/>
                  </a:lnTo>
                  <a:lnTo>
                    <a:pt x="28710" y="12130"/>
                  </a:lnTo>
                  <a:lnTo>
                    <a:pt x="28631" y="12248"/>
                  </a:lnTo>
                  <a:lnTo>
                    <a:pt x="28119" y="13469"/>
                  </a:lnTo>
                  <a:lnTo>
                    <a:pt x="28080" y="13626"/>
                  </a:lnTo>
                  <a:lnTo>
                    <a:pt x="28119" y="13744"/>
                  </a:lnTo>
                  <a:lnTo>
                    <a:pt x="28159" y="13863"/>
                  </a:lnTo>
                  <a:lnTo>
                    <a:pt x="28277" y="13941"/>
                  </a:lnTo>
                  <a:lnTo>
                    <a:pt x="28513" y="13941"/>
                  </a:lnTo>
                  <a:lnTo>
                    <a:pt x="28592" y="13902"/>
                  </a:lnTo>
                  <a:lnTo>
                    <a:pt x="28671" y="13823"/>
                  </a:lnTo>
                  <a:lnTo>
                    <a:pt x="28710" y="13744"/>
                  </a:lnTo>
                  <a:lnTo>
                    <a:pt x="29261" y="12524"/>
                  </a:lnTo>
                  <a:lnTo>
                    <a:pt x="29301" y="12406"/>
                  </a:lnTo>
                  <a:lnTo>
                    <a:pt x="29261" y="12248"/>
                  </a:lnTo>
                  <a:lnTo>
                    <a:pt x="29183" y="12169"/>
                  </a:lnTo>
                  <a:lnTo>
                    <a:pt x="29064" y="12090"/>
                  </a:lnTo>
                  <a:lnTo>
                    <a:pt x="28946" y="12051"/>
                  </a:lnTo>
                  <a:close/>
                  <a:moveTo>
                    <a:pt x="27765" y="14532"/>
                  </a:moveTo>
                  <a:lnTo>
                    <a:pt x="27647" y="14611"/>
                  </a:lnTo>
                  <a:lnTo>
                    <a:pt x="27568" y="14729"/>
                  </a:lnTo>
                  <a:lnTo>
                    <a:pt x="27056" y="15950"/>
                  </a:lnTo>
                  <a:lnTo>
                    <a:pt x="27017" y="16068"/>
                  </a:lnTo>
                  <a:lnTo>
                    <a:pt x="27056" y="16226"/>
                  </a:lnTo>
                  <a:lnTo>
                    <a:pt x="27135" y="16304"/>
                  </a:lnTo>
                  <a:lnTo>
                    <a:pt x="27214" y="16383"/>
                  </a:lnTo>
                  <a:lnTo>
                    <a:pt x="27371" y="16422"/>
                  </a:lnTo>
                  <a:lnTo>
                    <a:pt x="27450" y="16422"/>
                  </a:lnTo>
                  <a:lnTo>
                    <a:pt x="27529" y="16383"/>
                  </a:lnTo>
                  <a:lnTo>
                    <a:pt x="27607" y="16304"/>
                  </a:lnTo>
                  <a:lnTo>
                    <a:pt x="27686" y="16226"/>
                  </a:lnTo>
                  <a:lnTo>
                    <a:pt x="28198" y="15005"/>
                  </a:lnTo>
                  <a:lnTo>
                    <a:pt x="28237" y="14847"/>
                  </a:lnTo>
                  <a:lnTo>
                    <a:pt x="28198" y="14729"/>
                  </a:lnTo>
                  <a:lnTo>
                    <a:pt x="28119" y="14611"/>
                  </a:lnTo>
                  <a:lnTo>
                    <a:pt x="28041" y="14532"/>
                  </a:lnTo>
                  <a:close/>
                  <a:moveTo>
                    <a:pt x="4530" y="14493"/>
                  </a:moveTo>
                  <a:lnTo>
                    <a:pt x="4412" y="14532"/>
                  </a:lnTo>
                  <a:lnTo>
                    <a:pt x="4333" y="14650"/>
                  </a:lnTo>
                  <a:lnTo>
                    <a:pt x="4293" y="14768"/>
                  </a:lnTo>
                  <a:lnTo>
                    <a:pt x="4097" y="16107"/>
                  </a:lnTo>
                  <a:lnTo>
                    <a:pt x="4097" y="16226"/>
                  </a:lnTo>
                  <a:lnTo>
                    <a:pt x="4175" y="16344"/>
                  </a:lnTo>
                  <a:lnTo>
                    <a:pt x="4254" y="16422"/>
                  </a:lnTo>
                  <a:lnTo>
                    <a:pt x="4372" y="16462"/>
                  </a:lnTo>
                  <a:lnTo>
                    <a:pt x="4569" y="16462"/>
                  </a:lnTo>
                  <a:lnTo>
                    <a:pt x="4648" y="16383"/>
                  </a:lnTo>
                  <a:lnTo>
                    <a:pt x="4727" y="16304"/>
                  </a:lnTo>
                  <a:lnTo>
                    <a:pt x="4766" y="16186"/>
                  </a:lnTo>
                  <a:lnTo>
                    <a:pt x="4963" y="14847"/>
                  </a:lnTo>
                  <a:lnTo>
                    <a:pt x="4963" y="14729"/>
                  </a:lnTo>
                  <a:lnTo>
                    <a:pt x="4884" y="14611"/>
                  </a:lnTo>
                  <a:lnTo>
                    <a:pt x="4805" y="14532"/>
                  </a:lnTo>
                  <a:lnTo>
                    <a:pt x="4648" y="14493"/>
                  </a:lnTo>
                  <a:close/>
                  <a:moveTo>
                    <a:pt x="26820" y="16974"/>
                  </a:moveTo>
                  <a:lnTo>
                    <a:pt x="26702" y="17013"/>
                  </a:lnTo>
                  <a:lnTo>
                    <a:pt x="26583" y="17092"/>
                  </a:lnTo>
                  <a:lnTo>
                    <a:pt x="26505" y="17171"/>
                  </a:lnTo>
                  <a:lnTo>
                    <a:pt x="25993" y="18431"/>
                  </a:lnTo>
                  <a:lnTo>
                    <a:pt x="25953" y="18549"/>
                  </a:lnTo>
                  <a:lnTo>
                    <a:pt x="25993" y="18667"/>
                  </a:lnTo>
                  <a:lnTo>
                    <a:pt x="26071" y="18785"/>
                  </a:lnTo>
                  <a:lnTo>
                    <a:pt x="26150" y="18864"/>
                  </a:lnTo>
                  <a:lnTo>
                    <a:pt x="26308" y="18903"/>
                  </a:lnTo>
                  <a:lnTo>
                    <a:pt x="26387" y="18864"/>
                  </a:lnTo>
                  <a:lnTo>
                    <a:pt x="26465" y="18825"/>
                  </a:lnTo>
                  <a:lnTo>
                    <a:pt x="26544" y="18785"/>
                  </a:lnTo>
                  <a:lnTo>
                    <a:pt x="26623" y="18667"/>
                  </a:lnTo>
                  <a:lnTo>
                    <a:pt x="27135" y="17446"/>
                  </a:lnTo>
                  <a:lnTo>
                    <a:pt x="27174" y="17328"/>
                  </a:lnTo>
                  <a:lnTo>
                    <a:pt x="27135" y="17210"/>
                  </a:lnTo>
                  <a:lnTo>
                    <a:pt x="27056" y="17092"/>
                  </a:lnTo>
                  <a:lnTo>
                    <a:pt x="26977" y="17013"/>
                  </a:lnTo>
                  <a:lnTo>
                    <a:pt x="26820" y="16974"/>
                  </a:lnTo>
                  <a:close/>
                  <a:moveTo>
                    <a:pt x="4175" y="17131"/>
                  </a:moveTo>
                  <a:lnTo>
                    <a:pt x="4057" y="17210"/>
                  </a:lnTo>
                  <a:lnTo>
                    <a:pt x="3978" y="17289"/>
                  </a:lnTo>
                  <a:lnTo>
                    <a:pt x="3900" y="17407"/>
                  </a:lnTo>
                  <a:lnTo>
                    <a:pt x="3703" y="18746"/>
                  </a:lnTo>
                  <a:lnTo>
                    <a:pt x="3742" y="18864"/>
                  </a:lnTo>
                  <a:lnTo>
                    <a:pt x="3781" y="18982"/>
                  </a:lnTo>
                  <a:lnTo>
                    <a:pt x="3860" y="19100"/>
                  </a:lnTo>
                  <a:lnTo>
                    <a:pt x="4018" y="19140"/>
                  </a:lnTo>
                  <a:lnTo>
                    <a:pt x="4057" y="19140"/>
                  </a:lnTo>
                  <a:lnTo>
                    <a:pt x="4175" y="19100"/>
                  </a:lnTo>
                  <a:lnTo>
                    <a:pt x="4254" y="19061"/>
                  </a:lnTo>
                  <a:lnTo>
                    <a:pt x="4333" y="18982"/>
                  </a:lnTo>
                  <a:lnTo>
                    <a:pt x="4372" y="18864"/>
                  </a:lnTo>
                  <a:lnTo>
                    <a:pt x="4569" y="17525"/>
                  </a:lnTo>
                  <a:lnTo>
                    <a:pt x="4569" y="17368"/>
                  </a:lnTo>
                  <a:lnTo>
                    <a:pt x="4530" y="17249"/>
                  </a:lnTo>
                  <a:lnTo>
                    <a:pt x="4412" y="17171"/>
                  </a:lnTo>
                  <a:lnTo>
                    <a:pt x="4293" y="17131"/>
                  </a:lnTo>
                  <a:close/>
                  <a:moveTo>
                    <a:pt x="25756" y="19455"/>
                  </a:moveTo>
                  <a:lnTo>
                    <a:pt x="25638" y="19494"/>
                  </a:lnTo>
                  <a:lnTo>
                    <a:pt x="25520" y="19534"/>
                  </a:lnTo>
                  <a:lnTo>
                    <a:pt x="25441" y="19652"/>
                  </a:lnTo>
                  <a:lnTo>
                    <a:pt x="24929" y="20873"/>
                  </a:lnTo>
                  <a:lnTo>
                    <a:pt x="24890" y="21030"/>
                  </a:lnTo>
                  <a:lnTo>
                    <a:pt x="24929" y="21148"/>
                  </a:lnTo>
                  <a:lnTo>
                    <a:pt x="25008" y="21266"/>
                  </a:lnTo>
                  <a:lnTo>
                    <a:pt x="25087" y="21345"/>
                  </a:lnTo>
                  <a:lnTo>
                    <a:pt x="25323" y="21345"/>
                  </a:lnTo>
                  <a:lnTo>
                    <a:pt x="25402" y="21306"/>
                  </a:lnTo>
                  <a:lnTo>
                    <a:pt x="25481" y="21227"/>
                  </a:lnTo>
                  <a:lnTo>
                    <a:pt x="25560" y="21148"/>
                  </a:lnTo>
                  <a:lnTo>
                    <a:pt x="26071" y="19927"/>
                  </a:lnTo>
                  <a:lnTo>
                    <a:pt x="26111" y="19809"/>
                  </a:lnTo>
                  <a:lnTo>
                    <a:pt x="26071" y="19652"/>
                  </a:lnTo>
                  <a:lnTo>
                    <a:pt x="25993" y="19573"/>
                  </a:lnTo>
                  <a:lnTo>
                    <a:pt x="25914" y="19494"/>
                  </a:lnTo>
                  <a:lnTo>
                    <a:pt x="25756" y="19455"/>
                  </a:lnTo>
                  <a:close/>
                  <a:moveTo>
                    <a:pt x="3781" y="19809"/>
                  </a:moveTo>
                  <a:lnTo>
                    <a:pt x="3663" y="19849"/>
                  </a:lnTo>
                  <a:lnTo>
                    <a:pt x="3545" y="19967"/>
                  </a:lnTo>
                  <a:lnTo>
                    <a:pt x="3506" y="20085"/>
                  </a:lnTo>
                  <a:lnTo>
                    <a:pt x="3309" y="21385"/>
                  </a:lnTo>
                  <a:lnTo>
                    <a:pt x="3309" y="21542"/>
                  </a:lnTo>
                  <a:lnTo>
                    <a:pt x="3348" y="21660"/>
                  </a:lnTo>
                  <a:lnTo>
                    <a:pt x="3466" y="21739"/>
                  </a:lnTo>
                  <a:lnTo>
                    <a:pt x="3585" y="21778"/>
                  </a:lnTo>
                  <a:lnTo>
                    <a:pt x="3742" y="21778"/>
                  </a:lnTo>
                  <a:lnTo>
                    <a:pt x="3860" y="21700"/>
                  </a:lnTo>
                  <a:lnTo>
                    <a:pt x="3939" y="21621"/>
                  </a:lnTo>
                  <a:lnTo>
                    <a:pt x="3978" y="21503"/>
                  </a:lnTo>
                  <a:lnTo>
                    <a:pt x="4175" y="20164"/>
                  </a:lnTo>
                  <a:lnTo>
                    <a:pt x="4175" y="20046"/>
                  </a:lnTo>
                  <a:lnTo>
                    <a:pt x="4136" y="19927"/>
                  </a:lnTo>
                  <a:lnTo>
                    <a:pt x="4018" y="19849"/>
                  </a:lnTo>
                  <a:lnTo>
                    <a:pt x="3900" y="19809"/>
                  </a:lnTo>
                  <a:close/>
                  <a:moveTo>
                    <a:pt x="29025" y="21503"/>
                  </a:moveTo>
                  <a:lnTo>
                    <a:pt x="27686" y="21542"/>
                  </a:lnTo>
                  <a:lnTo>
                    <a:pt x="27529" y="21581"/>
                  </a:lnTo>
                  <a:lnTo>
                    <a:pt x="27450" y="21660"/>
                  </a:lnTo>
                  <a:lnTo>
                    <a:pt x="27371" y="21778"/>
                  </a:lnTo>
                  <a:lnTo>
                    <a:pt x="27371" y="21896"/>
                  </a:lnTo>
                  <a:lnTo>
                    <a:pt x="27371" y="22054"/>
                  </a:lnTo>
                  <a:lnTo>
                    <a:pt x="27450" y="22133"/>
                  </a:lnTo>
                  <a:lnTo>
                    <a:pt x="27568" y="22212"/>
                  </a:lnTo>
                  <a:lnTo>
                    <a:pt x="27725" y="22212"/>
                  </a:lnTo>
                  <a:lnTo>
                    <a:pt x="29064" y="22172"/>
                  </a:lnTo>
                  <a:lnTo>
                    <a:pt x="29183" y="22133"/>
                  </a:lnTo>
                  <a:lnTo>
                    <a:pt x="29261" y="22054"/>
                  </a:lnTo>
                  <a:lnTo>
                    <a:pt x="29340" y="21936"/>
                  </a:lnTo>
                  <a:lnTo>
                    <a:pt x="29380" y="21818"/>
                  </a:lnTo>
                  <a:lnTo>
                    <a:pt x="29340" y="21660"/>
                  </a:lnTo>
                  <a:lnTo>
                    <a:pt x="29261" y="21581"/>
                  </a:lnTo>
                  <a:lnTo>
                    <a:pt x="29143" y="21503"/>
                  </a:lnTo>
                  <a:close/>
                  <a:moveTo>
                    <a:pt x="26347" y="21621"/>
                  </a:moveTo>
                  <a:lnTo>
                    <a:pt x="25008" y="21700"/>
                  </a:lnTo>
                  <a:lnTo>
                    <a:pt x="24851" y="21739"/>
                  </a:lnTo>
                  <a:lnTo>
                    <a:pt x="24772" y="21818"/>
                  </a:lnTo>
                  <a:lnTo>
                    <a:pt x="24693" y="21936"/>
                  </a:lnTo>
                  <a:lnTo>
                    <a:pt x="24654" y="22054"/>
                  </a:lnTo>
                  <a:lnTo>
                    <a:pt x="24693" y="22172"/>
                  </a:lnTo>
                  <a:lnTo>
                    <a:pt x="24772" y="22290"/>
                  </a:lnTo>
                  <a:lnTo>
                    <a:pt x="24890" y="22369"/>
                  </a:lnTo>
                  <a:lnTo>
                    <a:pt x="25008" y="22369"/>
                  </a:lnTo>
                  <a:lnTo>
                    <a:pt x="26387" y="22290"/>
                  </a:lnTo>
                  <a:lnTo>
                    <a:pt x="26505" y="22290"/>
                  </a:lnTo>
                  <a:lnTo>
                    <a:pt x="26583" y="22212"/>
                  </a:lnTo>
                  <a:lnTo>
                    <a:pt x="26662" y="22093"/>
                  </a:lnTo>
                  <a:lnTo>
                    <a:pt x="26702" y="21936"/>
                  </a:lnTo>
                  <a:lnTo>
                    <a:pt x="26662" y="21818"/>
                  </a:lnTo>
                  <a:lnTo>
                    <a:pt x="26583" y="21700"/>
                  </a:lnTo>
                  <a:lnTo>
                    <a:pt x="26465" y="21660"/>
                  </a:lnTo>
                  <a:lnTo>
                    <a:pt x="26347" y="21621"/>
                  </a:lnTo>
                  <a:close/>
                  <a:moveTo>
                    <a:pt x="30443" y="21463"/>
                  </a:moveTo>
                  <a:lnTo>
                    <a:pt x="30285" y="21503"/>
                  </a:lnTo>
                  <a:lnTo>
                    <a:pt x="30167" y="21542"/>
                  </a:lnTo>
                  <a:lnTo>
                    <a:pt x="30088" y="21621"/>
                  </a:lnTo>
                  <a:lnTo>
                    <a:pt x="30049" y="21739"/>
                  </a:lnTo>
                  <a:lnTo>
                    <a:pt x="30049" y="21896"/>
                  </a:lnTo>
                  <a:lnTo>
                    <a:pt x="30088" y="22015"/>
                  </a:lnTo>
                  <a:lnTo>
                    <a:pt x="30167" y="22093"/>
                  </a:lnTo>
                  <a:lnTo>
                    <a:pt x="30325" y="22133"/>
                  </a:lnTo>
                  <a:lnTo>
                    <a:pt x="30600" y="22212"/>
                  </a:lnTo>
                  <a:lnTo>
                    <a:pt x="30876" y="22330"/>
                  </a:lnTo>
                  <a:lnTo>
                    <a:pt x="31112" y="22448"/>
                  </a:lnTo>
                  <a:lnTo>
                    <a:pt x="31388" y="22605"/>
                  </a:lnTo>
                  <a:lnTo>
                    <a:pt x="31467" y="22684"/>
                  </a:lnTo>
                  <a:lnTo>
                    <a:pt x="31585" y="22684"/>
                  </a:lnTo>
                  <a:lnTo>
                    <a:pt x="31742" y="22645"/>
                  </a:lnTo>
                  <a:lnTo>
                    <a:pt x="31861" y="22566"/>
                  </a:lnTo>
                  <a:lnTo>
                    <a:pt x="31900" y="22448"/>
                  </a:lnTo>
                  <a:lnTo>
                    <a:pt x="31900" y="22330"/>
                  </a:lnTo>
                  <a:lnTo>
                    <a:pt x="31861" y="22212"/>
                  </a:lnTo>
                  <a:lnTo>
                    <a:pt x="31782" y="22093"/>
                  </a:lnTo>
                  <a:lnTo>
                    <a:pt x="31467" y="21896"/>
                  </a:lnTo>
                  <a:lnTo>
                    <a:pt x="31152" y="21700"/>
                  </a:lnTo>
                  <a:lnTo>
                    <a:pt x="30797" y="21581"/>
                  </a:lnTo>
                  <a:lnTo>
                    <a:pt x="30443" y="21463"/>
                  </a:lnTo>
                  <a:close/>
                  <a:moveTo>
                    <a:pt x="3348" y="22448"/>
                  </a:moveTo>
                  <a:lnTo>
                    <a:pt x="3230" y="22487"/>
                  </a:lnTo>
                  <a:lnTo>
                    <a:pt x="3151" y="22605"/>
                  </a:lnTo>
                  <a:lnTo>
                    <a:pt x="3073" y="22724"/>
                  </a:lnTo>
                  <a:lnTo>
                    <a:pt x="2876" y="24023"/>
                  </a:lnTo>
                  <a:lnTo>
                    <a:pt x="2876" y="24181"/>
                  </a:lnTo>
                  <a:lnTo>
                    <a:pt x="2915" y="24299"/>
                  </a:lnTo>
                  <a:lnTo>
                    <a:pt x="3033" y="24378"/>
                  </a:lnTo>
                  <a:lnTo>
                    <a:pt x="3151" y="24417"/>
                  </a:lnTo>
                  <a:lnTo>
                    <a:pt x="3309" y="24417"/>
                  </a:lnTo>
                  <a:lnTo>
                    <a:pt x="3427" y="24338"/>
                  </a:lnTo>
                  <a:lnTo>
                    <a:pt x="3466" y="24259"/>
                  </a:lnTo>
                  <a:lnTo>
                    <a:pt x="3545" y="24141"/>
                  </a:lnTo>
                  <a:lnTo>
                    <a:pt x="3742" y="22842"/>
                  </a:lnTo>
                  <a:lnTo>
                    <a:pt x="3742" y="22684"/>
                  </a:lnTo>
                  <a:lnTo>
                    <a:pt x="3703" y="22566"/>
                  </a:lnTo>
                  <a:lnTo>
                    <a:pt x="3585" y="22487"/>
                  </a:lnTo>
                  <a:lnTo>
                    <a:pt x="3466" y="22448"/>
                  </a:lnTo>
                  <a:close/>
                  <a:moveTo>
                    <a:pt x="32373" y="23078"/>
                  </a:moveTo>
                  <a:lnTo>
                    <a:pt x="32254" y="23117"/>
                  </a:lnTo>
                  <a:lnTo>
                    <a:pt x="32136" y="23196"/>
                  </a:lnTo>
                  <a:lnTo>
                    <a:pt x="32057" y="23275"/>
                  </a:lnTo>
                  <a:lnTo>
                    <a:pt x="32057" y="23432"/>
                  </a:lnTo>
                  <a:lnTo>
                    <a:pt x="32057" y="23551"/>
                  </a:lnTo>
                  <a:lnTo>
                    <a:pt x="32215" y="23984"/>
                  </a:lnTo>
                  <a:lnTo>
                    <a:pt x="32254" y="24456"/>
                  </a:lnTo>
                  <a:lnTo>
                    <a:pt x="32254" y="24693"/>
                  </a:lnTo>
                  <a:lnTo>
                    <a:pt x="32254" y="24811"/>
                  </a:lnTo>
                  <a:lnTo>
                    <a:pt x="32333" y="24929"/>
                  </a:lnTo>
                  <a:lnTo>
                    <a:pt x="32412" y="25008"/>
                  </a:lnTo>
                  <a:lnTo>
                    <a:pt x="32530" y="25047"/>
                  </a:lnTo>
                  <a:lnTo>
                    <a:pt x="32688" y="25047"/>
                  </a:lnTo>
                  <a:lnTo>
                    <a:pt x="32806" y="24968"/>
                  </a:lnTo>
                  <a:lnTo>
                    <a:pt x="32884" y="24890"/>
                  </a:lnTo>
                  <a:lnTo>
                    <a:pt x="32924" y="24771"/>
                  </a:lnTo>
                  <a:lnTo>
                    <a:pt x="32924" y="24456"/>
                  </a:lnTo>
                  <a:lnTo>
                    <a:pt x="32924" y="24141"/>
                  </a:lnTo>
                  <a:lnTo>
                    <a:pt x="32884" y="23866"/>
                  </a:lnTo>
                  <a:lnTo>
                    <a:pt x="32806" y="23551"/>
                  </a:lnTo>
                  <a:lnTo>
                    <a:pt x="32688" y="23275"/>
                  </a:lnTo>
                  <a:lnTo>
                    <a:pt x="32609" y="23157"/>
                  </a:lnTo>
                  <a:lnTo>
                    <a:pt x="32491" y="23117"/>
                  </a:lnTo>
                  <a:lnTo>
                    <a:pt x="32373" y="23078"/>
                  </a:lnTo>
                  <a:close/>
                  <a:moveTo>
                    <a:pt x="2876" y="25086"/>
                  </a:moveTo>
                  <a:lnTo>
                    <a:pt x="2758" y="25165"/>
                  </a:lnTo>
                  <a:lnTo>
                    <a:pt x="2679" y="25244"/>
                  </a:lnTo>
                  <a:lnTo>
                    <a:pt x="2639" y="25362"/>
                  </a:lnTo>
                  <a:lnTo>
                    <a:pt x="2403" y="26701"/>
                  </a:lnTo>
                  <a:lnTo>
                    <a:pt x="2403" y="26819"/>
                  </a:lnTo>
                  <a:lnTo>
                    <a:pt x="2442" y="26937"/>
                  </a:lnTo>
                  <a:lnTo>
                    <a:pt x="2561" y="27016"/>
                  </a:lnTo>
                  <a:lnTo>
                    <a:pt x="2679" y="27055"/>
                  </a:lnTo>
                  <a:lnTo>
                    <a:pt x="2718" y="27095"/>
                  </a:lnTo>
                  <a:lnTo>
                    <a:pt x="2836" y="27055"/>
                  </a:lnTo>
                  <a:lnTo>
                    <a:pt x="2954" y="27016"/>
                  </a:lnTo>
                  <a:lnTo>
                    <a:pt x="3033" y="26898"/>
                  </a:lnTo>
                  <a:lnTo>
                    <a:pt x="3073" y="26819"/>
                  </a:lnTo>
                  <a:lnTo>
                    <a:pt x="3309" y="25480"/>
                  </a:lnTo>
                  <a:lnTo>
                    <a:pt x="3309" y="25362"/>
                  </a:lnTo>
                  <a:lnTo>
                    <a:pt x="3230" y="25244"/>
                  </a:lnTo>
                  <a:lnTo>
                    <a:pt x="3151" y="25126"/>
                  </a:lnTo>
                  <a:lnTo>
                    <a:pt x="3033" y="25086"/>
                  </a:lnTo>
                  <a:close/>
                  <a:moveTo>
                    <a:pt x="32176" y="25638"/>
                  </a:moveTo>
                  <a:lnTo>
                    <a:pt x="32057" y="25677"/>
                  </a:lnTo>
                  <a:lnTo>
                    <a:pt x="31939" y="25717"/>
                  </a:lnTo>
                  <a:lnTo>
                    <a:pt x="31821" y="25835"/>
                  </a:lnTo>
                  <a:lnTo>
                    <a:pt x="31191" y="26977"/>
                  </a:lnTo>
                  <a:lnTo>
                    <a:pt x="31112" y="27095"/>
                  </a:lnTo>
                  <a:lnTo>
                    <a:pt x="31152" y="27252"/>
                  </a:lnTo>
                  <a:lnTo>
                    <a:pt x="31191" y="27371"/>
                  </a:lnTo>
                  <a:lnTo>
                    <a:pt x="31309" y="27449"/>
                  </a:lnTo>
                  <a:lnTo>
                    <a:pt x="31467" y="27489"/>
                  </a:lnTo>
                  <a:lnTo>
                    <a:pt x="31624" y="27449"/>
                  </a:lnTo>
                  <a:lnTo>
                    <a:pt x="31703" y="27371"/>
                  </a:lnTo>
                  <a:lnTo>
                    <a:pt x="31742" y="27331"/>
                  </a:lnTo>
                  <a:lnTo>
                    <a:pt x="32412" y="26150"/>
                  </a:lnTo>
                  <a:lnTo>
                    <a:pt x="32451" y="26032"/>
                  </a:lnTo>
                  <a:lnTo>
                    <a:pt x="32451" y="25913"/>
                  </a:lnTo>
                  <a:lnTo>
                    <a:pt x="32412" y="25795"/>
                  </a:lnTo>
                  <a:lnTo>
                    <a:pt x="32294" y="25677"/>
                  </a:lnTo>
                  <a:lnTo>
                    <a:pt x="32176" y="25638"/>
                  </a:lnTo>
                  <a:close/>
                  <a:moveTo>
                    <a:pt x="2403" y="27725"/>
                  </a:moveTo>
                  <a:lnTo>
                    <a:pt x="2285" y="27804"/>
                  </a:lnTo>
                  <a:lnTo>
                    <a:pt x="2206" y="27883"/>
                  </a:lnTo>
                  <a:lnTo>
                    <a:pt x="2167" y="28001"/>
                  </a:lnTo>
                  <a:lnTo>
                    <a:pt x="1891" y="29300"/>
                  </a:lnTo>
                  <a:lnTo>
                    <a:pt x="1891" y="29458"/>
                  </a:lnTo>
                  <a:lnTo>
                    <a:pt x="1931" y="29576"/>
                  </a:lnTo>
                  <a:lnTo>
                    <a:pt x="2049" y="29655"/>
                  </a:lnTo>
                  <a:lnTo>
                    <a:pt x="2167" y="29694"/>
                  </a:lnTo>
                  <a:lnTo>
                    <a:pt x="2246" y="29733"/>
                  </a:lnTo>
                  <a:lnTo>
                    <a:pt x="2324" y="29694"/>
                  </a:lnTo>
                  <a:lnTo>
                    <a:pt x="2442" y="29655"/>
                  </a:lnTo>
                  <a:lnTo>
                    <a:pt x="2521" y="29537"/>
                  </a:lnTo>
                  <a:lnTo>
                    <a:pt x="2561" y="29458"/>
                  </a:lnTo>
                  <a:lnTo>
                    <a:pt x="2797" y="28119"/>
                  </a:lnTo>
                  <a:lnTo>
                    <a:pt x="2797" y="28001"/>
                  </a:lnTo>
                  <a:lnTo>
                    <a:pt x="2758" y="27883"/>
                  </a:lnTo>
                  <a:lnTo>
                    <a:pt x="2679" y="27764"/>
                  </a:lnTo>
                  <a:lnTo>
                    <a:pt x="2561" y="27725"/>
                  </a:lnTo>
                  <a:close/>
                  <a:moveTo>
                    <a:pt x="30718" y="28001"/>
                  </a:moveTo>
                  <a:lnTo>
                    <a:pt x="30600" y="28040"/>
                  </a:lnTo>
                  <a:lnTo>
                    <a:pt x="30522" y="28158"/>
                  </a:lnTo>
                  <a:lnTo>
                    <a:pt x="29852" y="29300"/>
                  </a:lnTo>
                  <a:lnTo>
                    <a:pt x="29813" y="29458"/>
                  </a:lnTo>
                  <a:lnTo>
                    <a:pt x="29813" y="29576"/>
                  </a:lnTo>
                  <a:lnTo>
                    <a:pt x="29852" y="29694"/>
                  </a:lnTo>
                  <a:lnTo>
                    <a:pt x="29970" y="29773"/>
                  </a:lnTo>
                  <a:lnTo>
                    <a:pt x="30128" y="29812"/>
                  </a:lnTo>
                  <a:lnTo>
                    <a:pt x="30285" y="29773"/>
                  </a:lnTo>
                  <a:lnTo>
                    <a:pt x="30364" y="29733"/>
                  </a:lnTo>
                  <a:lnTo>
                    <a:pt x="30443" y="29655"/>
                  </a:lnTo>
                  <a:lnTo>
                    <a:pt x="31073" y="28473"/>
                  </a:lnTo>
                  <a:lnTo>
                    <a:pt x="31152" y="28355"/>
                  </a:lnTo>
                  <a:lnTo>
                    <a:pt x="31112" y="28237"/>
                  </a:lnTo>
                  <a:lnTo>
                    <a:pt x="31073" y="28119"/>
                  </a:lnTo>
                  <a:lnTo>
                    <a:pt x="30955" y="28040"/>
                  </a:lnTo>
                  <a:lnTo>
                    <a:pt x="30837" y="28001"/>
                  </a:lnTo>
                  <a:close/>
                  <a:moveTo>
                    <a:pt x="29380" y="30324"/>
                  </a:moveTo>
                  <a:lnTo>
                    <a:pt x="29261" y="30364"/>
                  </a:lnTo>
                  <a:lnTo>
                    <a:pt x="29183" y="30482"/>
                  </a:lnTo>
                  <a:lnTo>
                    <a:pt x="28513" y="31663"/>
                  </a:lnTo>
                  <a:lnTo>
                    <a:pt x="28474" y="31781"/>
                  </a:lnTo>
                  <a:lnTo>
                    <a:pt x="28474" y="31899"/>
                  </a:lnTo>
                  <a:lnTo>
                    <a:pt x="28553" y="32018"/>
                  </a:lnTo>
                  <a:lnTo>
                    <a:pt x="28631" y="32096"/>
                  </a:lnTo>
                  <a:lnTo>
                    <a:pt x="28789" y="32136"/>
                  </a:lnTo>
                  <a:lnTo>
                    <a:pt x="28986" y="32096"/>
                  </a:lnTo>
                  <a:lnTo>
                    <a:pt x="29025" y="32057"/>
                  </a:lnTo>
                  <a:lnTo>
                    <a:pt x="29104" y="31978"/>
                  </a:lnTo>
                  <a:lnTo>
                    <a:pt x="29773" y="30797"/>
                  </a:lnTo>
                  <a:lnTo>
                    <a:pt x="29813" y="30679"/>
                  </a:lnTo>
                  <a:lnTo>
                    <a:pt x="29813" y="30560"/>
                  </a:lnTo>
                  <a:lnTo>
                    <a:pt x="29734" y="30442"/>
                  </a:lnTo>
                  <a:lnTo>
                    <a:pt x="29655" y="30364"/>
                  </a:lnTo>
                  <a:lnTo>
                    <a:pt x="29498" y="30324"/>
                  </a:lnTo>
                  <a:close/>
                  <a:moveTo>
                    <a:pt x="1891" y="30364"/>
                  </a:moveTo>
                  <a:lnTo>
                    <a:pt x="1773" y="30403"/>
                  </a:lnTo>
                  <a:lnTo>
                    <a:pt x="1694" y="30521"/>
                  </a:lnTo>
                  <a:lnTo>
                    <a:pt x="1655" y="30639"/>
                  </a:lnTo>
                  <a:lnTo>
                    <a:pt x="1379" y="31939"/>
                  </a:lnTo>
                  <a:lnTo>
                    <a:pt x="1379" y="32096"/>
                  </a:lnTo>
                  <a:lnTo>
                    <a:pt x="1419" y="32214"/>
                  </a:lnTo>
                  <a:lnTo>
                    <a:pt x="1497" y="32293"/>
                  </a:lnTo>
                  <a:lnTo>
                    <a:pt x="1655" y="32333"/>
                  </a:lnTo>
                  <a:lnTo>
                    <a:pt x="1812" y="32333"/>
                  </a:lnTo>
                  <a:lnTo>
                    <a:pt x="1931" y="32293"/>
                  </a:lnTo>
                  <a:lnTo>
                    <a:pt x="1970" y="32175"/>
                  </a:lnTo>
                  <a:lnTo>
                    <a:pt x="2049" y="32096"/>
                  </a:lnTo>
                  <a:lnTo>
                    <a:pt x="2285" y="30757"/>
                  </a:lnTo>
                  <a:lnTo>
                    <a:pt x="2285" y="30639"/>
                  </a:lnTo>
                  <a:lnTo>
                    <a:pt x="2246" y="30521"/>
                  </a:lnTo>
                  <a:lnTo>
                    <a:pt x="2167" y="30403"/>
                  </a:lnTo>
                  <a:lnTo>
                    <a:pt x="2049" y="30364"/>
                  </a:lnTo>
                  <a:close/>
                  <a:moveTo>
                    <a:pt x="28041" y="32648"/>
                  </a:moveTo>
                  <a:lnTo>
                    <a:pt x="27922" y="32726"/>
                  </a:lnTo>
                  <a:lnTo>
                    <a:pt x="27844" y="32805"/>
                  </a:lnTo>
                  <a:lnTo>
                    <a:pt x="27174" y="33987"/>
                  </a:lnTo>
                  <a:lnTo>
                    <a:pt x="27135" y="34105"/>
                  </a:lnTo>
                  <a:lnTo>
                    <a:pt x="27135" y="34223"/>
                  </a:lnTo>
                  <a:lnTo>
                    <a:pt x="27214" y="34341"/>
                  </a:lnTo>
                  <a:lnTo>
                    <a:pt x="27292" y="34420"/>
                  </a:lnTo>
                  <a:lnTo>
                    <a:pt x="27489" y="34499"/>
                  </a:lnTo>
                  <a:lnTo>
                    <a:pt x="27647" y="34420"/>
                  </a:lnTo>
                  <a:lnTo>
                    <a:pt x="27725" y="34380"/>
                  </a:lnTo>
                  <a:lnTo>
                    <a:pt x="27765" y="34302"/>
                  </a:lnTo>
                  <a:lnTo>
                    <a:pt x="28434" y="33160"/>
                  </a:lnTo>
                  <a:lnTo>
                    <a:pt x="28474" y="33002"/>
                  </a:lnTo>
                  <a:lnTo>
                    <a:pt x="28474" y="32884"/>
                  </a:lnTo>
                  <a:lnTo>
                    <a:pt x="28395" y="32766"/>
                  </a:lnTo>
                  <a:lnTo>
                    <a:pt x="28316" y="32687"/>
                  </a:lnTo>
                  <a:lnTo>
                    <a:pt x="28198" y="32648"/>
                  </a:lnTo>
                  <a:close/>
                  <a:moveTo>
                    <a:pt x="1379" y="33002"/>
                  </a:moveTo>
                  <a:lnTo>
                    <a:pt x="1261" y="33042"/>
                  </a:lnTo>
                  <a:lnTo>
                    <a:pt x="1143" y="33120"/>
                  </a:lnTo>
                  <a:lnTo>
                    <a:pt x="1104" y="33278"/>
                  </a:lnTo>
                  <a:lnTo>
                    <a:pt x="828" y="34577"/>
                  </a:lnTo>
                  <a:lnTo>
                    <a:pt x="828" y="34696"/>
                  </a:lnTo>
                  <a:lnTo>
                    <a:pt x="867" y="34814"/>
                  </a:lnTo>
                  <a:lnTo>
                    <a:pt x="946" y="34932"/>
                  </a:lnTo>
                  <a:lnTo>
                    <a:pt x="1064" y="34971"/>
                  </a:lnTo>
                  <a:lnTo>
                    <a:pt x="1261" y="34971"/>
                  </a:lnTo>
                  <a:lnTo>
                    <a:pt x="1379" y="34892"/>
                  </a:lnTo>
                  <a:lnTo>
                    <a:pt x="1419" y="34814"/>
                  </a:lnTo>
                  <a:lnTo>
                    <a:pt x="1497" y="34696"/>
                  </a:lnTo>
                  <a:lnTo>
                    <a:pt x="1773" y="33396"/>
                  </a:lnTo>
                  <a:lnTo>
                    <a:pt x="1773" y="33278"/>
                  </a:lnTo>
                  <a:lnTo>
                    <a:pt x="1694" y="33160"/>
                  </a:lnTo>
                  <a:lnTo>
                    <a:pt x="1615" y="33042"/>
                  </a:lnTo>
                  <a:lnTo>
                    <a:pt x="1497" y="33002"/>
                  </a:lnTo>
                  <a:close/>
                  <a:moveTo>
                    <a:pt x="26741" y="34971"/>
                  </a:moveTo>
                  <a:lnTo>
                    <a:pt x="26623" y="35050"/>
                  </a:lnTo>
                  <a:lnTo>
                    <a:pt x="26505" y="35129"/>
                  </a:lnTo>
                  <a:lnTo>
                    <a:pt x="25875" y="36310"/>
                  </a:lnTo>
                  <a:lnTo>
                    <a:pt x="25796" y="36428"/>
                  </a:lnTo>
                  <a:lnTo>
                    <a:pt x="25835" y="36586"/>
                  </a:lnTo>
                  <a:lnTo>
                    <a:pt x="25875" y="36665"/>
                  </a:lnTo>
                  <a:lnTo>
                    <a:pt x="25993" y="36783"/>
                  </a:lnTo>
                  <a:lnTo>
                    <a:pt x="26150" y="36822"/>
                  </a:lnTo>
                  <a:lnTo>
                    <a:pt x="26308" y="36783"/>
                  </a:lnTo>
                  <a:lnTo>
                    <a:pt x="26387" y="36704"/>
                  </a:lnTo>
                  <a:lnTo>
                    <a:pt x="26426" y="36665"/>
                  </a:lnTo>
                  <a:lnTo>
                    <a:pt x="27095" y="35483"/>
                  </a:lnTo>
                  <a:lnTo>
                    <a:pt x="27135" y="35365"/>
                  </a:lnTo>
                  <a:lnTo>
                    <a:pt x="27135" y="35208"/>
                  </a:lnTo>
                  <a:lnTo>
                    <a:pt x="27095" y="35129"/>
                  </a:lnTo>
                  <a:lnTo>
                    <a:pt x="26977" y="35011"/>
                  </a:lnTo>
                  <a:lnTo>
                    <a:pt x="26859" y="34971"/>
                  </a:lnTo>
                  <a:close/>
                  <a:moveTo>
                    <a:pt x="788" y="35641"/>
                  </a:moveTo>
                  <a:lnTo>
                    <a:pt x="670" y="35680"/>
                  </a:lnTo>
                  <a:lnTo>
                    <a:pt x="592" y="35759"/>
                  </a:lnTo>
                  <a:lnTo>
                    <a:pt x="552" y="35877"/>
                  </a:lnTo>
                  <a:lnTo>
                    <a:pt x="237" y="37177"/>
                  </a:lnTo>
                  <a:lnTo>
                    <a:pt x="237" y="37334"/>
                  </a:lnTo>
                  <a:lnTo>
                    <a:pt x="276" y="37452"/>
                  </a:lnTo>
                  <a:lnTo>
                    <a:pt x="395" y="37531"/>
                  </a:lnTo>
                  <a:lnTo>
                    <a:pt x="513" y="37610"/>
                  </a:lnTo>
                  <a:lnTo>
                    <a:pt x="592" y="37610"/>
                  </a:lnTo>
                  <a:lnTo>
                    <a:pt x="670" y="37570"/>
                  </a:lnTo>
                  <a:lnTo>
                    <a:pt x="788" y="37531"/>
                  </a:lnTo>
                  <a:lnTo>
                    <a:pt x="867" y="37452"/>
                  </a:lnTo>
                  <a:lnTo>
                    <a:pt x="907" y="37334"/>
                  </a:lnTo>
                  <a:lnTo>
                    <a:pt x="1182" y="36035"/>
                  </a:lnTo>
                  <a:lnTo>
                    <a:pt x="1182" y="35877"/>
                  </a:lnTo>
                  <a:lnTo>
                    <a:pt x="1143" y="35759"/>
                  </a:lnTo>
                  <a:lnTo>
                    <a:pt x="1064" y="35680"/>
                  </a:lnTo>
                  <a:lnTo>
                    <a:pt x="946" y="35641"/>
                  </a:lnTo>
                  <a:close/>
                  <a:moveTo>
                    <a:pt x="25520" y="37295"/>
                  </a:moveTo>
                  <a:lnTo>
                    <a:pt x="25402" y="37334"/>
                  </a:lnTo>
                  <a:lnTo>
                    <a:pt x="25284" y="37373"/>
                  </a:lnTo>
                  <a:lnTo>
                    <a:pt x="25205" y="37492"/>
                  </a:lnTo>
                  <a:lnTo>
                    <a:pt x="24536" y="38634"/>
                  </a:lnTo>
                  <a:lnTo>
                    <a:pt x="24496" y="38791"/>
                  </a:lnTo>
                  <a:lnTo>
                    <a:pt x="24496" y="38909"/>
                  </a:lnTo>
                  <a:lnTo>
                    <a:pt x="24536" y="39028"/>
                  </a:lnTo>
                  <a:lnTo>
                    <a:pt x="24654" y="39106"/>
                  </a:lnTo>
                  <a:lnTo>
                    <a:pt x="24811" y="39146"/>
                  </a:lnTo>
                  <a:lnTo>
                    <a:pt x="24969" y="39106"/>
                  </a:lnTo>
                  <a:lnTo>
                    <a:pt x="25048" y="39067"/>
                  </a:lnTo>
                  <a:lnTo>
                    <a:pt x="25126" y="38988"/>
                  </a:lnTo>
                  <a:lnTo>
                    <a:pt x="25756" y="37807"/>
                  </a:lnTo>
                  <a:lnTo>
                    <a:pt x="25835" y="37689"/>
                  </a:lnTo>
                  <a:lnTo>
                    <a:pt x="25796" y="37570"/>
                  </a:lnTo>
                  <a:lnTo>
                    <a:pt x="25756" y="37452"/>
                  </a:lnTo>
                  <a:lnTo>
                    <a:pt x="25638" y="37373"/>
                  </a:lnTo>
                  <a:lnTo>
                    <a:pt x="25520" y="37295"/>
                  </a:lnTo>
                  <a:close/>
                  <a:moveTo>
                    <a:pt x="355" y="38240"/>
                  </a:moveTo>
                  <a:lnTo>
                    <a:pt x="198" y="38279"/>
                  </a:lnTo>
                  <a:lnTo>
                    <a:pt x="119" y="38358"/>
                  </a:lnTo>
                  <a:lnTo>
                    <a:pt x="40" y="38476"/>
                  </a:lnTo>
                  <a:lnTo>
                    <a:pt x="1" y="38594"/>
                  </a:lnTo>
                  <a:lnTo>
                    <a:pt x="40" y="38949"/>
                  </a:lnTo>
                  <a:lnTo>
                    <a:pt x="119" y="39343"/>
                  </a:lnTo>
                  <a:lnTo>
                    <a:pt x="237" y="39697"/>
                  </a:lnTo>
                  <a:lnTo>
                    <a:pt x="395" y="40012"/>
                  </a:lnTo>
                  <a:lnTo>
                    <a:pt x="473" y="40091"/>
                  </a:lnTo>
                  <a:lnTo>
                    <a:pt x="513" y="40170"/>
                  </a:lnTo>
                  <a:lnTo>
                    <a:pt x="710" y="40209"/>
                  </a:lnTo>
                  <a:lnTo>
                    <a:pt x="867" y="40170"/>
                  </a:lnTo>
                  <a:lnTo>
                    <a:pt x="946" y="40051"/>
                  </a:lnTo>
                  <a:lnTo>
                    <a:pt x="1025" y="39973"/>
                  </a:lnTo>
                  <a:lnTo>
                    <a:pt x="1025" y="39815"/>
                  </a:lnTo>
                  <a:lnTo>
                    <a:pt x="985" y="39697"/>
                  </a:lnTo>
                  <a:lnTo>
                    <a:pt x="867" y="39421"/>
                  </a:lnTo>
                  <a:lnTo>
                    <a:pt x="749" y="39146"/>
                  </a:lnTo>
                  <a:lnTo>
                    <a:pt x="710" y="38870"/>
                  </a:lnTo>
                  <a:lnTo>
                    <a:pt x="670" y="38594"/>
                  </a:lnTo>
                  <a:lnTo>
                    <a:pt x="670" y="38437"/>
                  </a:lnTo>
                  <a:lnTo>
                    <a:pt x="592" y="38358"/>
                  </a:lnTo>
                  <a:lnTo>
                    <a:pt x="473" y="38279"/>
                  </a:lnTo>
                  <a:lnTo>
                    <a:pt x="355" y="38240"/>
                  </a:lnTo>
                  <a:close/>
                  <a:moveTo>
                    <a:pt x="5435" y="40445"/>
                  </a:moveTo>
                  <a:lnTo>
                    <a:pt x="4490" y="40642"/>
                  </a:lnTo>
                  <a:lnTo>
                    <a:pt x="4136" y="40721"/>
                  </a:lnTo>
                  <a:lnTo>
                    <a:pt x="4018" y="40760"/>
                  </a:lnTo>
                  <a:lnTo>
                    <a:pt x="3939" y="40878"/>
                  </a:lnTo>
                  <a:lnTo>
                    <a:pt x="3900" y="40997"/>
                  </a:lnTo>
                  <a:lnTo>
                    <a:pt x="3900" y="41115"/>
                  </a:lnTo>
                  <a:lnTo>
                    <a:pt x="3939" y="41233"/>
                  </a:lnTo>
                  <a:lnTo>
                    <a:pt x="4018" y="41312"/>
                  </a:lnTo>
                  <a:lnTo>
                    <a:pt x="4097" y="41351"/>
                  </a:lnTo>
                  <a:lnTo>
                    <a:pt x="4215" y="41390"/>
                  </a:lnTo>
                  <a:lnTo>
                    <a:pt x="4293" y="41390"/>
                  </a:lnTo>
                  <a:lnTo>
                    <a:pt x="4608" y="41312"/>
                  </a:lnTo>
                  <a:lnTo>
                    <a:pt x="5593" y="41115"/>
                  </a:lnTo>
                  <a:lnTo>
                    <a:pt x="5711" y="41036"/>
                  </a:lnTo>
                  <a:lnTo>
                    <a:pt x="5790" y="40957"/>
                  </a:lnTo>
                  <a:lnTo>
                    <a:pt x="5869" y="40839"/>
                  </a:lnTo>
                  <a:lnTo>
                    <a:pt x="5869" y="40721"/>
                  </a:lnTo>
                  <a:lnTo>
                    <a:pt x="5790" y="40603"/>
                  </a:lnTo>
                  <a:lnTo>
                    <a:pt x="5711" y="40485"/>
                  </a:lnTo>
                  <a:lnTo>
                    <a:pt x="5593" y="40445"/>
                  </a:lnTo>
                  <a:close/>
                  <a:moveTo>
                    <a:pt x="24063" y="39658"/>
                  </a:moveTo>
                  <a:lnTo>
                    <a:pt x="23945" y="39697"/>
                  </a:lnTo>
                  <a:lnTo>
                    <a:pt x="23866" y="39815"/>
                  </a:lnTo>
                  <a:lnTo>
                    <a:pt x="23197" y="40997"/>
                  </a:lnTo>
                  <a:lnTo>
                    <a:pt x="23157" y="41115"/>
                  </a:lnTo>
                  <a:lnTo>
                    <a:pt x="23157" y="41233"/>
                  </a:lnTo>
                  <a:lnTo>
                    <a:pt x="23236" y="41351"/>
                  </a:lnTo>
                  <a:lnTo>
                    <a:pt x="23315" y="41430"/>
                  </a:lnTo>
                  <a:lnTo>
                    <a:pt x="23472" y="41469"/>
                  </a:lnTo>
                  <a:lnTo>
                    <a:pt x="23669" y="41430"/>
                  </a:lnTo>
                  <a:lnTo>
                    <a:pt x="23709" y="41390"/>
                  </a:lnTo>
                  <a:lnTo>
                    <a:pt x="23787" y="41312"/>
                  </a:lnTo>
                  <a:lnTo>
                    <a:pt x="24457" y="40130"/>
                  </a:lnTo>
                  <a:lnTo>
                    <a:pt x="24496" y="40012"/>
                  </a:lnTo>
                  <a:lnTo>
                    <a:pt x="24496" y="39894"/>
                  </a:lnTo>
                  <a:lnTo>
                    <a:pt x="24417" y="39776"/>
                  </a:lnTo>
                  <a:lnTo>
                    <a:pt x="24299" y="39697"/>
                  </a:lnTo>
                  <a:lnTo>
                    <a:pt x="24181" y="39658"/>
                  </a:lnTo>
                  <a:close/>
                  <a:moveTo>
                    <a:pt x="1537" y="40485"/>
                  </a:moveTo>
                  <a:lnTo>
                    <a:pt x="1419" y="40563"/>
                  </a:lnTo>
                  <a:lnTo>
                    <a:pt x="1340" y="40642"/>
                  </a:lnTo>
                  <a:lnTo>
                    <a:pt x="1300" y="40760"/>
                  </a:lnTo>
                  <a:lnTo>
                    <a:pt x="1300" y="40918"/>
                  </a:lnTo>
                  <a:lnTo>
                    <a:pt x="1340" y="41036"/>
                  </a:lnTo>
                  <a:lnTo>
                    <a:pt x="1458" y="41115"/>
                  </a:lnTo>
                  <a:lnTo>
                    <a:pt x="1773" y="41272"/>
                  </a:lnTo>
                  <a:lnTo>
                    <a:pt x="2127" y="41430"/>
                  </a:lnTo>
                  <a:lnTo>
                    <a:pt x="2482" y="41509"/>
                  </a:lnTo>
                  <a:lnTo>
                    <a:pt x="2876" y="41548"/>
                  </a:lnTo>
                  <a:lnTo>
                    <a:pt x="2994" y="41548"/>
                  </a:lnTo>
                  <a:lnTo>
                    <a:pt x="3112" y="41469"/>
                  </a:lnTo>
                  <a:lnTo>
                    <a:pt x="3191" y="41351"/>
                  </a:lnTo>
                  <a:lnTo>
                    <a:pt x="3230" y="41233"/>
                  </a:lnTo>
                  <a:lnTo>
                    <a:pt x="3191" y="41115"/>
                  </a:lnTo>
                  <a:lnTo>
                    <a:pt x="3151" y="40997"/>
                  </a:lnTo>
                  <a:lnTo>
                    <a:pt x="3033" y="40918"/>
                  </a:lnTo>
                  <a:lnTo>
                    <a:pt x="2915" y="40878"/>
                  </a:lnTo>
                  <a:lnTo>
                    <a:pt x="2600" y="40839"/>
                  </a:lnTo>
                  <a:lnTo>
                    <a:pt x="2324" y="40800"/>
                  </a:lnTo>
                  <a:lnTo>
                    <a:pt x="2049" y="40682"/>
                  </a:lnTo>
                  <a:lnTo>
                    <a:pt x="1812" y="40524"/>
                  </a:lnTo>
                  <a:lnTo>
                    <a:pt x="1655" y="40485"/>
                  </a:lnTo>
                  <a:close/>
                  <a:moveTo>
                    <a:pt x="6774" y="40130"/>
                  </a:moveTo>
                  <a:lnTo>
                    <a:pt x="6814" y="40445"/>
                  </a:lnTo>
                  <a:lnTo>
                    <a:pt x="6538" y="40367"/>
                  </a:lnTo>
                  <a:lnTo>
                    <a:pt x="6223" y="41666"/>
                  </a:lnTo>
                  <a:lnTo>
                    <a:pt x="6223" y="41784"/>
                  </a:lnTo>
                  <a:lnTo>
                    <a:pt x="6263" y="41902"/>
                  </a:lnTo>
                  <a:lnTo>
                    <a:pt x="6381" y="42021"/>
                  </a:lnTo>
                  <a:lnTo>
                    <a:pt x="6499" y="42060"/>
                  </a:lnTo>
                  <a:lnTo>
                    <a:pt x="6696" y="42060"/>
                  </a:lnTo>
                  <a:lnTo>
                    <a:pt x="6774" y="42021"/>
                  </a:lnTo>
                  <a:lnTo>
                    <a:pt x="6853" y="41902"/>
                  </a:lnTo>
                  <a:lnTo>
                    <a:pt x="6893" y="41824"/>
                  </a:lnTo>
                  <a:lnTo>
                    <a:pt x="7168" y="40524"/>
                  </a:lnTo>
                  <a:lnTo>
                    <a:pt x="7208" y="40445"/>
                  </a:lnTo>
                  <a:lnTo>
                    <a:pt x="7168" y="40367"/>
                  </a:lnTo>
                  <a:lnTo>
                    <a:pt x="7090" y="40209"/>
                  </a:lnTo>
                  <a:lnTo>
                    <a:pt x="7011" y="40170"/>
                  </a:lnTo>
                  <a:lnTo>
                    <a:pt x="6932" y="40130"/>
                  </a:lnTo>
                  <a:close/>
                  <a:moveTo>
                    <a:pt x="22724" y="41981"/>
                  </a:moveTo>
                  <a:lnTo>
                    <a:pt x="22606" y="42060"/>
                  </a:lnTo>
                  <a:lnTo>
                    <a:pt x="22527" y="42139"/>
                  </a:lnTo>
                  <a:lnTo>
                    <a:pt x="21858" y="43320"/>
                  </a:lnTo>
                  <a:lnTo>
                    <a:pt x="21818" y="43438"/>
                  </a:lnTo>
                  <a:lnTo>
                    <a:pt x="21818" y="43556"/>
                  </a:lnTo>
                  <a:lnTo>
                    <a:pt x="21897" y="43675"/>
                  </a:lnTo>
                  <a:lnTo>
                    <a:pt x="21976" y="43753"/>
                  </a:lnTo>
                  <a:lnTo>
                    <a:pt x="22173" y="43832"/>
                  </a:lnTo>
                  <a:lnTo>
                    <a:pt x="22330" y="43753"/>
                  </a:lnTo>
                  <a:lnTo>
                    <a:pt x="22409" y="43714"/>
                  </a:lnTo>
                  <a:lnTo>
                    <a:pt x="22448" y="43635"/>
                  </a:lnTo>
                  <a:lnTo>
                    <a:pt x="23118" y="42493"/>
                  </a:lnTo>
                  <a:lnTo>
                    <a:pt x="23157" y="42336"/>
                  </a:lnTo>
                  <a:lnTo>
                    <a:pt x="23157" y="42217"/>
                  </a:lnTo>
                  <a:lnTo>
                    <a:pt x="23078" y="42099"/>
                  </a:lnTo>
                  <a:lnTo>
                    <a:pt x="23000" y="42021"/>
                  </a:lnTo>
                  <a:lnTo>
                    <a:pt x="22882" y="41981"/>
                  </a:lnTo>
                  <a:close/>
                  <a:moveTo>
                    <a:pt x="6223" y="42729"/>
                  </a:moveTo>
                  <a:lnTo>
                    <a:pt x="6105" y="42769"/>
                  </a:lnTo>
                  <a:lnTo>
                    <a:pt x="5987" y="42848"/>
                  </a:lnTo>
                  <a:lnTo>
                    <a:pt x="5947" y="42966"/>
                  </a:lnTo>
                  <a:lnTo>
                    <a:pt x="5632" y="44265"/>
                  </a:lnTo>
                  <a:lnTo>
                    <a:pt x="5632" y="44423"/>
                  </a:lnTo>
                  <a:lnTo>
                    <a:pt x="5672" y="44541"/>
                  </a:lnTo>
                  <a:lnTo>
                    <a:pt x="5751" y="44620"/>
                  </a:lnTo>
                  <a:lnTo>
                    <a:pt x="5869" y="44698"/>
                  </a:lnTo>
                  <a:lnTo>
                    <a:pt x="5947" y="44698"/>
                  </a:lnTo>
                  <a:lnTo>
                    <a:pt x="6066" y="44659"/>
                  </a:lnTo>
                  <a:lnTo>
                    <a:pt x="6184" y="44620"/>
                  </a:lnTo>
                  <a:lnTo>
                    <a:pt x="6263" y="44541"/>
                  </a:lnTo>
                  <a:lnTo>
                    <a:pt x="6302" y="44423"/>
                  </a:lnTo>
                  <a:lnTo>
                    <a:pt x="6578" y="43123"/>
                  </a:lnTo>
                  <a:lnTo>
                    <a:pt x="6578" y="43005"/>
                  </a:lnTo>
                  <a:lnTo>
                    <a:pt x="6538" y="42887"/>
                  </a:lnTo>
                  <a:lnTo>
                    <a:pt x="6459" y="42769"/>
                  </a:lnTo>
                  <a:lnTo>
                    <a:pt x="6341" y="42729"/>
                  </a:lnTo>
                  <a:close/>
                  <a:moveTo>
                    <a:pt x="21385" y="44305"/>
                  </a:moveTo>
                  <a:lnTo>
                    <a:pt x="21306" y="44383"/>
                  </a:lnTo>
                  <a:lnTo>
                    <a:pt x="21188" y="44462"/>
                  </a:lnTo>
                  <a:lnTo>
                    <a:pt x="20519" y="45644"/>
                  </a:lnTo>
                  <a:lnTo>
                    <a:pt x="20479" y="45762"/>
                  </a:lnTo>
                  <a:lnTo>
                    <a:pt x="20519" y="45880"/>
                  </a:lnTo>
                  <a:lnTo>
                    <a:pt x="20558" y="45998"/>
                  </a:lnTo>
                  <a:lnTo>
                    <a:pt x="20676" y="46116"/>
                  </a:lnTo>
                  <a:lnTo>
                    <a:pt x="20834" y="46156"/>
                  </a:lnTo>
                  <a:lnTo>
                    <a:pt x="20991" y="46116"/>
                  </a:lnTo>
                  <a:lnTo>
                    <a:pt x="21070" y="46037"/>
                  </a:lnTo>
                  <a:lnTo>
                    <a:pt x="21109" y="45959"/>
                  </a:lnTo>
                  <a:lnTo>
                    <a:pt x="21779" y="44817"/>
                  </a:lnTo>
                  <a:lnTo>
                    <a:pt x="21818" y="44698"/>
                  </a:lnTo>
                  <a:lnTo>
                    <a:pt x="21818" y="44541"/>
                  </a:lnTo>
                  <a:lnTo>
                    <a:pt x="21779" y="44423"/>
                  </a:lnTo>
                  <a:lnTo>
                    <a:pt x="21661" y="44344"/>
                  </a:lnTo>
                  <a:lnTo>
                    <a:pt x="21543" y="44305"/>
                  </a:lnTo>
                  <a:close/>
                  <a:moveTo>
                    <a:pt x="5593" y="45329"/>
                  </a:moveTo>
                  <a:lnTo>
                    <a:pt x="5475" y="45368"/>
                  </a:lnTo>
                  <a:lnTo>
                    <a:pt x="5396" y="45447"/>
                  </a:lnTo>
                  <a:lnTo>
                    <a:pt x="5317" y="45604"/>
                  </a:lnTo>
                  <a:lnTo>
                    <a:pt x="5042" y="46904"/>
                  </a:lnTo>
                  <a:lnTo>
                    <a:pt x="5042" y="47022"/>
                  </a:lnTo>
                  <a:lnTo>
                    <a:pt x="5081" y="47140"/>
                  </a:lnTo>
                  <a:lnTo>
                    <a:pt x="5160" y="47258"/>
                  </a:lnTo>
                  <a:lnTo>
                    <a:pt x="5278" y="47298"/>
                  </a:lnTo>
                  <a:lnTo>
                    <a:pt x="5475" y="47298"/>
                  </a:lnTo>
                  <a:lnTo>
                    <a:pt x="5554" y="47219"/>
                  </a:lnTo>
                  <a:lnTo>
                    <a:pt x="5632" y="47140"/>
                  </a:lnTo>
                  <a:lnTo>
                    <a:pt x="5672" y="47061"/>
                  </a:lnTo>
                  <a:lnTo>
                    <a:pt x="5987" y="45722"/>
                  </a:lnTo>
                  <a:lnTo>
                    <a:pt x="5987" y="45604"/>
                  </a:lnTo>
                  <a:lnTo>
                    <a:pt x="5947" y="45486"/>
                  </a:lnTo>
                  <a:lnTo>
                    <a:pt x="5869" y="45407"/>
                  </a:lnTo>
                  <a:lnTo>
                    <a:pt x="5751" y="45329"/>
                  </a:lnTo>
                  <a:close/>
                  <a:moveTo>
                    <a:pt x="20204" y="46628"/>
                  </a:moveTo>
                  <a:lnTo>
                    <a:pt x="20085" y="46668"/>
                  </a:lnTo>
                  <a:lnTo>
                    <a:pt x="19967" y="46707"/>
                  </a:lnTo>
                  <a:lnTo>
                    <a:pt x="19889" y="46825"/>
                  </a:lnTo>
                  <a:lnTo>
                    <a:pt x="19219" y="47967"/>
                  </a:lnTo>
                  <a:lnTo>
                    <a:pt x="19180" y="48085"/>
                  </a:lnTo>
                  <a:lnTo>
                    <a:pt x="19180" y="48243"/>
                  </a:lnTo>
                  <a:lnTo>
                    <a:pt x="19219" y="48361"/>
                  </a:lnTo>
                  <a:lnTo>
                    <a:pt x="19337" y="48440"/>
                  </a:lnTo>
                  <a:lnTo>
                    <a:pt x="19495" y="48479"/>
                  </a:lnTo>
                  <a:lnTo>
                    <a:pt x="19652" y="48440"/>
                  </a:lnTo>
                  <a:lnTo>
                    <a:pt x="19731" y="48400"/>
                  </a:lnTo>
                  <a:lnTo>
                    <a:pt x="19810" y="48322"/>
                  </a:lnTo>
                  <a:lnTo>
                    <a:pt x="20440" y="47140"/>
                  </a:lnTo>
                  <a:lnTo>
                    <a:pt x="20479" y="47022"/>
                  </a:lnTo>
                  <a:lnTo>
                    <a:pt x="20479" y="46904"/>
                  </a:lnTo>
                  <a:lnTo>
                    <a:pt x="20440" y="46786"/>
                  </a:lnTo>
                  <a:lnTo>
                    <a:pt x="20322" y="46668"/>
                  </a:lnTo>
                  <a:lnTo>
                    <a:pt x="20204" y="46628"/>
                  </a:lnTo>
                  <a:close/>
                  <a:moveTo>
                    <a:pt x="5002" y="47967"/>
                  </a:moveTo>
                  <a:lnTo>
                    <a:pt x="4884" y="48007"/>
                  </a:lnTo>
                  <a:lnTo>
                    <a:pt x="4805" y="48085"/>
                  </a:lnTo>
                  <a:lnTo>
                    <a:pt x="4727" y="48203"/>
                  </a:lnTo>
                  <a:lnTo>
                    <a:pt x="4412" y="49503"/>
                  </a:lnTo>
                  <a:lnTo>
                    <a:pt x="4412" y="49661"/>
                  </a:lnTo>
                  <a:lnTo>
                    <a:pt x="4490" y="49779"/>
                  </a:lnTo>
                  <a:lnTo>
                    <a:pt x="4569" y="49857"/>
                  </a:lnTo>
                  <a:lnTo>
                    <a:pt x="4687" y="49897"/>
                  </a:lnTo>
                  <a:lnTo>
                    <a:pt x="4766" y="49936"/>
                  </a:lnTo>
                  <a:lnTo>
                    <a:pt x="4884" y="49897"/>
                  </a:lnTo>
                  <a:lnTo>
                    <a:pt x="4963" y="49857"/>
                  </a:lnTo>
                  <a:lnTo>
                    <a:pt x="5042" y="49779"/>
                  </a:lnTo>
                  <a:lnTo>
                    <a:pt x="5081" y="49661"/>
                  </a:lnTo>
                  <a:lnTo>
                    <a:pt x="5396" y="48361"/>
                  </a:lnTo>
                  <a:lnTo>
                    <a:pt x="5396" y="48203"/>
                  </a:lnTo>
                  <a:lnTo>
                    <a:pt x="5357" y="48085"/>
                  </a:lnTo>
                  <a:lnTo>
                    <a:pt x="5239" y="48007"/>
                  </a:lnTo>
                  <a:lnTo>
                    <a:pt x="5120" y="47967"/>
                  </a:lnTo>
                  <a:close/>
                  <a:moveTo>
                    <a:pt x="18746" y="48991"/>
                  </a:moveTo>
                  <a:lnTo>
                    <a:pt x="18628" y="49030"/>
                  </a:lnTo>
                  <a:lnTo>
                    <a:pt x="18550" y="49149"/>
                  </a:lnTo>
                  <a:lnTo>
                    <a:pt x="17880" y="50291"/>
                  </a:lnTo>
                  <a:lnTo>
                    <a:pt x="17841" y="50448"/>
                  </a:lnTo>
                  <a:lnTo>
                    <a:pt x="17841" y="50566"/>
                  </a:lnTo>
                  <a:lnTo>
                    <a:pt x="17919" y="50685"/>
                  </a:lnTo>
                  <a:lnTo>
                    <a:pt x="17998" y="50763"/>
                  </a:lnTo>
                  <a:lnTo>
                    <a:pt x="18156" y="50803"/>
                  </a:lnTo>
                  <a:lnTo>
                    <a:pt x="18353" y="50763"/>
                  </a:lnTo>
                  <a:lnTo>
                    <a:pt x="18392" y="50724"/>
                  </a:lnTo>
                  <a:lnTo>
                    <a:pt x="18471" y="50645"/>
                  </a:lnTo>
                  <a:lnTo>
                    <a:pt x="19140" y="49464"/>
                  </a:lnTo>
                  <a:lnTo>
                    <a:pt x="19180" y="49346"/>
                  </a:lnTo>
                  <a:lnTo>
                    <a:pt x="19140" y="49227"/>
                  </a:lnTo>
                  <a:lnTo>
                    <a:pt x="19101" y="49109"/>
                  </a:lnTo>
                  <a:lnTo>
                    <a:pt x="18983" y="49030"/>
                  </a:lnTo>
                  <a:lnTo>
                    <a:pt x="18865" y="48991"/>
                  </a:lnTo>
                  <a:close/>
                  <a:moveTo>
                    <a:pt x="4412" y="50566"/>
                  </a:moveTo>
                  <a:lnTo>
                    <a:pt x="4293" y="50606"/>
                  </a:lnTo>
                  <a:lnTo>
                    <a:pt x="4175" y="50685"/>
                  </a:lnTo>
                  <a:lnTo>
                    <a:pt x="4136" y="50803"/>
                  </a:lnTo>
                  <a:lnTo>
                    <a:pt x="3821" y="52142"/>
                  </a:lnTo>
                  <a:lnTo>
                    <a:pt x="3821" y="52260"/>
                  </a:lnTo>
                  <a:lnTo>
                    <a:pt x="3860" y="52378"/>
                  </a:lnTo>
                  <a:lnTo>
                    <a:pt x="3939" y="52457"/>
                  </a:lnTo>
                  <a:lnTo>
                    <a:pt x="4097" y="52535"/>
                  </a:lnTo>
                  <a:lnTo>
                    <a:pt x="4254" y="52535"/>
                  </a:lnTo>
                  <a:lnTo>
                    <a:pt x="4372" y="52457"/>
                  </a:lnTo>
                  <a:lnTo>
                    <a:pt x="4451" y="52378"/>
                  </a:lnTo>
                  <a:lnTo>
                    <a:pt x="4490" y="52260"/>
                  </a:lnTo>
                  <a:lnTo>
                    <a:pt x="4766" y="50960"/>
                  </a:lnTo>
                  <a:lnTo>
                    <a:pt x="4766" y="50842"/>
                  </a:lnTo>
                  <a:lnTo>
                    <a:pt x="4727" y="50724"/>
                  </a:lnTo>
                  <a:lnTo>
                    <a:pt x="4648" y="50606"/>
                  </a:lnTo>
                  <a:lnTo>
                    <a:pt x="4530" y="50566"/>
                  </a:lnTo>
                  <a:close/>
                  <a:moveTo>
                    <a:pt x="17408" y="51315"/>
                  </a:moveTo>
                  <a:lnTo>
                    <a:pt x="17289" y="51393"/>
                  </a:lnTo>
                  <a:lnTo>
                    <a:pt x="17211" y="51472"/>
                  </a:lnTo>
                  <a:lnTo>
                    <a:pt x="16541" y="52654"/>
                  </a:lnTo>
                  <a:lnTo>
                    <a:pt x="16502" y="52772"/>
                  </a:lnTo>
                  <a:lnTo>
                    <a:pt x="16502" y="52890"/>
                  </a:lnTo>
                  <a:lnTo>
                    <a:pt x="16580" y="53008"/>
                  </a:lnTo>
                  <a:lnTo>
                    <a:pt x="16659" y="53087"/>
                  </a:lnTo>
                  <a:lnTo>
                    <a:pt x="16856" y="53126"/>
                  </a:lnTo>
                  <a:lnTo>
                    <a:pt x="17014" y="53087"/>
                  </a:lnTo>
                  <a:lnTo>
                    <a:pt x="17092" y="53047"/>
                  </a:lnTo>
                  <a:lnTo>
                    <a:pt x="17132" y="52969"/>
                  </a:lnTo>
                  <a:lnTo>
                    <a:pt x="17801" y="51827"/>
                  </a:lnTo>
                  <a:lnTo>
                    <a:pt x="17841" y="51669"/>
                  </a:lnTo>
                  <a:lnTo>
                    <a:pt x="17841" y="51551"/>
                  </a:lnTo>
                  <a:lnTo>
                    <a:pt x="17762" y="51433"/>
                  </a:lnTo>
                  <a:lnTo>
                    <a:pt x="17683" y="51354"/>
                  </a:lnTo>
                  <a:lnTo>
                    <a:pt x="17526" y="51315"/>
                  </a:lnTo>
                  <a:close/>
                  <a:moveTo>
                    <a:pt x="3781" y="53166"/>
                  </a:moveTo>
                  <a:lnTo>
                    <a:pt x="3663" y="53244"/>
                  </a:lnTo>
                  <a:lnTo>
                    <a:pt x="3585" y="53323"/>
                  </a:lnTo>
                  <a:lnTo>
                    <a:pt x="3506" y="53441"/>
                  </a:lnTo>
                  <a:lnTo>
                    <a:pt x="3230" y="54741"/>
                  </a:lnTo>
                  <a:lnTo>
                    <a:pt x="3230" y="54859"/>
                  </a:lnTo>
                  <a:lnTo>
                    <a:pt x="3269" y="55016"/>
                  </a:lnTo>
                  <a:lnTo>
                    <a:pt x="3348" y="55095"/>
                  </a:lnTo>
                  <a:lnTo>
                    <a:pt x="3466" y="55135"/>
                  </a:lnTo>
                  <a:lnTo>
                    <a:pt x="3545" y="55174"/>
                  </a:lnTo>
                  <a:lnTo>
                    <a:pt x="3663" y="55135"/>
                  </a:lnTo>
                  <a:lnTo>
                    <a:pt x="3742" y="55095"/>
                  </a:lnTo>
                  <a:lnTo>
                    <a:pt x="3821" y="55016"/>
                  </a:lnTo>
                  <a:lnTo>
                    <a:pt x="3860" y="54898"/>
                  </a:lnTo>
                  <a:lnTo>
                    <a:pt x="4175" y="53599"/>
                  </a:lnTo>
                  <a:lnTo>
                    <a:pt x="4175" y="53441"/>
                  </a:lnTo>
                  <a:lnTo>
                    <a:pt x="4136" y="53323"/>
                  </a:lnTo>
                  <a:lnTo>
                    <a:pt x="4057" y="53244"/>
                  </a:lnTo>
                  <a:lnTo>
                    <a:pt x="3939" y="53166"/>
                  </a:lnTo>
                  <a:close/>
                  <a:moveTo>
                    <a:pt x="16069" y="53638"/>
                  </a:moveTo>
                  <a:lnTo>
                    <a:pt x="15990" y="53717"/>
                  </a:lnTo>
                  <a:lnTo>
                    <a:pt x="15872" y="53796"/>
                  </a:lnTo>
                  <a:lnTo>
                    <a:pt x="15202" y="54977"/>
                  </a:lnTo>
                  <a:lnTo>
                    <a:pt x="15163" y="55095"/>
                  </a:lnTo>
                  <a:lnTo>
                    <a:pt x="15202" y="55213"/>
                  </a:lnTo>
                  <a:lnTo>
                    <a:pt x="15242" y="55332"/>
                  </a:lnTo>
                  <a:lnTo>
                    <a:pt x="15360" y="55450"/>
                  </a:lnTo>
                  <a:lnTo>
                    <a:pt x="15517" y="55489"/>
                  </a:lnTo>
                  <a:lnTo>
                    <a:pt x="15675" y="55450"/>
                  </a:lnTo>
                  <a:lnTo>
                    <a:pt x="15753" y="55371"/>
                  </a:lnTo>
                  <a:lnTo>
                    <a:pt x="15793" y="55292"/>
                  </a:lnTo>
                  <a:lnTo>
                    <a:pt x="16462" y="54150"/>
                  </a:lnTo>
                  <a:lnTo>
                    <a:pt x="16502" y="54032"/>
                  </a:lnTo>
                  <a:lnTo>
                    <a:pt x="16502" y="53874"/>
                  </a:lnTo>
                  <a:lnTo>
                    <a:pt x="16423" y="53756"/>
                  </a:lnTo>
                  <a:lnTo>
                    <a:pt x="16344" y="53678"/>
                  </a:lnTo>
                  <a:lnTo>
                    <a:pt x="16226" y="53638"/>
                  </a:lnTo>
                  <a:close/>
                  <a:moveTo>
                    <a:pt x="3191" y="55804"/>
                  </a:moveTo>
                  <a:lnTo>
                    <a:pt x="3073" y="55844"/>
                  </a:lnTo>
                  <a:lnTo>
                    <a:pt x="2994" y="55922"/>
                  </a:lnTo>
                  <a:lnTo>
                    <a:pt x="2915" y="56040"/>
                  </a:lnTo>
                  <a:lnTo>
                    <a:pt x="2600" y="57379"/>
                  </a:lnTo>
                  <a:lnTo>
                    <a:pt x="2600" y="57498"/>
                  </a:lnTo>
                  <a:lnTo>
                    <a:pt x="2679" y="57616"/>
                  </a:lnTo>
                  <a:lnTo>
                    <a:pt x="2758" y="57694"/>
                  </a:lnTo>
                  <a:lnTo>
                    <a:pt x="2876" y="57773"/>
                  </a:lnTo>
                  <a:lnTo>
                    <a:pt x="2954" y="57773"/>
                  </a:lnTo>
                  <a:lnTo>
                    <a:pt x="3073" y="57734"/>
                  </a:lnTo>
                  <a:lnTo>
                    <a:pt x="3151" y="57694"/>
                  </a:lnTo>
                  <a:lnTo>
                    <a:pt x="3230" y="57616"/>
                  </a:lnTo>
                  <a:lnTo>
                    <a:pt x="3269" y="57498"/>
                  </a:lnTo>
                  <a:lnTo>
                    <a:pt x="3585" y="56198"/>
                  </a:lnTo>
                  <a:lnTo>
                    <a:pt x="3585" y="56080"/>
                  </a:lnTo>
                  <a:lnTo>
                    <a:pt x="3545" y="55962"/>
                  </a:lnTo>
                  <a:lnTo>
                    <a:pt x="3427" y="55844"/>
                  </a:lnTo>
                  <a:lnTo>
                    <a:pt x="3309" y="55804"/>
                  </a:lnTo>
                  <a:close/>
                  <a:moveTo>
                    <a:pt x="14887" y="55962"/>
                  </a:moveTo>
                  <a:lnTo>
                    <a:pt x="14769" y="56001"/>
                  </a:lnTo>
                  <a:lnTo>
                    <a:pt x="14651" y="56040"/>
                  </a:lnTo>
                  <a:lnTo>
                    <a:pt x="14572" y="56159"/>
                  </a:lnTo>
                  <a:lnTo>
                    <a:pt x="13903" y="57301"/>
                  </a:lnTo>
                  <a:lnTo>
                    <a:pt x="13863" y="57419"/>
                  </a:lnTo>
                  <a:lnTo>
                    <a:pt x="13863" y="57576"/>
                  </a:lnTo>
                  <a:lnTo>
                    <a:pt x="13903" y="57694"/>
                  </a:lnTo>
                  <a:lnTo>
                    <a:pt x="14021" y="57773"/>
                  </a:lnTo>
                  <a:lnTo>
                    <a:pt x="14178" y="57813"/>
                  </a:lnTo>
                  <a:lnTo>
                    <a:pt x="14336" y="57773"/>
                  </a:lnTo>
                  <a:lnTo>
                    <a:pt x="14414" y="57694"/>
                  </a:lnTo>
                  <a:lnTo>
                    <a:pt x="14454" y="57655"/>
                  </a:lnTo>
                  <a:lnTo>
                    <a:pt x="15123" y="56474"/>
                  </a:lnTo>
                  <a:lnTo>
                    <a:pt x="15163" y="56355"/>
                  </a:lnTo>
                  <a:lnTo>
                    <a:pt x="15163" y="56237"/>
                  </a:lnTo>
                  <a:lnTo>
                    <a:pt x="15123" y="56119"/>
                  </a:lnTo>
                  <a:lnTo>
                    <a:pt x="15005" y="56001"/>
                  </a:lnTo>
                  <a:lnTo>
                    <a:pt x="14887" y="55962"/>
                  </a:lnTo>
                  <a:close/>
                  <a:moveTo>
                    <a:pt x="13430" y="58325"/>
                  </a:moveTo>
                  <a:lnTo>
                    <a:pt x="13312" y="58364"/>
                  </a:lnTo>
                  <a:lnTo>
                    <a:pt x="13233" y="58482"/>
                  </a:lnTo>
                  <a:lnTo>
                    <a:pt x="12564" y="59624"/>
                  </a:lnTo>
                  <a:lnTo>
                    <a:pt x="12524" y="59782"/>
                  </a:lnTo>
                  <a:lnTo>
                    <a:pt x="12524" y="59900"/>
                  </a:lnTo>
                  <a:lnTo>
                    <a:pt x="12603" y="60018"/>
                  </a:lnTo>
                  <a:lnTo>
                    <a:pt x="12682" y="60097"/>
                  </a:lnTo>
                  <a:lnTo>
                    <a:pt x="12839" y="60136"/>
                  </a:lnTo>
                  <a:lnTo>
                    <a:pt x="13036" y="60097"/>
                  </a:lnTo>
                  <a:lnTo>
                    <a:pt x="13076" y="60057"/>
                  </a:lnTo>
                  <a:lnTo>
                    <a:pt x="13154" y="59979"/>
                  </a:lnTo>
                  <a:lnTo>
                    <a:pt x="13824" y="58797"/>
                  </a:lnTo>
                  <a:lnTo>
                    <a:pt x="13863" y="58679"/>
                  </a:lnTo>
                  <a:lnTo>
                    <a:pt x="13824" y="58561"/>
                  </a:lnTo>
                  <a:lnTo>
                    <a:pt x="13784" y="58443"/>
                  </a:lnTo>
                  <a:lnTo>
                    <a:pt x="13666" y="58364"/>
                  </a:lnTo>
                  <a:lnTo>
                    <a:pt x="13548" y="58325"/>
                  </a:lnTo>
                  <a:close/>
                  <a:moveTo>
                    <a:pt x="2600" y="58403"/>
                  </a:moveTo>
                  <a:lnTo>
                    <a:pt x="2482" y="58443"/>
                  </a:lnTo>
                  <a:lnTo>
                    <a:pt x="2364" y="58561"/>
                  </a:lnTo>
                  <a:lnTo>
                    <a:pt x="2324" y="58679"/>
                  </a:lnTo>
                  <a:lnTo>
                    <a:pt x="2009" y="59979"/>
                  </a:lnTo>
                  <a:lnTo>
                    <a:pt x="2009" y="60097"/>
                  </a:lnTo>
                  <a:lnTo>
                    <a:pt x="2049" y="60215"/>
                  </a:lnTo>
                  <a:lnTo>
                    <a:pt x="2127" y="60333"/>
                  </a:lnTo>
                  <a:lnTo>
                    <a:pt x="2285" y="60372"/>
                  </a:lnTo>
                  <a:lnTo>
                    <a:pt x="2442" y="60372"/>
                  </a:lnTo>
                  <a:lnTo>
                    <a:pt x="2561" y="60333"/>
                  </a:lnTo>
                  <a:lnTo>
                    <a:pt x="2639" y="60215"/>
                  </a:lnTo>
                  <a:lnTo>
                    <a:pt x="2679" y="60136"/>
                  </a:lnTo>
                  <a:lnTo>
                    <a:pt x="2954" y="58837"/>
                  </a:lnTo>
                  <a:lnTo>
                    <a:pt x="2994" y="58679"/>
                  </a:lnTo>
                  <a:lnTo>
                    <a:pt x="2915" y="58561"/>
                  </a:lnTo>
                  <a:lnTo>
                    <a:pt x="2836" y="58482"/>
                  </a:lnTo>
                  <a:lnTo>
                    <a:pt x="2718" y="58403"/>
                  </a:lnTo>
                  <a:close/>
                  <a:moveTo>
                    <a:pt x="12091" y="60648"/>
                  </a:moveTo>
                  <a:lnTo>
                    <a:pt x="11973" y="60687"/>
                  </a:lnTo>
                  <a:lnTo>
                    <a:pt x="11894" y="60806"/>
                  </a:lnTo>
                  <a:lnTo>
                    <a:pt x="11225" y="61948"/>
                  </a:lnTo>
                  <a:lnTo>
                    <a:pt x="11185" y="62066"/>
                  </a:lnTo>
                  <a:lnTo>
                    <a:pt x="11185" y="62223"/>
                  </a:lnTo>
                  <a:lnTo>
                    <a:pt x="11264" y="62341"/>
                  </a:lnTo>
                  <a:lnTo>
                    <a:pt x="11343" y="62420"/>
                  </a:lnTo>
                  <a:lnTo>
                    <a:pt x="11421" y="62460"/>
                  </a:lnTo>
                  <a:lnTo>
                    <a:pt x="11500" y="62460"/>
                  </a:lnTo>
                  <a:lnTo>
                    <a:pt x="11697" y="62420"/>
                  </a:lnTo>
                  <a:lnTo>
                    <a:pt x="11815" y="62302"/>
                  </a:lnTo>
                  <a:lnTo>
                    <a:pt x="12485" y="61121"/>
                  </a:lnTo>
                  <a:lnTo>
                    <a:pt x="12524" y="61003"/>
                  </a:lnTo>
                  <a:lnTo>
                    <a:pt x="12524" y="60884"/>
                  </a:lnTo>
                  <a:lnTo>
                    <a:pt x="12445" y="60766"/>
                  </a:lnTo>
                  <a:lnTo>
                    <a:pt x="12367" y="60687"/>
                  </a:lnTo>
                  <a:lnTo>
                    <a:pt x="12209" y="60648"/>
                  </a:lnTo>
                  <a:close/>
                  <a:moveTo>
                    <a:pt x="1970" y="61042"/>
                  </a:moveTo>
                  <a:lnTo>
                    <a:pt x="1852" y="61081"/>
                  </a:lnTo>
                  <a:lnTo>
                    <a:pt x="1773" y="61160"/>
                  </a:lnTo>
                  <a:lnTo>
                    <a:pt x="1694" y="61278"/>
                  </a:lnTo>
                  <a:lnTo>
                    <a:pt x="1419" y="62578"/>
                  </a:lnTo>
                  <a:lnTo>
                    <a:pt x="1419" y="62735"/>
                  </a:lnTo>
                  <a:lnTo>
                    <a:pt x="1458" y="62853"/>
                  </a:lnTo>
                  <a:lnTo>
                    <a:pt x="1537" y="62932"/>
                  </a:lnTo>
                  <a:lnTo>
                    <a:pt x="1655" y="63011"/>
                  </a:lnTo>
                  <a:lnTo>
                    <a:pt x="1734" y="63011"/>
                  </a:lnTo>
                  <a:lnTo>
                    <a:pt x="1852" y="62972"/>
                  </a:lnTo>
                  <a:lnTo>
                    <a:pt x="1931" y="62932"/>
                  </a:lnTo>
                  <a:lnTo>
                    <a:pt x="2009" y="62853"/>
                  </a:lnTo>
                  <a:lnTo>
                    <a:pt x="2049" y="62735"/>
                  </a:lnTo>
                  <a:lnTo>
                    <a:pt x="2364" y="61436"/>
                  </a:lnTo>
                  <a:lnTo>
                    <a:pt x="2364" y="61318"/>
                  </a:lnTo>
                  <a:lnTo>
                    <a:pt x="2324" y="61199"/>
                  </a:lnTo>
                  <a:lnTo>
                    <a:pt x="2246" y="61081"/>
                  </a:lnTo>
                  <a:lnTo>
                    <a:pt x="2127" y="61042"/>
                  </a:lnTo>
                  <a:close/>
                  <a:moveTo>
                    <a:pt x="10516" y="62735"/>
                  </a:moveTo>
                  <a:lnTo>
                    <a:pt x="10398" y="62775"/>
                  </a:lnTo>
                  <a:lnTo>
                    <a:pt x="9256" y="63484"/>
                  </a:lnTo>
                  <a:lnTo>
                    <a:pt x="9137" y="63562"/>
                  </a:lnTo>
                  <a:lnTo>
                    <a:pt x="9098" y="63680"/>
                  </a:lnTo>
                  <a:lnTo>
                    <a:pt x="9098" y="63799"/>
                  </a:lnTo>
                  <a:lnTo>
                    <a:pt x="9137" y="63956"/>
                  </a:lnTo>
                  <a:lnTo>
                    <a:pt x="9256" y="64074"/>
                  </a:lnTo>
                  <a:lnTo>
                    <a:pt x="9413" y="64114"/>
                  </a:lnTo>
                  <a:lnTo>
                    <a:pt x="9492" y="64074"/>
                  </a:lnTo>
                  <a:lnTo>
                    <a:pt x="9610" y="64035"/>
                  </a:lnTo>
                  <a:lnTo>
                    <a:pt x="10752" y="63326"/>
                  </a:lnTo>
                  <a:lnTo>
                    <a:pt x="10831" y="63247"/>
                  </a:lnTo>
                  <a:lnTo>
                    <a:pt x="10870" y="63129"/>
                  </a:lnTo>
                  <a:lnTo>
                    <a:pt x="10910" y="63011"/>
                  </a:lnTo>
                  <a:lnTo>
                    <a:pt x="10831" y="62893"/>
                  </a:lnTo>
                  <a:lnTo>
                    <a:pt x="10752" y="62775"/>
                  </a:lnTo>
                  <a:lnTo>
                    <a:pt x="10634" y="62735"/>
                  </a:lnTo>
                  <a:close/>
                  <a:moveTo>
                    <a:pt x="8232" y="64153"/>
                  </a:moveTo>
                  <a:lnTo>
                    <a:pt x="8113" y="64192"/>
                  </a:lnTo>
                  <a:lnTo>
                    <a:pt x="6971" y="64901"/>
                  </a:lnTo>
                  <a:lnTo>
                    <a:pt x="6853" y="64980"/>
                  </a:lnTo>
                  <a:lnTo>
                    <a:pt x="6814" y="65098"/>
                  </a:lnTo>
                  <a:lnTo>
                    <a:pt x="6814" y="65216"/>
                  </a:lnTo>
                  <a:lnTo>
                    <a:pt x="6853" y="65335"/>
                  </a:lnTo>
                  <a:lnTo>
                    <a:pt x="6971" y="65453"/>
                  </a:lnTo>
                  <a:lnTo>
                    <a:pt x="7129" y="65492"/>
                  </a:lnTo>
                  <a:lnTo>
                    <a:pt x="7208" y="65492"/>
                  </a:lnTo>
                  <a:lnTo>
                    <a:pt x="7326" y="65453"/>
                  </a:lnTo>
                  <a:lnTo>
                    <a:pt x="8468" y="64744"/>
                  </a:lnTo>
                  <a:lnTo>
                    <a:pt x="8547" y="64665"/>
                  </a:lnTo>
                  <a:lnTo>
                    <a:pt x="8586" y="64547"/>
                  </a:lnTo>
                  <a:lnTo>
                    <a:pt x="8586" y="64429"/>
                  </a:lnTo>
                  <a:lnTo>
                    <a:pt x="8547" y="64271"/>
                  </a:lnTo>
                  <a:lnTo>
                    <a:pt x="8468" y="64192"/>
                  </a:lnTo>
                  <a:lnTo>
                    <a:pt x="8350" y="64153"/>
                  </a:lnTo>
                  <a:close/>
                  <a:moveTo>
                    <a:pt x="1537" y="63641"/>
                  </a:moveTo>
                  <a:lnTo>
                    <a:pt x="1419" y="63680"/>
                  </a:lnTo>
                  <a:lnTo>
                    <a:pt x="1300" y="63759"/>
                  </a:lnTo>
                  <a:lnTo>
                    <a:pt x="1222" y="63877"/>
                  </a:lnTo>
                  <a:lnTo>
                    <a:pt x="1222" y="64035"/>
                  </a:lnTo>
                  <a:lnTo>
                    <a:pt x="1261" y="64389"/>
                  </a:lnTo>
                  <a:lnTo>
                    <a:pt x="1379" y="64744"/>
                  </a:lnTo>
                  <a:lnTo>
                    <a:pt x="1497" y="65098"/>
                  </a:lnTo>
                  <a:lnTo>
                    <a:pt x="1694" y="65453"/>
                  </a:lnTo>
                  <a:lnTo>
                    <a:pt x="1812" y="65531"/>
                  </a:lnTo>
                  <a:lnTo>
                    <a:pt x="1970" y="65571"/>
                  </a:lnTo>
                  <a:lnTo>
                    <a:pt x="2049" y="65571"/>
                  </a:lnTo>
                  <a:lnTo>
                    <a:pt x="2167" y="65531"/>
                  </a:lnTo>
                  <a:lnTo>
                    <a:pt x="2246" y="65453"/>
                  </a:lnTo>
                  <a:lnTo>
                    <a:pt x="2285" y="65335"/>
                  </a:lnTo>
                  <a:lnTo>
                    <a:pt x="2324" y="65177"/>
                  </a:lnTo>
                  <a:lnTo>
                    <a:pt x="2246" y="65059"/>
                  </a:lnTo>
                  <a:lnTo>
                    <a:pt x="2127" y="64823"/>
                  </a:lnTo>
                  <a:lnTo>
                    <a:pt x="2009" y="64547"/>
                  </a:lnTo>
                  <a:lnTo>
                    <a:pt x="1931" y="64271"/>
                  </a:lnTo>
                  <a:lnTo>
                    <a:pt x="1891" y="63956"/>
                  </a:lnTo>
                  <a:lnTo>
                    <a:pt x="1852" y="63838"/>
                  </a:lnTo>
                  <a:lnTo>
                    <a:pt x="1773" y="63720"/>
                  </a:lnTo>
                  <a:lnTo>
                    <a:pt x="1655" y="63680"/>
                  </a:lnTo>
                  <a:lnTo>
                    <a:pt x="1537" y="63641"/>
                  </a:lnTo>
                  <a:close/>
                  <a:moveTo>
                    <a:pt x="5947" y="65531"/>
                  </a:moveTo>
                  <a:lnTo>
                    <a:pt x="5829" y="65571"/>
                  </a:lnTo>
                  <a:lnTo>
                    <a:pt x="5475" y="65807"/>
                  </a:lnTo>
                  <a:lnTo>
                    <a:pt x="5081" y="66004"/>
                  </a:lnTo>
                  <a:lnTo>
                    <a:pt x="4727" y="66083"/>
                  </a:lnTo>
                  <a:lnTo>
                    <a:pt x="4569" y="66162"/>
                  </a:lnTo>
                  <a:lnTo>
                    <a:pt x="4490" y="66280"/>
                  </a:lnTo>
                  <a:lnTo>
                    <a:pt x="4372" y="66162"/>
                  </a:lnTo>
                  <a:lnTo>
                    <a:pt x="4215" y="66162"/>
                  </a:lnTo>
                  <a:lnTo>
                    <a:pt x="3939" y="66122"/>
                  </a:lnTo>
                  <a:lnTo>
                    <a:pt x="3663" y="66083"/>
                  </a:lnTo>
                  <a:lnTo>
                    <a:pt x="3388" y="66004"/>
                  </a:lnTo>
                  <a:lnTo>
                    <a:pt x="3112" y="65846"/>
                  </a:lnTo>
                  <a:lnTo>
                    <a:pt x="2994" y="65807"/>
                  </a:lnTo>
                  <a:lnTo>
                    <a:pt x="2836" y="65846"/>
                  </a:lnTo>
                  <a:lnTo>
                    <a:pt x="2718" y="65886"/>
                  </a:lnTo>
                  <a:lnTo>
                    <a:pt x="2639" y="66004"/>
                  </a:lnTo>
                  <a:lnTo>
                    <a:pt x="2600" y="66122"/>
                  </a:lnTo>
                  <a:lnTo>
                    <a:pt x="2639" y="66240"/>
                  </a:lnTo>
                  <a:lnTo>
                    <a:pt x="2679" y="66358"/>
                  </a:lnTo>
                  <a:lnTo>
                    <a:pt x="2797" y="66437"/>
                  </a:lnTo>
                  <a:lnTo>
                    <a:pt x="3112" y="66595"/>
                  </a:lnTo>
                  <a:lnTo>
                    <a:pt x="3466" y="66713"/>
                  </a:lnTo>
                  <a:lnTo>
                    <a:pt x="3860" y="66792"/>
                  </a:lnTo>
                  <a:lnTo>
                    <a:pt x="4215" y="66831"/>
                  </a:lnTo>
                  <a:lnTo>
                    <a:pt x="4333" y="66792"/>
                  </a:lnTo>
                  <a:lnTo>
                    <a:pt x="4412" y="66792"/>
                  </a:lnTo>
                  <a:lnTo>
                    <a:pt x="4530" y="66634"/>
                  </a:lnTo>
                  <a:lnTo>
                    <a:pt x="4648" y="66752"/>
                  </a:lnTo>
                  <a:lnTo>
                    <a:pt x="4845" y="66752"/>
                  </a:lnTo>
                  <a:lnTo>
                    <a:pt x="5357" y="66595"/>
                  </a:lnTo>
                  <a:lnTo>
                    <a:pt x="5829" y="66358"/>
                  </a:lnTo>
                  <a:lnTo>
                    <a:pt x="6144" y="66162"/>
                  </a:lnTo>
                  <a:lnTo>
                    <a:pt x="6263" y="66083"/>
                  </a:lnTo>
                  <a:lnTo>
                    <a:pt x="6302" y="65965"/>
                  </a:lnTo>
                  <a:lnTo>
                    <a:pt x="6302" y="65807"/>
                  </a:lnTo>
                  <a:lnTo>
                    <a:pt x="6263" y="65689"/>
                  </a:lnTo>
                  <a:lnTo>
                    <a:pt x="6184" y="65610"/>
                  </a:lnTo>
                  <a:lnTo>
                    <a:pt x="6066" y="65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7" name="Google Shape;2738;p27">
              <a:extLst>
                <a:ext uri="{FF2B5EF4-FFF2-40B4-BE49-F238E27FC236}">
                  <a16:creationId xmlns:a16="http://schemas.microsoft.com/office/drawing/2014/main" id="{FBADFC32-5A0B-4770-8DD9-2D918CD66883}"/>
                </a:ext>
              </a:extLst>
            </p:cNvPr>
            <p:cNvSpPr/>
            <p:nvPr/>
          </p:nvSpPr>
          <p:spPr>
            <a:xfrm>
              <a:off x="7766902" y="3158607"/>
              <a:ext cx="389610" cy="920182"/>
            </a:xfrm>
            <a:custGeom>
              <a:avLst/>
              <a:gdLst/>
              <a:ahLst/>
              <a:cxnLst/>
              <a:rect l="l" t="t" r="r" b="b"/>
              <a:pathLst>
                <a:path w="24812" h="58601" extrusionOk="0">
                  <a:moveTo>
                    <a:pt x="10082" y="1"/>
                  </a:moveTo>
                  <a:lnTo>
                    <a:pt x="4963" y="4018"/>
                  </a:lnTo>
                  <a:lnTo>
                    <a:pt x="4529" y="7798"/>
                  </a:lnTo>
                  <a:lnTo>
                    <a:pt x="4057" y="11540"/>
                  </a:lnTo>
                  <a:lnTo>
                    <a:pt x="3506" y="15281"/>
                  </a:lnTo>
                  <a:lnTo>
                    <a:pt x="2915" y="19022"/>
                  </a:lnTo>
                  <a:lnTo>
                    <a:pt x="2285" y="22764"/>
                  </a:lnTo>
                  <a:lnTo>
                    <a:pt x="1576" y="26505"/>
                  </a:lnTo>
                  <a:lnTo>
                    <a:pt x="828" y="30207"/>
                  </a:lnTo>
                  <a:lnTo>
                    <a:pt x="1" y="33909"/>
                  </a:lnTo>
                  <a:lnTo>
                    <a:pt x="1" y="33909"/>
                  </a:lnTo>
                  <a:lnTo>
                    <a:pt x="985" y="33712"/>
                  </a:lnTo>
                  <a:lnTo>
                    <a:pt x="2167" y="33436"/>
                  </a:lnTo>
                  <a:lnTo>
                    <a:pt x="4608" y="32766"/>
                  </a:lnTo>
                  <a:lnTo>
                    <a:pt x="7483" y="31979"/>
                  </a:lnTo>
                  <a:lnTo>
                    <a:pt x="1340" y="58601"/>
                  </a:lnTo>
                  <a:lnTo>
                    <a:pt x="4845" y="56435"/>
                  </a:lnTo>
                  <a:lnTo>
                    <a:pt x="24811" y="21425"/>
                  </a:lnTo>
                  <a:lnTo>
                    <a:pt x="15674" y="21937"/>
                  </a:lnTo>
                  <a:lnTo>
                    <a:pt x="23669" y="3309"/>
                  </a:lnTo>
                  <a:lnTo>
                    <a:pt x="10082" y="1"/>
                  </a:lnTo>
                  <a:close/>
                </a:path>
              </a:pathLst>
            </a:custGeom>
            <a:solidFill>
              <a:srgbClr val="4C9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8" name="Google Shape;2739;p27">
              <a:extLst>
                <a:ext uri="{FF2B5EF4-FFF2-40B4-BE49-F238E27FC236}">
                  <a16:creationId xmlns:a16="http://schemas.microsoft.com/office/drawing/2014/main" id="{5FE57B59-58BA-4026-86DD-7EB11C6C400B}"/>
                </a:ext>
              </a:extLst>
            </p:cNvPr>
            <p:cNvSpPr/>
            <p:nvPr/>
          </p:nvSpPr>
          <p:spPr>
            <a:xfrm>
              <a:off x="7753305" y="3146862"/>
              <a:ext cx="421753" cy="954194"/>
            </a:xfrm>
            <a:custGeom>
              <a:avLst/>
              <a:gdLst/>
              <a:ahLst/>
              <a:cxnLst/>
              <a:rect l="l" t="t" r="r" b="b"/>
              <a:pathLst>
                <a:path w="26859" h="60767" extrusionOk="0">
                  <a:moveTo>
                    <a:pt x="10436" y="1970"/>
                  </a:moveTo>
                  <a:lnTo>
                    <a:pt x="6892" y="28828"/>
                  </a:lnTo>
                  <a:lnTo>
                    <a:pt x="1851" y="33318"/>
                  </a:lnTo>
                  <a:lnTo>
                    <a:pt x="2599" y="29852"/>
                  </a:lnTo>
                  <a:lnTo>
                    <a:pt x="3308" y="26347"/>
                  </a:lnTo>
                  <a:lnTo>
                    <a:pt x="3938" y="22803"/>
                  </a:lnTo>
                  <a:lnTo>
                    <a:pt x="4529" y="19298"/>
                  </a:lnTo>
                  <a:lnTo>
                    <a:pt x="5080" y="15753"/>
                  </a:lnTo>
                  <a:lnTo>
                    <a:pt x="5592" y="12209"/>
                  </a:lnTo>
                  <a:lnTo>
                    <a:pt x="6065" y="8665"/>
                  </a:lnTo>
                  <a:lnTo>
                    <a:pt x="6459" y="5120"/>
                  </a:lnTo>
                  <a:lnTo>
                    <a:pt x="10436" y="1970"/>
                  </a:lnTo>
                  <a:close/>
                  <a:moveTo>
                    <a:pt x="12287" y="28592"/>
                  </a:moveTo>
                  <a:lnTo>
                    <a:pt x="8704" y="31939"/>
                  </a:lnTo>
                  <a:lnTo>
                    <a:pt x="8152" y="32097"/>
                  </a:lnTo>
                  <a:lnTo>
                    <a:pt x="6262" y="32609"/>
                  </a:lnTo>
                  <a:lnTo>
                    <a:pt x="4490" y="33081"/>
                  </a:lnTo>
                  <a:lnTo>
                    <a:pt x="2560" y="33593"/>
                  </a:lnTo>
                  <a:lnTo>
                    <a:pt x="7325" y="29301"/>
                  </a:lnTo>
                  <a:lnTo>
                    <a:pt x="12287" y="28592"/>
                  </a:lnTo>
                  <a:close/>
                  <a:moveTo>
                    <a:pt x="11185" y="1497"/>
                  </a:moveTo>
                  <a:lnTo>
                    <a:pt x="23590" y="4530"/>
                  </a:lnTo>
                  <a:lnTo>
                    <a:pt x="15477" y="23393"/>
                  </a:lnTo>
                  <a:lnTo>
                    <a:pt x="15477" y="23393"/>
                  </a:lnTo>
                  <a:lnTo>
                    <a:pt x="24496" y="22921"/>
                  </a:lnTo>
                  <a:lnTo>
                    <a:pt x="7010" y="53599"/>
                  </a:lnTo>
                  <a:lnTo>
                    <a:pt x="13744" y="27686"/>
                  </a:lnTo>
                  <a:lnTo>
                    <a:pt x="13744" y="27686"/>
                  </a:lnTo>
                  <a:lnTo>
                    <a:pt x="7601" y="28592"/>
                  </a:lnTo>
                  <a:lnTo>
                    <a:pt x="11185" y="1497"/>
                  </a:lnTo>
                  <a:close/>
                  <a:moveTo>
                    <a:pt x="12681" y="29143"/>
                  </a:moveTo>
                  <a:lnTo>
                    <a:pt x="5711" y="55844"/>
                  </a:lnTo>
                  <a:lnTo>
                    <a:pt x="5199" y="56710"/>
                  </a:lnTo>
                  <a:lnTo>
                    <a:pt x="3230" y="57931"/>
                  </a:lnTo>
                  <a:lnTo>
                    <a:pt x="9097" y="32491"/>
                  </a:lnTo>
                  <a:lnTo>
                    <a:pt x="12681" y="29143"/>
                  </a:lnTo>
                  <a:close/>
                  <a:moveTo>
                    <a:pt x="10791" y="1"/>
                  </a:moveTo>
                  <a:lnTo>
                    <a:pt x="5159" y="4411"/>
                  </a:lnTo>
                  <a:lnTo>
                    <a:pt x="5159" y="4687"/>
                  </a:lnTo>
                  <a:lnTo>
                    <a:pt x="4726" y="8428"/>
                  </a:lnTo>
                  <a:lnTo>
                    <a:pt x="4253" y="12170"/>
                  </a:lnTo>
                  <a:lnTo>
                    <a:pt x="3702" y="15950"/>
                  </a:lnTo>
                  <a:lnTo>
                    <a:pt x="3111" y="19652"/>
                  </a:lnTo>
                  <a:lnTo>
                    <a:pt x="2481" y="23393"/>
                  </a:lnTo>
                  <a:lnTo>
                    <a:pt x="1772" y="27135"/>
                  </a:lnTo>
                  <a:lnTo>
                    <a:pt x="1024" y="30837"/>
                  </a:lnTo>
                  <a:lnTo>
                    <a:pt x="236" y="34499"/>
                  </a:lnTo>
                  <a:lnTo>
                    <a:pt x="0" y="35523"/>
                  </a:lnTo>
                  <a:lnTo>
                    <a:pt x="1024" y="35326"/>
                  </a:lnTo>
                  <a:lnTo>
                    <a:pt x="2481" y="34972"/>
                  </a:lnTo>
                  <a:lnTo>
                    <a:pt x="4214" y="34538"/>
                  </a:lnTo>
                  <a:lnTo>
                    <a:pt x="7443" y="33672"/>
                  </a:lnTo>
                  <a:lnTo>
                    <a:pt x="1182" y="60767"/>
                  </a:lnTo>
                  <a:lnTo>
                    <a:pt x="6223" y="57695"/>
                  </a:lnTo>
                  <a:lnTo>
                    <a:pt x="26858" y="21424"/>
                  </a:lnTo>
                  <a:lnTo>
                    <a:pt x="17564" y="21936"/>
                  </a:lnTo>
                  <a:lnTo>
                    <a:pt x="17564" y="21936"/>
                  </a:lnTo>
                  <a:lnTo>
                    <a:pt x="25480" y="3624"/>
                  </a:lnTo>
                  <a:lnTo>
                    <a:pt x="107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9" name="Google Shape;2740;p27">
              <a:extLst>
                <a:ext uri="{FF2B5EF4-FFF2-40B4-BE49-F238E27FC236}">
                  <a16:creationId xmlns:a16="http://schemas.microsoft.com/office/drawing/2014/main" id="{4C6E6768-A0F0-43E3-A3D6-A7BB0A1A3776}"/>
                </a:ext>
              </a:extLst>
            </p:cNvPr>
            <p:cNvSpPr/>
            <p:nvPr/>
          </p:nvSpPr>
          <p:spPr>
            <a:xfrm>
              <a:off x="7908491" y="3196336"/>
              <a:ext cx="73001" cy="298693"/>
            </a:xfrm>
            <a:custGeom>
              <a:avLst/>
              <a:gdLst/>
              <a:ahLst/>
              <a:cxnLst/>
              <a:rect l="l" t="t" r="r" b="b"/>
              <a:pathLst>
                <a:path w="4649" h="19022" extrusionOk="0">
                  <a:moveTo>
                    <a:pt x="3782" y="0"/>
                  </a:moveTo>
                  <a:lnTo>
                    <a:pt x="3624" y="40"/>
                  </a:lnTo>
                  <a:lnTo>
                    <a:pt x="3467" y="40"/>
                  </a:lnTo>
                  <a:lnTo>
                    <a:pt x="3270" y="118"/>
                  </a:lnTo>
                  <a:lnTo>
                    <a:pt x="3152" y="197"/>
                  </a:lnTo>
                  <a:lnTo>
                    <a:pt x="2994" y="315"/>
                  </a:lnTo>
                  <a:lnTo>
                    <a:pt x="2876" y="473"/>
                  </a:lnTo>
                  <a:lnTo>
                    <a:pt x="2797" y="670"/>
                  </a:lnTo>
                  <a:lnTo>
                    <a:pt x="2718" y="867"/>
                  </a:lnTo>
                  <a:lnTo>
                    <a:pt x="1891" y="5080"/>
                  </a:lnTo>
                  <a:lnTo>
                    <a:pt x="1104" y="9294"/>
                  </a:lnTo>
                  <a:lnTo>
                    <a:pt x="749" y="11421"/>
                  </a:lnTo>
                  <a:lnTo>
                    <a:pt x="434" y="13548"/>
                  </a:lnTo>
                  <a:lnTo>
                    <a:pt x="198" y="15674"/>
                  </a:lnTo>
                  <a:lnTo>
                    <a:pt x="1" y="17801"/>
                  </a:lnTo>
                  <a:lnTo>
                    <a:pt x="1" y="18037"/>
                  </a:lnTo>
                  <a:lnTo>
                    <a:pt x="40" y="18234"/>
                  </a:lnTo>
                  <a:lnTo>
                    <a:pt x="119" y="18431"/>
                  </a:lnTo>
                  <a:lnTo>
                    <a:pt x="237" y="18588"/>
                  </a:lnTo>
                  <a:lnTo>
                    <a:pt x="395" y="18746"/>
                  </a:lnTo>
                  <a:lnTo>
                    <a:pt x="552" y="18864"/>
                  </a:lnTo>
                  <a:lnTo>
                    <a:pt x="749" y="18943"/>
                  </a:lnTo>
                  <a:lnTo>
                    <a:pt x="946" y="19022"/>
                  </a:lnTo>
                  <a:lnTo>
                    <a:pt x="1379" y="19022"/>
                  </a:lnTo>
                  <a:lnTo>
                    <a:pt x="1576" y="18982"/>
                  </a:lnTo>
                  <a:lnTo>
                    <a:pt x="1773" y="18943"/>
                  </a:lnTo>
                  <a:lnTo>
                    <a:pt x="1931" y="18825"/>
                  </a:lnTo>
                  <a:lnTo>
                    <a:pt x="2088" y="18667"/>
                  </a:lnTo>
                  <a:lnTo>
                    <a:pt x="2206" y="18510"/>
                  </a:lnTo>
                  <a:lnTo>
                    <a:pt x="2285" y="18273"/>
                  </a:lnTo>
                  <a:lnTo>
                    <a:pt x="2600" y="17249"/>
                  </a:lnTo>
                  <a:lnTo>
                    <a:pt x="2876" y="16186"/>
                  </a:lnTo>
                  <a:lnTo>
                    <a:pt x="3112" y="15123"/>
                  </a:lnTo>
                  <a:lnTo>
                    <a:pt x="3309" y="14059"/>
                  </a:lnTo>
                  <a:lnTo>
                    <a:pt x="3703" y="11893"/>
                  </a:lnTo>
                  <a:lnTo>
                    <a:pt x="4018" y="9727"/>
                  </a:lnTo>
                  <a:lnTo>
                    <a:pt x="4254" y="7522"/>
                  </a:lnTo>
                  <a:lnTo>
                    <a:pt x="4451" y="5317"/>
                  </a:lnTo>
                  <a:lnTo>
                    <a:pt x="4569" y="3151"/>
                  </a:lnTo>
                  <a:lnTo>
                    <a:pt x="4648" y="1024"/>
                  </a:lnTo>
                  <a:lnTo>
                    <a:pt x="4648" y="788"/>
                  </a:lnTo>
                  <a:lnTo>
                    <a:pt x="4609" y="591"/>
                  </a:lnTo>
                  <a:lnTo>
                    <a:pt x="4530" y="433"/>
                  </a:lnTo>
                  <a:lnTo>
                    <a:pt x="4412" y="276"/>
                  </a:lnTo>
                  <a:lnTo>
                    <a:pt x="4294" y="158"/>
                  </a:lnTo>
                  <a:lnTo>
                    <a:pt x="4136" y="79"/>
                  </a:lnTo>
                  <a:lnTo>
                    <a:pt x="3979" y="40"/>
                  </a:lnTo>
                  <a:lnTo>
                    <a:pt x="3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40" name="Google Shape;2741;p27">
              <a:extLst>
                <a:ext uri="{FF2B5EF4-FFF2-40B4-BE49-F238E27FC236}">
                  <a16:creationId xmlns:a16="http://schemas.microsoft.com/office/drawing/2014/main" id="{3DA47C78-4193-424A-BD96-8C57312C4B3E}"/>
                </a:ext>
              </a:extLst>
            </p:cNvPr>
            <p:cNvSpPr/>
            <p:nvPr/>
          </p:nvSpPr>
          <p:spPr>
            <a:xfrm>
              <a:off x="7804003" y="3604432"/>
              <a:ext cx="148436" cy="452059"/>
            </a:xfrm>
            <a:custGeom>
              <a:avLst/>
              <a:gdLst/>
              <a:ahLst/>
              <a:cxnLst/>
              <a:rect l="l" t="t" r="r" b="b"/>
              <a:pathLst>
                <a:path w="9453" h="28789" extrusionOk="0">
                  <a:moveTo>
                    <a:pt x="9452" y="0"/>
                  </a:moveTo>
                  <a:lnTo>
                    <a:pt x="5868" y="3348"/>
                  </a:lnTo>
                  <a:lnTo>
                    <a:pt x="1" y="28788"/>
                  </a:lnTo>
                  <a:lnTo>
                    <a:pt x="1970" y="27567"/>
                  </a:lnTo>
                  <a:lnTo>
                    <a:pt x="2482" y="26701"/>
                  </a:lnTo>
                  <a:lnTo>
                    <a:pt x="9452" y="0"/>
                  </a:lnTo>
                  <a:close/>
                </a:path>
              </a:pathLst>
            </a:custGeom>
            <a:solidFill>
              <a:srgbClr val="464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41" name="Google Shape;2742;p27">
              <a:extLst>
                <a:ext uri="{FF2B5EF4-FFF2-40B4-BE49-F238E27FC236}">
                  <a16:creationId xmlns:a16="http://schemas.microsoft.com/office/drawing/2014/main" id="{AD70A020-2CC8-4049-A3F0-94F4D7C748AD}"/>
                </a:ext>
              </a:extLst>
            </p:cNvPr>
            <p:cNvSpPr/>
            <p:nvPr/>
          </p:nvSpPr>
          <p:spPr>
            <a:xfrm>
              <a:off x="7793499" y="3595765"/>
              <a:ext cx="152754" cy="78560"/>
            </a:xfrm>
            <a:custGeom>
              <a:avLst/>
              <a:gdLst/>
              <a:ahLst/>
              <a:cxnLst/>
              <a:rect l="l" t="t" r="r" b="b"/>
              <a:pathLst>
                <a:path w="9728" h="5003" extrusionOk="0">
                  <a:moveTo>
                    <a:pt x="9727" y="1"/>
                  </a:moveTo>
                  <a:lnTo>
                    <a:pt x="4765" y="710"/>
                  </a:lnTo>
                  <a:lnTo>
                    <a:pt x="0" y="5002"/>
                  </a:lnTo>
                  <a:lnTo>
                    <a:pt x="1930" y="4530"/>
                  </a:lnTo>
                  <a:lnTo>
                    <a:pt x="3702" y="4018"/>
                  </a:lnTo>
                  <a:lnTo>
                    <a:pt x="5592" y="3506"/>
                  </a:lnTo>
                  <a:lnTo>
                    <a:pt x="6144" y="3348"/>
                  </a:lnTo>
                  <a:lnTo>
                    <a:pt x="9727" y="1"/>
                  </a:lnTo>
                  <a:close/>
                </a:path>
              </a:pathLst>
            </a:custGeom>
            <a:solidFill>
              <a:srgbClr val="464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42" name="Google Shape;2743;p27">
              <a:extLst>
                <a:ext uri="{FF2B5EF4-FFF2-40B4-BE49-F238E27FC236}">
                  <a16:creationId xmlns:a16="http://schemas.microsoft.com/office/drawing/2014/main" id="{A7343E3C-E7FD-4B86-8A2C-4C282658E8BA}"/>
                </a:ext>
              </a:extLst>
            </p:cNvPr>
            <p:cNvSpPr/>
            <p:nvPr/>
          </p:nvSpPr>
          <p:spPr>
            <a:xfrm>
              <a:off x="7782367" y="3177777"/>
              <a:ext cx="134822" cy="492258"/>
            </a:xfrm>
            <a:custGeom>
              <a:avLst/>
              <a:gdLst/>
              <a:ahLst/>
              <a:cxnLst/>
              <a:rect l="l" t="t" r="r" b="b"/>
              <a:pathLst>
                <a:path w="8586" h="31349" extrusionOk="0">
                  <a:moveTo>
                    <a:pt x="8585" y="1"/>
                  </a:moveTo>
                  <a:lnTo>
                    <a:pt x="4608" y="3151"/>
                  </a:lnTo>
                  <a:lnTo>
                    <a:pt x="4175" y="6696"/>
                  </a:lnTo>
                  <a:lnTo>
                    <a:pt x="3741" y="10240"/>
                  </a:lnTo>
                  <a:lnTo>
                    <a:pt x="3229" y="13784"/>
                  </a:lnTo>
                  <a:lnTo>
                    <a:pt x="2678" y="17329"/>
                  </a:lnTo>
                  <a:lnTo>
                    <a:pt x="2087" y="20834"/>
                  </a:lnTo>
                  <a:lnTo>
                    <a:pt x="1457" y="24378"/>
                  </a:lnTo>
                  <a:lnTo>
                    <a:pt x="748" y="27883"/>
                  </a:lnTo>
                  <a:lnTo>
                    <a:pt x="0" y="31349"/>
                  </a:lnTo>
                  <a:lnTo>
                    <a:pt x="5041" y="26859"/>
                  </a:lnTo>
                  <a:lnTo>
                    <a:pt x="8585" y="1"/>
                  </a:lnTo>
                  <a:close/>
                </a:path>
              </a:pathLst>
            </a:custGeom>
            <a:solidFill>
              <a:srgbClr val="464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2BE3B3B-518A-4F15-A74A-15D018C9EA53}"/>
              </a:ext>
            </a:extLst>
          </p:cNvPr>
          <p:cNvGrpSpPr/>
          <p:nvPr/>
        </p:nvGrpSpPr>
        <p:grpSpPr>
          <a:xfrm>
            <a:off x="3499677" y="1616848"/>
            <a:ext cx="5447761" cy="1115327"/>
            <a:chOff x="4666235" y="2155796"/>
            <a:chExt cx="7263681" cy="148710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58DC28B-2775-499C-86ED-B63FF7D7817E}"/>
                </a:ext>
              </a:extLst>
            </p:cNvPr>
            <p:cNvGrpSpPr/>
            <p:nvPr/>
          </p:nvGrpSpPr>
          <p:grpSpPr>
            <a:xfrm>
              <a:off x="4666235" y="2155796"/>
              <a:ext cx="7263681" cy="1487103"/>
              <a:chOff x="457200" y="3214302"/>
              <a:chExt cx="4148625" cy="763956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6E18D2A-2C2D-4F93-BCD7-B1191B9F41A4}"/>
                  </a:ext>
                </a:extLst>
              </p:cNvPr>
              <p:cNvGrpSpPr/>
              <p:nvPr/>
            </p:nvGrpSpPr>
            <p:grpSpPr>
              <a:xfrm>
                <a:off x="457200" y="3214302"/>
                <a:ext cx="4148625" cy="763954"/>
                <a:chOff x="457200" y="3214302"/>
                <a:chExt cx="4148625" cy="763954"/>
              </a:xfrm>
            </p:grpSpPr>
            <p:sp>
              <p:nvSpPr>
                <p:cNvPr id="55" name="Google Shape;6545;p43">
                  <a:extLst>
                    <a:ext uri="{FF2B5EF4-FFF2-40B4-BE49-F238E27FC236}">
                      <a16:creationId xmlns:a16="http://schemas.microsoft.com/office/drawing/2014/main" id="{E509B093-89BE-48BE-A37E-2ED01A3C2EBD}"/>
                    </a:ext>
                  </a:extLst>
                </p:cNvPr>
                <p:cNvSpPr/>
                <p:nvPr/>
              </p:nvSpPr>
              <p:spPr>
                <a:xfrm rot="16200000">
                  <a:off x="836639" y="2834863"/>
                  <a:ext cx="763954" cy="15228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00FF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>
                    <a:defRPr/>
                  </a:pPr>
                  <a:endParaRPr sz="1050">
                    <a:ea typeface="+mn-ea"/>
                  </a:endParaRPr>
                </a:p>
              </p:txBody>
            </p:sp>
            <p:sp>
              <p:nvSpPr>
                <p:cNvPr id="56" name="Google Shape;6550;p43">
                  <a:extLst>
                    <a:ext uri="{FF2B5EF4-FFF2-40B4-BE49-F238E27FC236}">
                      <a16:creationId xmlns:a16="http://schemas.microsoft.com/office/drawing/2014/main" id="{A5ECCBED-7002-40AB-A461-EE8692AEA027}"/>
                    </a:ext>
                  </a:extLst>
                </p:cNvPr>
                <p:cNvSpPr txBox="1"/>
                <p:nvPr/>
              </p:nvSpPr>
              <p:spPr>
                <a:xfrm flipH="1">
                  <a:off x="2134725" y="3228959"/>
                  <a:ext cx="2471100" cy="618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37156" tIns="68569" rIns="137156" bIns="68569" anchor="ctr" anchorCtr="0">
                  <a:noAutofit/>
                </a:bodyPr>
                <a:lstStyle/>
                <a:p>
                  <a:pPr defTabSz="685800">
                    <a:lnSpc>
                      <a:spcPct val="115000"/>
                    </a:lnSpc>
                    <a:defRPr/>
                  </a:pPr>
                  <a:r>
                    <a:rPr lang="en" sz="900">
                      <a:latin typeface="Roboto"/>
                      <a:ea typeface="Roboto"/>
                      <a:cs typeface="Roboto"/>
                      <a:sym typeface="Roboto"/>
                    </a:rPr>
                    <a:t>Saturn is a planet composed of hydrogen and helium</a:t>
                  </a:r>
                  <a:endParaRPr sz="900"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53" name="Google Shape;6540;p43">
                <a:extLst>
                  <a:ext uri="{FF2B5EF4-FFF2-40B4-BE49-F238E27FC236}">
                    <a16:creationId xmlns:a16="http://schemas.microsoft.com/office/drawing/2014/main" id="{B2B8785F-4149-4830-8162-DF5F8EABBCB2}"/>
                  </a:ext>
                </a:extLst>
              </p:cNvPr>
              <p:cNvSpPr/>
              <p:nvPr/>
            </p:nvSpPr>
            <p:spPr>
              <a:xfrm rot="5400000">
                <a:off x="2628904" y="2056210"/>
                <a:ext cx="763955" cy="308014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defRPr/>
                </a:pPr>
                <a:endParaRPr sz="1050">
                  <a:ea typeface="+mn-ea"/>
                </a:endParaRPr>
              </a:p>
            </p:txBody>
          </p:sp>
        </p:grpSp>
        <p:sp>
          <p:nvSpPr>
            <p:cNvPr id="65" name="Text Box 20">
              <a:extLst>
                <a:ext uri="{FF2B5EF4-FFF2-40B4-BE49-F238E27FC236}">
                  <a16:creationId xmlns:a16="http://schemas.microsoft.com/office/drawing/2014/main" id="{A48558BD-CD5A-4548-B61A-05E8AAB01A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7536" y="2524964"/>
              <a:ext cx="1804515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defTabSz="685800" fontAlgn="base">
                <a:spcBef>
                  <a:spcPct val="50000"/>
                </a:spcBef>
                <a:spcAft>
                  <a:spcPct val="0"/>
                </a:spcAft>
                <a:buClrTx/>
                <a:defRPr/>
              </a:pPr>
              <a:r>
                <a:rPr lang="en-US" altLang="en-US" sz="3000" kern="1200">
                  <a:solidFill>
                    <a:srgbClr val="FFFFFF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Bước 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9EFC47F-1DCB-4E69-A2F1-D2D7C3252E92}"/>
                </a:ext>
              </a:extLst>
            </p:cNvPr>
            <p:cNvSpPr txBox="1"/>
            <p:nvPr/>
          </p:nvSpPr>
          <p:spPr>
            <a:xfrm>
              <a:off x="6461627" y="2415893"/>
              <a:ext cx="5378832" cy="1046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>
                <a:buClrTx/>
                <a:defRPr/>
              </a:pPr>
              <a:r>
                <a:rPr lang="en-US" altLang="en-US" sz="2250" kern="1200">
                  <a:solidFill>
                    <a:srgbClr val="16213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Đặt </a:t>
              </a:r>
              <a:r>
                <a:rPr lang="vi-VN" altLang="en-US" sz="2250" kern="1200">
                  <a:solidFill>
                    <a:srgbClr val="16213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lang="en-US" altLang="en-US" sz="2250" kern="1200">
                  <a:solidFill>
                    <a:srgbClr val="16213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sao cho các số đo cùng loại </a:t>
              </a:r>
              <a:r>
                <a:rPr lang="vi-VN" altLang="en-US" sz="2250" kern="1200">
                  <a:solidFill>
                    <a:srgbClr val="16213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đơn vị </a:t>
              </a:r>
              <a:r>
                <a:rPr lang="en-US" altLang="en-US" sz="2250" kern="1200">
                  <a:solidFill>
                    <a:srgbClr val="16213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thẳng cột với nhau.</a:t>
              </a:r>
              <a:endParaRPr lang="en-US" sz="2250" kern="1200">
                <a:solidFill>
                  <a:srgbClr val="162130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BDB591-6CE5-42D0-B499-38EBB8488B49}"/>
              </a:ext>
            </a:extLst>
          </p:cNvPr>
          <p:cNvGrpSpPr/>
          <p:nvPr/>
        </p:nvGrpSpPr>
        <p:grpSpPr>
          <a:xfrm>
            <a:off x="3492242" y="3009045"/>
            <a:ext cx="5438667" cy="1378799"/>
            <a:chOff x="4584520" y="3882477"/>
            <a:chExt cx="7251556" cy="1838398"/>
          </a:xfrm>
        </p:grpSpPr>
        <p:sp>
          <p:nvSpPr>
            <p:cNvPr id="59" name="Google Shape;6546;p43">
              <a:extLst>
                <a:ext uri="{FF2B5EF4-FFF2-40B4-BE49-F238E27FC236}">
                  <a16:creationId xmlns:a16="http://schemas.microsoft.com/office/drawing/2014/main" id="{BFD31E53-6107-4BBC-AAE9-F181B36B0D3D}"/>
                </a:ext>
              </a:extLst>
            </p:cNvPr>
            <p:cNvSpPr/>
            <p:nvPr/>
          </p:nvSpPr>
          <p:spPr>
            <a:xfrm rot="16200000">
              <a:off x="5012214" y="3454784"/>
              <a:ext cx="1838397" cy="269378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6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050">
                <a:ea typeface="+mn-ea"/>
              </a:endParaRPr>
            </a:p>
          </p:txBody>
        </p:sp>
        <p:sp>
          <p:nvSpPr>
            <p:cNvPr id="58" name="Google Shape;6543;p43">
              <a:extLst>
                <a:ext uri="{FF2B5EF4-FFF2-40B4-BE49-F238E27FC236}">
                  <a16:creationId xmlns:a16="http://schemas.microsoft.com/office/drawing/2014/main" id="{70CE8F16-67AC-46C7-A55C-1F18016ECA84}"/>
                </a:ext>
              </a:extLst>
            </p:cNvPr>
            <p:cNvSpPr/>
            <p:nvPr/>
          </p:nvSpPr>
          <p:spPr>
            <a:xfrm rot="5400000">
              <a:off x="8192596" y="2077395"/>
              <a:ext cx="1838397" cy="544856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050">
                <a:ea typeface="+mn-ea"/>
              </a:endParaRPr>
            </a:p>
          </p:txBody>
        </p:sp>
        <p:sp>
          <p:nvSpPr>
            <p:cNvPr id="69" name="Text Box 20">
              <a:extLst>
                <a:ext uri="{FF2B5EF4-FFF2-40B4-BE49-F238E27FC236}">
                  <a16:creationId xmlns:a16="http://schemas.microsoft.com/office/drawing/2014/main" id="{BA09C074-2EBF-42F7-A286-B6431650EA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0159" y="4404619"/>
              <a:ext cx="1804515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defTabSz="685800" fontAlgn="base">
                <a:spcBef>
                  <a:spcPct val="50000"/>
                </a:spcBef>
                <a:spcAft>
                  <a:spcPct val="0"/>
                </a:spcAft>
                <a:buClrTx/>
                <a:defRPr/>
              </a:pPr>
              <a:r>
                <a:rPr lang="en-US" altLang="en-US" sz="3000" kern="1200">
                  <a:solidFill>
                    <a:srgbClr val="FFFFFF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Bước 2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3F01420-47D9-4912-AD37-D9AC74C66AC3}"/>
                </a:ext>
              </a:extLst>
            </p:cNvPr>
            <p:cNvSpPr txBox="1"/>
            <p:nvPr/>
          </p:nvSpPr>
          <p:spPr>
            <a:xfrm>
              <a:off x="6395700" y="4134501"/>
              <a:ext cx="5226163" cy="1508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685800">
                <a:buClrTx/>
                <a:defRPr/>
              </a:pPr>
              <a:r>
                <a:rPr lang="en-US" altLang="en-US" sz="2250" kern="1200">
                  <a:solidFill>
                    <a:srgbClr val="EEEEEE">
                      <a:lumMod val="10000"/>
                    </a:srgb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 trừ </a:t>
              </a:r>
              <a:r>
                <a:rPr lang="vi-VN" altLang="en-US" sz="2250" kern="1200">
                  <a:solidFill>
                    <a:srgbClr val="EEEEEE">
                      <a:lumMod val="10000"/>
                    </a:srgb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như </a:t>
              </a:r>
              <a:r>
                <a:rPr lang="en-US" altLang="en-US" sz="2250" kern="1200">
                  <a:solidFill>
                    <a:srgbClr val="EEEEEE">
                      <a:lumMod val="10000"/>
                    </a:srgb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trừ</a:t>
              </a:r>
              <a:r>
                <a:rPr lang="vi-VN" altLang="en-US" sz="2250" kern="1200">
                  <a:solidFill>
                    <a:srgbClr val="EEEEEE">
                      <a:lumMod val="10000"/>
                    </a:srgb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các số tự nhiên theo từng loại đơn vị</a:t>
              </a:r>
              <a:r>
                <a:rPr lang="en-US" altLang="en-US" sz="2250" kern="1200">
                  <a:solidFill>
                    <a:srgbClr val="EEEEEE">
                      <a:lumMod val="10000"/>
                    </a:srgb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</a:t>
              </a:r>
              <a:r>
                <a:rPr lang="vi-VN" altLang="en-US" sz="2250" kern="1200">
                  <a:solidFill>
                    <a:srgbClr val="EEEEEE">
                      <a:lumMod val="10000"/>
                    </a:srgb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US" altLang="en-US" sz="2250" kern="1200">
                  <a:solidFill>
                    <a:srgbClr val="EEEEEE">
                      <a:lumMod val="10000"/>
                    </a:srgb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giữ nguyên tên đơn vị ở từng cột.</a:t>
              </a:r>
              <a:endParaRPr lang="en-US" sz="2250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0920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5">
          <a:extLst>
            <a:ext uri="{FF2B5EF4-FFF2-40B4-BE49-F238E27FC236}">
              <a16:creationId xmlns:a16="http://schemas.microsoft.com/office/drawing/2014/main" id="{C8ADBEED-099E-FF5C-F325-CA52C1EC6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01154CE-A419-2B21-2BF7-C904A149F9EB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612C2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34" name="Google Shape;534;p34">
            <a:extLst>
              <a:ext uri="{FF2B5EF4-FFF2-40B4-BE49-F238E27FC236}">
                <a16:creationId xmlns:a16="http://schemas.microsoft.com/office/drawing/2014/main" id="{40F46B87-4FCC-3336-1F1B-6D74C23A9AA0}"/>
              </a:ext>
            </a:extLst>
          </p:cNvPr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5" name="Google Shape;535;p34">
            <a:extLst>
              <a:ext uri="{FF2B5EF4-FFF2-40B4-BE49-F238E27FC236}">
                <a16:creationId xmlns:a16="http://schemas.microsoft.com/office/drawing/2014/main" id="{2B731298-3D8F-666D-D6EA-10F2C319F729}"/>
              </a:ext>
            </a:extLst>
          </p:cNvPr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6" name="Google Shape;536;p34">
            <a:extLst>
              <a:ext uri="{FF2B5EF4-FFF2-40B4-BE49-F238E27FC236}">
                <a16:creationId xmlns:a16="http://schemas.microsoft.com/office/drawing/2014/main" id="{36185144-7427-5EE2-F345-1E46EE589012}"/>
              </a:ext>
            </a:extLst>
          </p:cNvPr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3C629EB-B0BE-C6DD-BC72-FF2E8585A059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899B5681-E18D-37DE-1D44-D2A790BCFBB4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05FBF9-282F-ACB7-38F4-72A9F8FE2D3E}"/>
              </a:ext>
            </a:extLst>
          </p:cNvPr>
          <p:cNvSpPr txBox="1"/>
          <p:nvPr/>
        </p:nvSpPr>
        <p:spPr>
          <a:xfrm>
            <a:off x="1106131" y="971161"/>
            <a:ext cx="8476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Arial"/>
              </a:rPr>
              <a:t>4 giờ 30 phút – 3 giờ 15 phút 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Arial"/>
              </a:rPr>
              <a:t>= </a:t>
            </a:r>
            <a:r>
              <a:rPr lang="en-US" sz="2800" b="1">
                <a:solidFill>
                  <a:srgbClr val="FF0000"/>
                </a:solidFill>
              </a:rPr>
              <a:t>1 giờ 15 phú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0325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602</TotalTime>
  <Words>792</Words>
  <Application>Microsoft Office PowerPoint</Application>
  <PresentationFormat>On-screen Show (16:9)</PresentationFormat>
  <Paragraphs>145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50" baseType="lpstr">
      <vt:lpstr>UTM Edwardian</vt:lpstr>
      <vt:lpstr>Aptos Display</vt:lpstr>
      <vt:lpstr>Times New Roman</vt:lpstr>
      <vt:lpstr>Aptos</vt:lpstr>
      <vt:lpstr>Calibri</vt:lpstr>
      <vt:lpstr>Nunito SemiBold</vt:lpstr>
      <vt:lpstr>Arial</vt:lpstr>
      <vt:lpstr>SVN-Gretoon</vt:lpstr>
      <vt:lpstr>Calibri Light</vt:lpstr>
      <vt:lpstr>Nunito</vt:lpstr>
      <vt:lpstr>#9Slide07 IcielKoni</vt:lpstr>
      <vt:lpstr>Lilita One</vt:lpstr>
      <vt:lpstr>iCiel Pony</vt:lpstr>
      <vt:lpstr>Roboto</vt:lpstr>
      <vt:lpstr>Chibi Anime Characters for Pre-K by Slidesgo</vt:lpstr>
      <vt:lpstr>1_Chủ đề Office</vt:lpstr>
      <vt:lpstr>Chủ đề Office</vt:lpstr>
      <vt:lpstr>1_Chibi Anime Characters for Pre-K by Slidesgo</vt:lpstr>
      <vt:lpstr>2_Chủ đề Office</vt:lpstr>
      <vt:lpstr>3_Chủ đề Office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Khi trừ số đo thời gian, ta trừ theo từng loại đơn vị thời gian.  Trường hợp số đo theo đơn vị ở số bị trừ nhỏ hơn số đo tương ứng ở số trừ thì ta chuyển 1 đơn vị ở hàng lớn hơn liền kề sang đơn vị nhỏ hơn rồi thực hiện phép trừ như bình thường.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TRỪ SỐ ĐO THỜI GIAN</dc:title>
  <dc:subject>9Slide.vn</dc:subject>
  <dc:creator>huong</dc:creator>
  <dc:description>9Slide.vn</dc:description>
  <cp:lastModifiedBy>Admin</cp:lastModifiedBy>
  <cp:revision>61</cp:revision>
  <dcterms:modified xsi:type="dcterms:W3CDTF">2025-02-22T02:23:21Z</dcterms:modified>
  <cp:category>9Slide.vn</cp:category>
</cp:coreProperties>
</file>