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3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8" r:id="rId1"/>
    <p:sldMasterId id="2147483768" r:id="rId2"/>
    <p:sldMasterId id="2147483862" r:id="rId3"/>
    <p:sldMasterId id="2147483938" r:id="rId4"/>
  </p:sldMasterIdLst>
  <p:notesMasterIdLst>
    <p:notesMasterId r:id="rId21"/>
  </p:notesMasterIdLst>
  <p:sldIdLst>
    <p:sldId id="400" r:id="rId5"/>
    <p:sldId id="265" r:id="rId6"/>
    <p:sldId id="260" r:id="rId7"/>
    <p:sldId id="261" r:id="rId8"/>
    <p:sldId id="262" r:id="rId9"/>
    <p:sldId id="390" r:id="rId10"/>
    <p:sldId id="391" r:id="rId11"/>
    <p:sldId id="392" r:id="rId12"/>
    <p:sldId id="393" r:id="rId13"/>
    <p:sldId id="394" r:id="rId14"/>
    <p:sldId id="395" r:id="rId15"/>
    <p:sldId id="396" r:id="rId16"/>
    <p:sldId id="397" r:id="rId17"/>
    <p:sldId id="398" r:id="rId18"/>
    <p:sldId id="399" r:id="rId19"/>
    <p:sldId id="288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CC1D2D"/>
    <a:srgbClr val="A81916"/>
    <a:srgbClr val="FF3300"/>
    <a:srgbClr val="FF0066"/>
    <a:srgbClr val="464BDD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886" autoAdjust="0"/>
  </p:normalViewPr>
  <p:slideViewPr>
    <p:cSldViewPr showGuides="1">
      <p:cViewPr varScale="1">
        <p:scale>
          <a:sx n="76" d="100"/>
          <a:sy n="76" d="100"/>
        </p:scale>
        <p:origin x="540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43626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71465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57249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1410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80124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18449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80099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919969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23096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90859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47647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8385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2025/3/13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9951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" type="secHead">
  <p:cSld name="Section header"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">
  <p:cSld name="Big number"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2">
  <p:cSld name="Background 2"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3">
  <p:cSld name="Background 3"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2">
  <p:cSld name="Section Header 2"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3">
  <p:cSld name="Section Header 3"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6">
  <p:cSld name="Section Header 6"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s">
  <p:cSld name="Big Numbers"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ullet point">
  <p:cSld name="Bullet point"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Percentage">
  <p:cSld name="Percentage"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 2">
  <p:cSld name="Title and three columns 2"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1">
  <p:cSld name="One column 1"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3">
  <p:cSld name="One column 3"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4">
  <p:cSld name="One column 4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2">
  <p:cSld name="One column 2"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5">
  <p:cSld name="One column 5"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4">
  <p:cSld name="Section header 4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wo columns" type="twoColTx">
  <p:cSld name="Title and two columns"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text">
  <p:cSld name="One column text"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title and description">
  <p:cSld name="Section title and description"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aption">
  <p:cSld name="Caption"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2">
  <p:cSld name="Background 2"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3">
  <p:cSld name="Background 3"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ection Header 2">
  <p:cSld name="Section Header 2"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Numbers">
  <p:cSld name="Big Numbers"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ullet point">
  <p:cSld name="Bullet point"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>
  <p:cSld name="Title only 1"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Percentage">
  <p:cSld name="Percentage"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 2">
  <p:cSld name="Title and three columns 2"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1">
  <p:cSld name="One column 1"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3">
  <p:cSld name="One column 3"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4">
  <p:cSld name="One column 4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2">
  <p:cSld name="One column 2"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One column 5">
  <p:cSld name="One column 5"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3">
  <p:cSld name="Title only 3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three columns">
  <p:cSld name="Title and three columns"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four columns">
  <p:cSld name="Title and four columns"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s">
  <p:cSld name="Table of contents"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hanks">
  <p:cSld name="Thanks"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4">
  <p:cSld name="Title only 4"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612510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A5E78FBB-20A1-CF20-048E-C645A8E678A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24" t="23107" r="23803" b="860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702453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F5115ED-07DC-0175-6815-4047D2ED02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D91BBF8-A1B7-CD28-E198-C8C2D3D1C8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FA5ABB4-6C95-0C9F-AC0D-39208C7FFE7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DE17A8F-4A85-90F6-76EF-F296C60ED9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9112E87E-54A5-857A-FEAA-64AC3391E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05465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E80896C-6FEC-6C05-BE38-70AF2DC00B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0FEBDF0-CF64-4674-AD96-C2ECCF0C78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FA2D25D-0C6D-2E25-D519-739E2580D4E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8623861-A02C-3FAD-037C-57757168C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9EC24D6-9B49-5351-8236-6E200C2BE8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61792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1C168E9-695D-94B1-89AE-0B1463AA5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D0DDEBB-C30C-27F7-FC42-A8E6C4E7CDB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036911F4-A7F3-0923-5496-601F5FC7BAB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F51F72D9-B0CD-89A4-16D9-A1B9E000CC3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F406451-C2F5-3C35-C87D-96E3372C3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306B54-9CFB-24D9-CF0D-39ECDE5D7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17126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3A1FADB-A962-2732-1FB8-082D0095D9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69C5B1C0-45CB-1AFA-F4E4-CFF9B5D0C6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7EB273A-A5A3-5E71-CC07-D257535654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E2F8833-4275-00E6-E9F6-D89FE7367A6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0CAAD5AD-0DEE-A8CF-3F99-108CE6E2B17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DEC6A05E-2D46-55C3-1441-D723A45ED2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33F0C37D-EF79-B662-69EE-B5EB77660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2F26E3E7-8ACD-EA97-ACC4-2EE2A8ADA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3878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607C7C2-5CD6-110D-3D17-2653E9C24E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FAC386EC-CE61-821B-80B0-10137F3836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01EAF015-BF65-9576-0F95-AF676C58FD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4D58B547-C817-6DB6-0D3E-2211A9370D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95128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B198CCF-DB6B-1528-98FB-6A19E2573A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5AE894D-35DC-D98C-76D3-ADAA80C97F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8987BAA-FE9E-978D-9241-4842DF24AA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02688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8AD577B-0AA2-7628-9B97-0E618CA35D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F96EECD-E56F-1909-F023-1631FAA3EB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7B54D9F-EC07-990F-1325-E929F856D00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9D592D13-494F-DC68-5D2A-87FC161546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F667514E-1AAF-EE81-2217-9CBDD5333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0B1887C7-E7D1-0723-4F9B-B0E36FF77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62431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3214691-228D-6A0E-3498-3E362018B2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B1A21740-D6D7-50D9-EF27-EE498F5B986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82FE409C-B43F-ABE5-D2AD-104D85F0CF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B957F4E7-127B-D543-6FF0-DA0D13326CB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6153A043-3C91-DBBC-A862-722158031A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3E156457-1446-2EB8-FDB9-68165F6D87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936814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BD57402-5ABF-167F-B7FC-5F9970D7F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86069E7C-92A2-89BE-1F9F-9001D494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EAD4768-D51A-3E06-6D08-05530589399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ADEEE10-CF93-FF88-5456-5A38C759EA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F62FEDD-B381-27AB-91B3-0602F6D4DD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07874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C192F30A-F20A-78E8-0EBF-4852778B115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C81DABA-1A6A-028A-E3C2-04045CCA42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ED27007-BC07-8E9D-3924-4A011B1964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4F13C40-8315-4D2F-8822-DB7C80312943}" type="datetimeFigureOut">
              <a:rPr lang="en-US" smtClean="0"/>
              <a:t>3/13/2025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75AE2E5-2535-7904-3A2A-2E0E5D947F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0FBFEC8-627C-D8E7-B7BD-599614CC4E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51AA11-745B-4AE7-9B80-3E50771C1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5996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30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68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slideLayout" Target="../slideLayouts/slideLayout67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29" Type="http://schemas.openxmlformats.org/officeDocument/2006/relationships/slideLayout" Target="../slideLayouts/slideLayout71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32" Type="http://schemas.openxmlformats.org/officeDocument/2006/relationships/slideLayout" Target="../slideLayouts/slideLayout74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28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31" Type="http://schemas.openxmlformats.org/officeDocument/2006/relationships/slideLayout" Target="../slideLayouts/slideLayout73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9.xml"/><Relationship Id="rId30" Type="http://schemas.openxmlformats.org/officeDocument/2006/relationships/slideLayout" Target="../slideLayouts/slideLayout72.xml"/><Relationship Id="rId8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6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84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9Slide.vn - 2019">
            <a:extLst>
              <a:ext uri="{FF2B5EF4-FFF2-40B4-BE49-F238E27FC236}">
                <a16:creationId xmlns:a16="http://schemas.microsoft.com/office/drawing/2014/main" xmlns="" id="{0FCD10F9-D753-B29C-43AF-A12A45DD2171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936" r:id="rId11"/>
    <p:sldLayoutId id="214748395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xmlns="" id="{2886400E-E64F-67F9-8A04-D6411B9765B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2" r:id="rId3"/>
    <p:sldLayoutId id="2147483773" r:id="rId4"/>
    <p:sldLayoutId id="2147483774" r:id="rId5"/>
    <p:sldLayoutId id="2147483776" r:id="rId6"/>
    <p:sldLayoutId id="2147483777" r:id="rId7"/>
    <p:sldLayoutId id="2147483778" r:id="rId8"/>
    <p:sldLayoutId id="2147483779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7" r:id="rId15"/>
    <p:sldLayoutId id="2147483788" r:id="rId16"/>
    <p:sldLayoutId id="2147483789" r:id="rId17"/>
    <p:sldLayoutId id="2147483791" r:id="rId18"/>
    <p:sldLayoutId id="2147483792" r:id="rId19"/>
    <p:sldLayoutId id="2147483793" r:id="rId20"/>
    <p:sldLayoutId id="2147483794" r:id="rId21"/>
    <p:sldLayoutId id="2147483795" r:id="rId22"/>
    <p:sldLayoutId id="2147483796" r:id="rId23"/>
    <p:sldLayoutId id="2147483797" r:id="rId24"/>
    <p:sldLayoutId id="2147483798" r:id="rId25"/>
    <p:sldLayoutId id="2147483799" r:id="rId26"/>
    <p:sldLayoutId id="2147483800" r:id="rId27"/>
    <p:sldLayoutId id="2147483802" r:id="rId28"/>
    <p:sldLayoutId id="2147483803" r:id="rId29"/>
    <p:sldLayoutId id="214748383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xmlns="" id="{4DCC5ABC-4F05-EA5A-F54F-A264D381785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5" r:id="rId10"/>
    <p:sldLayoutId id="2147483876" r:id="rId11"/>
    <p:sldLayoutId id="2147483877" r:id="rId12"/>
    <p:sldLayoutId id="2147483878" r:id="rId13"/>
    <p:sldLayoutId id="2147483882" r:id="rId14"/>
    <p:sldLayoutId id="2147483883" r:id="rId15"/>
    <p:sldLayoutId id="2147483884" r:id="rId16"/>
    <p:sldLayoutId id="2147483885" r:id="rId17"/>
    <p:sldLayoutId id="2147483886" r:id="rId18"/>
    <p:sldLayoutId id="2147483887" r:id="rId19"/>
    <p:sldLayoutId id="2147483888" r:id="rId20"/>
    <p:sldLayoutId id="2147483889" r:id="rId21"/>
    <p:sldLayoutId id="2147483890" r:id="rId22"/>
    <p:sldLayoutId id="2147483891" r:id="rId23"/>
    <p:sldLayoutId id="2147483892" r:id="rId24"/>
    <p:sldLayoutId id="2147483893" r:id="rId25"/>
    <p:sldLayoutId id="2147483894" r:id="rId26"/>
    <p:sldLayoutId id="2147483895" r:id="rId27"/>
    <p:sldLayoutId id="2147483896" r:id="rId28"/>
    <p:sldLayoutId id="2147483897" r:id="rId29"/>
    <p:sldLayoutId id="2147483898" r:id="rId30"/>
    <p:sldLayoutId id="2147483899" r:id="rId31"/>
    <p:sldLayoutId id="2147483937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9Slide.vn - 2019">
            <a:extLst>
              <a:ext uri="{FF2B5EF4-FFF2-40B4-BE49-F238E27FC236}">
                <a16:creationId xmlns:a16="http://schemas.microsoft.com/office/drawing/2014/main" xmlns="" id="{1FD95250-11BE-776F-FA1B-AFB2346533D5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641993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1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4.png"/><Relationship Id="rId11" Type="http://schemas.openxmlformats.org/officeDocument/2006/relationships/image" Target="../media/image8.png"/><Relationship Id="rId5" Type="http://schemas.openxmlformats.org/officeDocument/2006/relationships/image" Target="../media/image3.png"/><Relationship Id="rId10" Type="http://schemas.openxmlformats.org/officeDocument/2006/relationships/slide" Target="slide5.xml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2.wav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4.png"/><Relationship Id="rId11" Type="http://schemas.openxmlformats.org/officeDocument/2006/relationships/slide" Target="slide5.xml"/><Relationship Id="rId5" Type="http://schemas.openxmlformats.org/officeDocument/2006/relationships/image" Target="../media/image3.png"/><Relationship Id="rId10" Type="http://schemas.openxmlformats.org/officeDocument/2006/relationships/image" Target="../media/image9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2485FAF1-1BDC-4C3C-845F-7DE49A8FB5A4}"/>
              </a:ext>
            </a:extLst>
          </p:cNvPr>
          <p:cNvSpPr txBox="1"/>
          <p:nvPr/>
        </p:nvSpPr>
        <p:spPr>
          <a:xfrm>
            <a:off x="457200" y="482601"/>
            <a:ext cx="113792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17 </a:t>
            </a:r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2025</a:t>
            </a:r>
          </a:p>
          <a:p>
            <a:pPr algn="ctr"/>
            <a:r>
              <a:rPr lang="en-US" sz="4400" b="1" u="sng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endParaRPr lang="en-US" sz="4400" b="1" u="sng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>
              <a:defRPr/>
            </a:pP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2)</a:t>
            </a:r>
          </a:p>
        </p:txBody>
      </p:sp>
    </p:spTree>
    <p:extLst>
      <p:ext uri="{BB962C8B-B14F-4D97-AF65-F5344CB8AC3E}">
        <p14:creationId xmlns:p14="http://schemas.microsoft.com/office/powerpoint/2010/main" val="772102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45720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790938" y="1166842"/>
            <a:ext cx="1056286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u="sng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4000" b="0" u="sng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Để chuẩn bị biểu diễn, một nghệ sĩ diễn xiếc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phải trang điểm trong 52 phút và mặc trang phục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14 phút. Nghệ sĩ đó dự định bắt đầu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thực hiện việc chuẩn bị này lúc 19 giờ 25 phút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để biểu diễn lúc 20 giờ 30 phút. Hỏi nghệ sĩ có thể</a:t>
            </a:r>
            <a:r>
              <a:rPr kumimoji="0" lang="en-US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40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biểu diễn đúng giờ không?</a:t>
            </a:r>
            <a:endParaRPr kumimoji="0" lang="en-US" sz="4000" b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449878"/>
      </p:ext>
    </p:extLst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44958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990600" y="1143000"/>
            <a:ext cx="103251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lvl="0">
              <a:defRPr/>
            </a:pPr>
            <a:r>
              <a:rPr lang="en-US" sz="36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+ 14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66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1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19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25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+ 1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20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31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31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571500" marR="0" lvl="0" indent="-5715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31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&gt; 20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30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571500" lvl="0" indent="-571500">
              <a:buFont typeface="Wingdings" panose="05000000000000000000" pitchFamily="2" charset="2"/>
              <a:buChar char="Ø"/>
              <a:defRPr/>
            </a:pP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diễn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3600" b="0" i="0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</a:t>
            </a:r>
            <a:r>
              <a:rPr lang="en-US" sz="3600" dirty="0">
                <a:solidFill>
                  <a:srgbClr val="0000FF"/>
                </a:solidFill>
              </a:rPr>
              <a:t> </a:t>
            </a:r>
            <a:endParaRPr kumimoji="0" lang="en-US" sz="3600" b="0" i="0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57278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35814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xmlns="" id="{EAB2D0E5-73ED-5003-C49D-0F4CEC8872B5}"/>
                  </a:ext>
                </a:extLst>
              </p:cNvPr>
              <p:cNvSpPr txBox="1"/>
              <p:nvPr/>
            </p:nvSpPr>
            <p:spPr>
              <a:xfrm>
                <a:off x="838200" y="838200"/>
                <a:ext cx="10515600" cy="28133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000" b="0" i="0" u="sng" strike="noStrike" kern="1200" cap="none" spc="0" normalizeH="0" baseline="0" noProof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3:</a:t>
                </a:r>
                <a:r>
                  <a:rPr kumimoji="0" lang="en-US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vi-VN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Bình bắt đầu vẽ tranh lúc 8 giờ, bạn vẽ chì hết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vi-VN" sz="4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kumimoji="0" lang="en-US" sz="4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kumimoji="0" lang="en-US" sz="40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10</m:t>
                        </m:r>
                      </m:den>
                    </m:f>
                  </m:oMath>
                </a14:m>
                <a:r>
                  <a:rPr kumimoji="0" lang="en-US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vi-VN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giờ; nghỉ 15 phút</a:t>
                </a:r>
                <a:r>
                  <a:rPr kumimoji="0" lang="en-US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vi-VN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và tô màu trong một giờ rưỡi thì hoàn thành bức tranh. Hỏi Bình vẽ xong</a:t>
                </a:r>
                <a:r>
                  <a:rPr kumimoji="0" lang="en-US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kumimoji="0" lang="vi-VN" sz="4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bức tranh lúc mấy giờ?</a:t>
                </a:r>
                <a:endPara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838200"/>
                <a:ext cx="10515600" cy="2813334"/>
              </a:xfrm>
              <a:prstGeom prst="rect">
                <a:avLst/>
              </a:prstGeom>
              <a:blipFill>
                <a:blip r:embed="rId3"/>
                <a:stretch>
                  <a:fillRect l="-2087" t="-3905" r="-3304" b="-84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32999845"/>
      </p:ext>
    </p:extLst>
  </p:cSld>
  <p:clrMapOvr>
    <a:masterClrMapping/>
  </p:clrMapOvr>
  <p:transition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xmlns="" id="{EAB2D0E5-73ED-5003-C49D-0F4CEC8872B5}"/>
                  </a:ext>
                </a:extLst>
              </p:cNvPr>
              <p:cNvSpPr txBox="1"/>
              <p:nvPr/>
            </p:nvSpPr>
            <p:spPr>
              <a:xfrm>
                <a:off x="647700" y="739717"/>
                <a:ext cx="10896600" cy="58765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nl-NL" sz="3200"/>
                  <a:t>Bài giải</a:t>
                </a:r>
                <a:endParaRPr lang="en-US" sz="3200"/>
              </a:p>
              <a:p>
                <a:pPr lvl="0" algn="ctr"/>
                <a14:m>
                  <m:oMath xmlns:m="http://schemas.openxmlformats.org/officeDocument/2006/math">
                    <m:f>
                      <m:fPr>
                        <m:ctrlPr>
                          <a:rPr kumimoji="0" lang="vi-VN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kumimoji="0" lang="en-US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3</m:t>
                        </m:r>
                      </m:num>
                      <m:den>
                        <m:r>
                          <a:rPr kumimoji="0" lang="en-US" sz="33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10</m:t>
                        </m:r>
                      </m:den>
                    </m:f>
                  </m:oMath>
                </a14:m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  giờ = 18 phút</a:t>
                </a: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 giờ rưỡi = 1 giờ 30 phút</a:t>
                </a:r>
              </a:p>
              <a:p>
                <a:pPr lvl="0" algn="ctr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Thời gian bạn Bình vẽ chì và nghỉ </a:t>
                </a:r>
                <a:endParaRPr lang="en-US" sz="3300" i="1">
                  <a:solidFill>
                    <a:srgbClr val="0000FF"/>
                  </a:solidFill>
                  <a:latin typeface="Arial"/>
                </a:endParaRP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18 phút + 15 phút = 33 phút</a:t>
                </a:r>
              </a:p>
              <a:p>
                <a:pPr lvl="0" algn="ctr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Thời gian bạn Bình hoàn thành bức tranh (kể cả thời gian nghỉ) là </a:t>
                </a:r>
                <a:endParaRPr lang="en-US" sz="3300" i="1">
                  <a:solidFill>
                    <a:srgbClr val="0000FF"/>
                  </a:solidFill>
                  <a:latin typeface="Arial"/>
                </a:endParaRP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1 giờ 30 phút + 33 phút = 1 giờ 63 phút</a:t>
                </a:r>
                <a:r>
                  <a:rPr lang="en-US" sz="3300">
                    <a:solidFill>
                      <a:srgbClr val="0000FF"/>
                    </a:solidFill>
                    <a:latin typeface="Arial"/>
                  </a:rPr>
                  <a:t> </a:t>
                </a:r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(hay 2 giờ 3 phút)</a:t>
                </a:r>
              </a:p>
              <a:p>
                <a:pPr lvl="0" algn="ctr"/>
                <a:r>
                  <a:rPr lang="vi-VN" sz="3300" i="1">
                    <a:solidFill>
                      <a:srgbClr val="0000FF"/>
                    </a:solidFill>
                    <a:latin typeface="Arial"/>
                  </a:rPr>
                  <a:t>Bạn Bình vẽ xong bức tranh lúc </a:t>
                </a:r>
                <a:endParaRPr lang="en-US" sz="3300" i="1">
                  <a:solidFill>
                    <a:srgbClr val="0000FF"/>
                  </a:solidFill>
                  <a:latin typeface="Arial"/>
                </a:endParaRPr>
              </a:p>
              <a:p>
                <a:pPr lvl="0" algn="ctr"/>
                <a:r>
                  <a:rPr lang="vi-VN" sz="3300">
                    <a:solidFill>
                      <a:srgbClr val="0000FF"/>
                    </a:solidFill>
                    <a:latin typeface="Arial"/>
                  </a:rPr>
                  <a:t>8 giờ + 2 giờ 3 phút = 10 giờ 3 phút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3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AB2D0E5-73ED-5003-C49D-0F4CEC8872B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700" y="739717"/>
                <a:ext cx="10896600" cy="5876545"/>
              </a:xfrm>
              <a:prstGeom prst="rect">
                <a:avLst/>
              </a:prstGeom>
              <a:blipFill>
                <a:blip r:embed="rId3"/>
                <a:stretch>
                  <a:fillRect l="-1454" t="-1349" r="-21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52674162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15CE596E-078D-4B23-BDF0-CB437E1BA12D}"/>
              </a:ext>
            </a:extLst>
          </p:cNvPr>
          <p:cNvSpPr txBox="1"/>
          <p:nvPr/>
        </p:nvSpPr>
        <p:spPr>
          <a:xfrm>
            <a:off x="2438400" y="2514600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  <a:ea typeface="+mn-ea"/>
                <a:cs typeface="+mn-cs"/>
              </a:rPr>
              <a:t>VUI HỌC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xmlns="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xmlns="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xmlns="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xmlns="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xmlns="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xmlns="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xmlns="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xmlns="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xmlns="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68127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-762000" y="709946"/>
            <a:ext cx="10896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Mỗi đồng hồ chỉ mấy giờ?</a:t>
            </a:r>
            <a:endParaRPr kumimoji="0" lang="en-US" sz="33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4A9DDAE-1CDD-744C-C3E9-3ACB0FEF59A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293725"/>
            <a:ext cx="7679855" cy="527052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C92697D6-6E28-E312-42C8-EA2C47DEEE8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640" y="457200"/>
            <a:ext cx="1288698" cy="109026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868D9C6-4668-E278-D5DD-A16C20B04589}"/>
              </a:ext>
            </a:extLst>
          </p:cNvPr>
          <p:cNvSpPr txBox="1"/>
          <p:nvPr/>
        </p:nvSpPr>
        <p:spPr>
          <a:xfrm>
            <a:off x="5715000" y="312420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12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FC4D19ED-08BB-2251-64B1-34B2591F1F24}"/>
              </a:ext>
            </a:extLst>
          </p:cNvPr>
          <p:cNvSpPr txBox="1"/>
          <p:nvPr/>
        </p:nvSpPr>
        <p:spPr>
          <a:xfrm>
            <a:off x="8354166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42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26DA755-1677-8516-5AE3-9C7397627103}"/>
              </a:ext>
            </a:extLst>
          </p:cNvPr>
          <p:cNvSpPr txBox="1"/>
          <p:nvPr/>
        </p:nvSpPr>
        <p:spPr>
          <a:xfrm>
            <a:off x="5693980" y="5014480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6: 50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20FD95F1-C36D-97E4-28E1-1781A63B78BA}"/>
              </a:ext>
            </a:extLst>
          </p:cNvPr>
          <p:cNvSpPr txBox="1"/>
          <p:nvPr/>
        </p:nvSpPr>
        <p:spPr>
          <a:xfrm>
            <a:off x="3033794" y="4985577"/>
            <a:ext cx="83820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7: 10</a:t>
            </a:r>
          </a:p>
        </p:txBody>
      </p:sp>
    </p:spTree>
    <p:extLst>
      <p:ext uri="{BB962C8B-B14F-4D97-AF65-F5344CB8AC3E}">
        <p14:creationId xmlns:p14="http://schemas.microsoft.com/office/powerpoint/2010/main" val="32534643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D3B10109-D2FD-4662-BB94-F46338AC0C91}"/>
              </a:ext>
            </a:extLst>
          </p:cNvPr>
          <p:cNvSpPr/>
          <p:nvPr/>
        </p:nvSpPr>
        <p:spPr>
          <a:xfrm>
            <a:off x="2300630" y="2228992"/>
            <a:ext cx="86105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600" b="1">
                <a:latin typeface="#9Slide03 BoosterNextFYBlack" panose="02000A03000000020004" pitchFamily="2" charset="0"/>
                <a:cs typeface="Calibri" panose="020F0502020204030204" pitchFamily="34" charset="0"/>
              </a:rPr>
              <a:t>TẠM BIỆT</a:t>
            </a:r>
            <a:endParaRPr lang="en-US" sz="9600" b="1" dirty="0"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83165B3F-85F7-EA82-8350-32C1E950639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81176" y="1801147"/>
            <a:ext cx="6885856" cy="167719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FA295DD3-BCBB-D39E-99C5-3A2D1A782873}"/>
              </a:ext>
            </a:extLst>
          </p:cNvPr>
          <p:cNvGrpSpPr/>
          <p:nvPr/>
        </p:nvGrpSpPr>
        <p:grpSpPr>
          <a:xfrm>
            <a:off x="1967690" y="436073"/>
            <a:ext cx="9074237" cy="2049023"/>
            <a:chOff x="226633" y="147365"/>
            <a:chExt cx="13830686" cy="2021573"/>
          </a:xfrm>
        </p:grpSpPr>
        <p:sp>
          <p:nvSpPr>
            <p:cNvPr id="5" name="Rectangle 1">
              <a:extLst>
                <a:ext uri="{FF2B5EF4-FFF2-40B4-BE49-F238E27FC236}">
                  <a16:creationId xmlns:a16="http://schemas.microsoft.com/office/drawing/2014/main" xmlns="" id="{F54680A0-C171-F58D-5E2A-A0E020808A64}"/>
                </a:ext>
              </a:extLst>
            </p:cNvPr>
            <p:cNvSpPr/>
            <p:nvPr/>
          </p:nvSpPr>
          <p:spPr>
            <a:xfrm>
              <a:off x="226633" y="147365"/>
              <a:ext cx="13830686" cy="2021573"/>
            </a:xfrm>
            <a:custGeom>
              <a:avLst/>
              <a:gdLst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  <a:gd name="connsiteX0" fmla="*/ 0 w 13830686"/>
                <a:gd name="connsiteY0" fmla="*/ 0 h 2021573"/>
                <a:gd name="connsiteX1" fmla="*/ 13830686 w 13830686"/>
                <a:gd name="connsiteY1" fmla="*/ 0 h 2021573"/>
                <a:gd name="connsiteX2" fmla="*/ 13830686 w 13830686"/>
                <a:gd name="connsiteY2" fmla="*/ 2021573 h 2021573"/>
                <a:gd name="connsiteX3" fmla="*/ 0 w 13830686"/>
                <a:gd name="connsiteY3" fmla="*/ 2021573 h 2021573"/>
                <a:gd name="connsiteX4" fmla="*/ 0 w 13830686"/>
                <a:gd name="connsiteY4" fmla="*/ 0 h 20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686" h="2021573" fill="none" extrusionOk="0">
                  <a:moveTo>
                    <a:pt x="0" y="0"/>
                  </a:moveTo>
                  <a:cubicBezTo>
                    <a:pt x="4666709" y="-84422"/>
                    <a:pt x="7876607" y="106279"/>
                    <a:pt x="13830686" y="0"/>
                  </a:cubicBezTo>
                  <a:cubicBezTo>
                    <a:pt x="13506823" y="521192"/>
                    <a:pt x="13650468" y="1413859"/>
                    <a:pt x="13830686" y="2021573"/>
                  </a:cubicBezTo>
                  <a:cubicBezTo>
                    <a:pt x="7534902" y="1816727"/>
                    <a:pt x="3014374" y="1234260"/>
                    <a:pt x="0" y="2021573"/>
                  </a:cubicBezTo>
                  <a:cubicBezTo>
                    <a:pt x="100662" y="1313857"/>
                    <a:pt x="102601" y="471881"/>
                    <a:pt x="0" y="0"/>
                  </a:cubicBezTo>
                  <a:close/>
                </a:path>
                <a:path w="13830686" h="2021573" stroke="0" extrusionOk="0">
                  <a:moveTo>
                    <a:pt x="0" y="0"/>
                  </a:moveTo>
                  <a:cubicBezTo>
                    <a:pt x="6597523" y="-45433"/>
                    <a:pt x="11069740" y="-174513"/>
                    <a:pt x="13830686" y="0"/>
                  </a:cubicBezTo>
                  <a:cubicBezTo>
                    <a:pt x="13728927" y="257667"/>
                    <a:pt x="13936268" y="1269528"/>
                    <a:pt x="13830686" y="2021573"/>
                  </a:cubicBezTo>
                  <a:cubicBezTo>
                    <a:pt x="9275548" y="1933573"/>
                    <a:pt x="3513106" y="2365525"/>
                    <a:pt x="0" y="2021573"/>
                  </a:cubicBezTo>
                  <a:cubicBezTo>
                    <a:pt x="11424" y="1434309"/>
                    <a:pt x="119930" y="1130382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4458443" y="-330450"/>
                    <a:pt x="8762425" y="282948"/>
                    <a:pt x="13830686" y="0"/>
                  </a:cubicBezTo>
                  <a:cubicBezTo>
                    <a:pt x="13649139" y="419274"/>
                    <a:pt x="13832399" y="1426756"/>
                    <a:pt x="13830686" y="2021573"/>
                  </a:cubicBezTo>
                  <a:cubicBezTo>
                    <a:pt x="6855886" y="1325717"/>
                    <a:pt x="3460235" y="1734681"/>
                    <a:pt x="0" y="2021573"/>
                  </a:cubicBezTo>
                  <a:cubicBezTo>
                    <a:pt x="81620" y="1306228"/>
                    <a:pt x="7503" y="378145"/>
                    <a:pt x="0" y="0"/>
                  </a:cubicBezTo>
                  <a:close/>
                </a:path>
                <a:path w="13830686" h="2021573" fill="none" stroke="0" extrusionOk="0">
                  <a:moveTo>
                    <a:pt x="0" y="0"/>
                  </a:moveTo>
                  <a:cubicBezTo>
                    <a:pt x="5111220" y="-102647"/>
                    <a:pt x="8251781" y="369315"/>
                    <a:pt x="13830686" y="0"/>
                  </a:cubicBezTo>
                  <a:cubicBezTo>
                    <a:pt x="13554421" y="422151"/>
                    <a:pt x="13690815" y="1499723"/>
                    <a:pt x="13830686" y="2021573"/>
                  </a:cubicBezTo>
                  <a:cubicBezTo>
                    <a:pt x="7057308" y="1390055"/>
                    <a:pt x="3282409" y="1567016"/>
                    <a:pt x="0" y="2021573"/>
                  </a:cubicBezTo>
                  <a:cubicBezTo>
                    <a:pt x="114091" y="1304051"/>
                    <a:pt x="83132" y="397013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1018328812">
                    <a:custGeom>
                      <a:avLst/>
                      <a:gdLst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  <a:gd name="connsiteX0" fmla="*/ 0 w 9074237"/>
                        <a:gd name="connsiteY0" fmla="*/ 0 h 2049023"/>
                        <a:gd name="connsiteX1" fmla="*/ 9074237 w 9074237"/>
                        <a:gd name="connsiteY1" fmla="*/ 0 h 2049023"/>
                        <a:gd name="connsiteX2" fmla="*/ 9074237 w 9074237"/>
                        <a:gd name="connsiteY2" fmla="*/ 2049023 h 2049023"/>
                        <a:gd name="connsiteX3" fmla="*/ 0 w 9074237"/>
                        <a:gd name="connsiteY3" fmla="*/ 2049023 h 2049023"/>
                        <a:gd name="connsiteX4" fmla="*/ 0 w 9074237"/>
                        <a:gd name="connsiteY4" fmla="*/ 0 h 2049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074237" h="2049023" fill="none" extrusionOk="0">
                          <a:moveTo>
                            <a:pt x="0" y="0"/>
                          </a:moveTo>
                          <a:cubicBezTo>
                            <a:pt x="3003766" y="-135785"/>
                            <a:pt x="5229939" y="-48658"/>
                            <a:pt x="9074237" y="0"/>
                          </a:cubicBezTo>
                          <a:cubicBezTo>
                            <a:pt x="8910317" y="430638"/>
                            <a:pt x="8985177" y="1445636"/>
                            <a:pt x="9074237" y="2049023"/>
                          </a:cubicBezTo>
                          <a:cubicBezTo>
                            <a:pt x="4808979" y="1947532"/>
                            <a:pt x="2113910" y="1757161"/>
                            <a:pt x="0" y="2049023"/>
                          </a:cubicBezTo>
                          <a:cubicBezTo>
                            <a:pt x="53046" y="1391827"/>
                            <a:pt x="57877" y="461914"/>
                            <a:pt x="0" y="0"/>
                          </a:cubicBezTo>
                          <a:close/>
                        </a:path>
                        <a:path w="9074237" h="2049023" stroke="0" extrusionOk="0">
                          <a:moveTo>
                            <a:pt x="0" y="0"/>
                          </a:moveTo>
                          <a:cubicBezTo>
                            <a:pt x="4046591" y="-175043"/>
                            <a:pt x="7044930" y="-125097"/>
                            <a:pt x="9074237" y="0"/>
                          </a:cubicBezTo>
                          <a:cubicBezTo>
                            <a:pt x="9032148" y="297016"/>
                            <a:pt x="9137948" y="1299276"/>
                            <a:pt x="9074237" y="2049023"/>
                          </a:cubicBezTo>
                          <a:cubicBezTo>
                            <a:pt x="6052128" y="1955725"/>
                            <a:pt x="2273855" y="2371119"/>
                            <a:pt x="0" y="2049023"/>
                          </a:cubicBezTo>
                          <a:cubicBezTo>
                            <a:pt x="53144" y="1471508"/>
                            <a:pt x="78471" y="1072010"/>
                            <a:pt x="0" y="0"/>
                          </a:cubicBezTo>
                          <a:close/>
                        </a:path>
                        <a:path w="9074237" h="2049023" fill="none" stroke="0" extrusionOk="0">
                          <a:moveTo>
                            <a:pt x="0" y="0"/>
                          </a:moveTo>
                          <a:cubicBezTo>
                            <a:pt x="3062315" y="-153407"/>
                            <a:pt x="5374300" y="-22762"/>
                            <a:pt x="9074237" y="0"/>
                          </a:cubicBezTo>
                          <a:cubicBezTo>
                            <a:pt x="8940885" y="364916"/>
                            <a:pt x="9075175" y="1493187"/>
                            <a:pt x="9074237" y="2049023"/>
                          </a:cubicBezTo>
                          <a:cubicBezTo>
                            <a:pt x="4426960" y="1679048"/>
                            <a:pt x="2237151" y="1710244"/>
                            <a:pt x="0" y="2049023"/>
                          </a:cubicBezTo>
                          <a:cubicBezTo>
                            <a:pt x="76067" y="1346540"/>
                            <a:pt x="23146" y="387676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*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9BB54BA9-261D-F05C-73CF-D3D15369D866}"/>
                </a:ext>
              </a:extLst>
            </p:cNvPr>
            <p:cNvSpPr txBox="1"/>
            <p:nvPr/>
          </p:nvSpPr>
          <p:spPr>
            <a:xfrm>
              <a:off x="435239" y="588821"/>
              <a:ext cx="13622080" cy="759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400" b="1" i="0" u="none" strike="noStrike" kern="0" cap="none" spc="-150" normalizeH="0" baseline="0" noProof="0" dirty="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 GIỜ 2 PHÚT + 2 GIỜ 3 PHÚT = </a:t>
              </a:r>
              <a:r>
                <a:rPr kumimoji="0" lang="en-US" altLang="en-US" sz="4400" b="1" i="0" u="none" strike="noStrike" kern="0" cap="none" spc="-150" normalizeH="0" baseline="0" noProof="0" dirty="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6A9B6D05-EDC5-3E7B-0A98-797CD46EA6A2}"/>
              </a:ext>
            </a:extLst>
          </p:cNvPr>
          <p:cNvGrpSpPr/>
          <p:nvPr/>
        </p:nvGrpSpPr>
        <p:grpSpPr>
          <a:xfrm>
            <a:off x="1334726" y="3207610"/>
            <a:ext cx="4537107" cy="1129886"/>
            <a:chOff x="6830721" y="2864057"/>
            <a:chExt cx="4537107" cy="1129886"/>
          </a:xfrm>
          <a:solidFill>
            <a:sysClr val="window" lastClr="FFFFFF"/>
          </a:solidFill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xmlns="" id="{1A138B0E-3E83-267A-1999-820E406E0B8A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EB1C2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6B8B6908-DB9F-134B-98FB-48A10DF7C8BC}"/>
                </a:ext>
              </a:extLst>
            </p:cNvPr>
            <p:cNvSpPr txBox="1"/>
            <p:nvPr/>
          </p:nvSpPr>
          <p:spPr>
            <a:xfrm>
              <a:off x="7099723" y="3183816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giờ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5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679D93E-BD1D-8262-9AC4-236CA515883A}"/>
              </a:ext>
            </a:extLst>
          </p:cNvPr>
          <p:cNvGrpSpPr/>
          <p:nvPr/>
        </p:nvGrpSpPr>
        <p:grpSpPr>
          <a:xfrm>
            <a:off x="7003771" y="3225274"/>
            <a:ext cx="4537107" cy="1129886"/>
            <a:chOff x="981375" y="2864057"/>
            <a:chExt cx="4537107" cy="112988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0F2945C9-99FE-F73F-4843-B099455F195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FBA409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BD9B25D3-AA2E-20D2-E2CB-CE8D652B314B}"/>
                </a:ext>
              </a:extLst>
            </p:cNvPr>
            <p:cNvSpPr txBox="1"/>
            <p:nvPr/>
          </p:nvSpPr>
          <p:spPr>
            <a:xfrm>
              <a:off x="1507874" y="3175691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3 giờ 4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FA4F3940-7772-7C86-149D-D29EF562F8DF}"/>
              </a:ext>
            </a:extLst>
          </p:cNvPr>
          <p:cNvGrpSpPr/>
          <p:nvPr/>
        </p:nvGrpSpPr>
        <p:grpSpPr>
          <a:xfrm>
            <a:off x="1210590" y="5112628"/>
            <a:ext cx="4537107" cy="1129886"/>
            <a:chOff x="981375" y="4872764"/>
            <a:chExt cx="4537107" cy="1129886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xmlns="" id="{669181E9-49AF-941B-9795-75D5C1EA3560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4D9E2A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8CA04997-F40D-5925-064B-24E35B803FAA}"/>
                </a:ext>
              </a:extLst>
            </p:cNvPr>
            <p:cNvSpPr txBox="1"/>
            <p:nvPr/>
          </p:nvSpPr>
          <p:spPr>
            <a:xfrm>
              <a:off x="1361977" y="5121675"/>
              <a:ext cx="37508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5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C22841F-DF84-241B-99CA-FBE069DDE1D0}"/>
              </a:ext>
            </a:extLst>
          </p:cNvPr>
          <p:cNvGrpSpPr/>
          <p:nvPr/>
        </p:nvGrpSpPr>
        <p:grpSpPr>
          <a:xfrm>
            <a:off x="7003771" y="5062320"/>
            <a:ext cx="4692698" cy="1129886"/>
            <a:chOff x="6830721" y="4714800"/>
            <a:chExt cx="4692698" cy="1129886"/>
          </a:xfrm>
          <a:solidFill>
            <a:sysClr val="window" lastClr="FFFFFF"/>
          </a:solidFill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xmlns="" id="{4115C3A1-C692-E97C-058A-D544A7475FC1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28A3B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4D9210E4-0FE1-5F02-F851-C6980A4434E1}"/>
                </a:ext>
              </a:extLst>
            </p:cNvPr>
            <p:cNvSpPr txBox="1"/>
            <p:nvPr/>
          </p:nvSpPr>
          <p:spPr>
            <a:xfrm>
              <a:off x="7541355" y="4972795"/>
              <a:ext cx="398206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2 giờ 5 phút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DAFA8181-D746-C532-A2ED-45C3AB8329A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5431412" y="3411621"/>
            <a:ext cx="953350" cy="85753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24FD5338-B56D-15E2-D1A1-0AA8F30F3C0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0996844" y="3225769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DA1F16BE-1AE7-06E7-58A3-F93761C2875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82071" y="5243189"/>
            <a:ext cx="891076" cy="89646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C6CBE565-A0F3-E0A3-B773-2DFE452D804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00924" y="5127441"/>
            <a:ext cx="891076" cy="89646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695ED675-530E-2FEB-5165-D5A9D6C9BE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5374" y="3094371"/>
            <a:ext cx="1475271" cy="149203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3FB107B9-225D-0A67-1870-EF082249D7D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455236" y="3072120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325FDFC4-4EE5-97AA-5A7D-84B92F0B8C8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314960" y="4906028"/>
            <a:ext cx="1487889" cy="15707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4E5C59F7-822D-9CD5-0296-1CB89FF1D64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04809" y="4820491"/>
            <a:ext cx="1365186" cy="1570786"/>
          </a:xfrm>
          <a:prstGeom prst="rect">
            <a:avLst/>
          </a:prstGeom>
        </p:spPr>
      </p:pic>
      <p:pic>
        <p:nvPicPr>
          <p:cNvPr id="30" name="Picture 29">
            <a:hlinkClick r:id="rId10" action="ppaction://hlinksldjump"/>
            <a:extLst>
              <a:ext uri="{FF2B5EF4-FFF2-40B4-BE49-F238E27FC236}">
                <a16:creationId xmlns:a16="http://schemas.microsoft.com/office/drawing/2014/main" xmlns="" id="{A10127D6-11F5-1908-5631-E200C0ED543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7232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6153F4D-08E0-A7BE-4B89-EE4B0CD765DF}"/>
              </a:ext>
            </a:extLst>
          </p:cNvPr>
          <p:cNvGrpSpPr/>
          <p:nvPr/>
        </p:nvGrpSpPr>
        <p:grpSpPr>
          <a:xfrm>
            <a:off x="1171417" y="415118"/>
            <a:ext cx="10085212" cy="2565473"/>
            <a:chOff x="330935" y="-47311"/>
            <a:chExt cx="13726384" cy="1983318"/>
          </a:xfrm>
        </p:grpSpPr>
        <p:sp>
          <p:nvSpPr>
            <p:cNvPr id="3" name="Rectangle 1">
              <a:extLst>
                <a:ext uri="{FF2B5EF4-FFF2-40B4-BE49-F238E27FC236}">
                  <a16:creationId xmlns:a16="http://schemas.microsoft.com/office/drawing/2014/main" xmlns="" id="{A57BD7C0-D3B1-7387-7C39-04BC255884D9}"/>
                </a:ext>
              </a:extLst>
            </p:cNvPr>
            <p:cNvSpPr/>
            <p:nvPr/>
          </p:nvSpPr>
          <p:spPr>
            <a:xfrm>
              <a:off x="330935" y="-47311"/>
              <a:ext cx="13726384" cy="1983318"/>
            </a:xfrm>
            <a:custGeom>
              <a:avLst/>
              <a:gdLst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  <a:gd name="connsiteX0" fmla="*/ 0 w 10085212"/>
                <a:gd name="connsiteY0" fmla="*/ 0 h 2565473"/>
                <a:gd name="connsiteX1" fmla="*/ 10085212 w 10085212"/>
                <a:gd name="connsiteY1" fmla="*/ 0 h 2565473"/>
                <a:gd name="connsiteX2" fmla="*/ 10085212 w 10085212"/>
                <a:gd name="connsiteY2" fmla="*/ 2565473 h 2565473"/>
                <a:gd name="connsiteX3" fmla="*/ 0 w 10085212"/>
                <a:gd name="connsiteY3" fmla="*/ 2565473 h 2565473"/>
                <a:gd name="connsiteX4" fmla="*/ 0 w 10085212"/>
                <a:gd name="connsiteY4" fmla="*/ 0 h 256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212" h="2565473" fill="none" extrusionOk="0">
                  <a:moveTo>
                    <a:pt x="0" y="0"/>
                  </a:moveTo>
                  <a:cubicBezTo>
                    <a:pt x="3911214" y="197833"/>
                    <a:pt x="5666045" y="235326"/>
                    <a:pt x="10085212" y="0"/>
                  </a:cubicBezTo>
                  <a:cubicBezTo>
                    <a:pt x="9874374" y="575629"/>
                    <a:pt x="9965810" y="1804390"/>
                    <a:pt x="10085212" y="2565473"/>
                  </a:cubicBezTo>
                  <a:cubicBezTo>
                    <a:pt x="5712538" y="2218053"/>
                    <a:pt x="2220945" y="1868087"/>
                    <a:pt x="0" y="2565473"/>
                  </a:cubicBezTo>
                  <a:cubicBezTo>
                    <a:pt x="87705" y="1639068"/>
                    <a:pt x="112744" y="641583"/>
                    <a:pt x="0" y="0"/>
                  </a:cubicBezTo>
                  <a:close/>
                </a:path>
                <a:path w="10085212" h="2565473" stroke="0" extrusionOk="0">
                  <a:moveTo>
                    <a:pt x="0" y="0"/>
                  </a:moveTo>
                  <a:cubicBezTo>
                    <a:pt x="5376045" y="78083"/>
                    <a:pt x="8003587" y="-186582"/>
                    <a:pt x="10085212" y="0"/>
                  </a:cubicBezTo>
                  <a:cubicBezTo>
                    <a:pt x="9955599" y="285262"/>
                    <a:pt x="10151005" y="1632252"/>
                    <a:pt x="10085212" y="2565473"/>
                  </a:cubicBezTo>
                  <a:cubicBezTo>
                    <a:pt x="6781948" y="2456492"/>
                    <a:pt x="2754107" y="3111988"/>
                    <a:pt x="0" y="2565473"/>
                  </a:cubicBezTo>
                  <a:cubicBezTo>
                    <a:pt x="-61422" y="1807901"/>
                    <a:pt x="87324" y="1359110"/>
                    <a:pt x="0" y="0"/>
                  </a:cubicBezTo>
                  <a:close/>
                </a:path>
                <a:path w="10085212" h="2565473" fill="none" stroke="0" extrusionOk="0">
                  <a:moveTo>
                    <a:pt x="0" y="0"/>
                  </a:moveTo>
                  <a:cubicBezTo>
                    <a:pt x="3479245" y="-229415"/>
                    <a:pt x="6319373" y="202742"/>
                    <a:pt x="10085212" y="0"/>
                  </a:cubicBezTo>
                  <a:cubicBezTo>
                    <a:pt x="9879854" y="504222"/>
                    <a:pt x="10083376" y="1899029"/>
                    <a:pt x="10085212" y="2565473"/>
                  </a:cubicBezTo>
                  <a:cubicBezTo>
                    <a:pt x="5024814" y="2084591"/>
                    <a:pt x="2558479" y="2091838"/>
                    <a:pt x="0" y="2565473"/>
                  </a:cubicBezTo>
                  <a:cubicBezTo>
                    <a:pt x="12357" y="1634813"/>
                    <a:pt x="-42015" y="516755"/>
                    <a:pt x="0" y="0"/>
                  </a:cubicBezTo>
                  <a:close/>
                </a:path>
                <a:path w="10085212" h="2565473" fill="none" stroke="0" extrusionOk="0">
                  <a:moveTo>
                    <a:pt x="0" y="0"/>
                  </a:moveTo>
                  <a:cubicBezTo>
                    <a:pt x="3792393" y="47598"/>
                    <a:pt x="5912096" y="441759"/>
                    <a:pt x="10085212" y="0"/>
                  </a:cubicBezTo>
                  <a:cubicBezTo>
                    <a:pt x="9876451" y="491664"/>
                    <a:pt x="10034993" y="1934044"/>
                    <a:pt x="10085212" y="2565473"/>
                  </a:cubicBezTo>
                  <a:cubicBezTo>
                    <a:pt x="5394783" y="2199197"/>
                    <a:pt x="2483045" y="1798918"/>
                    <a:pt x="0" y="2565473"/>
                  </a:cubicBezTo>
                  <a:cubicBezTo>
                    <a:pt x="130394" y="1558288"/>
                    <a:pt x="66458" y="498364"/>
                    <a:pt x="0" y="0"/>
                  </a:cubicBezTo>
                  <a:close/>
                </a:path>
              </a:pathLst>
            </a:custGeom>
            <a:solidFill>
              <a:sysClr val="window" lastClr="FFFFFF">
                <a:alpha val="80000"/>
              </a:sysClr>
            </a:solidFill>
            <a:ln w="28575" cap="flat" cmpd="sng" algn="ctr">
              <a:solidFill>
                <a:schemeClr val="accent1">
                  <a:lumMod val="50000"/>
                </a:schemeClr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1018328812">
                    <a:custGeom>
                      <a:avLst/>
                      <a:gdLst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  <a:gd name="connsiteX0" fmla="*/ 0 w 10085212"/>
                        <a:gd name="connsiteY0" fmla="*/ 0 h 2021175"/>
                        <a:gd name="connsiteX1" fmla="*/ 10085212 w 10085212"/>
                        <a:gd name="connsiteY1" fmla="*/ 0 h 2021175"/>
                        <a:gd name="connsiteX2" fmla="*/ 10085212 w 10085212"/>
                        <a:gd name="connsiteY2" fmla="*/ 2021175 h 2021175"/>
                        <a:gd name="connsiteX3" fmla="*/ 0 w 10085212"/>
                        <a:gd name="connsiteY3" fmla="*/ 2021175 h 2021175"/>
                        <a:gd name="connsiteX4" fmla="*/ 0 w 10085212"/>
                        <a:gd name="connsiteY4" fmla="*/ 0 h 2021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085212" h="2021175" fill="none" extrusionOk="0">
                          <a:moveTo>
                            <a:pt x="0" y="0"/>
                          </a:moveTo>
                          <a:cubicBezTo>
                            <a:pt x="3625464" y="29772"/>
                            <a:pt x="5717276" y="119650"/>
                            <a:pt x="10085212" y="0"/>
                          </a:cubicBezTo>
                          <a:cubicBezTo>
                            <a:pt x="9934324" y="392039"/>
                            <a:pt x="10041099" y="1438116"/>
                            <a:pt x="10085212" y="2021175"/>
                          </a:cubicBezTo>
                          <a:cubicBezTo>
                            <a:pt x="5468331" y="1845645"/>
                            <a:pt x="2347494" y="1711583"/>
                            <a:pt x="0" y="2021175"/>
                          </a:cubicBezTo>
                          <a:cubicBezTo>
                            <a:pt x="78958" y="1311954"/>
                            <a:pt x="75205" y="472254"/>
                            <a:pt x="0" y="0"/>
                          </a:cubicBezTo>
                          <a:close/>
                        </a:path>
                        <a:path w="10085212" h="2021175" stroke="0" extrusionOk="0">
                          <a:moveTo>
                            <a:pt x="0" y="0"/>
                          </a:moveTo>
                          <a:cubicBezTo>
                            <a:pt x="4935464" y="-41256"/>
                            <a:pt x="7721555" y="-112809"/>
                            <a:pt x="10085212" y="0"/>
                          </a:cubicBezTo>
                          <a:cubicBezTo>
                            <a:pt x="10009734" y="264851"/>
                            <a:pt x="10121447" y="1319859"/>
                            <a:pt x="10085212" y="2021175"/>
                          </a:cubicBezTo>
                          <a:cubicBezTo>
                            <a:pt x="6681439" y="1929038"/>
                            <a:pt x="2458289" y="2322959"/>
                            <a:pt x="0" y="2021175"/>
                          </a:cubicBezTo>
                          <a:cubicBezTo>
                            <a:pt x="18965" y="1440248"/>
                            <a:pt x="86832" y="984734"/>
                            <a:pt x="0" y="0"/>
                          </a:cubicBezTo>
                          <a:close/>
                        </a:path>
                        <a:path w="10085212" h="2021175" fill="none" stroke="0" extrusionOk="0">
                          <a:moveTo>
                            <a:pt x="0" y="0"/>
                          </a:moveTo>
                          <a:cubicBezTo>
                            <a:pt x="3535410" y="-142831"/>
                            <a:pt x="5992458" y="21990"/>
                            <a:pt x="10085212" y="0"/>
                          </a:cubicBezTo>
                          <a:cubicBezTo>
                            <a:pt x="9858658" y="351664"/>
                            <a:pt x="10083099" y="1531820"/>
                            <a:pt x="10085212" y="2021175"/>
                          </a:cubicBezTo>
                          <a:cubicBezTo>
                            <a:pt x="4985285" y="1737327"/>
                            <a:pt x="2506239" y="1609391"/>
                            <a:pt x="0" y="2021175"/>
                          </a:cubicBezTo>
                          <a:cubicBezTo>
                            <a:pt x="83247" y="1324211"/>
                            <a:pt x="29042" y="415860"/>
                            <a:pt x="0" y="0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字魂37号-波纹乖乖体"/>
                  <a:cs typeface="+mn-cs"/>
                </a:rPr>
                <a:t>*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7DF6F7F1-1737-DB21-35B3-F788C24DE172}"/>
                </a:ext>
              </a:extLst>
            </p:cNvPr>
            <p:cNvSpPr txBox="1"/>
            <p:nvPr/>
          </p:nvSpPr>
          <p:spPr>
            <a:xfrm>
              <a:off x="10052174" y="159364"/>
              <a:ext cx="3550188" cy="164175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b="1" kern="0" spc="-150">
                  <a:ln w="13462">
                    <a:solidFill>
                      <a:prstClr val="white"/>
                    </a:solidFill>
                    <a:prstDash val="solid"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>
                    <a:outerShdw dist="38100" dir="2700000" algn="bl" rotWithShape="0">
                      <a:srgbClr val="5B9BD5"/>
                    </a:outerShdw>
                  </a:effectLst>
                  <a:latin typeface="Cambria" panose="02040503050406030204" pitchFamily="18" charset="0"/>
                </a:rPr>
                <a:t>Đặt tính Đúng hay sai?</a:t>
              </a:r>
              <a:endParaRPr kumimoji="0" lang="en-US" altLang="en-US" sz="44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B9E1A479-0C52-232E-AE64-196F67FF84E2}"/>
              </a:ext>
            </a:extLst>
          </p:cNvPr>
          <p:cNvGrpSpPr/>
          <p:nvPr/>
        </p:nvGrpSpPr>
        <p:grpSpPr>
          <a:xfrm>
            <a:off x="7006997" y="4463515"/>
            <a:ext cx="4537107" cy="1129886"/>
            <a:chOff x="6700677" y="2864057"/>
            <a:chExt cx="45371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xmlns="" id="{D1E3807A-A76A-9F89-5990-AB6E72ED82E9}"/>
                </a:ext>
              </a:extLst>
            </p:cNvPr>
            <p:cNvSpPr/>
            <p:nvPr/>
          </p:nvSpPr>
          <p:spPr>
            <a:xfrm>
              <a:off x="6700677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AA40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D87E7967-F63D-1AB8-80BC-D49CC258A0DC}"/>
                </a:ext>
              </a:extLst>
            </p:cNvPr>
            <p:cNvSpPr txBox="1"/>
            <p:nvPr/>
          </p:nvSpPr>
          <p:spPr>
            <a:xfrm>
              <a:off x="7176312" y="3054934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Sai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929440CF-D804-27BB-1642-55CFA2C0C566}"/>
              </a:ext>
            </a:extLst>
          </p:cNvPr>
          <p:cNvGrpSpPr/>
          <p:nvPr/>
        </p:nvGrpSpPr>
        <p:grpSpPr>
          <a:xfrm>
            <a:off x="1187183" y="4512555"/>
            <a:ext cx="4537107" cy="1135327"/>
            <a:chOff x="981375" y="2858616"/>
            <a:chExt cx="4537107" cy="1135327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xmlns="" id="{C51E4208-4F36-2444-2A6B-ED88A983BA60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263C82CB-356C-E6CB-F67A-AE5C669EFB09}"/>
                </a:ext>
              </a:extLst>
            </p:cNvPr>
            <p:cNvSpPr txBox="1"/>
            <p:nvPr/>
          </p:nvSpPr>
          <p:spPr>
            <a:xfrm>
              <a:off x="1207441" y="2858616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0">
                  <a:solidFill>
                    <a:prstClr val="black"/>
                  </a:solidFill>
                  <a:latin typeface="Cambria" panose="02040503050406030204" pitchFamily="18" charset="0"/>
                </a:rPr>
                <a:t>Đúng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C6D3518D-C069-6F69-2DB8-F9681234EBD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067429" y="465146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78A4D0A2-6CAD-4177-7FCE-F7F2904B5BB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64078" y="4571194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9B524EE7-AC6F-2069-0A20-0FCC344831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9114" y="4305420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CEE76C0A-6637-07E8-3275-26561A754C9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52033" y="4328027"/>
            <a:ext cx="1385564" cy="1400861"/>
          </a:xfrm>
          <a:prstGeom prst="rect">
            <a:avLst/>
          </a:prstGeom>
        </p:spPr>
      </p:pic>
      <p:pic>
        <p:nvPicPr>
          <p:cNvPr id="26" name="Picture 25">
            <a:hlinkClick r:id="rId8" action="ppaction://hlinksldjump"/>
            <a:extLst>
              <a:ext uri="{FF2B5EF4-FFF2-40B4-BE49-F238E27FC236}">
                <a16:creationId xmlns:a16="http://schemas.microsoft.com/office/drawing/2014/main" xmlns="" id="{412C70FE-5108-D222-4FF5-B804BE1C68B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BFD183F9-5C4F-BBEB-2C5D-83C0EEC19684}"/>
              </a:ext>
            </a:extLst>
          </p:cNvPr>
          <p:cNvSpPr txBox="1"/>
          <p:nvPr/>
        </p:nvSpPr>
        <p:spPr>
          <a:xfrm>
            <a:off x="2960594" y="52453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9308D991-7334-E886-7990-7A0BABC0AF88}"/>
              </a:ext>
            </a:extLst>
          </p:cNvPr>
          <p:cNvSpPr txBox="1"/>
          <p:nvPr/>
        </p:nvSpPr>
        <p:spPr>
          <a:xfrm>
            <a:off x="2198594" y="885485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9B7C9906-19E0-C149-CC7F-931E22B96359}"/>
              </a:ext>
            </a:extLst>
          </p:cNvPr>
          <p:cNvSpPr txBox="1"/>
          <p:nvPr/>
        </p:nvSpPr>
        <p:spPr>
          <a:xfrm>
            <a:off x="4645609" y="1328782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C2040A5C-84DA-E6D2-E5F1-38A610625C86}"/>
              </a:ext>
            </a:extLst>
          </p:cNvPr>
          <p:cNvCxnSpPr/>
          <p:nvPr/>
        </p:nvCxnSpPr>
        <p:spPr>
          <a:xfrm>
            <a:off x="2960594" y="2099430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39818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368BF895-AEEE-CBBA-2468-D69912046FE0}"/>
              </a:ext>
            </a:extLst>
          </p:cNvPr>
          <p:cNvSpPr/>
          <p:nvPr/>
        </p:nvSpPr>
        <p:spPr>
          <a:xfrm>
            <a:off x="1710539" y="359514"/>
            <a:ext cx="9704439" cy="2100795"/>
          </a:xfrm>
          <a:custGeom>
            <a:avLst/>
            <a:gdLst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  <a:gd name="connsiteX0" fmla="*/ 0 w 13830686"/>
              <a:gd name="connsiteY0" fmla="*/ 0 h 2478511"/>
              <a:gd name="connsiteX1" fmla="*/ 13830686 w 13830686"/>
              <a:gd name="connsiteY1" fmla="*/ 0 h 2478511"/>
              <a:gd name="connsiteX2" fmla="*/ 13830686 w 13830686"/>
              <a:gd name="connsiteY2" fmla="*/ 2478511 h 2478511"/>
              <a:gd name="connsiteX3" fmla="*/ 0 w 13830686"/>
              <a:gd name="connsiteY3" fmla="*/ 2478511 h 2478511"/>
              <a:gd name="connsiteX4" fmla="*/ 0 w 13830686"/>
              <a:gd name="connsiteY4" fmla="*/ 0 h 247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30686" h="2478511" fill="none" extrusionOk="0">
                <a:moveTo>
                  <a:pt x="0" y="0"/>
                </a:moveTo>
                <a:cubicBezTo>
                  <a:pt x="5434025" y="269231"/>
                  <a:pt x="7727252" y="356688"/>
                  <a:pt x="13830686" y="0"/>
                </a:cubicBezTo>
                <a:cubicBezTo>
                  <a:pt x="13595775" y="513525"/>
                  <a:pt x="13582000" y="1716507"/>
                  <a:pt x="13830686" y="2478511"/>
                </a:cubicBezTo>
                <a:cubicBezTo>
                  <a:pt x="7376321" y="2313034"/>
                  <a:pt x="3144512" y="1949726"/>
                  <a:pt x="0" y="2478511"/>
                </a:cubicBezTo>
                <a:cubicBezTo>
                  <a:pt x="105631" y="1613131"/>
                  <a:pt x="166415" y="644286"/>
                  <a:pt x="0" y="0"/>
                </a:cubicBezTo>
                <a:close/>
              </a:path>
              <a:path w="13830686" h="2478511" stroke="0" extrusionOk="0">
                <a:moveTo>
                  <a:pt x="0" y="0"/>
                </a:moveTo>
                <a:cubicBezTo>
                  <a:pt x="6908524" y="-21813"/>
                  <a:pt x="10660428" y="-151674"/>
                  <a:pt x="13830686" y="0"/>
                </a:cubicBezTo>
                <a:cubicBezTo>
                  <a:pt x="13669258" y="272766"/>
                  <a:pt x="13991221" y="1471306"/>
                  <a:pt x="13830686" y="2478511"/>
                </a:cubicBezTo>
                <a:cubicBezTo>
                  <a:pt x="8970807" y="2351632"/>
                  <a:pt x="3400254" y="2855543"/>
                  <a:pt x="0" y="2478511"/>
                </a:cubicBezTo>
                <a:cubicBezTo>
                  <a:pt x="-72711" y="1743792"/>
                  <a:pt x="119528" y="1303050"/>
                  <a:pt x="0" y="0"/>
                </a:cubicBezTo>
                <a:close/>
              </a:path>
              <a:path w="13830686" h="2478511" fill="none" stroke="0" extrusionOk="0">
                <a:moveTo>
                  <a:pt x="0" y="0"/>
                </a:moveTo>
                <a:cubicBezTo>
                  <a:pt x="4326149" y="-490624"/>
                  <a:pt x="8743054" y="325618"/>
                  <a:pt x="13830686" y="0"/>
                </a:cubicBezTo>
                <a:cubicBezTo>
                  <a:pt x="13557137" y="539480"/>
                  <a:pt x="13827756" y="1822411"/>
                  <a:pt x="13830686" y="2478511"/>
                </a:cubicBezTo>
                <a:cubicBezTo>
                  <a:pt x="6935363" y="1992512"/>
                  <a:pt x="3821266" y="2276309"/>
                  <a:pt x="0" y="2478511"/>
                </a:cubicBezTo>
                <a:cubicBezTo>
                  <a:pt x="42951" y="1602831"/>
                  <a:pt x="-48418" y="471294"/>
                  <a:pt x="0" y="0"/>
                </a:cubicBezTo>
                <a:close/>
              </a:path>
              <a:path w="13830686" h="2478511" fill="none" stroke="0" extrusionOk="0">
                <a:moveTo>
                  <a:pt x="0" y="0"/>
                </a:moveTo>
                <a:cubicBezTo>
                  <a:pt x="5408182" y="83304"/>
                  <a:pt x="8308325" y="318138"/>
                  <a:pt x="13830686" y="0"/>
                </a:cubicBezTo>
                <a:cubicBezTo>
                  <a:pt x="13478583" y="467756"/>
                  <a:pt x="13679814" y="1754752"/>
                  <a:pt x="13830686" y="2478511"/>
                </a:cubicBezTo>
                <a:cubicBezTo>
                  <a:pt x="7150193" y="2372336"/>
                  <a:pt x="3313705" y="1662996"/>
                  <a:pt x="0" y="2478511"/>
                </a:cubicBezTo>
                <a:cubicBezTo>
                  <a:pt x="99214" y="1641669"/>
                  <a:pt x="108184" y="566298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1018328812">
                  <a:custGeom>
                    <a:avLst/>
                    <a:gdLst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04439" h="2100795" fill="none" extrusionOk="0">
                        <a:moveTo>
                          <a:pt x="0" y="0"/>
                        </a:moveTo>
                        <a:cubicBezTo>
                          <a:pt x="3554736" y="53575"/>
                          <a:pt x="5625217" y="-97753"/>
                          <a:pt x="9704439" y="0"/>
                        </a:cubicBezTo>
                        <a:cubicBezTo>
                          <a:pt x="9556462" y="408778"/>
                          <a:pt x="9599004" y="1478194"/>
                          <a:pt x="9704439" y="2100795"/>
                        </a:cubicBezTo>
                        <a:cubicBezTo>
                          <a:pt x="5032997" y="2048487"/>
                          <a:pt x="2230790" y="1723533"/>
                          <a:pt x="0" y="2100795"/>
                        </a:cubicBezTo>
                        <a:cubicBezTo>
                          <a:pt x="62464" y="1409448"/>
                          <a:pt x="76756" y="491827"/>
                          <a:pt x="0" y="0"/>
                        </a:cubicBezTo>
                        <a:close/>
                      </a:path>
                      <a:path w="9704439" h="2100795" stroke="0" extrusionOk="0">
                        <a:moveTo>
                          <a:pt x="0" y="0"/>
                        </a:moveTo>
                        <a:cubicBezTo>
                          <a:pt x="4742480" y="-56028"/>
                          <a:pt x="7277040" y="-90837"/>
                          <a:pt x="9704439" y="0"/>
                        </a:cubicBezTo>
                        <a:cubicBezTo>
                          <a:pt x="9635790" y="281888"/>
                          <a:pt x="9764475" y="1339621"/>
                          <a:pt x="9704439" y="2100795"/>
                        </a:cubicBezTo>
                        <a:cubicBezTo>
                          <a:pt x="6233716" y="1987434"/>
                          <a:pt x="2325732" y="2380258"/>
                          <a:pt x="0" y="2100795"/>
                        </a:cubicBezTo>
                        <a:cubicBezTo>
                          <a:pt x="8673" y="1496166"/>
                          <a:pt x="83588" y="1029213"/>
                          <a:pt x="0" y="0"/>
                        </a:cubicBezTo>
                        <a:close/>
                      </a:path>
                      <a:path w="9704439" h="2100795" fill="none" stroke="0" extrusionOk="0">
                        <a:moveTo>
                          <a:pt x="0" y="0"/>
                        </a:moveTo>
                        <a:cubicBezTo>
                          <a:pt x="3286219" y="-156362"/>
                          <a:pt x="5799498" y="59477"/>
                          <a:pt x="9704439" y="0"/>
                        </a:cubicBezTo>
                        <a:cubicBezTo>
                          <a:pt x="9484865" y="366140"/>
                          <a:pt x="9702151" y="1590476"/>
                          <a:pt x="9704439" y="2100795"/>
                        </a:cubicBezTo>
                        <a:cubicBezTo>
                          <a:pt x="4817722" y="1867765"/>
                          <a:pt x="2429372" y="1643787"/>
                          <a:pt x="0" y="2100795"/>
                        </a:cubicBezTo>
                        <a:cubicBezTo>
                          <a:pt x="74182" y="1393095"/>
                          <a:pt x="26056" y="410794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C7DA5813-5181-4F4F-AF84-03C5949914F2}"/>
              </a:ext>
            </a:extLst>
          </p:cNvPr>
          <p:cNvGrpSpPr/>
          <p:nvPr/>
        </p:nvGrpSpPr>
        <p:grpSpPr>
          <a:xfrm>
            <a:off x="7116642" y="5112069"/>
            <a:ext cx="4644307" cy="1129886"/>
            <a:chOff x="6830721" y="2864057"/>
            <a:chExt cx="46443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xmlns="" id="{43CA69F1-2D82-15DC-0D02-FF3288AD8F11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00B0F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04815C8B-C901-8CB8-5A37-CD5335A1FFD5}"/>
                </a:ext>
              </a:extLst>
            </p:cNvPr>
            <p:cNvSpPr txBox="1"/>
            <p:nvPr/>
          </p:nvSpPr>
          <p:spPr>
            <a:xfrm>
              <a:off x="7356487" y="3044281"/>
              <a:ext cx="41185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0EE64E57-DAC3-A379-1BD9-5340DD871F71}"/>
              </a:ext>
            </a:extLst>
          </p:cNvPr>
          <p:cNvGrpSpPr/>
          <p:nvPr/>
        </p:nvGrpSpPr>
        <p:grpSpPr>
          <a:xfrm>
            <a:off x="7091214" y="3406729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xmlns="" id="{6401F08A-0D0A-12A8-B355-B5904666450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BA40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BEB336B1-861F-C47D-917E-A6F62F434642}"/>
                </a:ext>
              </a:extLst>
            </p:cNvPr>
            <p:cNvSpPr txBox="1"/>
            <p:nvPr/>
          </p:nvSpPr>
          <p:spPr>
            <a:xfrm>
              <a:off x="1607829" y="3005350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9 phút 27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D04C81F3-58FB-67AE-5B3B-E8A4EF829186}"/>
              </a:ext>
            </a:extLst>
          </p:cNvPr>
          <p:cNvGrpSpPr/>
          <p:nvPr/>
        </p:nvGrpSpPr>
        <p:grpSpPr>
          <a:xfrm>
            <a:off x="1143417" y="5234604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xmlns="" id="{CD043CA9-1342-882B-5DA8-993BE078D0B3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F47F6494-52E3-2EB9-5991-EFFD0F4133DE}"/>
                </a:ext>
              </a:extLst>
            </p:cNvPr>
            <p:cNvSpPr txBox="1"/>
            <p:nvPr/>
          </p:nvSpPr>
          <p:spPr>
            <a:xfrm>
              <a:off x="1510005" y="5042335"/>
              <a:ext cx="3750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437863D5-A06D-DC8A-84BF-9CC0DD0A0722}"/>
              </a:ext>
            </a:extLst>
          </p:cNvPr>
          <p:cNvGrpSpPr/>
          <p:nvPr/>
        </p:nvGrpSpPr>
        <p:grpSpPr>
          <a:xfrm>
            <a:off x="1269637" y="3393016"/>
            <a:ext cx="453710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xmlns="" id="{0D9B6AFD-25DA-7A03-B8E2-FB407EC62BB8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994FC364-259E-3A4F-9534-6984136CBA69}"/>
                </a:ext>
              </a:extLst>
            </p:cNvPr>
            <p:cNvSpPr txBox="1"/>
            <p:nvPr/>
          </p:nvSpPr>
          <p:spPr>
            <a:xfrm>
              <a:off x="7122862" y="4909556"/>
              <a:ext cx="36075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10 phút 87 giây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BA696EB6-1D6E-A2BF-6B41-8696F570E77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396635" y="5705884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4333759A-F619-9C41-AB05-8CBA7CEB0B0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068109" y="3459927"/>
            <a:ext cx="891076" cy="89646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197D1A5F-B672-BE55-EE76-7C92A84EF3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14898" y="5365165"/>
            <a:ext cx="891076" cy="89646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F26C0D43-0173-3FE4-5206-D11C61E6259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278034" y="3509727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BF3DF8DF-8AED-C5A9-0556-48A183302E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112" y="3215987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6155C696-A7CD-28C6-94D3-490C52835AD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26501" y="3306278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BD6B7389-FA64-2101-1278-E4AEF191A23D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50703"/>
          <a:stretch/>
        </p:blipFill>
        <p:spPr>
          <a:xfrm>
            <a:off x="247787" y="5028004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F361B42D-7D50-C470-9DF9-00C4EEC950B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57698" y="4943509"/>
            <a:ext cx="1365186" cy="15707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2206F66E-CC2E-58AE-9D74-6F86BBEFF0F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0112" y="51163"/>
            <a:ext cx="1552830" cy="2844833"/>
          </a:xfrm>
          <a:prstGeom prst="rect">
            <a:avLst/>
          </a:prstGeom>
        </p:spPr>
      </p:pic>
      <p:pic>
        <p:nvPicPr>
          <p:cNvPr id="26" name="Picture 25">
            <a:hlinkClick r:id="rId11" action="ppaction://hlinksldjump"/>
            <a:extLst>
              <a:ext uri="{FF2B5EF4-FFF2-40B4-BE49-F238E27FC236}">
                <a16:creationId xmlns:a16="http://schemas.microsoft.com/office/drawing/2014/main" xmlns="" id="{F6AB816A-AD3C-4E08-D37C-2CBD71F9D15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96634" y="72318"/>
            <a:ext cx="1164315" cy="1129886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8FD9BD2E-D7DF-FE50-99E4-D485F4D449DE}"/>
              </a:ext>
            </a:extLst>
          </p:cNvPr>
          <p:cNvSpPr txBox="1"/>
          <p:nvPr/>
        </p:nvSpPr>
        <p:spPr>
          <a:xfrm>
            <a:off x="2833156" y="430988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FABAE70E-2687-257A-82D7-788021619465}"/>
              </a:ext>
            </a:extLst>
          </p:cNvPr>
          <p:cNvSpPr txBox="1"/>
          <p:nvPr/>
        </p:nvSpPr>
        <p:spPr>
          <a:xfrm>
            <a:off x="2198594" y="885485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5EB68952-7468-AD45-6460-523337F51FB5}"/>
              </a:ext>
            </a:extLst>
          </p:cNvPr>
          <p:cNvSpPr txBox="1"/>
          <p:nvPr/>
        </p:nvSpPr>
        <p:spPr>
          <a:xfrm>
            <a:off x="2833156" y="1202556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64F751D6-00F6-9007-0682-B588C5241351}"/>
              </a:ext>
            </a:extLst>
          </p:cNvPr>
          <p:cNvCxnSpPr/>
          <p:nvPr/>
        </p:nvCxnSpPr>
        <p:spPr>
          <a:xfrm>
            <a:off x="2960594" y="2099430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46596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FDC324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221884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381000" y="891600"/>
            <a:ext cx="115062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4400" b="0" i="1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400" b="0" i="1" u="none" strike="noStrike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vi-VN" sz="4400" b="0" i="1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Thay dấu </a:t>
            </a:r>
            <a:r>
              <a:rPr lang="vi-VN" sz="4400" b="0" i="1" u="none" strike="noStrike" baseline="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 </a:t>
            </a:r>
            <a:r>
              <a:rPr lang="vi-VN" sz="4400" b="0" i="1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bằng số đo thích hợp.</a:t>
            </a:r>
          </a:p>
          <a:p>
            <a:pPr algn="l"/>
            <a:r>
              <a:rPr lang="vi-VN" sz="4400" b="0" i="0" u="none" strike="noStrike" baseline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Một tiết học bắt đầu lúc 7 giờ 30 phút và kéo dài trong 35 phút.</a:t>
            </a:r>
            <a:r>
              <a:rPr lang="en-US" sz="4400" b="0" i="0" u="none" strike="noStrike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Tiết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học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́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kết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thúc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lúc</a:t>
            </a:r>
            <a:r>
              <a:rPr lang="en-US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0" i="0" u="none" strike="noStrike" baseline="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</a:t>
            </a:r>
          </a:p>
          <a:p>
            <a:pPr algn="l"/>
            <a:r>
              <a:rPr lang="vi-VN" sz="4400" b="0" i="0" u="none" strike="noStrike" baseline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vi-VN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Hưng và Hà tập chạy tiếp sức. Hưng chạy trong 1 phút 45 giây,</a:t>
            </a:r>
            <a:r>
              <a:rPr lang="en-US" sz="4400" b="0" i="0" u="none" strike="noStrike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44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Hà chạy trong 1 phút 42 giây. Cả hai bạn đã chạy trong </a:t>
            </a:r>
            <a:r>
              <a:rPr lang="vi-VN" sz="4400" b="0" i="0" u="none" strike="noStrike" baseline="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076904"/>
      </p:ext>
    </p:extLst>
  </p:cSld>
  <p:clrMapOvr>
    <a:masterClrMapping/>
  </p:clrMapOvr>
  <p:transition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762000" y="891600"/>
            <a:ext cx="106680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</a:t>
            </a: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) </a:t>
            </a: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Một tiết học bắt đầu lúc 7 giờ 30 phút và kéo dài trong 35 phút.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Tiết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học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đo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́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kết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thúc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lúc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.?.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70E7970-F701-C5E9-A5D0-6B7AF6BFAFFE}"/>
              </a:ext>
            </a:extLst>
          </p:cNvPr>
          <p:cNvSpPr txBox="1"/>
          <p:nvPr/>
        </p:nvSpPr>
        <p:spPr>
          <a:xfrm>
            <a:off x="3276600" y="3196453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 giờ 30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5DF53802-5FEC-B8DA-F72B-4429C67A2600}"/>
              </a:ext>
            </a:extLst>
          </p:cNvPr>
          <p:cNvSpPr txBox="1"/>
          <p:nvPr/>
        </p:nvSpPr>
        <p:spPr>
          <a:xfrm>
            <a:off x="2514600" y="3557406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B0E6BDB-2B99-2848-F9AC-8FFAD4EF155D}"/>
              </a:ext>
            </a:extLst>
          </p:cNvPr>
          <p:cNvSpPr txBox="1"/>
          <p:nvPr/>
        </p:nvSpPr>
        <p:spPr>
          <a:xfrm>
            <a:off x="4648200" y="4023758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AE7191C-B204-A142-F375-0B12C0EDCA85}"/>
              </a:ext>
            </a:extLst>
          </p:cNvPr>
          <p:cNvCxnSpPr/>
          <p:nvPr/>
        </p:nvCxnSpPr>
        <p:spPr>
          <a:xfrm>
            <a:off x="3276600" y="4771351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56A80A0F-4758-97AD-0C67-53BEAE94D0BE}"/>
              </a:ext>
            </a:extLst>
          </p:cNvPr>
          <p:cNvSpPr txBox="1"/>
          <p:nvPr/>
        </p:nvSpPr>
        <p:spPr>
          <a:xfrm>
            <a:off x="3276600" y="5125276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 giờ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99FB0B2C-E5D8-E0EB-1212-1F3CACCB283F}"/>
              </a:ext>
            </a:extLst>
          </p:cNvPr>
          <p:cNvSpPr txBox="1"/>
          <p:nvPr/>
        </p:nvSpPr>
        <p:spPr>
          <a:xfrm>
            <a:off x="6781800" y="5097959"/>
            <a:ext cx="49648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 hay 8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giờ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5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)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E960E7B4-CB59-FD74-94FE-E38D80EC61FA}"/>
              </a:ext>
            </a:extLst>
          </p:cNvPr>
          <p:cNvSpPr txBox="1"/>
          <p:nvPr/>
        </p:nvSpPr>
        <p:spPr>
          <a:xfrm>
            <a:off x="2971800" y="2260311"/>
            <a:ext cx="3476297" cy="7694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8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0535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9" grpId="0"/>
      <p:bldP spid="10" grpId="0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90AB4140-AA2B-A873-6921-5D54D050488F}"/>
              </a:ext>
            </a:extLst>
          </p:cNvPr>
          <p:cNvSpPr/>
          <p:nvPr/>
        </p:nvSpPr>
        <p:spPr>
          <a:xfrm>
            <a:off x="457200" y="434514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AB2D0E5-73ED-5003-C49D-0F4CEC8872B5}"/>
              </a:ext>
            </a:extLst>
          </p:cNvPr>
          <p:cNvSpPr txBox="1"/>
          <p:nvPr/>
        </p:nvSpPr>
        <p:spPr>
          <a:xfrm>
            <a:off x="762000" y="719847"/>
            <a:ext cx="106680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</a:rPr>
              <a:t>b) </a:t>
            </a: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</a:rPr>
              <a:t>Hưng và Hà tập chạy tiếp sức. Hưng chạy trong 1 phút 45 giây,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</a:rPr>
              <a:t> </a:t>
            </a:r>
            <a:r>
              <a:rPr kumimoji="0" lang="vi-VN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</a:rPr>
              <a:t>Hà chạy trong 1 phút 42 giây. Cả hai bạn đã chạy trong </a:t>
            </a:r>
            <a:r>
              <a:rPr kumimoji="0" lang="vi-VN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+mj-lt"/>
                <a:ea typeface="+mn-ea"/>
              </a:rPr>
              <a:t>…</a:t>
            </a:r>
            <a:r>
              <a:rPr kumimoji="0" 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+mj-lt"/>
                <a:ea typeface="+mn-ea"/>
              </a:rPr>
              <a:t>.  ..</a:t>
            </a:r>
            <a:r>
              <a:rPr kumimoji="0" lang="vi-VN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680FF"/>
                </a:solidFill>
                <a:effectLst/>
                <a:uLnTx/>
                <a:uFillTx/>
                <a:latin typeface="+mj-lt"/>
                <a:ea typeface="+mn-ea"/>
              </a:rPr>
              <a:t>?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70E7970-F701-C5E9-A5D0-6B7AF6BFAFFE}"/>
              </a:ext>
            </a:extLst>
          </p:cNvPr>
          <p:cNvSpPr txBox="1"/>
          <p:nvPr/>
        </p:nvSpPr>
        <p:spPr>
          <a:xfrm>
            <a:off x="3377762" y="3520614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45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5DF53802-5FEC-B8DA-F72B-4429C67A2600}"/>
              </a:ext>
            </a:extLst>
          </p:cNvPr>
          <p:cNvSpPr txBox="1"/>
          <p:nvPr/>
        </p:nvSpPr>
        <p:spPr>
          <a:xfrm>
            <a:off x="2615762" y="3881567"/>
            <a:ext cx="914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+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B0E6BDB-2B99-2848-F9AC-8FFAD4EF155D}"/>
              </a:ext>
            </a:extLst>
          </p:cNvPr>
          <p:cNvSpPr txBox="1"/>
          <p:nvPr/>
        </p:nvSpPr>
        <p:spPr>
          <a:xfrm>
            <a:off x="3402724" y="4326071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</a:t>
            </a:r>
            <a:r>
              <a:rPr kumimoji="0" lang="vi-VN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phút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42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AE7191C-B204-A142-F375-0B12C0EDCA85}"/>
              </a:ext>
            </a:extLst>
          </p:cNvPr>
          <p:cNvCxnSpPr/>
          <p:nvPr/>
        </p:nvCxnSpPr>
        <p:spPr>
          <a:xfrm>
            <a:off x="3377762" y="5095512"/>
            <a:ext cx="3505200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56A80A0F-4758-97AD-0C67-53BEAE94D0BE}"/>
              </a:ext>
            </a:extLst>
          </p:cNvPr>
          <p:cNvSpPr txBox="1"/>
          <p:nvPr/>
        </p:nvSpPr>
        <p:spPr>
          <a:xfrm>
            <a:off x="3250324" y="5420449"/>
            <a:ext cx="376007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>
                <a:solidFill>
                  <a:srgbClr val="CC1D2D"/>
                </a:solidFill>
                <a:latin typeface="Arial" panose="020B0604020202020204" pitchFamily="34" charset="0"/>
              </a:rPr>
              <a:t>2</a:t>
            </a: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phút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87 giây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99FB0B2C-E5D8-E0EB-1212-1F3CACCB283F}"/>
              </a:ext>
            </a:extLst>
          </p:cNvPr>
          <p:cNvSpPr txBox="1"/>
          <p:nvPr/>
        </p:nvSpPr>
        <p:spPr>
          <a:xfrm>
            <a:off x="6882962" y="5422120"/>
            <a:ext cx="530903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( hay 3 phút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rgbClr val="CC1D2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27 giây)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CC1D2D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E960E7B4-CB59-FD74-94FE-E38D80EC61FA}"/>
              </a:ext>
            </a:extLst>
          </p:cNvPr>
          <p:cNvSpPr txBox="1"/>
          <p:nvPr/>
        </p:nvSpPr>
        <p:spPr>
          <a:xfrm>
            <a:off x="776451" y="2827498"/>
            <a:ext cx="4100349" cy="7694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phút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27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giây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1231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9" grpId="0"/>
      <p:bldP spid="10" grpId="0"/>
      <p:bldP spid="11" grpId="0" animBg="1"/>
    </p:bldLst>
  </p:timing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1330</TotalTime>
  <Words>437</Words>
  <Application>Microsoft Office PowerPoint</Application>
  <PresentationFormat>Widescreen</PresentationFormat>
  <Paragraphs>67</Paragraphs>
  <Slides>16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16</vt:i4>
      </vt:variant>
    </vt:vector>
  </HeadingPairs>
  <TitlesOfParts>
    <vt:vector size="34" baseType="lpstr">
      <vt:lpstr>#9Slide03 BoosterNextFYBlack</vt:lpstr>
      <vt:lpstr>#9Slide07 SVNRevolution</vt:lpstr>
      <vt:lpstr>Architects Daughter</vt:lpstr>
      <vt:lpstr>Arial</vt:lpstr>
      <vt:lpstr>Bangers</vt:lpstr>
      <vt:lpstr>Barlow Semi Condensed</vt:lpstr>
      <vt:lpstr>Calibri</vt:lpstr>
      <vt:lpstr>Calibri Light</vt:lpstr>
      <vt:lpstr>Cambria</vt:lpstr>
      <vt:lpstr>Cambria Math</vt:lpstr>
      <vt:lpstr>Slackey</vt:lpstr>
      <vt:lpstr>Times New Roman</vt:lpstr>
      <vt:lpstr>Wingdings</vt:lpstr>
      <vt:lpstr>字魂37号-波纹乖乖体</vt:lpstr>
      <vt:lpstr>Marketing Plan PowerPoint Template by SlideWin</vt:lpstr>
      <vt:lpstr>Comic Style by Slidesgo</vt:lpstr>
      <vt:lpstr>1_Comic Style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huong</dc:creator>
  <cp:keywords>9Slide</cp:keywords>
  <dc:description>9Slide.vn</dc:description>
  <cp:lastModifiedBy>Le Tien Duat</cp:lastModifiedBy>
  <cp:revision>23</cp:revision>
  <dcterms:created xsi:type="dcterms:W3CDTF">2022-01-24T08:09:02Z</dcterms:created>
  <dcterms:modified xsi:type="dcterms:W3CDTF">2025-03-13T05:58:55Z</dcterms:modified>
  <cp:category>9Slide.vn</cp:category>
  <cp:contentStatus>9Slide</cp:contentStatus>
</cp:coreProperties>
</file>