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34"/>
  </p:notesMasterIdLst>
  <p:sldIdLst>
    <p:sldId id="2634" r:id="rId5"/>
    <p:sldId id="329" r:id="rId6"/>
    <p:sldId id="326" r:id="rId7"/>
    <p:sldId id="257" r:id="rId8"/>
    <p:sldId id="406" r:id="rId9"/>
    <p:sldId id="407" r:id="rId10"/>
    <p:sldId id="408" r:id="rId11"/>
    <p:sldId id="374" r:id="rId12"/>
    <p:sldId id="369" r:id="rId13"/>
    <p:sldId id="412" r:id="rId14"/>
    <p:sldId id="273" r:id="rId15"/>
    <p:sldId id="319" r:id="rId16"/>
    <p:sldId id="417" r:id="rId17"/>
    <p:sldId id="418" r:id="rId18"/>
    <p:sldId id="413" r:id="rId19"/>
    <p:sldId id="321" r:id="rId20"/>
    <p:sldId id="381" r:id="rId21"/>
    <p:sldId id="382" r:id="rId22"/>
    <p:sldId id="358" r:id="rId23"/>
    <p:sldId id="268" r:id="rId24"/>
    <p:sldId id="420" r:id="rId25"/>
    <p:sldId id="421" r:id="rId26"/>
    <p:sldId id="388" r:id="rId27"/>
    <p:sldId id="422" r:id="rId28"/>
    <p:sldId id="395" r:id="rId29"/>
    <p:sldId id="396" r:id="rId30"/>
    <p:sldId id="397" r:id="rId31"/>
    <p:sldId id="402" r:id="rId32"/>
    <p:sldId id="40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FF99"/>
    <a:srgbClr val="FFFF66"/>
    <a:srgbClr val="FE8989"/>
    <a:srgbClr val="11FEA4"/>
    <a:srgbClr val="06DDFE"/>
    <a:srgbClr val="94BDE0"/>
    <a:srgbClr val="F0857F"/>
    <a:srgbClr val="009900"/>
    <a:srgbClr val="0F7C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45" autoAdjust="0"/>
    <p:restoredTop sz="85421" autoAdjust="0"/>
  </p:normalViewPr>
  <p:slideViewPr>
    <p:cSldViewPr snapToGrid="0">
      <p:cViewPr varScale="1">
        <p:scale>
          <a:sx n="76" d="100"/>
          <a:sy n="76" d="100"/>
        </p:scale>
        <p:origin x="58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13B000-87BB-4269-AEF5-1B7CB06D9FAF}" type="datetimeFigureOut">
              <a:rPr lang="en-US" smtClean="0"/>
              <a:t>3/13/2025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8A646A-11B2-4696-BC36-6021BAF2C4FF}" type="slidenum">
              <a:rPr lang="en-US" smtClean="0"/>
              <a:t>‹#›</a:t>
            </a:fld>
            <a:endParaRPr lang="en-US"/>
          </a:p>
        </p:txBody>
      </p:sp>
    </p:spTree>
    <p:extLst>
      <p:ext uri="{BB962C8B-B14F-4D97-AF65-F5344CB8AC3E}">
        <p14:creationId xmlns:p14="http://schemas.microsoft.com/office/powerpoint/2010/main" val="960566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FDCB36-4A23-84D3-8397-602377F2C92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DB81397F-C78D-2DE6-23F0-E061C201FB1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600E0E9D-5323-1C50-C086-1AA534ECD064}"/>
              </a:ext>
            </a:extLst>
          </p:cNvPr>
          <p:cNvSpPr>
            <a:spLocks noGrp="1"/>
          </p:cNvSpPr>
          <p:nvPr>
            <p:ph type="dt" sz="half" idx="10"/>
          </p:nvPr>
        </p:nvSpPr>
        <p:spPr>
          <a:xfrm>
            <a:off x="838200" y="6356350"/>
            <a:ext cx="2743200" cy="365125"/>
          </a:xfrm>
          <a:prstGeom prst="rect">
            <a:avLst/>
          </a:prstGeom>
        </p:spPr>
        <p:txBody>
          <a:bodyPr/>
          <a:lstStyle/>
          <a:p>
            <a:fld id="{1DAF4C46-B71B-4036-B68C-34538A6CC410}" type="datetimeFigureOut">
              <a:rPr lang="en-US" smtClean="0"/>
              <a:t>3/13/2025</a:t>
            </a:fld>
            <a:endParaRPr lang="en-US"/>
          </a:p>
        </p:txBody>
      </p:sp>
      <p:sp>
        <p:nvSpPr>
          <p:cNvPr id="5" name="Footer Placeholder 4">
            <a:extLst>
              <a:ext uri="{FF2B5EF4-FFF2-40B4-BE49-F238E27FC236}">
                <a16:creationId xmlns:a16="http://schemas.microsoft.com/office/drawing/2014/main" xmlns="" id="{2AF8FC96-4986-D791-B1E6-EEAD41FCF6C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A5EE89C3-FA8F-38FF-898C-5E30B3CBDDDE}"/>
              </a:ext>
            </a:extLst>
          </p:cNvPr>
          <p:cNvSpPr>
            <a:spLocks noGrp="1"/>
          </p:cNvSpPr>
          <p:nvPr>
            <p:ph type="sldNum" sz="quarter" idx="12"/>
          </p:nvPr>
        </p:nvSpPr>
        <p:spPr>
          <a:xfrm>
            <a:off x="8610600" y="6356350"/>
            <a:ext cx="2743200" cy="365125"/>
          </a:xfrm>
          <a:prstGeom prst="rect">
            <a:avLst/>
          </a:prstGeom>
        </p:spPr>
        <p:txBody>
          <a:bodyPr/>
          <a:lstStyle/>
          <a:p>
            <a:fld id="{0B2789B7-E1B7-429F-81E8-B6174A2BC0F9}" type="slidenum">
              <a:rPr lang="en-US" smtClean="0"/>
              <a:t>‹#›</a:t>
            </a:fld>
            <a:endParaRPr lang="en-US"/>
          </a:p>
        </p:txBody>
      </p:sp>
    </p:spTree>
    <p:extLst>
      <p:ext uri="{BB962C8B-B14F-4D97-AF65-F5344CB8AC3E}">
        <p14:creationId xmlns:p14="http://schemas.microsoft.com/office/powerpoint/2010/main" val="2576597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A95009-5B87-23BA-C33B-151EBD38C9D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C12AC43E-98FA-1293-0154-82F9003F504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B996D70-BA57-E8B6-9D68-A8CEDB2C6838}"/>
              </a:ext>
            </a:extLst>
          </p:cNvPr>
          <p:cNvSpPr>
            <a:spLocks noGrp="1"/>
          </p:cNvSpPr>
          <p:nvPr>
            <p:ph type="dt" sz="half" idx="10"/>
          </p:nvPr>
        </p:nvSpPr>
        <p:spPr>
          <a:xfrm>
            <a:off x="838200" y="6356350"/>
            <a:ext cx="2743200" cy="365125"/>
          </a:xfrm>
          <a:prstGeom prst="rect">
            <a:avLst/>
          </a:prstGeom>
        </p:spPr>
        <p:txBody>
          <a:bodyPr/>
          <a:lstStyle/>
          <a:p>
            <a:fld id="{1DAF4C46-B71B-4036-B68C-34538A6CC410}" type="datetimeFigureOut">
              <a:rPr lang="en-US" smtClean="0"/>
              <a:t>3/13/2025</a:t>
            </a:fld>
            <a:endParaRPr lang="en-US"/>
          </a:p>
        </p:txBody>
      </p:sp>
      <p:sp>
        <p:nvSpPr>
          <p:cNvPr id="5" name="Footer Placeholder 4">
            <a:extLst>
              <a:ext uri="{FF2B5EF4-FFF2-40B4-BE49-F238E27FC236}">
                <a16:creationId xmlns:a16="http://schemas.microsoft.com/office/drawing/2014/main" xmlns="" id="{BC160EE0-F815-346E-2260-F3385EEADDA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FDEAD5DB-BFC0-4049-1365-0204D2110A0B}"/>
              </a:ext>
            </a:extLst>
          </p:cNvPr>
          <p:cNvSpPr>
            <a:spLocks noGrp="1"/>
          </p:cNvSpPr>
          <p:nvPr>
            <p:ph type="sldNum" sz="quarter" idx="12"/>
          </p:nvPr>
        </p:nvSpPr>
        <p:spPr>
          <a:xfrm>
            <a:off x="8610600" y="6356350"/>
            <a:ext cx="2743200" cy="365125"/>
          </a:xfrm>
          <a:prstGeom prst="rect">
            <a:avLst/>
          </a:prstGeom>
        </p:spPr>
        <p:txBody>
          <a:bodyPr/>
          <a:lstStyle/>
          <a:p>
            <a:fld id="{0B2789B7-E1B7-429F-81E8-B6174A2BC0F9}" type="slidenum">
              <a:rPr lang="en-US" smtClean="0"/>
              <a:t>‹#›</a:t>
            </a:fld>
            <a:endParaRPr lang="en-US"/>
          </a:p>
        </p:txBody>
      </p:sp>
    </p:spTree>
    <p:extLst>
      <p:ext uri="{BB962C8B-B14F-4D97-AF65-F5344CB8AC3E}">
        <p14:creationId xmlns:p14="http://schemas.microsoft.com/office/powerpoint/2010/main" val="2800630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0F41ACD-7433-371B-AEB0-7DEB5D51DF8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CA8EB68-7DE0-E670-DBF5-2646BF6AE36A}"/>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0451D81-BEDC-B7E6-E5D0-A07A3468EEB7}"/>
              </a:ext>
            </a:extLst>
          </p:cNvPr>
          <p:cNvSpPr>
            <a:spLocks noGrp="1"/>
          </p:cNvSpPr>
          <p:nvPr>
            <p:ph type="dt" sz="half" idx="10"/>
          </p:nvPr>
        </p:nvSpPr>
        <p:spPr>
          <a:xfrm>
            <a:off x="838200" y="6356350"/>
            <a:ext cx="2743200" cy="365125"/>
          </a:xfrm>
          <a:prstGeom prst="rect">
            <a:avLst/>
          </a:prstGeom>
        </p:spPr>
        <p:txBody>
          <a:bodyPr/>
          <a:lstStyle/>
          <a:p>
            <a:fld id="{1DAF4C46-B71B-4036-B68C-34538A6CC410}" type="datetimeFigureOut">
              <a:rPr lang="en-US" smtClean="0"/>
              <a:t>3/13/2025</a:t>
            </a:fld>
            <a:endParaRPr lang="en-US"/>
          </a:p>
        </p:txBody>
      </p:sp>
      <p:sp>
        <p:nvSpPr>
          <p:cNvPr id="5" name="Footer Placeholder 4">
            <a:extLst>
              <a:ext uri="{FF2B5EF4-FFF2-40B4-BE49-F238E27FC236}">
                <a16:creationId xmlns:a16="http://schemas.microsoft.com/office/drawing/2014/main" xmlns="" id="{5E4518DE-4B20-7C10-8F39-E7E3214698F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5DAB760E-313B-212E-62BC-0DE22EDE8C5D}"/>
              </a:ext>
            </a:extLst>
          </p:cNvPr>
          <p:cNvSpPr>
            <a:spLocks noGrp="1"/>
          </p:cNvSpPr>
          <p:nvPr>
            <p:ph type="sldNum" sz="quarter" idx="12"/>
          </p:nvPr>
        </p:nvSpPr>
        <p:spPr>
          <a:xfrm>
            <a:off x="8610600" y="6356350"/>
            <a:ext cx="2743200" cy="365125"/>
          </a:xfrm>
          <a:prstGeom prst="rect">
            <a:avLst/>
          </a:prstGeom>
        </p:spPr>
        <p:txBody>
          <a:bodyPr/>
          <a:lstStyle/>
          <a:p>
            <a:fld id="{0B2789B7-E1B7-429F-81E8-B6174A2BC0F9}" type="slidenum">
              <a:rPr lang="en-US" smtClean="0"/>
              <a:t>‹#›</a:t>
            </a:fld>
            <a:endParaRPr lang="en-US"/>
          </a:p>
        </p:txBody>
      </p:sp>
    </p:spTree>
    <p:extLst>
      <p:ext uri="{BB962C8B-B14F-4D97-AF65-F5344CB8AC3E}">
        <p14:creationId xmlns:p14="http://schemas.microsoft.com/office/powerpoint/2010/main" val="3194334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0F24A5-E852-5846-03F8-515F830C952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D10406A8-E6C0-1CD2-8B40-38F962221C1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C3F8DFD-B3A3-7D59-2027-FD57EE4AE765}"/>
              </a:ext>
            </a:extLst>
          </p:cNvPr>
          <p:cNvSpPr>
            <a:spLocks noGrp="1"/>
          </p:cNvSpPr>
          <p:nvPr>
            <p:ph type="dt" sz="half" idx="10"/>
          </p:nvPr>
        </p:nvSpPr>
        <p:spPr>
          <a:xfrm>
            <a:off x="838200" y="6356350"/>
            <a:ext cx="2743200" cy="365125"/>
          </a:xfrm>
          <a:prstGeom prst="rect">
            <a:avLst/>
          </a:prstGeom>
        </p:spPr>
        <p:txBody>
          <a:bodyPr/>
          <a:lstStyle/>
          <a:p>
            <a:fld id="{CB0AC2F3-7D56-4740-ABED-D2DA98E9B758}" type="datetimeFigureOut">
              <a:rPr lang="en-US" smtClean="0"/>
              <a:t>3/13/2025</a:t>
            </a:fld>
            <a:endParaRPr lang="en-US"/>
          </a:p>
        </p:txBody>
      </p:sp>
      <p:sp>
        <p:nvSpPr>
          <p:cNvPr id="5" name="Footer Placeholder 4">
            <a:extLst>
              <a:ext uri="{FF2B5EF4-FFF2-40B4-BE49-F238E27FC236}">
                <a16:creationId xmlns:a16="http://schemas.microsoft.com/office/drawing/2014/main" xmlns="" id="{992549DE-EB89-3AF6-95A6-BCE930B7211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7C4CD865-D560-E36F-F3F0-5784F404EEE3}"/>
              </a:ext>
            </a:extLst>
          </p:cNvPr>
          <p:cNvSpPr>
            <a:spLocks noGrp="1"/>
          </p:cNvSpPr>
          <p:nvPr>
            <p:ph type="sldNum" sz="quarter" idx="12"/>
          </p:nvPr>
        </p:nvSpPr>
        <p:spPr>
          <a:xfrm>
            <a:off x="8610600" y="6356350"/>
            <a:ext cx="2743200" cy="365125"/>
          </a:xfrm>
          <a:prstGeom prst="rect">
            <a:avLst/>
          </a:prstGeom>
        </p:spPr>
        <p:txBody>
          <a:bodyPr/>
          <a:lstStyle/>
          <a:p>
            <a:fld id="{799F79C2-850D-4845-92A2-3FDF56E24908}" type="slidenum">
              <a:rPr lang="en-US" smtClean="0"/>
              <a:t>‹#›</a:t>
            </a:fld>
            <a:endParaRPr lang="en-US"/>
          </a:p>
        </p:txBody>
      </p:sp>
    </p:spTree>
    <p:extLst>
      <p:ext uri="{BB962C8B-B14F-4D97-AF65-F5344CB8AC3E}">
        <p14:creationId xmlns:p14="http://schemas.microsoft.com/office/powerpoint/2010/main" val="16401111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E45EBD-F439-F036-BFDA-316CF699A9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B278F7B-20A1-A13C-DF75-433B830E2752}"/>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50B3339-2442-86F3-19CE-3A1C2B754704}"/>
              </a:ext>
            </a:extLst>
          </p:cNvPr>
          <p:cNvSpPr>
            <a:spLocks noGrp="1"/>
          </p:cNvSpPr>
          <p:nvPr>
            <p:ph type="dt" sz="half" idx="10"/>
          </p:nvPr>
        </p:nvSpPr>
        <p:spPr>
          <a:xfrm>
            <a:off x="838200" y="6356350"/>
            <a:ext cx="2743200" cy="365125"/>
          </a:xfrm>
          <a:prstGeom prst="rect">
            <a:avLst/>
          </a:prstGeom>
        </p:spPr>
        <p:txBody>
          <a:bodyPr/>
          <a:lstStyle/>
          <a:p>
            <a:fld id="{CB0AC2F3-7D56-4740-ABED-D2DA98E9B758}" type="datetimeFigureOut">
              <a:rPr lang="en-US" smtClean="0"/>
              <a:t>3/13/2025</a:t>
            </a:fld>
            <a:endParaRPr lang="en-US"/>
          </a:p>
        </p:txBody>
      </p:sp>
      <p:sp>
        <p:nvSpPr>
          <p:cNvPr id="5" name="Footer Placeholder 4">
            <a:extLst>
              <a:ext uri="{FF2B5EF4-FFF2-40B4-BE49-F238E27FC236}">
                <a16:creationId xmlns:a16="http://schemas.microsoft.com/office/drawing/2014/main" xmlns="" id="{A0DDD113-6CE4-B7F9-EE6F-B5F35E371D6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52572F9E-6917-F9EB-4D50-54ACB10F0937}"/>
              </a:ext>
            </a:extLst>
          </p:cNvPr>
          <p:cNvSpPr>
            <a:spLocks noGrp="1"/>
          </p:cNvSpPr>
          <p:nvPr>
            <p:ph type="sldNum" sz="quarter" idx="12"/>
          </p:nvPr>
        </p:nvSpPr>
        <p:spPr>
          <a:xfrm>
            <a:off x="8610600" y="6356350"/>
            <a:ext cx="2743200" cy="365125"/>
          </a:xfrm>
          <a:prstGeom prst="rect">
            <a:avLst/>
          </a:prstGeom>
        </p:spPr>
        <p:txBody>
          <a:bodyPr/>
          <a:lstStyle/>
          <a:p>
            <a:fld id="{799F79C2-850D-4845-92A2-3FDF56E24908}" type="slidenum">
              <a:rPr lang="en-US" smtClean="0"/>
              <a:t>‹#›</a:t>
            </a:fld>
            <a:endParaRPr lang="en-US"/>
          </a:p>
        </p:txBody>
      </p:sp>
    </p:spTree>
    <p:extLst>
      <p:ext uri="{BB962C8B-B14F-4D97-AF65-F5344CB8AC3E}">
        <p14:creationId xmlns:p14="http://schemas.microsoft.com/office/powerpoint/2010/main" val="3917478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D7293D-8FBF-0D24-988A-CF6EF8215A1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8984F042-CFED-F9B8-E0FB-C8F0FCE642B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37D4901-357A-18B8-9043-5B7009D3F4CE}"/>
              </a:ext>
            </a:extLst>
          </p:cNvPr>
          <p:cNvSpPr>
            <a:spLocks noGrp="1"/>
          </p:cNvSpPr>
          <p:nvPr>
            <p:ph type="dt" sz="half" idx="10"/>
          </p:nvPr>
        </p:nvSpPr>
        <p:spPr>
          <a:xfrm>
            <a:off x="838200" y="6356350"/>
            <a:ext cx="2743200" cy="365125"/>
          </a:xfrm>
          <a:prstGeom prst="rect">
            <a:avLst/>
          </a:prstGeom>
        </p:spPr>
        <p:txBody>
          <a:bodyPr/>
          <a:lstStyle/>
          <a:p>
            <a:fld id="{CB0AC2F3-7D56-4740-ABED-D2DA98E9B758}" type="datetimeFigureOut">
              <a:rPr lang="en-US" smtClean="0"/>
              <a:t>3/13/2025</a:t>
            </a:fld>
            <a:endParaRPr lang="en-US"/>
          </a:p>
        </p:txBody>
      </p:sp>
      <p:sp>
        <p:nvSpPr>
          <p:cNvPr id="5" name="Footer Placeholder 4">
            <a:extLst>
              <a:ext uri="{FF2B5EF4-FFF2-40B4-BE49-F238E27FC236}">
                <a16:creationId xmlns:a16="http://schemas.microsoft.com/office/drawing/2014/main" xmlns="" id="{13FAEB55-C16C-0B76-863C-73150C1B214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BD39AF76-7D83-3BB9-089C-0E525403183E}"/>
              </a:ext>
            </a:extLst>
          </p:cNvPr>
          <p:cNvSpPr>
            <a:spLocks noGrp="1"/>
          </p:cNvSpPr>
          <p:nvPr>
            <p:ph type="sldNum" sz="quarter" idx="12"/>
          </p:nvPr>
        </p:nvSpPr>
        <p:spPr>
          <a:xfrm>
            <a:off x="8610600" y="6356350"/>
            <a:ext cx="2743200" cy="365125"/>
          </a:xfrm>
          <a:prstGeom prst="rect">
            <a:avLst/>
          </a:prstGeom>
        </p:spPr>
        <p:txBody>
          <a:bodyPr/>
          <a:lstStyle/>
          <a:p>
            <a:fld id="{799F79C2-850D-4845-92A2-3FDF56E24908}" type="slidenum">
              <a:rPr lang="en-US" smtClean="0"/>
              <a:t>‹#›</a:t>
            </a:fld>
            <a:endParaRPr lang="en-US"/>
          </a:p>
        </p:txBody>
      </p:sp>
    </p:spTree>
    <p:extLst>
      <p:ext uri="{BB962C8B-B14F-4D97-AF65-F5344CB8AC3E}">
        <p14:creationId xmlns:p14="http://schemas.microsoft.com/office/powerpoint/2010/main" val="468548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8E8D72-D996-25C2-A07E-9419A80A294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EBBCB5A-272B-491A-7CE6-1640AC711135}"/>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8FA8C9D3-E92C-107C-5E4A-EE600A8C9013}"/>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084FA25-9CB5-F78A-6911-7A1FF5006052}"/>
              </a:ext>
            </a:extLst>
          </p:cNvPr>
          <p:cNvSpPr>
            <a:spLocks noGrp="1"/>
          </p:cNvSpPr>
          <p:nvPr>
            <p:ph type="dt" sz="half" idx="10"/>
          </p:nvPr>
        </p:nvSpPr>
        <p:spPr>
          <a:xfrm>
            <a:off x="838200" y="6356350"/>
            <a:ext cx="2743200" cy="365125"/>
          </a:xfrm>
          <a:prstGeom prst="rect">
            <a:avLst/>
          </a:prstGeom>
        </p:spPr>
        <p:txBody>
          <a:bodyPr/>
          <a:lstStyle/>
          <a:p>
            <a:fld id="{CB0AC2F3-7D56-4740-ABED-D2DA98E9B758}" type="datetimeFigureOut">
              <a:rPr lang="en-US" smtClean="0"/>
              <a:t>3/13/2025</a:t>
            </a:fld>
            <a:endParaRPr lang="en-US"/>
          </a:p>
        </p:txBody>
      </p:sp>
      <p:sp>
        <p:nvSpPr>
          <p:cNvPr id="6" name="Footer Placeholder 5">
            <a:extLst>
              <a:ext uri="{FF2B5EF4-FFF2-40B4-BE49-F238E27FC236}">
                <a16:creationId xmlns:a16="http://schemas.microsoft.com/office/drawing/2014/main" xmlns="" id="{A18EC206-92B8-CA5C-1F9B-D1BAF58EB4D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D517EE1A-5277-E3F5-1A07-085DE405CF5A}"/>
              </a:ext>
            </a:extLst>
          </p:cNvPr>
          <p:cNvSpPr>
            <a:spLocks noGrp="1"/>
          </p:cNvSpPr>
          <p:nvPr>
            <p:ph type="sldNum" sz="quarter" idx="12"/>
          </p:nvPr>
        </p:nvSpPr>
        <p:spPr>
          <a:xfrm>
            <a:off x="8610600" y="6356350"/>
            <a:ext cx="2743200" cy="365125"/>
          </a:xfrm>
          <a:prstGeom prst="rect">
            <a:avLst/>
          </a:prstGeom>
        </p:spPr>
        <p:txBody>
          <a:bodyPr/>
          <a:lstStyle/>
          <a:p>
            <a:fld id="{799F79C2-850D-4845-92A2-3FDF56E24908}" type="slidenum">
              <a:rPr lang="en-US" smtClean="0"/>
              <a:t>‹#›</a:t>
            </a:fld>
            <a:endParaRPr lang="en-US"/>
          </a:p>
        </p:txBody>
      </p:sp>
    </p:spTree>
    <p:extLst>
      <p:ext uri="{BB962C8B-B14F-4D97-AF65-F5344CB8AC3E}">
        <p14:creationId xmlns:p14="http://schemas.microsoft.com/office/powerpoint/2010/main" val="9090913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712246-05C0-4C03-5472-8C9CA7AA6BB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76E4A8F6-CA80-3189-33B1-2DC25ABEA84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80FFF0E-D704-2833-98F5-9ECDD34459FA}"/>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F125DB9-E6CB-E62D-B489-7E0A0E400F8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214EBC66-6B37-BE1C-4C7F-34FA645F013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A3F55376-2685-B84B-7074-DFC23639C059}"/>
              </a:ext>
            </a:extLst>
          </p:cNvPr>
          <p:cNvSpPr>
            <a:spLocks noGrp="1"/>
          </p:cNvSpPr>
          <p:nvPr>
            <p:ph type="dt" sz="half" idx="10"/>
          </p:nvPr>
        </p:nvSpPr>
        <p:spPr>
          <a:xfrm>
            <a:off x="838200" y="6356350"/>
            <a:ext cx="2743200" cy="365125"/>
          </a:xfrm>
          <a:prstGeom prst="rect">
            <a:avLst/>
          </a:prstGeom>
        </p:spPr>
        <p:txBody>
          <a:bodyPr/>
          <a:lstStyle/>
          <a:p>
            <a:fld id="{CB0AC2F3-7D56-4740-ABED-D2DA98E9B758}" type="datetimeFigureOut">
              <a:rPr lang="en-US" smtClean="0"/>
              <a:t>3/13/2025</a:t>
            </a:fld>
            <a:endParaRPr lang="en-US"/>
          </a:p>
        </p:txBody>
      </p:sp>
      <p:sp>
        <p:nvSpPr>
          <p:cNvPr id="8" name="Footer Placeholder 7">
            <a:extLst>
              <a:ext uri="{FF2B5EF4-FFF2-40B4-BE49-F238E27FC236}">
                <a16:creationId xmlns:a16="http://schemas.microsoft.com/office/drawing/2014/main" xmlns="" id="{B43B3276-1084-23BA-5DA3-33736300D00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7C205F70-4006-BE2D-7A01-830FC06E7B6C}"/>
              </a:ext>
            </a:extLst>
          </p:cNvPr>
          <p:cNvSpPr>
            <a:spLocks noGrp="1"/>
          </p:cNvSpPr>
          <p:nvPr>
            <p:ph type="sldNum" sz="quarter" idx="12"/>
          </p:nvPr>
        </p:nvSpPr>
        <p:spPr>
          <a:xfrm>
            <a:off x="8610600" y="6356350"/>
            <a:ext cx="2743200" cy="365125"/>
          </a:xfrm>
          <a:prstGeom prst="rect">
            <a:avLst/>
          </a:prstGeom>
        </p:spPr>
        <p:txBody>
          <a:bodyPr/>
          <a:lstStyle/>
          <a:p>
            <a:fld id="{799F79C2-850D-4845-92A2-3FDF56E24908}" type="slidenum">
              <a:rPr lang="en-US" smtClean="0"/>
              <a:t>‹#›</a:t>
            </a:fld>
            <a:endParaRPr lang="en-US"/>
          </a:p>
        </p:txBody>
      </p:sp>
    </p:spTree>
    <p:extLst>
      <p:ext uri="{BB962C8B-B14F-4D97-AF65-F5344CB8AC3E}">
        <p14:creationId xmlns:p14="http://schemas.microsoft.com/office/powerpoint/2010/main" val="33225264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2F5EAA-ACA4-D092-32C3-DF0068DB065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2D5D0350-512F-1A2A-8B65-ED73ABFFF523}"/>
              </a:ext>
            </a:extLst>
          </p:cNvPr>
          <p:cNvSpPr>
            <a:spLocks noGrp="1"/>
          </p:cNvSpPr>
          <p:nvPr>
            <p:ph type="dt" sz="half" idx="10"/>
          </p:nvPr>
        </p:nvSpPr>
        <p:spPr>
          <a:xfrm>
            <a:off x="838200" y="6356350"/>
            <a:ext cx="2743200" cy="365125"/>
          </a:xfrm>
          <a:prstGeom prst="rect">
            <a:avLst/>
          </a:prstGeom>
        </p:spPr>
        <p:txBody>
          <a:bodyPr/>
          <a:lstStyle/>
          <a:p>
            <a:fld id="{CB0AC2F3-7D56-4740-ABED-D2DA98E9B758}" type="datetimeFigureOut">
              <a:rPr lang="en-US" smtClean="0"/>
              <a:t>3/13/2025</a:t>
            </a:fld>
            <a:endParaRPr lang="en-US"/>
          </a:p>
        </p:txBody>
      </p:sp>
      <p:sp>
        <p:nvSpPr>
          <p:cNvPr id="4" name="Footer Placeholder 3">
            <a:extLst>
              <a:ext uri="{FF2B5EF4-FFF2-40B4-BE49-F238E27FC236}">
                <a16:creationId xmlns:a16="http://schemas.microsoft.com/office/drawing/2014/main" xmlns="" id="{4EF84B27-015B-9380-8A7B-13F8D1F14F5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FD567EAC-0EAB-CCA0-D4CA-3DB43D9301F4}"/>
              </a:ext>
            </a:extLst>
          </p:cNvPr>
          <p:cNvSpPr>
            <a:spLocks noGrp="1"/>
          </p:cNvSpPr>
          <p:nvPr>
            <p:ph type="sldNum" sz="quarter" idx="12"/>
          </p:nvPr>
        </p:nvSpPr>
        <p:spPr>
          <a:xfrm>
            <a:off x="8610600" y="6356350"/>
            <a:ext cx="2743200" cy="365125"/>
          </a:xfrm>
          <a:prstGeom prst="rect">
            <a:avLst/>
          </a:prstGeom>
        </p:spPr>
        <p:txBody>
          <a:bodyPr/>
          <a:lstStyle/>
          <a:p>
            <a:fld id="{799F79C2-850D-4845-92A2-3FDF56E24908}" type="slidenum">
              <a:rPr lang="en-US" smtClean="0"/>
              <a:t>‹#›</a:t>
            </a:fld>
            <a:endParaRPr lang="en-US"/>
          </a:p>
        </p:txBody>
      </p:sp>
    </p:spTree>
    <p:extLst>
      <p:ext uri="{BB962C8B-B14F-4D97-AF65-F5344CB8AC3E}">
        <p14:creationId xmlns:p14="http://schemas.microsoft.com/office/powerpoint/2010/main" val="3307920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E2AABE8-912C-1BBE-AD0D-B0E7C213ABA0}"/>
              </a:ext>
            </a:extLst>
          </p:cNvPr>
          <p:cNvSpPr>
            <a:spLocks noGrp="1"/>
          </p:cNvSpPr>
          <p:nvPr>
            <p:ph type="dt" sz="half" idx="10"/>
          </p:nvPr>
        </p:nvSpPr>
        <p:spPr>
          <a:xfrm>
            <a:off x="838200" y="6356350"/>
            <a:ext cx="2743200" cy="365125"/>
          </a:xfrm>
          <a:prstGeom prst="rect">
            <a:avLst/>
          </a:prstGeom>
        </p:spPr>
        <p:txBody>
          <a:bodyPr/>
          <a:lstStyle/>
          <a:p>
            <a:fld id="{CB0AC2F3-7D56-4740-ABED-D2DA98E9B758}" type="datetimeFigureOut">
              <a:rPr lang="en-US" smtClean="0"/>
              <a:t>3/13/2025</a:t>
            </a:fld>
            <a:endParaRPr lang="en-US"/>
          </a:p>
        </p:txBody>
      </p:sp>
      <p:sp>
        <p:nvSpPr>
          <p:cNvPr id="3" name="Footer Placeholder 2">
            <a:extLst>
              <a:ext uri="{FF2B5EF4-FFF2-40B4-BE49-F238E27FC236}">
                <a16:creationId xmlns:a16="http://schemas.microsoft.com/office/drawing/2014/main" xmlns="" id="{C6FA24FA-6F89-3D4B-2F01-EC2B1485456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070D4960-A5E0-D05F-432A-B3162225EFD7}"/>
              </a:ext>
            </a:extLst>
          </p:cNvPr>
          <p:cNvSpPr>
            <a:spLocks noGrp="1"/>
          </p:cNvSpPr>
          <p:nvPr>
            <p:ph type="sldNum" sz="quarter" idx="12"/>
          </p:nvPr>
        </p:nvSpPr>
        <p:spPr>
          <a:xfrm>
            <a:off x="8610600" y="6356350"/>
            <a:ext cx="2743200" cy="365125"/>
          </a:xfrm>
          <a:prstGeom prst="rect">
            <a:avLst/>
          </a:prstGeom>
        </p:spPr>
        <p:txBody>
          <a:bodyPr/>
          <a:lstStyle/>
          <a:p>
            <a:fld id="{799F79C2-850D-4845-92A2-3FDF56E24908}" type="slidenum">
              <a:rPr lang="en-US" smtClean="0"/>
              <a:t>‹#›</a:t>
            </a:fld>
            <a:endParaRPr lang="en-US"/>
          </a:p>
        </p:txBody>
      </p:sp>
    </p:spTree>
    <p:extLst>
      <p:ext uri="{BB962C8B-B14F-4D97-AF65-F5344CB8AC3E}">
        <p14:creationId xmlns:p14="http://schemas.microsoft.com/office/powerpoint/2010/main" val="1355202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0E230E-6D15-C451-67D9-FCCCB498469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91C88E04-1844-7B03-1CAE-01091BE2EEE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8488B95-8173-18C2-76FE-3FFE8FDB76C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9CC3182-7741-1D1B-D12D-5FA50784FF37}"/>
              </a:ext>
            </a:extLst>
          </p:cNvPr>
          <p:cNvSpPr>
            <a:spLocks noGrp="1"/>
          </p:cNvSpPr>
          <p:nvPr>
            <p:ph type="dt" sz="half" idx="10"/>
          </p:nvPr>
        </p:nvSpPr>
        <p:spPr>
          <a:xfrm>
            <a:off x="838200" y="6356350"/>
            <a:ext cx="2743200" cy="365125"/>
          </a:xfrm>
          <a:prstGeom prst="rect">
            <a:avLst/>
          </a:prstGeom>
        </p:spPr>
        <p:txBody>
          <a:bodyPr/>
          <a:lstStyle/>
          <a:p>
            <a:fld id="{CB0AC2F3-7D56-4740-ABED-D2DA98E9B758}" type="datetimeFigureOut">
              <a:rPr lang="en-US" smtClean="0"/>
              <a:t>3/13/2025</a:t>
            </a:fld>
            <a:endParaRPr lang="en-US"/>
          </a:p>
        </p:txBody>
      </p:sp>
      <p:sp>
        <p:nvSpPr>
          <p:cNvPr id="6" name="Footer Placeholder 5">
            <a:extLst>
              <a:ext uri="{FF2B5EF4-FFF2-40B4-BE49-F238E27FC236}">
                <a16:creationId xmlns:a16="http://schemas.microsoft.com/office/drawing/2014/main" xmlns="" id="{2FE5702E-5FD1-2F46-F23D-FF3F890CD98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089F8A8B-2C20-26E6-58C7-E05889A8F05A}"/>
              </a:ext>
            </a:extLst>
          </p:cNvPr>
          <p:cNvSpPr>
            <a:spLocks noGrp="1"/>
          </p:cNvSpPr>
          <p:nvPr>
            <p:ph type="sldNum" sz="quarter" idx="12"/>
          </p:nvPr>
        </p:nvSpPr>
        <p:spPr>
          <a:xfrm>
            <a:off x="8610600" y="6356350"/>
            <a:ext cx="2743200" cy="365125"/>
          </a:xfrm>
          <a:prstGeom prst="rect">
            <a:avLst/>
          </a:prstGeom>
        </p:spPr>
        <p:txBody>
          <a:bodyPr/>
          <a:lstStyle/>
          <a:p>
            <a:fld id="{799F79C2-850D-4845-92A2-3FDF56E24908}" type="slidenum">
              <a:rPr lang="en-US" smtClean="0"/>
              <a:t>‹#›</a:t>
            </a:fld>
            <a:endParaRPr lang="en-US"/>
          </a:p>
        </p:txBody>
      </p:sp>
    </p:spTree>
    <p:extLst>
      <p:ext uri="{BB962C8B-B14F-4D97-AF65-F5344CB8AC3E}">
        <p14:creationId xmlns:p14="http://schemas.microsoft.com/office/powerpoint/2010/main" val="1367566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E58C38-63D7-C7F6-5142-B12C7CA5EB4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F029B6A-A516-4C16-2FE3-C59C2E204AF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A96CCD2-1E23-E55A-B89A-7D7833BFF109}"/>
              </a:ext>
            </a:extLst>
          </p:cNvPr>
          <p:cNvSpPr>
            <a:spLocks noGrp="1"/>
          </p:cNvSpPr>
          <p:nvPr>
            <p:ph type="dt" sz="half" idx="10"/>
          </p:nvPr>
        </p:nvSpPr>
        <p:spPr>
          <a:xfrm>
            <a:off x="838200" y="6356350"/>
            <a:ext cx="2743200" cy="365125"/>
          </a:xfrm>
          <a:prstGeom prst="rect">
            <a:avLst/>
          </a:prstGeom>
        </p:spPr>
        <p:txBody>
          <a:bodyPr/>
          <a:lstStyle/>
          <a:p>
            <a:fld id="{1DAF4C46-B71B-4036-B68C-34538A6CC410}" type="datetimeFigureOut">
              <a:rPr lang="en-US" smtClean="0"/>
              <a:t>3/13/2025</a:t>
            </a:fld>
            <a:endParaRPr lang="en-US"/>
          </a:p>
        </p:txBody>
      </p:sp>
      <p:sp>
        <p:nvSpPr>
          <p:cNvPr id="5" name="Footer Placeholder 4">
            <a:extLst>
              <a:ext uri="{FF2B5EF4-FFF2-40B4-BE49-F238E27FC236}">
                <a16:creationId xmlns:a16="http://schemas.microsoft.com/office/drawing/2014/main" xmlns="" id="{6AC7E9A3-A1B3-0923-7C0E-34B97C3AB53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D7BAA860-31BD-7AD2-ECFE-5981FB04449F}"/>
              </a:ext>
            </a:extLst>
          </p:cNvPr>
          <p:cNvSpPr>
            <a:spLocks noGrp="1"/>
          </p:cNvSpPr>
          <p:nvPr>
            <p:ph type="sldNum" sz="quarter" idx="12"/>
          </p:nvPr>
        </p:nvSpPr>
        <p:spPr>
          <a:xfrm>
            <a:off x="8610600" y="6356350"/>
            <a:ext cx="2743200" cy="365125"/>
          </a:xfrm>
          <a:prstGeom prst="rect">
            <a:avLst/>
          </a:prstGeom>
        </p:spPr>
        <p:txBody>
          <a:bodyPr/>
          <a:lstStyle/>
          <a:p>
            <a:fld id="{0B2789B7-E1B7-429F-81E8-B6174A2BC0F9}" type="slidenum">
              <a:rPr lang="en-US" smtClean="0"/>
              <a:t>‹#›</a:t>
            </a:fld>
            <a:endParaRPr lang="en-US"/>
          </a:p>
        </p:txBody>
      </p:sp>
    </p:spTree>
    <p:extLst>
      <p:ext uri="{BB962C8B-B14F-4D97-AF65-F5344CB8AC3E}">
        <p14:creationId xmlns:p14="http://schemas.microsoft.com/office/powerpoint/2010/main" val="36815416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AE850D-E3DD-1CAB-528F-A062E1DE3ED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FF79BF02-0DF3-A5BE-C06A-3169FE07B9A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68DEA13C-FF74-7943-67C8-7FD6D77B1EC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DA0EA38-E059-EA61-EBAD-C5042B51BD4D}"/>
              </a:ext>
            </a:extLst>
          </p:cNvPr>
          <p:cNvSpPr>
            <a:spLocks noGrp="1"/>
          </p:cNvSpPr>
          <p:nvPr>
            <p:ph type="dt" sz="half" idx="10"/>
          </p:nvPr>
        </p:nvSpPr>
        <p:spPr>
          <a:xfrm>
            <a:off x="838200" y="6356350"/>
            <a:ext cx="2743200" cy="365125"/>
          </a:xfrm>
          <a:prstGeom prst="rect">
            <a:avLst/>
          </a:prstGeom>
        </p:spPr>
        <p:txBody>
          <a:bodyPr/>
          <a:lstStyle/>
          <a:p>
            <a:fld id="{CB0AC2F3-7D56-4740-ABED-D2DA98E9B758}" type="datetimeFigureOut">
              <a:rPr lang="en-US" smtClean="0"/>
              <a:t>3/13/2025</a:t>
            </a:fld>
            <a:endParaRPr lang="en-US"/>
          </a:p>
        </p:txBody>
      </p:sp>
      <p:sp>
        <p:nvSpPr>
          <p:cNvPr id="6" name="Footer Placeholder 5">
            <a:extLst>
              <a:ext uri="{FF2B5EF4-FFF2-40B4-BE49-F238E27FC236}">
                <a16:creationId xmlns:a16="http://schemas.microsoft.com/office/drawing/2014/main" xmlns="" id="{1781638B-4F7E-62DB-8EE8-307C3300BE3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AEE4BB46-CDE1-8726-D8D8-A6337921C1BE}"/>
              </a:ext>
            </a:extLst>
          </p:cNvPr>
          <p:cNvSpPr>
            <a:spLocks noGrp="1"/>
          </p:cNvSpPr>
          <p:nvPr>
            <p:ph type="sldNum" sz="quarter" idx="12"/>
          </p:nvPr>
        </p:nvSpPr>
        <p:spPr>
          <a:xfrm>
            <a:off x="8610600" y="6356350"/>
            <a:ext cx="2743200" cy="365125"/>
          </a:xfrm>
          <a:prstGeom prst="rect">
            <a:avLst/>
          </a:prstGeom>
        </p:spPr>
        <p:txBody>
          <a:bodyPr/>
          <a:lstStyle/>
          <a:p>
            <a:fld id="{799F79C2-850D-4845-92A2-3FDF56E24908}" type="slidenum">
              <a:rPr lang="en-US" smtClean="0"/>
              <a:t>‹#›</a:t>
            </a:fld>
            <a:endParaRPr lang="en-US"/>
          </a:p>
        </p:txBody>
      </p:sp>
    </p:spTree>
    <p:extLst>
      <p:ext uri="{BB962C8B-B14F-4D97-AF65-F5344CB8AC3E}">
        <p14:creationId xmlns:p14="http://schemas.microsoft.com/office/powerpoint/2010/main" val="42217788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0A6557-1817-7183-B85A-B2A62B72ACF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1AB85F1B-8C1C-DA6F-3582-4209F1152173}"/>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E666BAF-15CF-203C-76B0-538D2C3005B0}"/>
              </a:ext>
            </a:extLst>
          </p:cNvPr>
          <p:cNvSpPr>
            <a:spLocks noGrp="1"/>
          </p:cNvSpPr>
          <p:nvPr>
            <p:ph type="dt" sz="half" idx="10"/>
          </p:nvPr>
        </p:nvSpPr>
        <p:spPr>
          <a:xfrm>
            <a:off x="838200" y="6356350"/>
            <a:ext cx="2743200" cy="365125"/>
          </a:xfrm>
          <a:prstGeom prst="rect">
            <a:avLst/>
          </a:prstGeom>
        </p:spPr>
        <p:txBody>
          <a:bodyPr/>
          <a:lstStyle/>
          <a:p>
            <a:fld id="{CB0AC2F3-7D56-4740-ABED-D2DA98E9B758}" type="datetimeFigureOut">
              <a:rPr lang="en-US" smtClean="0"/>
              <a:t>3/13/2025</a:t>
            </a:fld>
            <a:endParaRPr lang="en-US"/>
          </a:p>
        </p:txBody>
      </p:sp>
      <p:sp>
        <p:nvSpPr>
          <p:cNvPr id="5" name="Footer Placeholder 4">
            <a:extLst>
              <a:ext uri="{FF2B5EF4-FFF2-40B4-BE49-F238E27FC236}">
                <a16:creationId xmlns:a16="http://schemas.microsoft.com/office/drawing/2014/main" xmlns="" id="{18AB32B5-B542-BAFE-B4EC-3C5A3BE6D01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BC07229D-5F66-E555-41D2-7142A95EE881}"/>
              </a:ext>
            </a:extLst>
          </p:cNvPr>
          <p:cNvSpPr>
            <a:spLocks noGrp="1"/>
          </p:cNvSpPr>
          <p:nvPr>
            <p:ph type="sldNum" sz="quarter" idx="12"/>
          </p:nvPr>
        </p:nvSpPr>
        <p:spPr>
          <a:xfrm>
            <a:off x="8610600" y="6356350"/>
            <a:ext cx="2743200" cy="365125"/>
          </a:xfrm>
          <a:prstGeom prst="rect">
            <a:avLst/>
          </a:prstGeom>
        </p:spPr>
        <p:txBody>
          <a:bodyPr/>
          <a:lstStyle/>
          <a:p>
            <a:fld id="{799F79C2-850D-4845-92A2-3FDF56E24908}" type="slidenum">
              <a:rPr lang="en-US" smtClean="0"/>
              <a:t>‹#›</a:t>
            </a:fld>
            <a:endParaRPr lang="en-US"/>
          </a:p>
        </p:txBody>
      </p:sp>
    </p:spTree>
    <p:extLst>
      <p:ext uri="{BB962C8B-B14F-4D97-AF65-F5344CB8AC3E}">
        <p14:creationId xmlns:p14="http://schemas.microsoft.com/office/powerpoint/2010/main" val="40624478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431B8C2-0EC5-2D21-F841-3D21D5024AE3}"/>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9263E2E-EDAC-938D-3205-E2CCCAA2DCF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EEAED18-45A1-9A1A-F0E9-45AAE05008EC}"/>
              </a:ext>
            </a:extLst>
          </p:cNvPr>
          <p:cNvSpPr>
            <a:spLocks noGrp="1"/>
          </p:cNvSpPr>
          <p:nvPr>
            <p:ph type="dt" sz="half" idx="10"/>
          </p:nvPr>
        </p:nvSpPr>
        <p:spPr>
          <a:xfrm>
            <a:off x="838200" y="6356350"/>
            <a:ext cx="2743200" cy="365125"/>
          </a:xfrm>
          <a:prstGeom prst="rect">
            <a:avLst/>
          </a:prstGeom>
        </p:spPr>
        <p:txBody>
          <a:bodyPr/>
          <a:lstStyle/>
          <a:p>
            <a:fld id="{CB0AC2F3-7D56-4740-ABED-D2DA98E9B758}" type="datetimeFigureOut">
              <a:rPr lang="en-US" smtClean="0"/>
              <a:t>3/13/2025</a:t>
            </a:fld>
            <a:endParaRPr lang="en-US"/>
          </a:p>
        </p:txBody>
      </p:sp>
      <p:sp>
        <p:nvSpPr>
          <p:cNvPr id="5" name="Footer Placeholder 4">
            <a:extLst>
              <a:ext uri="{FF2B5EF4-FFF2-40B4-BE49-F238E27FC236}">
                <a16:creationId xmlns:a16="http://schemas.microsoft.com/office/drawing/2014/main" xmlns="" id="{073504AC-2FE4-F82F-E9E2-9A687A79C27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A848DE3D-ED85-21A3-AEB9-BDFF5C4B81AB}"/>
              </a:ext>
            </a:extLst>
          </p:cNvPr>
          <p:cNvSpPr>
            <a:spLocks noGrp="1"/>
          </p:cNvSpPr>
          <p:nvPr>
            <p:ph type="sldNum" sz="quarter" idx="12"/>
          </p:nvPr>
        </p:nvSpPr>
        <p:spPr>
          <a:xfrm>
            <a:off x="8610600" y="6356350"/>
            <a:ext cx="2743200" cy="365125"/>
          </a:xfrm>
          <a:prstGeom prst="rect">
            <a:avLst/>
          </a:prstGeom>
        </p:spPr>
        <p:txBody>
          <a:bodyPr/>
          <a:lstStyle/>
          <a:p>
            <a:fld id="{799F79C2-850D-4845-92A2-3FDF56E24908}" type="slidenum">
              <a:rPr lang="en-US" smtClean="0"/>
              <a:t>‹#›</a:t>
            </a:fld>
            <a:endParaRPr lang="en-US"/>
          </a:p>
        </p:txBody>
      </p:sp>
    </p:spTree>
    <p:extLst>
      <p:ext uri="{BB962C8B-B14F-4D97-AF65-F5344CB8AC3E}">
        <p14:creationId xmlns:p14="http://schemas.microsoft.com/office/powerpoint/2010/main" val="8043091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955985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180248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112391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479247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443848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17489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72040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D56796-133E-533A-9D65-E54501CCDF8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FD2CFCFF-1B3F-A525-7D37-BB63BEE8842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2B8C6A7F-DCFA-08D3-9487-5F19A17E0730}"/>
              </a:ext>
            </a:extLst>
          </p:cNvPr>
          <p:cNvSpPr>
            <a:spLocks noGrp="1"/>
          </p:cNvSpPr>
          <p:nvPr>
            <p:ph type="dt" sz="half" idx="10"/>
          </p:nvPr>
        </p:nvSpPr>
        <p:spPr>
          <a:xfrm>
            <a:off x="838200" y="6356350"/>
            <a:ext cx="2743200" cy="365125"/>
          </a:xfrm>
          <a:prstGeom prst="rect">
            <a:avLst/>
          </a:prstGeom>
        </p:spPr>
        <p:txBody>
          <a:bodyPr/>
          <a:lstStyle/>
          <a:p>
            <a:fld id="{1DAF4C46-B71B-4036-B68C-34538A6CC410}" type="datetimeFigureOut">
              <a:rPr lang="en-US" smtClean="0"/>
              <a:t>3/13/2025</a:t>
            </a:fld>
            <a:endParaRPr lang="en-US"/>
          </a:p>
        </p:txBody>
      </p:sp>
      <p:sp>
        <p:nvSpPr>
          <p:cNvPr id="5" name="Footer Placeholder 4">
            <a:extLst>
              <a:ext uri="{FF2B5EF4-FFF2-40B4-BE49-F238E27FC236}">
                <a16:creationId xmlns:a16="http://schemas.microsoft.com/office/drawing/2014/main" xmlns="" id="{2B00C9EF-191B-A9BB-99DE-587B8C9D7C9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726E5500-3373-A6D9-FB5C-B5FB926468E6}"/>
              </a:ext>
            </a:extLst>
          </p:cNvPr>
          <p:cNvSpPr>
            <a:spLocks noGrp="1"/>
          </p:cNvSpPr>
          <p:nvPr>
            <p:ph type="sldNum" sz="quarter" idx="12"/>
          </p:nvPr>
        </p:nvSpPr>
        <p:spPr>
          <a:xfrm>
            <a:off x="8610600" y="6356350"/>
            <a:ext cx="2743200" cy="365125"/>
          </a:xfrm>
          <a:prstGeom prst="rect">
            <a:avLst/>
          </a:prstGeom>
        </p:spPr>
        <p:txBody>
          <a:bodyPr/>
          <a:lstStyle/>
          <a:p>
            <a:fld id="{0B2789B7-E1B7-429F-81E8-B6174A2BC0F9}" type="slidenum">
              <a:rPr lang="en-US" smtClean="0"/>
              <a:t>‹#›</a:t>
            </a:fld>
            <a:endParaRPr lang="en-US"/>
          </a:p>
        </p:txBody>
      </p:sp>
    </p:spTree>
    <p:extLst>
      <p:ext uri="{BB962C8B-B14F-4D97-AF65-F5344CB8AC3E}">
        <p14:creationId xmlns:p14="http://schemas.microsoft.com/office/powerpoint/2010/main" val="35009249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962278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712681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723118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337275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C836BF-6640-BC28-F5EC-EF01515EA2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59AA23A0-6F4F-5AAB-70B2-30272A1B0627}"/>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95AD2A7-E983-FB4E-988C-B76F0C2800E2}"/>
              </a:ext>
            </a:extLst>
          </p:cNvPr>
          <p:cNvSpPr>
            <a:spLocks noGrp="1"/>
          </p:cNvSpPr>
          <p:nvPr>
            <p:ph type="dt" sz="half" idx="10"/>
          </p:nvPr>
        </p:nvSpPr>
        <p:spPr/>
        <p:txBody>
          <a:bodyPr/>
          <a:lstStyle/>
          <a:p>
            <a:fld id="{22C5AE06-28D5-4F22-973B-2A07B6E547CE}" type="datetimeFigureOut">
              <a:rPr lang="en-US" smtClean="0"/>
              <a:t>3/13/2025</a:t>
            </a:fld>
            <a:endParaRPr lang="en-US"/>
          </a:p>
        </p:txBody>
      </p:sp>
      <p:sp>
        <p:nvSpPr>
          <p:cNvPr id="5" name="Footer Placeholder 4">
            <a:extLst>
              <a:ext uri="{FF2B5EF4-FFF2-40B4-BE49-F238E27FC236}">
                <a16:creationId xmlns:a16="http://schemas.microsoft.com/office/drawing/2014/main" xmlns="" id="{58810C67-4446-5CB6-E777-4B763F942F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ABDB124-77EE-35C8-2534-3888AD5EF1FA}"/>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3881576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075023-D8FE-9424-05F3-72AD1D66AB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B44973F-1939-17A0-DAC1-786EB94F6E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5A9A7BF-7782-9377-A4A5-DFCFE03B6650}"/>
              </a:ext>
            </a:extLst>
          </p:cNvPr>
          <p:cNvSpPr>
            <a:spLocks noGrp="1"/>
          </p:cNvSpPr>
          <p:nvPr>
            <p:ph type="dt" sz="half" idx="10"/>
          </p:nvPr>
        </p:nvSpPr>
        <p:spPr/>
        <p:txBody>
          <a:bodyPr/>
          <a:lstStyle/>
          <a:p>
            <a:fld id="{22C5AE06-28D5-4F22-973B-2A07B6E547CE}" type="datetimeFigureOut">
              <a:rPr lang="en-US" smtClean="0"/>
              <a:t>3/13/2025</a:t>
            </a:fld>
            <a:endParaRPr lang="en-US"/>
          </a:p>
        </p:txBody>
      </p:sp>
      <p:sp>
        <p:nvSpPr>
          <p:cNvPr id="5" name="Footer Placeholder 4">
            <a:extLst>
              <a:ext uri="{FF2B5EF4-FFF2-40B4-BE49-F238E27FC236}">
                <a16:creationId xmlns:a16="http://schemas.microsoft.com/office/drawing/2014/main" xmlns="" id="{4C8E9DAC-5CF7-E141-3A86-5564A68559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5E491EC-5DDD-90CA-A905-9C680A9E42E9}"/>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1477255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32EEA4-7ACF-A48F-3624-56F9FFE432F9}"/>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5EDB19A1-8BC2-4536-2ED2-FAD9733A7F1F}"/>
              </a:ext>
            </a:extLst>
          </p:cNvPr>
          <p:cNvSpPr>
            <a:spLocks noGrp="1"/>
          </p:cNvSpPr>
          <p:nvPr>
            <p:ph type="body" idx="1"/>
          </p:nvPr>
        </p:nvSpPr>
        <p:spPr>
          <a:xfrm>
            <a:off x="831851" y="4589464"/>
            <a:ext cx="10515600" cy="1500187"/>
          </a:xfrm>
        </p:spPr>
        <p:txBody>
          <a:bodyPr/>
          <a:lstStyle>
            <a:lvl1pPr marL="0" indent="0">
              <a:buNone/>
              <a:defRPr sz="2400">
                <a:solidFill>
                  <a:schemeClr val="tx1">
                    <a:tint val="82000"/>
                  </a:schemeClr>
                </a:solidFill>
              </a:defRPr>
            </a:lvl1pPr>
            <a:lvl2pPr marL="457189" indent="0">
              <a:buNone/>
              <a:defRPr sz="2000">
                <a:solidFill>
                  <a:schemeClr val="tx1">
                    <a:tint val="82000"/>
                  </a:schemeClr>
                </a:solidFill>
              </a:defRPr>
            </a:lvl2pPr>
            <a:lvl3pPr marL="914377" indent="0">
              <a:buNone/>
              <a:defRPr sz="1800">
                <a:solidFill>
                  <a:schemeClr val="tx1">
                    <a:tint val="82000"/>
                  </a:schemeClr>
                </a:solidFill>
              </a:defRPr>
            </a:lvl3pPr>
            <a:lvl4pPr marL="1371566" indent="0">
              <a:buNone/>
              <a:defRPr sz="1600">
                <a:solidFill>
                  <a:schemeClr val="tx1">
                    <a:tint val="82000"/>
                  </a:schemeClr>
                </a:solidFill>
              </a:defRPr>
            </a:lvl4pPr>
            <a:lvl5pPr marL="1828754" indent="0">
              <a:buNone/>
              <a:defRPr sz="1600">
                <a:solidFill>
                  <a:schemeClr val="tx1">
                    <a:tint val="82000"/>
                  </a:schemeClr>
                </a:solidFill>
              </a:defRPr>
            </a:lvl5pPr>
            <a:lvl6pPr marL="2285943" indent="0">
              <a:buNone/>
              <a:defRPr sz="1600">
                <a:solidFill>
                  <a:schemeClr val="tx1">
                    <a:tint val="82000"/>
                  </a:schemeClr>
                </a:solidFill>
              </a:defRPr>
            </a:lvl6pPr>
            <a:lvl7pPr marL="2743131" indent="0">
              <a:buNone/>
              <a:defRPr sz="1600">
                <a:solidFill>
                  <a:schemeClr val="tx1">
                    <a:tint val="82000"/>
                  </a:schemeClr>
                </a:solidFill>
              </a:defRPr>
            </a:lvl7pPr>
            <a:lvl8pPr marL="3200320" indent="0">
              <a:buNone/>
              <a:defRPr sz="1600">
                <a:solidFill>
                  <a:schemeClr val="tx1">
                    <a:tint val="82000"/>
                  </a:schemeClr>
                </a:solidFill>
              </a:defRPr>
            </a:lvl8pPr>
            <a:lvl9pPr marL="3657509"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8F466304-B197-E91D-96AA-9E4C0C48CC07}"/>
              </a:ext>
            </a:extLst>
          </p:cNvPr>
          <p:cNvSpPr>
            <a:spLocks noGrp="1"/>
          </p:cNvSpPr>
          <p:nvPr>
            <p:ph type="dt" sz="half" idx="10"/>
          </p:nvPr>
        </p:nvSpPr>
        <p:spPr/>
        <p:txBody>
          <a:bodyPr/>
          <a:lstStyle/>
          <a:p>
            <a:fld id="{22C5AE06-28D5-4F22-973B-2A07B6E547CE}" type="datetimeFigureOut">
              <a:rPr lang="en-US" smtClean="0"/>
              <a:t>3/13/2025</a:t>
            </a:fld>
            <a:endParaRPr lang="en-US"/>
          </a:p>
        </p:txBody>
      </p:sp>
      <p:sp>
        <p:nvSpPr>
          <p:cNvPr id="5" name="Footer Placeholder 4">
            <a:extLst>
              <a:ext uri="{FF2B5EF4-FFF2-40B4-BE49-F238E27FC236}">
                <a16:creationId xmlns:a16="http://schemas.microsoft.com/office/drawing/2014/main" xmlns="" id="{5546EA49-8509-0F84-370B-53AAD01EF3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028FA69-3858-5FA2-931A-5EDE255AC23C}"/>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1960707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DC0BE5-836B-8978-79EA-4BDF27A6A2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7058BC9-1913-A28E-AB7F-66821912A2EE}"/>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978CA3E2-B14B-21D4-0590-A4A2F958EE5A}"/>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53F2F11C-BFC4-9B51-4BF9-C48D87ECCEA4}"/>
              </a:ext>
            </a:extLst>
          </p:cNvPr>
          <p:cNvSpPr>
            <a:spLocks noGrp="1"/>
          </p:cNvSpPr>
          <p:nvPr>
            <p:ph type="dt" sz="half" idx="10"/>
          </p:nvPr>
        </p:nvSpPr>
        <p:spPr/>
        <p:txBody>
          <a:bodyPr/>
          <a:lstStyle/>
          <a:p>
            <a:fld id="{22C5AE06-28D5-4F22-973B-2A07B6E547CE}" type="datetimeFigureOut">
              <a:rPr lang="en-US" smtClean="0"/>
              <a:t>3/13/2025</a:t>
            </a:fld>
            <a:endParaRPr lang="en-US"/>
          </a:p>
        </p:txBody>
      </p:sp>
      <p:sp>
        <p:nvSpPr>
          <p:cNvPr id="6" name="Footer Placeholder 5">
            <a:extLst>
              <a:ext uri="{FF2B5EF4-FFF2-40B4-BE49-F238E27FC236}">
                <a16:creationId xmlns:a16="http://schemas.microsoft.com/office/drawing/2014/main" xmlns="" id="{C25C408E-CB87-15DC-319D-936F16E7FE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027C4BB-A375-6B8B-C789-B099A4F89948}"/>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7789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5D2FB5-ACEA-23D3-F5FA-5E5AB5EF68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E5DB29F8-2C6F-5A87-F37D-03783C939FE5}"/>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93E7CF6-DB36-3194-8357-AC79DEC51672}"/>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BD75393-9048-94BE-6F55-1CA186CA2A77}"/>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CDFB38E7-CCE6-11AF-EC14-8231E8BF5C86}"/>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7DA880D7-DD5B-24E3-FEFB-51306CA9DA3F}"/>
              </a:ext>
            </a:extLst>
          </p:cNvPr>
          <p:cNvSpPr>
            <a:spLocks noGrp="1"/>
          </p:cNvSpPr>
          <p:nvPr>
            <p:ph type="dt" sz="half" idx="10"/>
          </p:nvPr>
        </p:nvSpPr>
        <p:spPr/>
        <p:txBody>
          <a:bodyPr/>
          <a:lstStyle/>
          <a:p>
            <a:fld id="{22C5AE06-28D5-4F22-973B-2A07B6E547CE}" type="datetimeFigureOut">
              <a:rPr lang="en-US" smtClean="0"/>
              <a:t>3/13/2025</a:t>
            </a:fld>
            <a:endParaRPr lang="en-US"/>
          </a:p>
        </p:txBody>
      </p:sp>
      <p:sp>
        <p:nvSpPr>
          <p:cNvPr id="8" name="Footer Placeholder 7">
            <a:extLst>
              <a:ext uri="{FF2B5EF4-FFF2-40B4-BE49-F238E27FC236}">
                <a16:creationId xmlns:a16="http://schemas.microsoft.com/office/drawing/2014/main" xmlns="" id="{171F1526-E0D5-1A2F-0DAC-6004DE6DB4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2F08F007-BA18-CA05-041F-F034479DD09E}"/>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2457834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A88712-CF05-8229-CEF6-2B3ED9EF8C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DC17C8D8-2B59-BBE8-0F0C-0E4262C20B51}"/>
              </a:ext>
            </a:extLst>
          </p:cNvPr>
          <p:cNvSpPr>
            <a:spLocks noGrp="1"/>
          </p:cNvSpPr>
          <p:nvPr>
            <p:ph type="dt" sz="half" idx="10"/>
          </p:nvPr>
        </p:nvSpPr>
        <p:spPr/>
        <p:txBody>
          <a:bodyPr/>
          <a:lstStyle/>
          <a:p>
            <a:fld id="{22C5AE06-28D5-4F22-973B-2A07B6E547CE}" type="datetimeFigureOut">
              <a:rPr lang="en-US" smtClean="0"/>
              <a:t>3/13/2025</a:t>
            </a:fld>
            <a:endParaRPr lang="en-US"/>
          </a:p>
        </p:txBody>
      </p:sp>
      <p:sp>
        <p:nvSpPr>
          <p:cNvPr id="4" name="Footer Placeholder 3">
            <a:extLst>
              <a:ext uri="{FF2B5EF4-FFF2-40B4-BE49-F238E27FC236}">
                <a16:creationId xmlns:a16="http://schemas.microsoft.com/office/drawing/2014/main" xmlns="" id="{843F4C14-801A-8AE4-2D33-210A005A77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3CA49715-5760-F4DA-9D32-FC17BEA7BDBD}"/>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998097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43B739-A034-8DBD-820F-FE1EF9DA04F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F7E1179-D9DD-8907-C4CF-3EBCCE97C579}"/>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521AA44C-0046-24F0-9FB9-C5074A292AB0}"/>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EB75B89-6AE7-CDF2-93D6-ED01624A9072}"/>
              </a:ext>
            </a:extLst>
          </p:cNvPr>
          <p:cNvSpPr>
            <a:spLocks noGrp="1"/>
          </p:cNvSpPr>
          <p:nvPr>
            <p:ph type="dt" sz="half" idx="10"/>
          </p:nvPr>
        </p:nvSpPr>
        <p:spPr>
          <a:xfrm>
            <a:off x="838200" y="6356350"/>
            <a:ext cx="2743200" cy="365125"/>
          </a:xfrm>
          <a:prstGeom prst="rect">
            <a:avLst/>
          </a:prstGeom>
        </p:spPr>
        <p:txBody>
          <a:bodyPr/>
          <a:lstStyle/>
          <a:p>
            <a:fld id="{1DAF4C46-B71B-4036-B68C-34538A6CC410}" type="datetimeFigureOut">
              <a:rPr lang="en-US" smtClean="0"/>
              <a:t>3/13/2025</a:t>
            </a:fld>
            <a:endParaRPr lang="en-US"/>
          </a:p>
        </p:txBody>
      </p:sp>
      <p:sp>
        <p:nvSpPr>
          <p:cNvPr id="6" name="Footer Placeholder 5">
            <a:extLst>
              <a:ext uri="{FF2B5EF4-FFF2-40B4-BE49-F238E27FC236}">
                <a16:creationId xmlns:a16="http://schemas.microsoft.com/office/drawing/2014/main" xmlns="" id="{ACD311A2-EA3C-E4CF-C6F2-FC42614EBCF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487B7C3F-0351-9218-90FB-6B2691D3C620}"/>
              </a:ext>
            </a:extLst>
          </p:cNvPr>
          <p:cNvSpPr>
            <a:spLocks noGrp="1"/>
          </p:cNvSpPr>
          <p:nvPr>
            <p:ph type="sldNum" sz="quarter" idx="12"/>
          </p:nvPr>
        </p:nvSpPr>
        <p:spPr>
          <a:xfrm>
            <a:off x="8610600" y="6356350"/>
            <a:ext cx="2743200" cy="365125"/>
          </a:xfrm>
          <a:prstGeom prst="rect">
            <a:avLst/>
          </a:prstGeom>
        </p:spPr>
        <p:txBody>
          <a:bodyPr/>
          <a:lstStyle/>
          <a:p>
            <a:fld id="{0B2789B7-E1B7-429F-81E8-B6174A2BC0F9}" type="slidenum">
              <a:rPr lang="en-US" smtClean="0"/>
              <a:t>‹#›</a:t>
            </a:fld>
            <a:endParaRPr lang="en-US"/>
          </a:p>
        </p:txBody>
      </p:sp>
    </p:spTree>
    <p:extLst>
      <p:ext uri="{BB962C8B-B14F-4D97-AF65-F5344CB8AC3E}">
        <p14:creationId xmlns:p14="http://schemas.microsoft.com/office/powerpoint/2010/main" val="28549403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7D12A2A-2AFB-4757-E0EE-45095BF83E71}"/>
              </a:ext>
            </a:extLst>
          </p:cNvPr>
          <p:cNvSpPr>
            <a:spLocks noGrp="1"/>
          </p:cNvSpPr>
          <p:nvPr>
            <p:ph type="dt" sz="half" idx="10"/>
          </p:nvPr>
        </p:nvSpPr>
        <p:spPr/>
        <p:txBody>
          <a:bodyPr/>
          <a:lstStyle/>
          <a:p>
            <a:fld id="{22C5AE06-28D5-4F22-973B-2A07B6E547CE}" type="datetimeFigureOut">
              <a:rPr lang="en-US" smtClean="0"/>
              <a:t>3/13/2025</a:t>
            </a:fld>
            <a:endParaRPr lang="en-US"/>
          </a:p>
        </p:txBody>
      </p:sp>
      <p:sp>
        <p:nvSpPr>
          <p:cNvPr id="3" name="Footer Placeholder 2">
            <a:extLst>
              <a:ext uri="{FF2B5EF4-FFF2-40B4-BE49-F238E27FC236}">
                <a16:creationId xmlns:a16="http://schemas.microsoft.com/office/drawing/2014/main" xmlns="" id="{0D0DE234-3C04-4897-02E9-787073A8D8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B4BDFF2B-2953-C29A-D141-0074F7EFD9B7}"/>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9711984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8564E4-B489-9A64-80F7-03520B8D45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1C575035-56CA-D083-DF9F-003B64ABBA54}"/>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772A20DF-FDBA-F59C-23D4-3D8CFC80BFFD}"/>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EC9766B-51DB-424E-968B-B4B8C6E70286}"/>
              </a:ext>
            </a:extLst>
          </p:cNvPr>
          <p:cNvSpPr>
            <a:spLocks noGrp="1"/>
          </p:cNvSpPr>
          <p:nvPr>
            <p:ph type="dt" sz="half" idx="10"/>
          </p:nvPr>
        </p:nvSpPr>
        <p:spPr/>
        <p:txBody>
          <a:bodyPr/>
          <a:lstStyle/>
          <a:p>
            <a:fld id="{22C5AE06-28D5-4F22-973B-2A07B6E547CE}" type="datetimeFigureOut">
              <a:rPr lang="en-US" smtClean="0"/>
              <a:t>3/13/2025</a:t>
            </a:fld>
            <a:endParaRPr lang="en-US"/>
          </a:p>
        </p:txBody>
      </p:sp>
      <p:sp>
        <p:nvSpPr>
          <p:cNvPr id="6" name="Footer Placeholder 5">
            <a:extLst>
              <a:ext uri="{FF2B5EF4-FFF2-40B4-BE49-F238E27FC236}">
                <a16:creationId xmlns:a16="http://schemas.microsoft.com/office/drawing/2014/main" xmlns="" id="{5D408D19-6CF4-BA1F-64E9-156ECAFA18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16A6803-DF62-EEA9-51F2-B012C1C505D6}"/>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42903312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1E9467-FE29-CA2A-E01C-5CA7178D22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61D99E53-0DBF-52F4-052B-BFE84C8A5D5B}"/>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xmlns="" id="{3C5F3B43-A0F5-DB27-CE27-BCABB178D21C}"/>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900FEC5-9C73-4178-F814-FC670B8C8ED3}"/>
              </a:ext>
            </a:extLst>
          </p:cNvPr>
          <p:cNvSpPr>
            <a:spLocks noGrp="1"/>
          </p:cNvSpPr>
          <p:nvPr>
            <p:ph type="dt" sz="half" idx="10"/>
          </p:nvPr>
        </p:nvSpPr>
        <p:spPr/>
        <p:txBody>
          <a:bodyPr/>
          <a:lstStyle/>
          <a:p>
            <a:fld id="{22C5AE06-28D5-4F22-973B-2A07B6E547CE}" type="datetimeFigureOut">
              <a:rPr lang="en-US" smtClean="0"/>
              <a:t>3/13/2025</a:t>
            </a:fld>
            <a:endParaRPr lang="en-US"/>
          </a:p>
        </p:txBody>
      </p:sp>
      <p:sp>
        <p:nvSpPr>
          <p:cNvPr id="6" name="Footer Placeholder 5">
            <a:extLst>
              <a:ext uri="{FF2B5EF4-FFF2-40B4-BE49-F238E27FC236}">
                <a16:creationId xmlns:a16="http://schemas.microsoft.com/office/drawing/2014/main" xmlns="" id="{7D13E09E-5BB1-D466-3D0E-10C356B066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51BB4F4-D225-7D31-ED03-6FC15D7705A5}"/>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4644087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CF1417-AEA5-B058-A3B0-F5B78F568C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8331F88E-0874-795F-A1F1-C591511842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89F9A4A-320E-D258-1401-7F3646B0CA9E}"/>
              </a:ext>
            </a:extLst>
          </p:cNvPr>
          <p:cNvSpPr>
            <a:spLocks noGrp="1"/>
          </p:cNvSpPr>
          <p:nvPr>
            <p:ph type="dt" sz="half" idx="10"/>
          </p:nvPr>
        </p:nvSpPr>
        <p:spPr/>
        <p:txBody>
          <a:bodyPr/>
          <a:lstStyle/>
          <a:p>
            <a:fld id="{22C5AE06-28D5-4F22-973B-2A07B6E547CE}" type="datetimeFigureOut">
              <a:rPr lang="en-US" smtClean="0"/>
              <a:t>3/13/2025</a:t>
            </a:fld>
            <a:endParaRPr lang="en-US"/>
          </a:p>
        </p:txBody>
      </p:sp>
      <p:sp>
        <p:nvSpPr>
          <p:cNvPr id="5" name="Footer Placeholder 4">
            <a:extLst>
              <a:ext uri="{FF2B5EF4-FFF2-40B4-BE49-F238E27FC236}">
                <a16:creationId xmlns:a16="http://schemas.microsoft.com/office/drawing/2014/main" xmlns="" id="{A5542A4F-A35D-C630-CBE1-9644ADE8AC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9BD23B5-FF74-5D98-6EFC-3E4B3CCCBEA9}"/>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8898706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A1BBA1F-C4C2-FF94-86DD-C20E376D5704}"/>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F8BBCCC9-ADD3-FED2-D398-30B04D6A6ADE}"/>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3E7DF85-DC5C-8E9D-A517-1D64E1400DDC}"/>
              </a:ext>
            </a:extLst>
          </p:cNvPr>
          <p:cNvSpPr>
            <a:spLocks noGrp="1"/>
          </p:cNvSpPr>
          <p:nvPr>
            <p:ph type="dt" sz="half" idx="10"/>
          </p:nvPr>
        </p:nvSpPr>
        <p:spPr/>
        <p:txBody>
          <a:bodyPr/>
          <a:lstStyle/>
          <a:p>
            <a:fld id="{22C5AE06-28D5-4F22-973B-2A07B6E547CE}" type="datetimeFigureOut">
              <a:rPr lang="en-US" smtClean="0"/>
              <a:t>3/13/2025</a:t>
            </a:fld>
            <a:endParaRPr lang="en-US"/>
          </a:p>
        </p:txBody>
      </p:sp>
      <p:sp>
        <p:nvSpPr>
          <p:cNvPr id="5" name="Footer Placeholder 4">
            <a:extLst>
              <a:ext uri="{FF2B5EF4-FFF2-40B4-BE49-F238E27FC236}">
                <a16:creationId xmlns:a16="http://schemas.microsoft.com/office/drawing/2014/main" xmlns="" id="{C028BDF7-E871-AFE1-B7FD-804D482980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74204D9-B05E-ECEF-DDA6-62A9CA4BB894}"/>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4710183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2072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AECB34-16FA-EF2D-6352-2DC62D1E72C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14650B99-2222-28AE-096C-9B1137426B4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F6D9108-E471-DB95-59CD-C3DAE16A73F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D13CE52B-7C58-204C-543B-1E6A90AF938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FFAF451-2E56-FF22-390B-1FDE7EE5D164}"/>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40E63C9A-A52C-A68C-CB3C-683F74F9B0E1}"/>
              </a:ext>
            </a:extLst>
          </p:cNvPr>
          <p:cNvSpPr>
            <a:spLocks noGrp="1"/>
          </p:cNvSpPr>
          <p:nvPr>
            <p:ph type="dt" sz="half" idx="10"/>
          </p:nvPr>
        </p:nvSpPr>
        <p:spPr>
          <a:xfrm>
            <a:off x="838200" y="6356350"/>
            <a:ext cx="2743200" cy="365125"/>
          </a:xfrm>
          <a:prstGeom prst="rect">
            <a:avLst/>
          </a:prstGeom>
        </p:spPr>
        <p:txBody>
          <a:bodyPr/>
          <a:lstStyle/>
          <a:p>
            <a:fld id="{1DAF4C46-B71B-4036-B68C-34538A6CC410}" type="datetimeFigureOut">
              <a:rPr lang="en-US" smtClean="0"/>
              <a:t>3/13/2025</a:t>
            </a:fld>
            <a:endParaRPr lang="en-US"/>
          </a:p>
        </p:txBody>
      </p:sp>
      <p:sp>
        <p:nvSpPr>
          <p:cNvPr id="8" name="Footer Placeholder 7">
            <a:extLst>
              <a:ext uri="{FF2B5EF4-FFF2-40B4-BE49-F238E27FC236}">
                <a16:creationId xmlns:a16="http://schemas.microsoft.com/office/drawing/2014/main" xmlns="" id="{838A00E6-AA63-4CA0-FFC6-A037B11EF99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D22131C3-6D06-5FB8-5005-DBC2726CDA68}"/>
              </a:ext>
            </a:extLst>
          </p:cNvPr>
          <p:cNvSpPr>
            <a:spLocks noGrp="1"/>
          </p:cNvSpPr>
          <p:nvPr>
            <p:ph type="sldNum" sz="quarter" idx="12"/>
          </p:nvPr>
        </p:nvSpPr>
        <p:spPr>
          <a:xfrm>
            <a:off x="8610600" y="6356350"/>
            <a:ext cx="2743200" cy="365125"/>
          </a:xfrm>
          <a:prstGeom prst="rect">
            <a:avLst/>
          </a:prstGeom>
        </p:spPr>
        <p:txBody>
          <a:bodyPr/>
          <a:lstStyle/>
          <a:p>
            <a:fld id="{0B2789B7-E1B7-429F-81E8-B6174A2BC0F9}" type="slidenum">
              <a:rPr lang="en-US" smtClean="0"/>
              <a:t>‹#›</a:t>
            </a:fld>
            <a:endParaRPr lang="en-US"/>
          </a:p>
        </p:txBody>
      </p:sp>
    </p:spTree>
    <p:extLst>
      <p:ext uri="{BB962C8B-B14F-4D97-AF65-F5344CB8AC3E}">
        <p14:creationId xmlns:p14="http://schemas.microsoft.com/office/powerpoint/2010/main" val="2459825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A3C3EB-9F2F-09E7-F5A7-FF40E4E96B7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D4757AB8-E879-A6CE-3607-3EFBFA8AC12C}"/>
              </a:ext>
            </a:extLst>
          </p:cNvPr>
          <p:cNvSpPr>
            <a:spLocks noGrp="1"/>
          </p:cNvSpPr>
          <p:nvPr>
            <p:ph type="dt" sz="half" idx="10"/>
          </p:nvPr>
        </p:nvSpPr>
        <p:spPr>
          <a:xfrm>
            <a:off x="838200" y="6356350"/>
            <a:ext cx="2743200" cy="365125"/>
          </a:xfrm>
          <a:prstGeom prst="rect">
            <a:avLst/>
          </a:prstGeom>
        </p:spPr>
        <p:txBody>
          <a:bodyPr/>
          <a:lstStyle/>
          <a:p>
            <a:fld id="{1DAF4C46-B71B-4036-B68C-34538A6CC410}" type="datetimeFigureOut">
              <a:rPr lang="en-US" smtClean="0"/>
              <a:t>3/13/2025</a:t>
            </a:fld>
            <a:endParaRPr lang="en-US"/>
          </a:p>
        </p:txBody>
      </p:sp>
      <p:sp>
        <p:nvSpPr>
          <p:cNvPr id="4" name="Footer Placeholder 3">
            <a:extLst>
              <a:ext uri="{FF2B5EF4-FFF2-40B4-BE49-F238E27FC236}">
                <a16:creationId xmlns:a16="http://schemas.microsoft.com/office/drawing/2014/main" xmlns="" id="{9C1D41AB-8DCF-046C-7FDC-0B60F0A01E1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607ADE82-32F3-B7CE-451E-6D1F6AB91833}"/>
              </a:ext>
            </a:extLst>
          </p:cNvPr>
          <p:cNvSpPr>
            <a:spLocks noGrp="1"/>
          </p:cNvSpPr>
          <p:nvPr>
            <p:ph type="sldNum" sz="quarter" idx="12"/>
          </p:nvPr>
        </p:nvSpPr>
        <p:spPr>
          <a:xfrm>
            <a:off x="8610600" y="6356350"/>
            <a:ext cx="2743200" cy="365125"/>
          </a:xfrm>
          <a:prstGeom prst="rect">
            <a:avLst/>
          </a:prstGeom>
        </p:spPr>
        <p:txBody>
          <a:bodyPr/>
          <a:lstStyle/>
          <a:p>
            <a:fld id="{0B2789B7-E1B7-429F-81E8-B6174A2BC0F9}" type="slidenum">
              <a:rPr lang="en-US" smtClean="0"/>
              <a:t>‹#›</a:t>
            </a:fld>
            <a:endParaRPr lang="en-US"/>
          </a:p>
        </p:txBody>
      </p:sp>
    </p:spTree>
    <p:extLst>
      <p:ext uri="{BB962C8B-B14F-4D97-AF65-F5344CB8AC3E}">
        <p14:creationId xmlns:p14="http://schemas.microsoft.com/office/powerpoint/2010/main" val="2431053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3A28A46-7546-516C-6B61-E1EB7E21D76B}"/>
              </a:ext>
            </a:extLst>
          </p:cNvPr>
          <p:cNvSpPr>
            <a:spLocks noGrp="1"/>
          </p:cNvSpPr>
          <p:nvPr>
            <p:ph type="dt" sz="half" idx="10"/>
          </p:nvPr>
        </p:nvSpPr>
        <p:spPr>
          <a:xfrm>
            <a:off x="838200" y="6356350"/>
            <a:ext cx="2743200" cy="365125"/>
          </a:xfrm>
          <a:prstGeom prst="rect">
            <a:avLst/>
          </a:prstGeom>
        </p:spPr>
        <p:txBody>
          <a:bodyPr/>
          <a:lstStyle/>
          <a:p>
            <a:fld id="{1DAF4C46-B71B-4036-B68C-34538A6CC410}" type="datetimeFigureOut">
              <a:rPr lang="en-US" smtClean="0"/>
              <a:t>3/13/2025</a:t>
            </a:fld>
            <a:endParaRPr lang="en-US"/>
          </a:p>
        </p:txBody>
      </p:sp>
      <p:sp>
        <p:nvSpPr>
          <p:cNvPr id="3" name="Footer Placeholder 2">
            <a:extLst>
              <a:ext uri="{FF2B5EF4-FFF2-40B4-BE49-F238E27FC236}">
                <a16:creationId xmlns:a16="http://schemas.microsoft.com/office/drawing/2014/main" xmlns="" id="{11127F71-3494-72D8-188F-8EF84D49634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6A4F40FF-A5ED-DD90-B1AE-F9A7F98CA7F1}"/>
              </a:ext>
            </a:extLst>
          </p:cNvPr>
          <p:cNvSpPr>
            <a:spLocks noGrp="1"/>
          </p:cNvSpPr>
          <p:nvPr>
            <p:ph type="sldNum" sz="quarter" idx="12"/>
          </p:nvPr>
        </p:nvSpPr>
        <p:spPr>
          <a:xfrm>
            <a:off x="8610600" y="6356350"/>
            <a:ext cx="2743200" cy="365125"/>
          </a:xfrm>
          <a:prstGeom prst="rect">
            <a:avLst/>
          </a:prstGeom>
        </p:spPr>
        <p:txBody>
          <a:bodyPr/>
          <a:lstStyle/>
          <a:p>
            <a:fld id="{0B2789B7-E1B7-429F-81E8-B6174A2BC0F9}" type="slidenum">
              <a:rPr lang="en-US" smtClean="0"/>
              <a:t>‹#›</a:t>
            </a:fld>
            <a:endParaRPr lang="en-US"/>
          </a:p>
        </p:txBody>
      </p:sp>
    </p:spTree>
    <p:extLst>
      <p:ext uri="{BB962C8B-B14F-4D97-AF65-F5344CB8AC3E}">
        <p14:creationId xmlns:p14="http://schemas.microsoft.com/office/powerpoint/2010/main" val="2347808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F5AB21-68DD-C93D-EA01-05CEB472AA5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2C5E6894-093B-588C-A6BC-B96112F1084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F477B54-8316-03D6-463B-8D881888FBE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C2D0258-4C57-2D5E-75D5-F40143E152CE}"/>
              </a:ext>
            </a:extLst>
          </p:cNvPr>
          <p:cNvSpPr>
            <a:spLocks noGrp="1"/>
          </p:cNvSpPr>
          <p:nvPr>
            <p:ph type="dt" sz="half" idx="10"/>
          </p:nvPr>
        </p:nvSpPr>
        <p:spPr>
          <a:xfrm>
            <a:off x="838200" y="6356350"/>
            <a:ext cx="2743200" cy="365125"/>
          </a:xfrm>
          <a:prstGeom prst="rect">
            <a:avLst/>
          </a:prstGeom>
        </p:spPr>
        <p:txBody>
          <a:bodyPr/>
          <a:lstStyle/>
          <a:p>
            <a:fld id="{1DAF4C46-B71B-4036-B68C-34538A6CC410}" type="datetimeFigureOut">
              <a:rPr lang="en-US" smtClean="0"/>
              <a:t>3/13/2025</a:t>
            </a:fld>
            <a:endParaRPr lang="en-US"/>
          </a:p>
        </p:txBody>
      </p:sp>
      <p:sp>
        <p:nvSpPr>
          <p:cNvPr id="6" name="Footer Placeholder 5">
            <a:extLst>
              <a:ext uri="{FF2B5EF4-FFF2-40B4-BE49-F238E27FC236}">
                <a16:creationId xmlns:a16="http://schemas.microsoft.com/office/drawing/2014/main" xmlns="" id="{F351A485-B0B8-6641-EE16-E1195119EA0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A7973E3C-08A0-E895-66AF-D7971E45EB83}"/>
              </a:ext>
            </a:extLst>
          </p:cNvPr>
          <p:cNvSpPr>
            <a:spLocks noGrp="1"/>
          </p:cNvSpPr>
          <p:nvPr>
            <p:ph type="sldNum" sz="quarter" idx="12"/>
          </p:nvPr>
        </p:nvSpPr>
        <p:spPr>
          <a:xfrm>
            <a:off x="8610600" y="6356350"/>
            <a:ext cx="2743200" cy="365125"/>
          </a:xfrm>
          <a:prstGeom prst="rect">
            <a:avLst/>
          </a:prstGeom>
        </p:spPr>
        <p:txBody>
          <a:bodyPr/>
          <a:lstStyle/>
          <a:p>
            <a:fld id="{0B2789B7-E1B7-429F-81E8-B6174A2BC0F9}" type="slidenum">
              <a:rPr lang="en-US" smtClean="0"/>
              <a:t>‹#›</a:t>
            </a:fld>
            <a:endParaRPr lang="en-US"/>
          </a:p>
        </p:txBody>
      </p:sp>
    </p:spTree>
    <p:extLst>
      <p:ext uri="{BB962C8B-B14F-4D97-AF65-F5344CB8AC3E}">
        <p14:creationId xmlns:p14="http://schemas.microsoft.com/office/powerpoint/2010/main" val="1907439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A1F1B0-78C8-1FFB-14A4-07FFC2A5710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62456414-EE69-7FD3-E1EA-A73D6DDE185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EB286524-647E-7F2C-6794-F4C52CD5F53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70C95FF-0C7F-9B60-4AC9-FD2AFAE74C76}"/>
              </a:ext>
            </a:extLst>
          </p:cNvPr>
          <p:cNvSpPr>
            <a:spLocks noGrp="1"/>
          </p:cNvSpPr>
          <p:nvPr>
            <p:ph type="dt" sz="half" idx="10"/>
          </p:nvPr>
        </p:nvSpPr>
        <p:spPr>
          <a:xfrm>
            <a:off x="838200" y="6356350"/>
            <a:ext cx="2743200" cy="365125"/>
          </a:xfrm>
          <a:prstGeom prst="rect">
            <a:avLst/>
          </a:prstGeom>
        </p:spPr>
        <p:txBody>
          <a:bodyPr/>
          <a:lstStyle/>
          <a:p>
            <a:fld id="{1DAF4C46-B71B-4036-B68C-34538A6CC410}" type="datetimeFigureOut">
              <a:rPr lang="en-US" smtClean="0"/>
              <a:t>3/13/2025</a:t>
            </a:fld>
            <a:endParaRPr lang="en-US"/>
          </a:p>
        </p:txBody>
      </p:sp>
      <p:sp>
        <p:nvSpPr>
          <p:cNvPr id="6" name="Footer Placeholder 5">
            <a:extLst>
              <a:ext uri="{FF2B5EF4-FFF2-40B4-BE49-F238E27FC236}">
                <a16:creationId xmlns:a16="http://schemas.microsoft.com/office/drawing/2014/main" xmlns="" id="{19F42918-7F2D-701D-4F96-1F9C0B0F0D6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43D0AEA5-AAF3-8D97-1AE2-AA549A69097A}"/>
              </a:ext>
            </a:extLst>
          </p:cNvPr>
          <p:cNvSpPr>
            <a:spLocks noGrp="1"/>
          </p:cNvSpPr>
          <p:nvPr>
            <p:ph type="sldNum" sz="quarter" idx="12"/>
          </p:nvPr>
        </p:nvSpPr>
        <p:spPr>
          <a:xfrm>
            <a:off x="8610600" y="6356350"/>
            <a:ext cx="2743200" cy="365125"/>
          </a:xfrm>
          <a:prstGeom prst="rect">
            <a:avLst/>
          </a:prstGeom>
        </p:spPr>
        <p:txBody>
          <a:bodyPr/>
          <a:lstStyle/>
          <a:p>
            <a:fld id="{0B2789B7-E1B7-429F-81E8-B6174A2BC0F9}" type="slidenum">
              <a:rPr lang="en-US" smtClean="0"/>
              <a:t>‹#›</a:t>
            </a:fld>
            <a:endParaRPr lang="en-US"/>
          </a:p>
        </p:txBody>
      </p:sp>
    </p:spTree>
    <p:extLst>
      <p:ext uri="{BB962C8B-B14F-4D97-AF65-F5344CB8AC3E}">
        <p14:creationId xmlns:p14="http://schemas.microsoft.com/office/powerpoint/2010/main" val="2685079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sv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sv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xmlns="" id="{DEDDB97D-3769-9FC8-0FD8-47068B05649F}"/>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9" name="Graphic 8">
            <a:extLst>
              <a:ext uri="{FF2B5EF4-FFF2-40B4-BE49-F238E27FC236}">
                <a16:creationId xmlns:a16="http://schemas.microsoft.com/office/drawing/2014/main" xmlns="" id="{5E84AA7E-F383-E521-8FA1-0C047A96AA39}"/>
              </a:ext>
            </a:extLst>
          </p:cNvPr>
          <p:cNvPicPr>
            <a:picLocks noChangeAspect="1"/>
          </p:cNvPicPr>
          <p:nvPr userDrawn="1"/>
        </p:nvPicPr>
        <p:blipFill rotWithShape="1">
          <a:blip r:embed="rId13">
            <a:extLst>
              <a:ext uri="{96DAC541-7B7A-43D3-8B79-37D633B846F1}">
                <asvg:svgBlip xmlns:asvg="http://schemas.microsoft.com/office/drawing/2016/SVG/main" xmlns="" r:embed="rId14"/>
              </a:ext>
            </a:extLst>
          </a:blip>
          <a:srcRect t="5125" b="10500"/>
          <a:stretch/>
        </p:blipFill>
        <p:spPr>
          <a:xfrm>
            <a:off x="0" y="0"/>
            <a:ext cx="12192000" cy="6858000"/>
          </a:xfrm>
          <a:prstGeom prst="rect">
            <a:avLst/>
          </a:prstGeom>
        </p:spPr>
      </p:pic>
    </p:spTree>
    <p:extLst>
      <p:ext uri="{BB962C8B-B14F-4D97-AF65-F5344CB8AC3E}">
        <p14:creationId xmlns:p14="http://schemas.microsoft.com/office/powerpoint/2010/main" val="1334026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xmlns="" id="{DAA341A2-21CB-F7E9-AB41-6E89DECA7821}"/>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9" name="Graphic 8">
            <a:extLst>
              <a:ext uri="{FF2B5EF4-FFF2-40B4-BE49-F238E27FC236}">
                <a16:creationId xmlns:a16="http://schemas.microsoft.com/office/drawing/2014/main" xmlns="" id="{EE4B092F-B69C-0E2C-D056-7E501948E903}"/>
              </a:ext>
            </a:extLst>
          </p:cNvPr>
          <p:cNvPicPr>
            <a:picLocks noChangeAspect="1"/>
          </p:cNvPicPr>
          <p:nvPr userDrawn="1"/>
        </p:nvPicPr>
        <p:blipFill rotWithShape="1">
          <a:blip r:embed="rId13">
            <a:extLst>
              <a:ext uri="{96DAC541-7B7A-43D3-8B79-37D633B846F1}">
                <asvg:svgBlip xmlns:asvg="http://schemas.microsoft.com/office/drawing/2016/SVG/main" xmlns="" r:embed="rId14"/>
              </a:ext>
            </a:extLst>
          </a:blip>
          <a:srcRect t="5125" b="10500"/>
          <a:stretch/>
        </p:blipFill>
        <p:spPr>
          <a:xfrm>
            <a:off x="0" y="0"/>
            <a:ext cx="12192000" cy="6858000"/>
          </a:xfrm>
          <a:prstGeom prst="rect">
            <a:avLst/>
          </a:prstGeom>
        </p:spPr>
      </p:pic>
    </p:spTree>
    <p:extLst>
      <p:ext uri="{BB962C8B-B14F-4D97-AF65-F5344CB8AC3E}">
        <p14:creationId xmlns:p14="http://schemas.microsoft.com/office/powerpoint/2010/main" val="39125862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xmlns="" id="{7BA273E7-A519-86E7-9F84-F254CBA60A8D}"/>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3/13/2025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pic>
        <p:nvPicPr>
          <p:cNvPr id="8" name="Graphic 7">
            <a:extLst>
              <a:ext uri="{FF2B5EF4-FFF2-40B4-BE49-F238E27FC236}">
                <a16:creationId xmlns:a16="http://schemas.microsoft.com/office/drawing/2014/main" xmlns="" id="{88E30227-7502-631B-4DAB-DB2219DF76F2}"/>
              </a:ext>
            </a:extLst>
          </p:cNvPr>
          <p:cNvPicPr>
            <a:picLocks noChangeAspect="1"/>
          </p:cNvPicPr>
          <p:nvPr userDrawn="1"/>
        </p:nvPicPr>
        <p:blipFill rotWithShape="1">
          <a:blip r:embed="rId13">
            <a:extLst>
              <a:ext uri="{96DAC541-7B7A-43D3-8B79-37D633B846F1}">
                <asvg:svgBlip xmlns:asvg="http://schemas.microsoft.com/office/drawing/2016/SVG/main" xmlns="" r:embed="rId14"/>
              </a:ext>
            </a:extLst>
          </a:blip>
          <a:srcRect t="5125" b="10500"/>
          <a:stretch/>
        </p:blipFill>
        <p:spPr>
          <a:xfrm>
            <a:off x="0" y="0"/>
            <a:ext cx="12192000" cy="6858000"/>
          </a:xfrm>
          <a:prstGeom prst="rect">
            <a:avLst/>
          </a:prstGeom>
        </p:spPr>
      </p:pic>
    </p:spTree>
    <p:extLst>
      <p:ext uri="{BB962C8B-B14F-4D97-AF65-F5344CB8AC3E}">
        <p14:creationId xmlns:p14="http://schemas.microsoft.com/office/powerpoint/2010/main" val="15412155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xmlns="" id="{742679DB-ED73-E7DF-3332-E01ED37D50AC}"/>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xmlns="" id="{EB1F35BC-FFC4-3130-BFC6-379BC31C3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09FC8303-A8B5-07DE-6D52-2103E2AFC22B}"/>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53EDD5A-2F3F-F56C-A720-D57C47980095}"/>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2C5AE06-28D5-4F22-973B-2A07B6E547CE}" type="datetimeFigureOut">
              <a:rPr lang="en-US" smtClean="0"/>
              <a:t>3/13/2025</a:t>
            </a:fld>
            <a:endParaRPr lang="en-US"/>
          </a:p>
        </p:txBody>
      </p:sp>
      <p:sp>
        <p:nvSpPr>
          <p:cNvPr id="5" name="Footer Placeholder 4">
            <a:extLst>
              <a:ext uri="{FF2B5EF4-FFF2-40B4-BE49-F238E27FC236}">
                <a16:creationId xmlns:a16="http://schemas.microsoft.com/office/drawing/2014/main" xmlns="" id="{873E3AD6-5A13-B96C-974D-152D1272FF4C}"/>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xmlns="" id="{F054A2CD-8830-B48C-AB38-18EC092D7477}"/>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100D655-8907-4898-8AD2-B8061F3EF3C2}" type="slidenum">
              <a:rPr lang="en-US" smtClean="0"/>
              <a:t>‹#›</a:t>
            </a:fld>
            <a:endParaRPr lang="en-US"/>
          </a:p>
        </p:txBody>
      </p:sp>
      <p:pic>
        <p:nvPicPr>
          <p:cNvPr id="2050" name="Picture 2" descr="Hình ảnh Nền Gia đình, Gia đình Vector Nền Và Tập Tin Tải về Miễn Phí |  Pngtree">
            <a:extLst>
              <a:ext uri="{FF2B5EF4-FFF2-40B4-BE49-F238E27FC236}">
                <a16:creationId xmlns:a16="http://schemas.microsoft.com/office/drawing/2014/main" xmlns="" id="{9026374D-8182-AAD2-240B-2ECFFC81103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1"/>
            <a:ext cx="12192000" cy="690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44102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1.sv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7.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12" Type="http://schemas.openxmlformats.org/officeDocument/2006/relationships/audio" Target="../media/audio4.wav"/><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2.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1.png"/><Relationship Id="rId3" Type="http://schemas.openxmlformats.org/officeDocument/2006/relationships/image" Target="../media/image5.sv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9.xml"/><Relationship Id="rId6" Type="http://schemas.openxmlformats.org/officeDocument/2006/relationships/image" Target="../media/image8.svg"/><Relationship Id="rId11" Type="http://schemas.openxmlformats.org/officeDocument/2006/relationships/image" Target="../media/image9.png"/><Relationship Id="rId5" Type="http://schemas.openxmlformats.org/officeDocument/2006/relationships/image" Target="../media/image5.png"/><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1.png"/><Relationship Id="rId3" Type="http://schemas.openxmlformats.org/officeDocument/2006/relationships/image" Target="../media/image5.sv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9.xml"/><Relationship Id="rId6" Type="http://schemas.openxmlformats.org/officeDocument/2006/relationships/image" Target="../media/image8.svg"/><Relationship Id="rId11" Type="http://schemas.openxmlformats.org/officeDocument/2006/relationships/image" Target="../media/image9.png"/><Relationship Id="rId5" Type="http://schemas.openxmlformats.org/officeDocument/2006/relationships/image" Target="../media/image5.png"/><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1.png"/><Relationship Id="rId3" Type="http://schemas.openxmlformats.org/officeDocument/2006/relationships/image" Target="../media/image5.sv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9.xml"/><Relationship Id="rId6" Type="http://schemas.openxmlformats.org/officeDocument/2006/relationships/image" Target="../media/image8.svg"/><Relationship Id="rId11" Type="http://schemas.openxmlformats.org/officeDocument/2006/relationships/image" Target="../media/image9.png"/><Relationship Id="rId5" Type="http://schemas.openxmlformats.org/officeDocument/2006/relationships/image" Target="../media/image5.png"/><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1.png"/><Relationship Id="rId3" Type="http://schemas.openxmlformats.org/officeDocument/2006/relationships/image" Target="../media/image5.sv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9.xml"/><Relationship Id="rId6" Type="http://schemas.openxmlformats.org/officeDocument/2006/relationships/image" Target="../media/image8.svg"/><Relationship Id="rId11" Type="http://schemas.openxmlformats.org/officeDocument/2006/relationships/image" Target="../media/image9.png"/><Relationship Id="rId5" Type="http://schemas.openxmlformats.org/officeDocument/2006/relationships/image" Target="../media/image5.png"/><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2485FAF1-1BDC-4C3C-845F-7DE49A8FB5A4}"/>
              </a:ext>
            </a:extLst>
          </p:cNvPr>
          <p:cNvSpPr txBox="1"/>
          <p:nvPr/>
        </p:nvSpPr>
        <p:spPr>
          <a:xfrm>
            <a:off x="457200" y="482601"/>
            <a:ext cx="11379200" cy="2800767"/>
          </a:xfrm>
          <a:prstGeom prst="rect">
            <a:avLst/>
          </a:prstGeom>
          <a:noFill/>
        </p:spPr>
        <p:txBody>
          <a:bodyPr wrap="square" rtlCol="0">
            <a:spAutoFit/>
          </a:bodyPr>
          <a:lstStyle/>
          <a:p>
            <a:pPr algn="ctr"/>
            <a:r>
              <a:rPr lang="en-US" sz="4400" b="1" dirty="0" err="1">
                <a:solidFill>
                  <a:srgbClr val="0000FF"/>
                </a:solidFill>
                <a:latin typeface="Times New Roman" panose="02020603050405020304" pitchFamily="18" charset="0"/>
                <a:cs typeface="Times New Roman" panose="02020603050405020304" pitchFamily="18" charset="0"/>
              </a:rPr>
              <a:t>Thứ</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smtClean="0">
                <a:solidFill>
                  <a:srgbClr val="0000FF"/>
                </a:solidFill>
                <a:latin typeface="Times New Roman" panose="02020603050405020304" pitchFamily="18" charset="0"/>
                <a:cs typeface="Times New Roman" panose="02020603050405020304" pitchFamily="18" charset="0"/>
              </a:rPr>
              <a:t>tư</a:t>
            </a:r>
            <a:r>
              <a:rPr lang="en-US" sz="4400" b="1" dirty="0" smtClean="0">
                <a:solidFill>
                  <a:srgbClr val="0000FF"/>
                </a:solidFill>
                <a:latin typeface="Times New Roman" panose="02020603050405020304" pitchFamily="18" charset="0"/>
                <a:cs typeface="Times New Roman" panose="02020603050405020304" pitchFamily="18" charset="0"/>
              </a:rPr>
              <a:t> </a:t>
            </a:r>
            <a:r>
              <a:rPr lang="en-US" sz="4400" b="1" dirty="0" err="1" smtClean="0">
                <a:solidFill>
                  <a:srgbClr val="0000FF"/>
                </a:solidFill>
                <a:latin typeface="Times New Roman" panose="02020603050405020304" pitchFamily="18" charset="0"/>
                <a:cs typeface="Times New Roman" panose="02020603050405020304" pitchFamily="18" charset="0"/>
              </a:rPr>
              <a:t>ngày</a:t>
            </a:r>
            <a:r>
              <a:rPr lang="en-US" sz="4400" b="1" dirty="0" smtClean="0">
                <a:solidFill>
                  <a:srgbClr val="0000FF"/>
                </a:solidFill>
                <a:latin typeface="Times New Roman" panose="02020603050405020304" pitchFamily="18" charset="0"/>
                <a:cs typeface="Times New Roman" panose="02020603050405020304" pitchFamily="18" charset="0"/>
              </a:rPr>
              <a:t> 19 </a:t>
            </a:r>
            <a:r>
              <a:rPr lang="en-US" sz="4400" b="1" dirty="0" err="1">
                <a:solidFill>
                  <a:srgbClr val="0000FF"/>
                </a:solidFill>
                <a:latin typeface="Times New Roman" panose="02020603050405020304" pitchFamily="18" charset="0"/>
                <a:cs typeface="Times New Roman" panose="02020603050405020304" pitchFamily="18" charset="0"/>
              </a:rPr>
              <a:t>tháng</a:t>
            </a:r>
            <a:r>
              <a:rPr lang="en-US" sz="4400" b="1" dirty="0">
                <a:solidFill>
                  <a:srgbClr val="0000FF"/>
                </a:solidFill>
                <a:latin typeface="Times New Roman" panose="02020603050405020304" pitchFamily="18" charset="0"/>
                <a:cs typeface="Times New Roman" panose="02020603050405020304" pitchFamily="18" charset="0"/>
              </a:rPr>
              <a:t> 3 </a:t>
            </a:r>
            <a:r>
              <a:rPr lang="en-US" sz="4400" b="1" dirty="0" err="1">
                <a:solidFill>
                  <a:srgbClr val="0000FF"/>
                </a:solidFill>
                <a:latin typeface="Times New Roman" panose="02020603050405020304" pitchFamily="18" charset="0"/>
                <a:cs typeface="Times New Roman" panose="02020603050405020304" pitchFamily="18" charset="0"/>
              </a:rPr>
              <a:t>năm</a:t>
            </a:r>
            <a:r>
              <a:rPr lang="en-US" sz="4400" b="1" dirty="0">
                <a:solidFill>
                  <a:srgbClr val="0000FF"/>
                </a:solidFill>
                <a:latin typeface="Times New Roman" panose="02020603050405020304" pitchFamily="18" charset="0"/>
                <a:cs typeface="Times New Roman" panose="02020603050405020304" pitchFamily="18" charset="0"/>
              </a:rPr>
              <a:t> 2025</a:t>
            </a:r>
          </a:p>
          <a:p>
            <a:pPr algn="ctr"/>
            <a:r>
              <a:rPr lang="en-US" sz="4400" b="1" u="sng" dirty="0" err="1">
                <a:solidFill>
                  <a:srgbClr val="0000FF"/>
                </a:solidFill>
                <a:latin typeface="Times New Roman" panose="02020603050405020304" pitchFamily="18" charset="0"/>
                <a:cs typeface="Times New Roman" panose="02020603050405020304" pitchFamily="18" charset="0"/>
              </a:rPr>
              <a:t>Tiếng</a:t>
            </a:r>
            <a:r>
              <a:rPr lang="en-US" sz="4400" b="1" u="sng" dirty="0">
                <a:solidFill>
                  <a:srgbClr val="0000FF"/>
                </a:solidFill>
                <a:latin typeface="Times New Roman" panose="02020603050405020304" pitchFamily="18" charset="0"/>
                <a:cs typeface="Times New Roman" panose="02020603050405020304" pitchFamily="18" charset="0"/>
              </a:rPr>
              <a:t> </a:t>
            </a:r>
            <a:r>
              <a:rPr lang="en-US" sz="4400" b="1" u="sng" dirty="0" err="1">
                <a:solidFill>
                  <a:srgbClr val="0000FF"/>
                </a:solidFill>
                <a:latin typeface="Times New Roman" panose="02020603050405020304" pitchFamily="18" charset="0"/>
                <a:cs typeface="Times New Roman" panose="02020603050405020304" pitchFamily="18" charset="0"/>
              </a:rPr>
              <a:t>Việt</a:t>
            </a:r>
            <a:endParaRPr lang="en-US" sz="4400" b="1" u="sng" dirty="0">
              <a:solidFill>
                <a:srgbClr val="0000FF"/>
              </a:solidFill>
              <a:latin typeface="Times New Roman" panose="02020603050405020304" pitchFamily="18" charset="0"/>
              <a:cs typeface="Times New Roman" panose="02020603050405020304" pitchFamily="18" charset="0"/>
            </a:endParaRPr>
          </a:p>
          <a:p>
            <a:pPr algn="ctr"/>
            <a:r>
              <a:rPr lang="en-US" sz="4400" b="1" dirty="0" err="1">
                <a:ln w="6600">
                  <a:solidFill>
                    <a:sysClr val="windowText" lastClr="000000"/>
                  </a:solidFill>
                  <a:prstDash val="solid"/>
                </a:ln>
                <a:solidFill>
                  <a:srgbClr val="FCE22A"/>
                </a:solidFill>
                <a:effectLst>
                  <a:outerShdw dist="38100" dir="2700000" algn="tl" rotWithShape="0">
                    <a:srgbClr val="002060"/>
                  </a:outerShdw>
                </a:effectLst>
                <a:latin typeface="Times New Roman" panose="02020603050405020304" pitchFamily="18" charset="0"/>
                <a:cs typeface="Times New Roman" panose="02020603050405020304" pitchFamily="18" charset="0"/>
              </a:rPr>
              <a:t>Đọc</a:t>
            </a:r>
            <a:r>
              <a:rPr lang="en-US" sz="4400" b="1" dirty="0">
                <a:ln w="6600">
                  <a:solidFill>
                    <a:sysClr val="windowText" lastClr="000000"/>
                  </a:solidFill>
                  <a:prstDash val="solid"/>
                </a:ln>
                <a:solidFill>
                  <a:srgbClr val="FCE22A"/>
                </a:solidFill>
                <a:effectLst>
                  <a:outerShdw dist="38100" dir="2700000" algn="tl" rotWithShape="0">
                    <a:srgbClr val="002060"/>
                  </a:outerShdw>
                </a:effectLst>
                <a:latin typeface="Times New Roman" panose="02020603050405020304" pitchFamily="18" charset="0"/>
                <a:cs typeface="Times New Roman" panose="02020603050405020304" pitchFamily="18" charset="0"/>
              </a:rPr>
              <a:t>: </a:t>
            </a:r>
            <a:r>
              <a:rPr lang="en-US" sz="4400" b="1" dirty="0" err="1">
                <a:ln w="6600">
                  <a:solidFill>
                    <a:sysClr val="windowText" lastClr="000000"/>
                  </a:solidFill>
                  <a:prstDash val="solid"/>
                </a:ln>
                <a:solidFill>
                  <a:srgbClr val="FCE22A"/>
                </a:solidFill>
                <a:effectLst>
                  <a:outerShdw dist="38100" dir="2700000" algn="tl" rotWithShape="0">
                    <a:srgbClr val="002060"/>
                  </a:outerShdw>
                </a:effectLst>
                <a:latin typeface="Times New Roman" panose="02020603050405020304" pitchFamily="18" charset="0"/>
                <a:cs typeface="Times New Roman" panose="02020603050405020304" pitchFamily="18" charset="0"/>
              </a:rPr>
              <a:t>Trah</a:t>
            </a:r>
            <a:r>
              <a:rPr lang="en-US" sz="4400" b="1" dirty="0">
                <a:ln w="6600">
                  <a:solidFill>
                    <a:sysClr val="windowText" lastClr="000000"/>
                  </a:solidFill>
                  <a:prstDash val="solid"/>
                </a:ln>
                <a:solidFill>
                  <a:srgbClr val="FCE22A"/>
                </a:solidFill>
                <a:effectLst>
                  <a:outerShdw dist="38100" dir="2700000" algn="tl" rotWithShape="0">
                    <a:srgbClr val="002060"/>
                  </a:outerShdw>
                </a:effectLst>
                <a:latin typeface="Times New Roman" panose="02020603050405020304" pitchFamily="18" charset="0"/>
                <a:cs typeface="Times New Roman" panose="02020603050405020304" pitchFamily="18" charset="0"/>
              </a:rPr>
              <a:t> </a:t>
            </a:r>
            <a:r>
              <a:rPr lang="en-US" sz="4400" b="1" dirty="0" err="1">
                <a:ln w="6600">
                  <a:solidFill>
                    <a:sysClr val="windowText" lastClr="000000"/>
                  </a:solidFill>
                  <a:prstDash val="solid"/>
                </a:ln>
                <a:solidFill>
                  <a:srgbClr val="FCE22A"/>
                </a:solidFill>
                <a:effectLst>
                  <a:outerShdw dist="38100" dir="2700000" algn="tl" rotWithShape="0">
                    <a:srgbClr val="002060"/>
                  </a:outerShdw>
                </a:effectLst>
                <a:latin typeface="Times New Roman" panose="02020603050405020304" pitchFamily="18" charset="0"/>
                <a:cs typeface="Times New Roman" panose="02020603050405020304" pitchFamily="18" charset="0"/>
              </a:rPr>
              <a:t>làng</a:t>
            </a:r>
            <a:r>
              <a:rPr lang="en-US" sz="4400" b="1" dirty="0">
                <a:ln w="6600">
                  <a:solidFill>
                    <a:sysClr val="windowText" lastClr="000000"/>
                  </a:solidFill>
                  <a:prstDash val="solid"/>
                </a:ln>
                <a:solidFill>
                  <a:srgbClr val="FCE22A"/>
                </a:solidFill>
                <a:effectLst>
                  <a:outerShdw dist="38100" dir="2700000" algn="tl" rotWithShape="0">
                    <a:srgbClr val="002060"/>
                  </a:outerShdw>
                </a:effectLst>
                <a:latin typeface="Times New Roman" panose="02020603050405020304" pitchFamily="18" charset="0"/>
                <a:cs typeface="Times New Roman" panose="02020603050405020304" pitchFamily="18" charset="0"/>
              </a:rPr>
              <a:t> </a:t>
            </a:r>
            <a:r>
              <a:rPr lang="en-US" sz="4400" b="1" dirty="0" err="1">
                <a:ln w="6600">
                  <a:solidFill>
                    <a:sysClr val="windowText" lastClr="000000"/>
                  </a:solidFill>
                  <a:prstDash val="solid"/>
                </a:ln>
                <a:solidFill>
                  <a:srgbClr val="FCE22A"/>
                </a:solidFill>
                <a:effectLst>
                  <a:outerShdw dist="38100" dir="2700000" algn="tl" rotWithShape="0">
                    <a:srgbClr val="002060"/>
                  </a:outerShdw>
                </a:effectLst>
                <a:latin typeface="Times New Roman" panose="02020603050405020304" pitchFamily="18" charset="0"/>
                <a:cs typeface="Times New Roman" panose="02020603050405020304" pitchFamily="18" charset="0"/>
              </a:rPr>
              <a:t>Hồ</a:t>
            </a:r>
            <a:endParaRPr lang="en-US" sz="4400" b="1" dirty="0">
              <a:ln w="6600">
                <a:solidFill>
                  <a:sysClr val="windowText" lastClr="000000"/>
                </a:solidFill>
                <a:prstDash val="solid"/>
              </a:ln>
              <a:solidFill>
                <a:srgbClr val="FCE22A"/>
              </a:solidFill>
              <a:effectLst>
                <a:outerShdw dist="38100" dir="2700000" algn="tl" rotWithShape="0">
                  <a:srgbClr val="002060"/>
                </a:outerShdw>
              </a:effectLst>
              <a:latin typeface="Times New Roman" panose="02020603050405020304" pitchFamily="18" charset="0"/>
              <a:cs typeface="Times New Roman" panose="02020603050405020304" pitchFamily="18" charset="0"/>
            </a:endParaRPr>
          </a:p>
          <a:p>
            <a:pPr algn="ctr"/>
            <a:r>
              <a:rPr lang="en-US" sz="4400" b="1" dirty="0">
                <a:ln w="6600">
                  <a:solidFill>
                    <a:sysClr val="windowText" lastClr="000000"/>
                  </a:solidFill>
                  <a:prstDash val="solid"/>
                </a:ln>
                <a:solidFill>
                  <a:srgbClr val="0000CC"/>
                </a:solidFill>
                <a:effectLst>
                  <a:outerShdw dist="38100" dir="2700000" algn="tl" rotWithShape="0">
                    <a:srgbClr val="002060"/>
                  </a:outerShdw>
                </a:effectLst>
                <a:latin typeface="Times New Roman" panose="02020603050405020304" pitchFamily="18" charset="0"/>
                <a:cs typeface="Times New Roman" panose="02020603050405020304" pitchFamily="18" charset="0"/>
              </a:rPr>
              <a:t>                                      Theo </a:t>
            </a:r>
            <a:r>
              <a:rPr lang="en-US" sz="4400" b="1" dirty="0" err="1">
                <a:ln w="6600">
                  <a:solidFill>
                    <a:sysClr val="windowText" lastClr="000000"/>
                  </a:solidFill>
                  <a:prstDash val="solid"/>
                </a:ln>
                <a:solidFill>
                  <a:srgbClr val="0000CC"/>
                </a:solidFill>
                <a:effectLst>
                  <a:outerShdw dist="38100" dir="2700000" algn="tl" rotWithShape="0">
                    <a:srgbClr val="002060"/>
                  </a:outerShdw>
                </a:effectLst>
                <a:latin typeface="Times New Roman" panose="02020603050405020304" pitchFamily="18" charset="0"/>
                <a:cs typeface="Times New Roman" panose="02020603050405020304" pitchFamily="18" charset="0"/>
              </a:rPr>
              <a:t>Nguyễn</a:t>
            </a:r>
            <a:r>
              <a:rPr lang="en-US" sz="4400" b="1" dirty="0">
                <a:ln w="6600">
                  <a:solidFill>
                    <a:sysClr val="windowText" lastClr="000000"/>
                  </a:solidFill>
                  <a:prstDash val="solid"/>
                </a:ln>
                <a:solidFill>
                  <a:srgbClr val="0000CC"/>
                </a:solidFill>
                <a:effectLst>
                  <a:outerShdw dist="38100" dir="2700000" algn="tl" rotWithShape="0">
                    <a:srgbClr val="002060"/>
                  </a:outerShdw>
                </a:effectLst>
                <a:latin typeface="Times New Roman" panose="02020603050405020304" pitchFamily="18" charset="0"/>
                <a:cs typeface="Times New Roman" panose="02020603050405020304" pitchFamily="18" charset="0"/>
              </a:rPr>
              <a:t> </a:t>
            </a:r>
            <a:r>
              <a:rPr lang="en-US" sz="4400" b="1" dirty="0" err="1">
                <a:ln w="6600">
                  <a:solidFill>
                    <a:sysClr val="windowText" lastClr="000000"/>
                  </a:solidFill>
                  <a:prstDash val="solid"/>
                </a:ln>
                <a:solidFill>
                  <a:srgbClr val="0000CC"/>
                </a:solidFill>
                <a:effectLst>
                  <a:outerShdw dist="38100" dir="2700000" algn="tl" rotWithShape="0">
                    <a:srgbClr val="002060"/>
                  </a:outerShdw>
                </a:effectLst>
                <a:latin typeface="Times New Roman" panose="02020603050405020304" pitchFamily="18" charset="0"/>
                <a:cs typeface="Times New Roman" panose="02020603050405020304" pitchFamily="18" charset="0"/>
              </a:rPr>
              <a:t>Tuân</a:t>
            </a:r>
            <a:endParaRPr lang="en-US" sz="4400" b="1" dirty="0">
              <a:ln w="6600">
                <a:solidFill>
                  <a:sysClr val="windowText" lastClr="000000"/>
                </a:solidFill>
                <a:prstDash val="solid"/>
              </a:ln>
              <a:solidFill>
                <a:srgbClr val="0000CC"/>
              </a:solidFill>
              <a:effectLst>
                <a:outerShdw dist="38100" dir="2700000" algn="tl" rotWithShape="0">
                  <a:srgbClr val="002060"/>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11894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xmlns="" id="{59622926-CCCA-60C7-15C5-327576277727}"/>
            </a:ext>
          </a:extLst>
        </p:cNvPr>
        <p:cNvGrpSpPr/>
        <p:nvPr/>
      </p:nvGrpSpPr>
      <p:grpSpPr>
        <a:xfrm>
          <a:off x="0" y="0"/>
          <a:ext cx="0" cy="0"/>
          <a:chOff x="0" y="0"/>
          <a:chExt cx="0" cy="0"/>
        </a:xfrm>
      </p:grpSpPr>
      <p:grpSp>
        <p:nvGrpSpPr>
          <p:cNvPr id="21" name="Group 20">
            <a:extLst>
              <a:ext uri="{FF2B5EF4-FFF2-40B4-BE49-F238E27FC236}">
                <a16:creationId xmlns:a16="http://schemas.microsoft.com/office/drawing/2014/main" xmlns="" id="{645EA33E-9D4A-FBBE-9FFE-DCDF7AB6A457}"/>
              </a:ext>
            </a:extLst>
          </p:cNvPr>
          <p:cNvGrpSpPr/>
          <p:nvPr/>
        </p:nvGrpSpPr>
        <p:grpSpPr>
          <a:xfrm>
            <a:off x="2492681" y="0"/>
            <a:ext cx="6721212" cy="1319886"/>
            <a:chOff x="3720737" y="-364541"/>
            <a:chExt cx="4750526" cy="1319886"/>
          </a:xfrm>
        </p:grpSpPr>
        <p:pic>
          <p:nvPicPr>
            <p:cNvPr id="19" name="Picture 18">
              <a:extLst>
                <a:ext uri="{FF2B5EF4-FFF2-40B4-BE49-F238E27FC236}">
                  <a16:creationId xmlns:a16="http://schemas.microsoft.com/office/drawing/2014/main" xmlns="" id="{76675FCE-E97D-0127-E5F3-56FC4D835853}"/>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3720737" y="-364541"/>
              <a:ext cx="4750526" cy="1224000"/>
            </a:xfrm>
            <a:prstGeom prst="rect">
              <a:avLst/>
            </a:prstGeom>
          </p:spPr>
        </p:pic>
        <p:sp>
          <p:nvSpPr>
            <p:cNvPr id="20" name="TextBox 19">
              <a:extLst>
                <a:ext uri="{FF2B5EF4-FFF2-40B4-BE49-F238E27FC236}">
                  <a16:creationId xmlns:a16="http://schemas.microsoft.com/office/drawing/2014/main" xmlns="" id="{C198D1A7-B311-2CA2-74DF-4BAD7C7E8637}"/>
                </a:ext>
              </a:extLst>
            </p:cNvPr>
            <p:cNvSpPr txBox="1"/>
            <p:nvPr/>
          </p:nvSpPr>
          <p:spPr>
            <a:xfrm>
              <a:off x="4330709" y="247459"/>
              <a:ext cx="3530582" cy="707886"/>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C00000"/>
                  </a:solidFill>
                  <a:effectLst/>
                  <a:uLnTx/>
                  <a:uFillTx/>
                  <a:latin typeface="Calibri" panose="020F0502020204030204"/>
                  <a:ea typeface="+mn-ea"/>
                  <a:cs typeface="+mn-cs"/>
                </a:rPr>
                <a:t>Luyện đọc từ khó</a:t>
              </a:r>
              <a:endParaRPr kumimoji="0" lang="en-US" sz="4000" b="1"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grpSp>
      <p:sp>
        <p:nvSpPr>
          <p:cNvPr id="3" name="Freeform 7">
            <a:extLst>
              <a:ext uri="{FF2B5EF4-FFF2-40B4-BE49-F238E27FC236}">
                <a16:creationId xmlns:a16="http://schemas.microsoft.com/office/drawing/2014/main" xmlns="" id="{DED09B06-E40C-2AD1-27BB-CDBAF36C9947}"/>
              </a:ext>
            </a:extLst>
          </p:cNvPr>
          <p:cNvSpPr/>
          <p:nvPr/>
        </p:nvSpPr>
        <p:spPr>
          <a:xfrm flipH="1">
            <a:off x="698676" y="1376087"/>
            <a:ext cx="4202255" cy="4592628"/>
          </a:xfrm>
          <a:custGeom>
            <a:avLst/>
            <a:gdLst/>
            <a:ahLst/>
            <a:cxnLst/>
            <a:rect l="l" t="t" r="r" b="b"/>
            <a:pathLst>
              <a:path w="6303382" h="6888942">
                <a:moveTo>
                  <a:pt x="6303382" y="0"/>
                </a:moveTo>
                <a:lnTo>
                  <a:pt x="0" y="0"/>
                </a:lnTo>
                <a:lnTo>
                  <a:pt x="0" y="6888942"/>
                </a:lnTo>
                <a:lnTo>
                  <a:pt x="6303382" y="6888942"/>
                </a:lnTo>
                <a:lnTo>
                  <a:pt x="6303382" y="0"/>
                </a:lnTo>
                <a:close/>
              </a:path>
            </a:pathLst>
          </a:custGeom>
          <a:blipFill>
            <a:blip r:embed="rId5"/>
            <a:stretch>
              <a:fillRect/>
            </a:stretch>
          </a:blipFill>
        </p:spPr>
        <p:txBody>
          <a:bodyPr/>
          <a:lstStyle/>
          <a:p>
            <a:pPr defTabSz="609630"/>
            <a:endParaRPr lang="en-US" sz="1200">
              <a:solidFill>
                <a:prstClr val="black"/>
              </a:solidFill>
              <a:latin typeface="Calibri"/>
            </a:endParaRPr>
          </a:p>
        </p:txBody>
      </p:sp>
      <p:sp>
        <p:nvSpPr>
          <p:cNvPr id="4" name="Freeform 8">
            <a:extLst>
              <a:ext uri="{FF2B5EF4-FFF2-40B4-BE49-F238E27FC236}">
                <a16:creationId xmlns:a16="http://schemas.microsoft.com/office/drawing/2014/main" xmlns="" id="{80B88705-FA9C-6B1F-4C20-8136178CDB4E}"/>
              </a:ext>
            </a:extLst>
          </p:cNvPr>
          <p:cNvSpPr/>
          <p:nvPr/>
        </p:nvSpPr>
        <p:spPr>
          <a:xfrm flipH="1">
            <a:off x="5519480" y="2162890"/>
            <a:ext cx="4932061" cy="1004907"/>
          </a:xfrm>
          <a:custGeom>
            <a:avLst/>
            <a:gdLst/>
            <a:ahLst/>
            <a:cxnLst/>
            <a:rect l="l" t="t" r="r" b="b"/>
            <a:pathLst>
              <a:path w="7398092" h="1507361">
                <a:moveTo>
                  <a:pt x="7398092" y="0"/>
                </a:moveTo>
                <a:lnTo>
                  <a:pt x="0" y="0"/>
                </a:lnTo>
                <a:lnTo>
                  <a:pt x="0" y="1507361"/>
                </a:lnTo>
                <a:lnTo>
                  <a:pt x="7398092" y="1507361"/>
                </a:lnTo>
                <a:lnTo>
                  <a:pt x="7398092"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defTabSz="609630"/>
            <a:endParaRPr lang="en-US" sz="1200">
              <a:solidFill>
                <a:prstClr val="black"/>
              </a:solidFill>
              <a:latin typeface="Calibri"/>
            </a:endParaRPr>
          </a:p>
        </p:txBody>
      </p:sp>
      <p:sp>
        <p:nvSpPr>
          <p:cNvPr id="5" name="TextBox 4">
            <a:extLst>
              <a:ext uri="{FF2B5EF4-FFF2-40B4-BE49-F238E27FC236}">
                <a16:creationId xmlns:a16="http://schemas.microsoft.com/office/drawing/2014/main" xmlns="" id="{14C1BCB0-FCAA-BE59-4391-144DD0C2FE67}"/>
              </a:ext>
            </a:extLst>
          </p:cNvPr>
          <p:cNvSpPr txBox="1"/>
          <p:nvPr/>
        </p:nvSpPr>
        <p:spPr>
          <a:xfrm>
            <a:off x="6227379" y="2162890"/>
            <a:ext cx="3310758" cy="830997"/>
          </a:xfrm>
          <a:prstGeom prst="rect">
            <a:avLst/>
          </a:prstGeom>
          <a:noFill/>
        </p:spPr>
        <p:txBody>
          <a:bodyPr wrap="square" rtlCol="0">
            <a:spAutoFit/>
          </a:bodyPr>
          <a:lstStyle/>
          <a:p>
            <a:pPr algn="ctr"/>
            <a:r>
              <a:rPr lang="en-US" sz="4800" b="1"/>
              <a:t>thuần phác</a:t>
            </a:r>
          </a:p>
        </p:txBody>
      </p:sp>
      <p:sp>
        <p:nvSpPr>
          <p:cNvPr id="6" name="Freeform 8">
            <a:extLst>
              <a:ext uri="{FF2B5EF4-FFF2-40B4-BE49-F238E27FC236}">
                <a16:creationId xmlns:a16="http://schemas.microsoft.com/office/drawing/2014/main" xmlns="" id="{89C33961-9BB3-1C73-0362-30088F67B392}"/>
              </a:ext>
            </a:extLst>
          </p:cNvPr>
          <p:cNvSpPr/>
          <p:nvPr/>
        </p:nvSpPr>
        <p:spPr>
          <a:xfrm flipH="1">
            <a:off x="5519480" y="4127306"/>
            <a:ext cx="4932061" cy="1004907"/>
          </a:xfrm>
          <a:custGeom>
            <a:avLst/>
            <a:gdLst/>
            <a:ahLst/>
            <a:cxnLst/>
            <a:rect l="l" t="t" r="r" b="b"/>
            <a:pathLst>
              <a:path w="7398092" h="1507361">
                <a:moveTo>
                  <a:pt x="7398092" y="0"/>
                </a:moveTo>
                <a:lnTo>
                  <a:pt x="0" y="0"/>
                </a:lnTo>
                <a:lnTo>
                  <a:pt x="0" y="1507361"/>
                </a:lnTo>
                <a:lnTo>
                  <a:pt x="7398092" y="1507361"/>
                </a:lnTo>
                <a:lnTo>
                  <a:pt x="7398092"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defTabSz="609630"/>
            <a:endParaRPr lang="en-US" sz="1200">
              <a:solidFill>
                <a:prstClr val="black"/>
              </a:solidFill>
              <a:latin typeface="Calibri"/>
            </a:endParaRPr>
          </a:p>
        </p:txBody>
      </p:sp>
      <p:sp>
        <p:nvSpPr>
          <p:cNvPr id="7" name="TextBox 6">
            <a:extLst>
              <a:ext uri="{FF2B5EF4-FFF2-40B4-BE49-F238E27FC236}">
                <a16:creationId xmlns:a16="http://schemas.microsoft.com/office/drawing/2014/main" xmlns="" id="{188D43B6-C77D-DBC0-F152-550552005104}"/>
              </a:ext>
            </a:extLst>
          </p:cNvPr>
          <p:cNvSpPr txBox="1"/>
          <p:nvPr/>
        </p:nvSpPr>
        <p:spPr>
          <a:xfrm>
            <a:off x="6227379" y="4127306"/>
            <a:ext cx="3310758" cy="830997"/>
          </a:xfrm>
          <a:prstGeom prst="rect">
            <a:avLst/>
          </a:prstGeom>
          <a:noFill/>
        </p:spPr>
        <p:txBody>
          <a:bodyPr wrap="square" rtlCol="0">
            <a:spAutoFit/>
          </a:bodyPr>
          <a:lstStyle/>
          <a:p>
            <a:pPr algn="ctr"/>
            <a:r>
              <a:rPr lang="en-US" sz="4800" b="1"/>
              <a:t>khoáy</a:t>
            </a:r>
          </a:p>
        </p:txBody>
      </p:sp>
    </p:spTree>
    <p:extLst>
      <p:ext uri="{BB962C8B-B14F-4D97-AF65-F5344CB8AC3E}">
        <p14:creationId xmlns:p14="http://schemas.microsoft.com/office/powerpoint/2010/main" val="4284537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outVertical)">
                                      <p:cBhvr>
                                        <p:cTn id="7" dur="500"/>
                                        <p:tgtEl>
                                          <p:spTgt spid="21"/>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xmlns="" id="{E6D09E39-3FAD-8C8D-49D7-726E6021A428}"/>
              </a:ext>
            </a:extLst>
          </p:cNvPr>
          <p:cNvGrpSpPr/>
          <p:nvPr/>
        </p:nvGrpSpPr>
        <p:grpSpPr>
          <a:xfrm>
            <a:off x="156000" y="1322129"/>
            <a:ext cx="5151662" cy="4986871"/>
            <a:chOff x="1702" y="549000"/>
            <a:chExt cx="5760000" cy="5760000"/>
          </a:xfrm>
        </p:grpSpPr>
        <p:pic>
          <p:nvPicPr>
            <p:cNvPr id="5" name="Picture 4" descr="A hot air balloon with leaves around it&#10;&#10;Description automatically generated">
              <a:extLst>
                <a:ext uri="{FF2B5EF4-FFF2-40B4-BE49-F238E27FC236}">
                  <a16:creationId xmlns:a16="http://schemas.microsoft.com/office/drawing/2014/main" xmlns="" id="{BA007699-9FD5-9C5A-1791-DFEB3ACA6CA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100" t="4869" r="18100" b="4869"/>
            <a:stretch/>
          </p:blipFill>
          <p:spPr>
            <a:xfrm>
              <a:off x="1702" y="549000"/>
              <a:ext cx="5760000" cy="5760000"/>
            </a:xfrm>
            <a:prstGeom prst="rect">
              <a:avLst/>
            </a:prstGeom>
            <a:effectLst>
              <a:innerShdw blurRad="63500" dist="50800" dir="8100000">
                <a:srgbClr val="006600">
                  <a:alpha val="49804"/>
                </a:srgbClr>
              </a:innerShdw>
            </a:effectLst>
          </p:spPr>
        </p:pic>
        <p:sp>
          <p:nvSpPr>
            <p:cNvPr id="10" name="TextBox 9">
              <a:extLst>
                <a:ext uri="{FF2B5EF4-FFF2-40B4-BE49-F238E27FC236}">
                  <a16:creationId xmlns:a16="http://schemas.microsoft.com/office/drawing/2014/main" xmlns="" id="{F4A6FBB9-AF85-63F4-36E3-5F5D5E0EC711}"/>
                </a:ext>
              </a:extLst>
            </p:cNvPr>
            <p:cNvSpPr txBox="1"/>
            <p:nvPr/>
          </p:nvSpPr>
          <p:spPr>
            <a:xfrm>
              <a:off x="967105" y="1729394"/>
              <a:ext cx="3827246" cy="2506219"/>
            </a:xfrm>
            <a:prstGeom prst="rect">
              <a:avLst/>
            </a:prstGeom>
            <a:noFill/>
          </p:spPr>
          <p:txBody>
            <a:bodyPr wrap="square" rtlCol="0">
              <a:spAutoFit/>
            </a:bodyPr>
            <a:lstStyle/>
            <a:p>
              <a:pPr algn="ctr"/>
              <a:r>
                <a:rPr lang="en-US" sz="4500" b="1" dirty="0">
                  <a:solidFill>
                    <a:srgbClr val="0033CC"/>
                  </a:solidFill>
                </a:rPr>
                <a:t>BÀI ĐỌC </a:t>
              </a:r>
            </a:p>
            <a:p>
              <a:pPr algn="ctr"/>
              <a:r>
                <a:rPr lang="en-US" sz="4500" b="1" dirty="0">
                  <a:solidFill>
                    <a:srgbClr val="0033CC"/>
                  </a:solidFill>
                </a:rPr>
                <a:t>GỒM CÓ </a:t>
              </a:r>
            </a:p>
            <a:p>
              <a:pPr algn="ctr"/>
              <a:r>
                <a:rPr lang="en-US" sz="4500" b="1" dirty="0">
                  <a:solidFill>
                    <a:srgbClr val="0033CC"/>
                  </a:solidFill>
                </a:rPr>
                <a:t>MẤY ĐOẠN?</a:t>
              </a:r>
            </a:p>
          </p:txBody>
        </p:sp>
      </p:grpSp>
      <p:grpSp>
        <p:nvGrpSpPr>
          <p:cNvPr id="13" name="Group 12">
            <a:extLst>
              <a:ext uri="{FF2B5EF4-FFF2-40B4-BE49-F238E27FC236}">
                <a16:creationId xmlns:a16="http://schemas.microsoft.com/office/drawing/2014/main" xmlns="" id="{5567D538-C54E-8D88-27FF-26FBD2ADD0DB}"/>
              </a:ext>
            </a:extLst>
          </p:cNvPr>
          <p:cNvGrpSpPr/>
          <p:nvPr/>
        </p:nvGrpSpPr>
        <p:grpSpPr>
          <a:xfrm>
            <a:off x="5524982" y="719823"/>
            <a:ext cx="5940000" cy="1551607"/>
            <a:chOff x="6342927" y="780869"/>
            <a:chExt cx="5940000" cy="1551607"/>
          </a:xfrm>
        </p:grpSpPr>
        <p:sp>
          <p:nvSpPr>
            <p:cNvPr id="6" name="AutoShape 8">
              <a:extLst>
                <a:ext uri="{FF2B5EF4-FFF2-40B4-BE49-F238E27FC236}">
                  <a16:creationId xmlns:a16="http://schemas.microsoft.com/office/drawing/2014/main" xmlns="" id="{9FA62F13-0B48-5B5E-C988-2CBB239BCB9D}"/>
                </a:ext>
              </a:extLst>
            </p:cNvPr>
            <p:cNvSpPr>
              <a:spLocks noChangeArrowheads="1"/>
            </p:cNvSpPr>
            <p:nvPr/>
          </p:nvSpPr>
          <p:spPr bwMode="auto">
            <a:xfrm>
              <a:off x="6342927" y="780869"/>
              <a:ext cx="5940000" cy="1551607"/>
            </a:xfrm>
            <a:prstGeom prst="flowChartTerminator">
              <a:avLst/>
            </a:prstGeom>
            <a:solidFill>
              <a:srgbClr val="FFFF99"/>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lnRef>
            <a:fillRef idx="1">
              <a:schemeClr val="lt1"/>
            </a:fillRef>
            <a:effectRef idx="0">
              <a:schemeClr val="accent5"/>
            </a:effectRef>
            <a:fontRef idx="minor">
              <a:schemeClr val="dk1"/>
            </a:fontRef>
          </p:style>
          <p:txBody>
            <a:bodyPr wrap="none" anchor="ctr"/>
            <a:lstStyle/>
            <a:p>
              <a:pPr algn="ctr"/>
              <a:endParaRPr lang="en-US" sz="2400" b="1" dirty="0">
                <a:solidFill>
                  <a:srgbClr val="FF7C80"/>
                </a:solidFill>
                <a:latin typeface="UVN Bach Dang Nang" panose="02070803090706020303" pitchFamily="18" charset="0"/>
                <a:cs typeface="Times New Roman" pitchFamily="18" charset="0"/>
              </a:endParaRPr>
            </a:p>
          </p:txBody>
        </p:sp>
        <p:sp>
          <p:nvSpPr>
            <p:cNvPr id="12" name="TextBox 11">
              <a:extLst>
                <a:ext uri="{FF2B5EF4-FFF2-40B4-BE49-F238E27FC236}">
                  <a16:creationId xmlns:a16="http://schemas.microsoft.com/office/drawing/2014/main" xmlns="" id="{8E54CA19-5D22-BE28-86B6-1CC63946E680}"/>
                </a:ext>
              </a:extLst>
            </p:cNvPr>
            <p:cNvSpPr txBox="1"/>
            <p:nvPr/>
          </p:nvSpPr>
          <p:spPr>
            <a:xfrm>
              <a:off x="6536914" y="983706"/>
              <a:ext cx="5708025" cy="1323439"/>
            </a:xfrm>
            <a:prstGeom prst="rect">
              <a:avLst/>
            </a:prstGeom>
            <a:noFill/>
          </p:spPr>
          <p:txBody>
            <a:bodyPr wrap="square">
              <a:spAutoFit/>
            </a:bodyPr>
            <a:lstStyle/>
            <a:p>
              <a:pPr algn="ctr"/>
              <a:r>
                <a:rPr lang="en-US" sz="4000" b="1" dirty="0" err="1">
                  <a:solidFill>
                    <a:srgbClr val="FF0066"/>
                  </a:solidFill>
                  <a:cs typeface="Times New Roman" pitchFamily="18" charset="0"/>
                </a:rPr>
                <a:t>Đoạn</a:t>
              </a:r>
              <a:r>
                <a:rPr lang="en-US" sz="4000" b="1" dirty="0">
                  <a:solidFill>
                    <a:srgbClr val="FF0066"/>
                  </a:solidFill>
                  <a:cs typeface="Times New Roman" pitchFamily="18" charset="0"/>
                </a:rPr>
                <a:t> 1</a:t>
              </a:r>
              <a:r>
                <a:rPr lang="en-US" sz="4000" b="1">
                  <a:solidFill>
                    <a:srgbClr val="FF0066"/>
                  </a:solidFill>
                  <a:cs typeface="Times New Roman" pitchFamily="18" charset="0"/>
                </a:rPr>
                <a:t>: </a:t>
              </a:r>
              <a:r>
                <a:rPr lang="en-US" sz="4000" b="1">
                  <a:solidFill>
                    <a:srgbClr val="002060"/>
                  </a:solidFill>
                </a:rPr>
                <a:t>Từ đầu đến </a:t>
              </a:r>
            </a:p>
            <a:p>
              <a:pPr algn="ctr"/>
              <a:r>
                <a:rPr lang="en-US" sz="4000" b="1">
                  <a:solidFill>
                    <a:srgbClr val="002060"/>
                  </a:solidFill>
                </a:rPr>
                <a:t>“gà mái mẹ”.</a:t>
              </a:r>
              <a:endParaRPr lang="en-US" sz="4000" b="1" dirty="0">
                <a:cs typeface="Times New Roman" pitchFamily="18" charset="0"/>
              </a:endParaRPr>
            </a:p>
          </p:txBody>
        </p:sp>
      </p:grpSp>
      <p:sp>
        <p:nvSpPr>
          <p:cNvPr id="17" name="Line 11">
            <a:extLst>
              <a:ext uri="{FF2B5EF4-FFF2-40B4-BE49-F238E27FC236}">
                <a16:creationId xmlns:a16="http://schemas.microsoft.com/office/drawing/2014/main" xmlns="" id="{B1D5A04A-95CA-3D0D-91CA-9C208CFE72D7}"/>
              </a:ext>
            </a:extLst>
          </p:cNvPr>
          <p:cNvSpPr>
            <a:spLocks noChangeShapeType="1"/>
          </p:cNvSpPr>
          <p:nvPr/>
        </p:nvSpPr>
        <p:spPr bwMode="auto">
          <a:xfrm>
            <a:off x="4576934" y="3428998"/>
            <a:ext cx="1142035" cy="1754326"/>
          </a:xfrm>
          <a:prstGeom prst="line">
            <a:avLst/>
          </a:prstGeom>
          <a:ln w="76200">
            <a:solidFill>
              <a:srgbClr val="E82C00"/>
            </a:solidFill>
            <a:headEnd/>
            <a:tailEnd type="triangle" w="med" len="med"/>
          </a:ln>
        </p:spPr>
        <p:style>
          <a:lnRef idx="3">
            <a:schemeClr val="accent1"/>
          </a:lnRef>
          <a:fillRef idx="0">
            <a:schemeClr val="accent1"/>
          </a:fillRef>
          <a:effectRef idx="2">
            <a:schemeClr val="accent1"/>
          </a:effectRef>
          <a:fontRef idx="minor">
            <a:schemeClr val="tx1"/>
          </a:fontRef>
        </p:style>
        <p:txBody>
          <a:bodyPr/>
          <a:lstStyle/>
          <a:p>
            <a:pPr>
              <a:defRPr/>
            </a:pPr>
            <a:endParaRPr lang="en-US">
              <a:solidFill>
                <a:srgbClr val="FF7C80"/>
              </a:solidFill>
              <a:latin typeface="UVN Bach Dang Nang" panose="02070803090706020303" pitchFamily="18" charset="0"/>
            </a:endParaRPr>
          </a:p>
        </p:txBody>
      </p:sp>
      <p:sp>
        <p:nvSpPr>
          <p:cNvPr id="8" name="Line 11">
            <a:extLst>
              <a:ext uri="{FF2B5EF4-FFF2-40B4-BE49-F238E27FC236}">
                <a16:creationId xmlns:a16="http://schemas.microsoft.com/office/drawing/2014/main" xmlns="" id="{03B1BFAE-4550-2732-7577-A1B0A127574E}"/>
              </a:ext>
            </a:extLst>
          </p:cNvPr>
          <p:cNvSpPr>
            <a:spLocks noChangeShapeType="1"/>
          </p:cNvSpPr>
          <p:nvPr/>
        </p:nvSpPr>
        <p:spPr bwMode="auto">
          <a:xfrm flipV="1">
            <a:off x="4598219" y="1910023"/>
            <a:ext cx="1142035" cy="1551607"/>
          </a:xfrm>
          <a:prstGeom prst="line">
            <a:avLst/>
          </a:prstGeom>
          <a:ln w="76200">
            <a:solidFill>
              <a:srgbClr val="E82C00"/>
            </a:solidFill>
            <a:headEnd/>
            <a:tailEnd type="triangle" w="med" len="med"/>
          </a:ln>
        </p:spPr>
        <p:style>
          <a:lnRef idx="3">
            <a:schemeClr val="accent1"/>
          </a:lnRef>
          <a:fillRef idx="0">
            <a:schemeClr val="accent1"/>
          </a:fillRef>
          <a:effectRef idx="2">
            <a:schemeClr val="accent1"/>
          </a:effectRef>
          <a:fontRef idx="minor">
            <a:schemeClr val="tx1"/>
          </a:fontRef>
        </p:style>
        <p:txBody>
          <a:bodyPr/>
          <a:lstStyle/>
          <a:p>
            <a:pPr>
              <a:defRPr/>
            </a:pPr>
            <a:endParaRPr lang="en-US">
              <a:solidFill>
                <a:srgbClr val="FF7C80"/>
              </a:solidFill>
              <a:latin typeface="UVN Bach Dang Nang" panose="02070803090706020303" pitchFamily="18" charset="0"/>
            </a:endParaRPr>
          </a:p>
        </p:txBody>
      </p:sp>
      <p:grpSp>
        <p:nvGrpSpPr>
          <p:cNvPr id="19" name="Group 18">
            <a:extLst>
              <a:ext uri="{FF2B5EF4-FFF2-40B4-BE49-F238E27FC236}">
                <a16:creationId xmlns:a16="http://schemas.microsoft.com/office/drawing/2014/main" xmlns="" id="{105B4B58-2664-4956-8646-6AD24A4DAB55}"/>
              </a:ext>
            </a:extLst>
          </p:cNvPr>
          <p:cNvGrpSpPr/>
          <p:nvPr/>
        </p:nvGrpSpPr>
        <p:grpSpPr>
          <a:xfrm>
            <a:off x="5621976" y="4701943"/>
            <a:ext cx="5940000" cy="1551607"/>
            <a:chOff x="6342927" y="780869"/>
            <a:chExt cx="5940000" cy="1551607"/>
          </a:xfrm>
        </p:grpSpPr>
        <p:sp>
          <p:nvSpPr>
            <p:cNvPr id="20" name="AutoShape 8">
              <a:extLst>
                <a:ext uri="{FF2B5EF4-FFF2-40B4-BE49-F238E27FC236}">
                  <a16:creationId xmlns:a16="http://schemas.microsoft.com/office/drawing/2014/main" xmlns="" id="{87FDA349-943A-02DD-1FEF-EB8AB99DE427}"/>
                </a:ext>
              </a:extLst>
            </p:cNvPr>
            <p:cNvSpPr>
              <a:spLocks noChangeArrowheads="1"/>
            </p:cNvSpPr>
            <p:nvPr/>
          </p:nvSpPr>
          <p:spPr bwMode="auto">
            <a:xfrm>
              <a:off x="6342927" y="780869"/>
              <a:ext cx="5940000" cy="1551607"/>
            </a:xfrm>
            <a:prstGeom prst="flowChartTerminator">
              <a:avLst/>
            </a:prstGeom>
            <a:solidFill>
              <a:srgbClr val="FFFF99"/>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lnRef>
            <a:fillRef idx="1">
              <a:schemeClr val="lt1"/>
            </a:fillRef>
            <a:effectRef idx="0">
              <a:schemeClr val="accent5"/>
            </a:effectRef>
            <a:fontRef idx="minor">
              <a:schemeClr val="dk1"/>
            </a:fontRef>
          </p:style>
          <p:txBody>
            <a:bodyPr wrap="none" anchor="ctr"/>
            <a:lstStyle/>
            <a:p>
              <a:pPr algn="ctr"/>
              <a:endParaRPr lang="en-US" sz="2400" b="1" dirty="0">
                <a:solidFill>
                  <a:srgbClr val="FF7C80"/>
                </a:solidFill>
                <a:latin typeface="UVN Bach Dang Nang" panose="02070803090706020303" pitchFamily="18" charset="0"/>
                <a:cs typeface="Times New Roman" pitchFamily="18" charset="0"/>
              </a:endParaRPr>
            </a:p>
          </p:txBody>
        </p:sp>
        <p:sp>
          <p:nvSpPr>
            <p:cNvPr id="21" name="TextBox 20">
              <a:extLst>
                <a:ext uri="{FF2B5EF4-FFF2-40B4-BE49-F238E27FC236}">
                  <a16:creationId xmlns:a16="http://schemas.microsoft.com/office/drawing/2014/main" xmlns="" id="{47CDC92A-223F-0AF6-9214-2A62C3F4A72D}"/>
                </a:ext>
              </a:extLst>
            </p:cNvPr>
            <p:cNvSpPr txBox="1"/>
            <p:nvPr/>
          </p:nvSpPr>
          <p:spPr>
            <a:xfrm>
              <a:off x="6439920" y="1127413"/>
              <a:ext cx="5708025" cy="707886"/>
            </a:xfrm>
            <a:prstGeom prst="rect">
              <a:avLst/>
            </a:prstGeom>
            <a:noFill/>
          </p:spPr>
          <p:txBody>
            <a:bodyPr wrap="square">
              <a:spAutoFit/>
            </a:bodyPr>
            <a:lstStyle/>
            <a:p>
              <a:pPr algn="ctr"/>
              <a:r>
                <a:rPr lang="en-US" sz="4000" b="1" err="1">
                  <a:solidFill>
                    <a:srgbClr val="FF0066"/>
                  </a:solidFill>
                  <a:cs typeface="Times New Roman" pitchFamily="18" charset="0"/>
                </a:rPr>
                <a:t>Đoạn</a:t>
              </a:r>
              <a:r>
                <a:rPr lang="en-US" sz="4000" b="1">
                  <a:solidFill>
                    <a:srgbClr val="FF0066"/>
                  </a:solidFill>
                  <a:cs typeface="Times New Roman" pitchFamily="18" charset="0"/>
                </a:rPr>
                <a:t> 2: </a:t>
              </a:r>
              <a:r>
                <a:rPr lang="en-US" sz="4000" b="1" dirty="0" err="1">
                  <a:solidFill>
                    <a:srgbClr val="002060"/>
                  </a:solidFill>
                </a:rPr>
                <a:t>Còn</a:t>
              </a:r>
              <a:r>
                <a:rPr lang="en-US" sz="4000" b="1" dirty="0">
                  <a:solidFill>
                    <a:srgbClr val="002060"/>
                  </a:solidFill>
                </a:rPr>
                <a:t> </a:t>
              </a:r>
              <a:r>
                <a:rPr lang="en-US" sz="4000" b="1" dirty="0" err="1">
                  <a:solidFill>
                    <a:srgbClr val="002060"/>
                  </a:solidFill>
                </a:rPr>
                <a:t>lại</a:t>
              </a:r>
              <a:r>
                <a:rPr lang="en-US" sz="4000" b="1" dirty="0">
                  <a:solidFill>
                    <a:srgbClr val="002060"/>
                  </a:solidFill>
                </a:rPr>
                <a:t>.</a:t>
              </a:r>
              <a:endParaRPr lang="en-US" sz="4000" b="1" dirty="0">
                <a:cs typeface="Times New Roman" pitchFamily="18" charset="0"/>
              </a:endParaRPr>
            </a:p>
          </p:txBody>
        </p:sp>
      </p:grpSp>
    </p:spTree>
    <p:extLst>
      <p:ext uri="{BB962C8B-B14F-4D97-AF65-F5344CB8AC3E}">
        <p14:creationId xmlns:p14="http://schemas.microsoft.com/office/powerpoint/2010/main" val="39186648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Scale>
                                      <p:cBhvr>
                                        <p:cTn id="7"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8"/>
                                        </p:tgtEl>
                                        <p:attrNameLst>
                                          <p:attrName>ppt_x</p:attrName>
                                          <p:attrName>ppt_y</p:attrName>
                                        </p:attrNameLst>
                                      </p:cBhvr>
                                    </p:animMotion>
                                    <p:animEffect transition="in" filter="fade">
                                      <p:cBhvr>
                                        <p:cTn id="9" dur="1000"/>
                                        <p:tgtEl>
                                          <p:spTgt spid="18"/>
                                        </p:tgtEl>
                                      </p:cBhvr>
                                    </p:animEffect>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par>
                          <p:cTn id="15" fill="hold">
                            <p:stCondLst>
                              <p:cond delay="500"/>
                            </p:stCondLst>
                            <p:childTnLst>
                              <p:par>
                                <p:cTn id="16" presetID="5" presetClass="entr" presetSubtype="10"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heckerboard(across)">
                                      <p:cBhvr>
                                        <p:cTn id="18" dur="500"/>
                                        <p:tgtEl>
                                          <p:spTgt spid="13"/>
                                        </p:tgtEl>
                                      </p:cBhvr>
                                    </p:animEffect>
                                  </p:childTnLst>
                                  <p:subTnLst>
                                    <p:audio>
                                      <p:cMediaNode>
                                        <p:cTn display="0" masterRel="sameClick">
                                          <p:stCondLst>
                                            <p:cond evt="begin" delay="0">
                                              <p:tn val="16"/>
                                            </p:cond>
                                          </p:stCondLst>
                                          <p:endCondLst>
                                            <p:cond evt="onStopAudio" delay="0">
                                              <p:tgtEl>
                                                <p:sldTgt/>
                                              </p:tgtEl>
                                            </p:cond>
                                          </p:endCondLst>
                                        </p:cTn>
                                        <p:tgtEl>
                                          <p:sndTgt r:embed="rId3" name="trả-lời-đúng.wav"/>
                                        </p:tgtEl>
                                      </p:cMediaNode>
                                    </p:audio>
                                  </p:sub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500"/>
                            </p:stCondLst>
                            <p:childTnLst>
                              <p:par>
                                <p:cTn id="25" presetID="5" presetClass="entr" presetSubtype="10"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checkerboard(across)">
                                      <p:cBhvr>
                                        <p:cTn id="27" dur="500"/>
                                        <p:tgtEl>
                                          <p:spTgt spid="19"/>
                                        </p:tgtEl>
                                      </p:cBhvr>
                                    </p:animEffect>
                                  </p:childTnLst>
                                  <p:subTnLst>
                                    <p:audio>
                                      <p:cMediaNode>
                                        <p:cTn display="0" masterRel="sameClick">
                                          <p:stCondLst>
                                            <p:cond evt="begin" delay="0">
                                              <p:tn val="25"/>
                                            </p:cond>
                                          </p:stCondLst>
                                          <p:endCondLst>
                                            <p:cond evt="onStopAudio" delay="0">
                                              <p:tgtEl>
                                                <p:sldTgt/>
                                              </p:tgtEl>
                                            </p:cond>
                                          </p:endCondLst>
                                        </p:cTn>
                                        <p:tgtEl>
                                          <p:sndTgt r:embed="rId3" name="trả-lời-đú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xmlns="" id="{58FF759A-C5A5-C0A8-E296-4F787EC93671}"/>
              </a:ext>
            </a:extLst>
          </p:cNvPr>
          <p:cNvSpPr txBox="1"/>
          <p:nvPr/>
        </p:nvSpPr>
        <p:spPr>
          <a:xfrm>
            <a:off x="2449246" y="4902886"/>
            <a:ext cx="9171264" cy="1569660"/>
          </a:xfrm>
          <a:prstGeom prst="rect">
            <a:avLst/>
          </a:prstGeom>
          <a:noFill/>
        </p:spPr>
        <p:txBody>
          <a:bodyPr wrap="square" rtlCol="0">
            <a:spAutoFit/>
          </a:bodyPr>
          <a:lstStyle/>
          <a:p>
            <a:pPr algn="ctr"/>
            <a:r>
              <a:rPr lang="vi-VN" sz="4800" b="1">
                <a:solidFill>
                  <a:srgbClr val="C00000"/>
                </a:solidFill>
              </a:rPr>
              <a:t>tranh tố nữ </a:t>
            </a:r>
            <a:endParaRPr lang="en-US" sz="4800" b="1">
              <a:solidFill>
                <a:srgbClr val="C00000"/>
              </a:solidFill>
            </a:endParaRPr>
          </a:p>
          <a:p>
            <a:pPr algn="ctr"/>
            <a:r>
              <a:rPr lang="vi-VN" sz="4800" b="1">
                <a:solidFill>
                  <a:srgbClr val="0000CC"/>
                </a:solidFill>
              </a:rPr>
              <a:t>(tranh vẽ người con gái đẹp) </a:t>
            </a:r>
            <a:endParaRPr lang="en-US" sz="4800" b="1" dirty="0">
              <a:solidFill>
                <a:srgbClr val="0000CC"/>
              </a:solidFill>
            </a:endParaRPr>
          </a:p>
        </p:txBody>
      </p:sp>
      <p:grpSp>
        <p:nvGrpSpPr>
          <p:cNvPr id="4" name="Group 3">
            <a:extLst>
              <a:ext uri="{FF2B5EF4-FFF2-40B4-BE49-F238E27FC236}">
                <a16:creationId xmlns:a16="http://schemas.microsoft.com/office/drawing/2014/main" xmlns="" id="{A1A8D0E6-2268-7E65-C1CC-76068AAF5B50}"/>
              </a:ext>
            </a:extLst>
          </p:cNvPr>
          <p:cNvGrpSpPr/>
          <p:nvPr/>
        </p:nvGrpSpPr>
        <p:grpSpPr>
          <a:xfrm>
            <a:off x="2507102" y="134275"/>
            <a:ext cx="8605382" cy="1515649"/>
            <a:chOff x="3047881" y="-364542"/>
            <a:chExt cx="6082250" cy="1515649"/>
          </a:xfrm>
        </p:grpSpPr>
        <p:pic>
          <p:nvPicPr>
            <p:cNvPr id="5" name="Picture 4">
              <a:extLst>
                <a:ext uri="{FF2B5EF4-FFF2-40B4-BE49-F238E27FC236}">
                  <a16:creationId xmlns:a16="http://schemas.microsoft.com/office/drawing/2014/main" xmlns="" id="{4469748E-14E9-087F-BCA6-6FF4274A1A1D}"/>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3047881" y="-364542"/>
              <a:ext cx="6082250" cy="1515649"/>
            </a:xfrm>
            <a:prstGeom prst="rect">
              <a:avLst/>
            </a:prstGeom>
          </p:spPr>
        </p:pic>
        <p:sp>
          <p:nvSpPr>
            <p:cNvPr id="6" name="TextBox 5">
              <a:extLst>
                <a:ext uri="{FF2B5EF4-FFF2-40B4-BE49-F238E27FC236}">
                  <a16:creationId xmlns:a16="http://schemas.microsoft.com/office/drawing/2014/main" xmlns="" id="{4DEF608D-0484-857C-561B-0409AAEE70D7}"/>
                </a:ext>
              </a:extLst>
            </p:cNvPr>
            <p:cNvSpPr txBox="1"/>
            <p:nvPr/>
          </p:nvSpPr>
          <p:spPr>
            <a:xfrm>
              <a:off x="4367032" y="285766"/>
              <a:ext cx="3530582" cy="707886"/>
            </a:xfrm>
            <a:prstGeom prst="rect">
              <a:avLst/>
            </a:prstGeom>
            <a:noFill/>
          </p:spPr>
          <p:txBody>
            <a:bodyPr wrap="square" rtlCol="0">
              <a:prstTxWarp prst="textArchUp">
                <a:avLst/>
              </a:prstTxWarp>
              <a:spAutoFit/>
            </a:bodyPr>
            <a:lstStyle/>
            <a:p>
              <a:pPr algn="ctr"/>
              <a:r>
                <a:rPr lang="en-US" sz="4200" b="1" dirty="0">
                  <a:solidFill>
                    <a:srgbClr val="C00000"/>
                  </a:solidFill>
                </a:rPr>
                <a:t>GIẢI NGHĨA TỪ KHÓ</a:t>
              </a:r>
            </a:p>
          </p:txBody>
        </p:sp>
      </p:grpSp>
      <p:pic>
        <p:nvPicPr>
          <p:cNvPr id="1026" name="Picture 2" descr="Bộ tranh Tứ bình Tố Nữ - Nghệ nhân Lê Đình Nghiên - Hoa Ta Đông Á Danh Hoạ">
            <a:extLst>
              <a:ext uri="{FF2B5EF4-FFF2-40B4-BE49-F238E27FC236}">
                <a16:creationId xmlns:a16="http://schemas.microsoft.com/office/drawing/2014/main" xmlns="" id="{45C10935-6ECC-4744-F040-689878F658C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9282" y="1784199"/>
            <a:ext cx="4143594" cy="2877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504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xmlns="" id="{49215FD1-B0CA-179D-89A6-6A0C767DFE06}"/>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xmlns="" id="{AEE1D48A-1AA2-C7F9-A7A2-D6F40EB78848}"/>
              </a:ext>
            </a:extLst>
          </p:cNvPr>
          <p:cNvSpPr txBox="1"/>
          <p:nvPr/>
        </p:nvSpPr>
        <p:spPr>
          <a:xfrm>
            <a:off x="2688062" y="4341090"/>
            <a:ext cx="917126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a:ln>
                  <a:noFill/>
                </a:ln>
                <a:solidFill>
                  <a:srgbClr val="C00000"/>
                </a:solidFill>
                <a:effectLst/>
                <a:uLnTx/>
                <a:uFillTx/>
                <a:latin typeface="Arial" panose="020B0604020202020204" pitchFamily="34" charset="0"/>
                <a:ea typeface="+mn-ea"/>
                <a:cs typeface="+mn-cs"/>
              </a:rPr>
              <a:t>tranh lợn ráy</a:t>
            </a:r>
            <a:r>
              <a:rPr kumimoji="0" lang="vi-VN" sz="4000" b="1" i="0" u="none" strike="noStrike" kern="1200" cap="none" spc="0" normalizeH="0" baseline="0" noProof="0">
                <a:ln>
                  <a:noFill/>
                </a:ln>
                <a:solidFill>
                  <a:srgbClr val="0000CC"/>
                </a:solidFill>
                <a:effectLst/>
                <a:uLnTx/>
                <a:uFillTx/>
                <a:latin typeface="Arial" panose="020B0604020202020204" pitchFamily="34" charset="0"/>
                <a:ea typeface="+mn-ea"/>
                <a:cs typeface="+mn-cs"/>
              </a:rPr>
              <a:t> (tranh vẽ con lợn bên bụi ráy – loại cây gần giống với cây khoai sọ, dùng làm thức ăn cho lợn) </a:t>
            </a:r>
          </a:p>
        </p:txBody>
      </p:sp>
      <p:grpSp>
        <p:nvGrpSpPr>
          <p:cNvPr id="4" name="Group 3">
            <a:extLst>
              <a:ext uri="{FF2B5EF4-FFF2-40B4-BE49-F238E27FC236}">
                <a16:creationId xmlns:a16="http://schemas.microsoft.com/office/drawing/2014/main" xmlns="" id="{0BE8E40B-25B1-7840-0585-198C902C7BFD}"/>
              </a:ext>
            </a:extLst>
          </p:cNvPr>
          <p:cNvGrpSpPr/>
          <p:nvPr/>
        </p:nvGrpSpPr>
        <p:grpSpPr>
          <a:xfrm>
            <a:off x="2507102" y="134275"/>
            <a:ext cx="8605382" cy="1515649"/>
            <a:chOff x="3047881" y="-364542"/>
            <a:chExt cx="6082250" cy="1515649"/>
          </a:xfrm>
        </p:grpSpPr>
        <p:pic>
          <p:nvPicPr>
            <p:cNvPr id="5" name="Picture 4">
              <a:extLst>
                <a:ext uri="{FF2B5EF4-FFF2-40B4-BE49-F238E27FC236}">
                  <a16:creationId xmlns:a16="http://schemas.microsoft.com/office/drawing/2014/main" xmlns="" id="{BBCC06FE-C9AA-56DA-8ABE-A855853DD9BB}"/>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3047881" y="-364542"/>
              <a:ext cx="6082250" cy="1515649"/>
            </a:xfrm>
            <a:prstGeom prst="rect">
              <a:avLst/>
            </a:prstGeom>
          </p:spPr>
        </p:pic>
        <p:sp>
          <p:nvSpPr>
            <p:cNvPr id="6" name="TextBox 5">
              <a:extLst>
                <a:ext uri="{FF2B5EF4-FFF2-40B4-BE49-F238E27FC236}">
                  <a16:creationId xmlns:a16="http://schemas.microsoft.com/office/drawing/2014/main" xmlns="" id="{745780CC-23B2-9714-81B6-BB846C225B55}"/>
                </a:ext>
              </a:extLst>
            </p:cNvPr>
            <p:cNvSpPr txBox="1"/>
            <p:nvPr/>
          </p:nvSpPr>
          <p:spPr>
            <a:xfrm>
              <a:off x="4367032" y="285766"/>
              <a:ext cx="3530582" cy="707886"/>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srgbClr val="C00000"/>
                  </a:solidFill>
                  <a:effectLst/>
                  <a:uLnTx/>
                  <a:uFillTx/>
                  <a:latin typeface="Calibri" panose="020F0502020204030204"/>
                  <a:ea typeface="+mn-ea"/>
                  <a:cs typeface="+mn-cs"/>
                </a:rPr>
                <a:t>GIẢI NGHĨA TỪ KHÓ</a:t>
              </a:r>
            </a:p>
          </p:txBody>
        </p:sp>
      </p:grpSp>
      <p:pic>
        <p:nvPicPr>
          <p:cNvPr id="2050" name="Picture 2" descr="Tìm Hiểu Tranh Đông Hồ Lợn Ăn Cây Ráy - Art Việt">
            <a:extLst>
              <a:ext uri="{FF2B5EF4-FFF2-40B4-BE49-F238E27FC236}">
                <a16:creationId xmlns:a16="http://schemas.microsoft.com/office/drawing/2014/main" xmlns="" id="{ACA90472-C154-BD83-C229-9764FB68B73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41773" y="1740872"/>
            <a:ext cx="3664144" cy="2442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50729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xmlns="" id="{644E7C4F-752B-7A39-6DD9-881F94E3E535}"/>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xmlns="" id="{32F27BE5-403F-6B0A-03BA-268877743B23}"/>
              </a:ext>
            </a:extLst>
          </p:cNvPr>
          <p:cNvSpPr txBox="1"/>
          <p:nvPr/>
        </p:nvSpPr>
        <p:spPr>
          <a:xfrm>
            <a:off x="480890" y="1536174"/>
            <a:ext cx="6311888" cy="39703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a:ln>
                  <a:noFill/>
                </a:ln>
                <a:solidFill>
                  <a:srgbClr val="C00000"/>
                </a:solidFill>
                <a:effectLst/>
                <a:uLnTx/>
                <a:uFillTx/>
                <a:latin typeface="Arial" panose="020B0604020202020204" pitchFamily="34" charset="0"/>
                <a:ea typeface="+mn-ea"/>
                <a:cs typeface="+mn-cs"/>
              </a:rPr>
              <a:t>khoáy âm dương </a:t>
            </a:r>
            <a:r>
              <a:rPr kumimoji="0" lang="vi-VN" sz="3600" b="1" i="0" u="none" strike="noStrike" kern="1200" cap="none" spc="0" normalizeH="0" baseline="0" noProof="0">
                <a:ln>
                  <a:noFill/>
                </a:ln>
                <a:solidFill>
                  <a:srgbClr val="0000CC"/>
                </a:solidFill>
                <a:effectLst/>
                <a:uLnTx/>
                <a:uFillTx/>
                <a:latin typeface="Arial" panose="020B0604020202020204" pitchFamily="34" charset="0"/>
                <a:ea typeface="+mn-ea"/>
                <a:cs typeface="+mn-cs"/>
              </a:rPr>
              <a:t>(khoáy vẽ trên mình con lợn trong tranh, hình tròn, giữa có nét cong như chữ S chia hình tròn thành hai mảnh – một mảnh màu sáng (dương) và một mảng màu tối (âm))</a:t>
            </a:r>
          </a:p>
        </p:txBody>
      </p:sp>
      <p:pic>
        <p:nvPicPr>
          <p:cNvPr id="3074" name="Picture 2" descr="Ý NGHĨA TRANH ĐÀN LỢN ÂM DƯƠNG TỪ NGHỆ NHÂN DÂN GIAN ĐÔNG HỒ">
            <a:extLst>
              <a:ext uri="{FF2B5EF4-FFF2-40B4-BE49-F238E27FC236}">
                <a16:creationId xmlns:a16="http://schemas.microsoft.com/office/drawing/2014/main" xmlns="" id="{37958EDC-9E6E-D1E1-1295-E04F289B211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609" t="11141" r="8563" b="7032"/>
          <a:stretch/>
        </p:blipFill>
        <p:spPr bwMode="auto">
          <a:xfrm>
            <a:off x="6792778" y="2128343"/>
            <a:ext cx="4663415" cy="3373823"/>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xmlns="" id="{AA1DBBB3-8184-AFAA-64A0-8EF8142F8700}"/>
              </a:ext>
            </a:extLst>
          </p:cNvPr>
          <p:cNvSpPr/>
          <p:nvPr/>
        </p:nvSpPr>
        <p:spPr>
          <a:xfrm>
            <a:off x="8671034" y="3216166"/>
            <a:ext cx="788276" cy="709448"/>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96900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xmlns="" id="{B6F4C593-EC12-3102-AC9B-0EE1B5E597D9}"/>
            </a:ext>
          </a:extLst>
        </p:cNvPr>
        <p:cNvGrpSpPr/>
        <p:nvPr/>
      </p:nvGrpSpPr>
      <p:grpSpPr>
        <a:xfrm>
          <a:off x="0" y="0"/>
          <a:ext cx="0" cy="0"/>
          <a:chOff x="0" y="0"/>
          <a:chExt cx="0" cy="0"/>
        </a:xfrm>
      </p:grpSpPr>
      <p:grpSp>
        <p:nvGrpSpPr>
          <p:cNvPr id="21" name="Group 20">
            <a:extLst>
              <a:ext uri="{FF2B5EF4-FFF2-40B4-BE49-F238E27FC236}">
                <a16:creationId xmlns:a16="http://schemas.microsoft.com/office/drawing/2014/main" xmlns="" id="{15A0EB35-2233-80B5-C67C-9C482E2951AB}"/>
              </a:ext>
            </a:extLst>
          </p:cNvPr>
          <p:cNvGrpSpPr/>
          <p:nvPr/>
        </p:nvGrpSpPr>
        <p:grpSpPr>
          <a:xfrm>
            <a:off x="2492681" y="0"/>
            <a:ext cx="6721212" cy="1319886"/>
            <a:chOff x="3720737" y="-364541"/>
            <a:chExt cx="4750526" cy="1319886"/>
          </a:xfrm>
        </p:grpSpPr>
        <p:pic>
          <p:nvPicPr>
            <p:cNvPr id="19" name="Picture 18">
              <a:extLst>
                <a:ext uri="{FF2B5EF4-FFF2-40B4-BE49-F238E27FC236}">
                  <a16:creationId xmlns:a16="http://schemas.microsoft.com/office/drawing/2014/main" xmlns="" id="{DDCB78B9-7AFD-1F1A-3842-A31D23568796}"/>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3720737" y="-364541"/>
              <a:ext cx="4750526" cy="1224000"/>
            </a:xfrm>
            <a:prstGeom prst="rect">
              <a:avLst/>
            </a:prstGeom>
          </p:spPr>
        </p:pic>
        <p:sp>
          <p:nvSpPr>
            <p:cNvPr id="20" name="TextBox 19">
              <a:extLst>
                <a:ext uri="{FF2B5EF4-FFF2-40B4-BE49-F238E27FC236}">
                  <a16:creationId xmlns:a16="http://schemas.microsoft.com/office/drawing/2014/main" xmlns="" id="{0F3E294A-0B2E-8090-1FF4-4AF2D9A96E8B}"/>
                </a:ext>
              </a:extLst>
            </p:cNvPr>
            <p:cNvSpPr txBox="1"/>
            <p:nvPr/>
          </p:nvSpPr>
          <p:spPr>
            <a:xfrm>
              <a:off x="4330709" y="247459"/>
              <a:ext cx="3530582" cy="707886"/>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C00000"/>
                  </a:solidFill>
                  <a:effectLst/>
                  <a:uLnTx/>
                  <a:uFillTx/>
                  <a:latin typeface="Calibri" panose="020F0502020204030204"/>
                  <a:ea typeface="+mn-ea"/>
                  <a:cs typeface="+mn-cs"/>
                </a:rPr>
                <a:t>Luyện đọc câu</a:t>
              </a:r>
              <a:endParaRPr kumimoji="0" lang="en-US" sz="4000" b="1"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xmlns="" id="{03EF42EA-ACD8-D4BC-FCBD-76AEE7342C63}"/>
              </a:ext>
            </a:extLst>
          </p:cNvPr>
          <p:cNvSpPr txBox="1"/>
          <p:nvPr/>
        </p:nvSpPr>
        <p:spPr>
          <a:xfrm>
            <a:off x="1261241" y="1737770"/>
            <a:ext cx="10168759" cy="2062103"/>
          </a:xfrm>
          <a:prstGeom prst="rect">
            <a:avLst/>
          </a:prstGeom>
          <a:solidFill>
            <a:schemeClr val="accent2">
              <a:lumMod val="20000"/>
              <a:lumOff val="80000"/>
            </a:schemeClr>
          </a:solidFill>
        </p:spPr>
        <p:txBody>
          <a:bodyPr wrap="square" rtlCol="0">
            <a:spAutoFit/>
          </a:bodyPr>
          <a:lstStyle/>
          <a:p>
            <a:pPr algn="just"/>
            <a:r>
              <a:rPr lang="en-US" sz="3200"/>
              <a:t>	</a:t>
            </a:r>
            <a:r>
              <a:rPr lang="vi-VN" sz="3200"/>
              <a:t>Mỗi lần Tết đến, đứng trước những cái chiếu bày tranh làng Hồ</a:t>
            </a:r>
            <a:r>
              <a:rPr lang="vi-VN" sz="3200">
                <a:solidFill>
                  <a:srgbClr val="FF0000"/>
                </a:solidFill>
              </a:rPr>
              <a:t>/</a:t>
            </a:r>
            <a:r>
              <a:rPr lang="vi-VN" sz="3200"/>
              <a:t> giải trên các lề phố Hà Nội, lòng tôi thấm thía một nỗi biết ơn</a:t>
            </a:r>
            <a:r>
              <a:rPr lang="vi-VN" sz="3200">
                <a:solidFill>
                  <a:srgbClr val="FF0000"/>
                </a:solidFill>
              </a:rPr>
              <a:t>/</a:t>
            </a:r>
            <a:r>
              <a:rPr lang="vi-VN" sz="3200"/>
              <a:t> đối với những người nghệ sĩ tạo hình của nhân dân.</a:t>
            </a:r>
            <a:r>
              <a:rPr lang="vi-VN" sz="3200">
                <a:solidFill>
                  <a:srgbClr val="FF0000"/>
                </a:solidFill>
              </a:rPr>
              <a:t>//</a:t>
            </a:r>
            <a:endParaRPr lang="en-US" sz="3200">
              <a:solidFill>
                <a:srgbClr val="FF0000"/>
              </a:solidFill>
            </a:endParaRPr>
          </a:p>
        </p:txBody>
      </p:sp>
      <p:sp>
        <p:nvSpPr>
          <p:cNvPr id="9" name="TextBox 8">
            <a:extLst>
              <a:ext uri="{FF2B5EF4-FFF2-40B4-BE49-F238E27FC236}">
                <a16:creationId xmlns:a16="http://schemas.microsoft.com/office/drawing/2014/main" xmlns="" id="{8EC5F0D9-719D-429D-631A-3AEEF0145F87}"/>
              </a:ext>
            </a:extLst>
          </p:cNvPr>
          <p:cNvSpPr txBox="1"/>
          <p:nvPr/>
        </p:nvSpPr>
        <p:spPr>
          <a:xfrm>
            <a:off x="1261240" y="4059816"/>
            <a:ext cx="10168759" cy="2062103"/>
          </a:xfrm>
          <a:prstGeom prst="rect">
            <a:avLst/>
          </a:prstGeom>
          <a:solidFill>
            <a:schemeClr val="accent2">
              <a:lumMod val="20000"/>
              <a:lumOff val="80000"/>
            </a:schemeClr>
          </a:solidFill>
        </p:spPr>
        <p:txBody>
          <a:bodyPr wrap="square" rtlCol="0">
            <a:spAutoFit/>
          </a:bodyPr>
          <a:lstStyle/>
          <a:p>
            <a:pPr algn="just"/>
            <a:r>
              <a:rPr lang="en-US" sz="3200"/>
              <a:t>	</a:t>
            </a:r>
            <a:r>
              <a:rPr lang="vi-VN" sz="3200"/>
              <a:t>Phải yêu mến cuộc đời trồng trọt,</a:t>
            </a:r>
            <a:r>
              <a:rPr lang="vi-VN" sz="3200">
                <a:solidFill>
                  <a:srgbClr val="FF0000"/>
                </a:solidFill>
              </a:rPr>
              <a:t> </a:t>
            </a:r>
            <a:r>
              <a:rPr lang="vi-VN" sz="3200"/>
              <a:t>chăn nuôi lắm</a:t>
            </a:r>
            <a:r>
              <a:rPr lang="vi-VN" sz="3200">
                <a:solidFill>
                  <a:srgbClr val="FF0000"/>
                </a:solidFill>
              </a:rPr>
              <a:t>/</a:t>
            </a:r>
            <a:r>
              <a:rPr lang="vi-VN" sz="3200"/>
              <a:t> mới khắc được những tranh lợn ráy</a:t>
            </a:r>
            <a:r>
              <a:rPr lang="vi-VN" sz="3200">
                <a:solidFill>
                  <a:srgbClr val="FF0000"/>
                </a:solidFill>
              </a:rPr>
              <a:t>/</a:t>
            </a:r>
            <a:r>
              <a:rPr lang="vi-VN" sz="3200"/>
              <a:t> có những khoáy âm dương rất có duyên,</a:t>
            </a:r>
            <a:r>
              <a:rPr lang="vi-VN" sz="3200">
                <a:solidFill>
                  <a:srgbClr val="FF0000"/>
                </a:solidFill>
              </a:rPr>
              <a:t> </a:t>
            </a:r>
            <a:r>
              <a:rPr lang="vi-VN" sz="3200"/>
              <a:t>mới vẽ được những đàn gà con tưng bừng</a:t>
            </a:r>
            <a:r>
              <a:rPr lang="vi-VN" sz="3200">
                <a:solidFill>
                  <a:srgbClr val="FF0000"/>
                </a:solidFill>
              </a:rPr>
              <a:t>/ </a:t>
            </a:r>
            <a:r>
              <a:rPr lang="vi-VN" sz="3200"/>
              <a:t>như ca múa bên gà mái mẹ.</a:t>
            </a:r>
            <a:r>
              <a:rPr lang="vi-VN" sz="3200">
                <a:solidFill>
                  <a:srgbClr val="FF0000"/>
                </a:solidFill>
              </a:rPr>
              <a:t>//</a:t>
            </a:r>
            <a:endParaRPr lang="en-US" sz="3200">
              <a:solidFill>
                <a:srgbClr val="FF0000"/>
              </a:solidFill>
            </a:endParaRPr>
          </a:p>
        </p:txBody>
      </p:sp>
    </p:spTree>
    <p:extLst>
      <p:ext uri="{BB962C8B-B14F-4D97-AF65-F5344CB8AC3E}">
        <p14:creationId xmlns:p14="http://schemas.microsoft.com/office/powerpoint/2010/main" val="32288951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outVertical)">
                                      <p:cBhvr>
                                        <p:cTn id="7" dur="500"/>
                                        <p:tgtEl>
                                          <p:spTgt spid="21"/>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xmlns="" id="{FCCA735C-FDC0-7CF7-4B1D-E8D0347A1160}"/>
              </a:ext>
            </a:extLst>
          </p:cNvPr>
          <p:cNvGrpSpPr/>
          <p:nvPr/>
        </p:nvGrpSpPr>
        <p:grpSpPr>
          <a:xfrm>
            <a:off x="-62162" y="728644"/>
            <a:ext cx="10532453" cy="2184292"/>
            <a:chOff x="3430196" y="-472059"/>
            <a:chExt cx="5702905" cy="1515649"/>
          </a:xfrm>
        </p:grpSpPr>
        <p:pic>
          <p:nvPicPr>
            <p:cNvPr id="21" name="Picture 20">
              <a:extLst>
                <a:ext uri="{FF2B5EF4-FFF2-40B4-BE49-F238E27FC236}">
                  <a16:creationId xmlns:a16="http://schemas.microsoft.com/office/drawing/2014/main" xmlns="" id="{5EFFD6D4-F0B7-6C16-F793-CCE3C574D7D5}"/>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3430196" y="-472059"/>
              <a:ext cx="5702905" cy="1515649"/>
            </a:xfrm>
            <a:prstGeom prst="rect">
              <a:avLst/>
            </a:prstGeom>
          </p:spPr>
        </p:pic>
        <p:sp>
          <p:nvSpPr>
            <p:cNvPr id="22" name="TextBox 21">
              <a:extLst>
                <a:ext uri="{FF2B5EF4-FFF2-40B4-BE49-F238E27FC236}">
                  <a16:creationId xmlns:a16="http://schemas.microsoft.com/office/drawing/2014/main" xmlns="" id="{DBFC69CA-F894-3776-3C30-DCA7DC83C185}"/>
                </a:ext>
              </a:extLst>
            </p:cNvPr>
            <p:cNvSpPr txBox="1"/>
            <p:nvPr/>
          </p:nvSpPr>
          <p:spPr>
            <a:xfrm>
              <a:off x="4538170" y="326490"/>
              <a:ext cx="3530582" cy="707886"/>
            </a:xfrm>
            <a:prstGeom prst="rect">
              <a:avLst/>
            </a:prstGeom>
            <a:noFill/>
          </p:spPr>
          <p:txBody>
            <a:bodyPr wrap="square" rtlCol="0">
              <a:prstTxWarp prst="textArchUp">
                <a:avLst/>
              </a:prstTxWarp>
              <a:spAutoFit/>
            </a:bodyPr>
            <a:lstStyle/>
            <a:p>
              <a:pPr algn="ctr"/>
              <a:r>
                <a:rPr lang="en-US" sz="8500" b="1" dirty="0">
                  <a:solidFill>
                    <a:srgbClr val="C00000"/>
                  </a:solidFill>
                </a:rPr>
                <a:t>LUYỆN ĐỌC NỐI TIẾP ĐOẠN </a:t>
              </a:r>
            </a:p>
            <a:p>
              <a:pPr algn="ctr"/>
              <a:r>
                <a:rPr lang="en-US" sz="8500" b="1" dirty="0">
                  <a:solidFill>
                    <a:srgbClr val="C00000"/>
                  </a:solidFill>
                </a:rPr>
                <a:t>THEO NHÓM</a:t>
              </a:r>
            </a:p>
          </p:txBody>
        </p:sp>
      </p:grpSp>
    </p:spTree>
    <p:extLst>
      <p:ext uri="{BB962C8B-B14F-4D97-AF65-F5344CB8AC3E}">
        <p14:creationId xmlns:p14="http://schemas.microsoft.com/office/powerpoint/2010/main" val="7298341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ppt_x"/>
                                              </p:val>
                                            </p:tav>
                                            <p:tav tm="100000">
                                              <p:val>
                                                <p:strVal val="#ppt_x"/>
                                              </p:val>
                                            </p:tav>
                                          </p:tavLst>
                                        </p:anim>
                                        <p:anim calcmode="lin" valueType="num">
                                          <p:cBhvr additive="base">
                                            <p:cTn id="8" dur="1000" fill="hold"/>
                                            <p:tgtEl>
                                              <p:spTgt spid="1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12" name="uỷn.wav"/>
                                            </p:tgtEl>
                                          </p:cMediaNode>
                                        </p:audio>
                                      </p:sub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1000" fill="hold"/>
                                            <p:tgtEl>
                                              <p:spTgt spid="25"/>
                                            </p:tgtEl>
                                            <p:attrNameLst>
                                              <p:attrName>ppt_x</p:attrName>
                                            </p:attrNameLst>
                                          </p:cBhvr>
                                          <p:tavLst>
                                            <p:tav tm="0">
                                              <p:val>
                                                <p:strVal val="#ppt_x"/>
                                              </p:val>
                                            </p:tav>
                                            <p:tav tm="100000">
                                              <p:val>
                                                <p:strVal val="#ppt_x"/>
                                              </p:val>
                                            </p:tav>
                                          </p:tavLst>
                                        </p:anim>
                                        <p:anim calcmode="lin" valueType="num">
                                          <p:cBhvr additive="base">
                                            <p:cTn id="13" dur="1000" fill="hold"/>
                                            <p:tgtEl>
                                              <p:spTgt spid="2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12" name="uỷn.wav"/>
                                            </p:tgtEl>
                                          </p:cMediaNode>
                                        </p:audio>
                                      </p:sub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1000" fill="hold"/>
                                            <p:tgtEl>
                                              <p:spTgt spid="18"/>
                                            </p:tgtEl>
                                            <p:attrNameLst>
                                              <p:attrName>ppt_x</p:attrName>
                                            </p:attrNameLst>
                                          </p:cBhvr>
                                          <p:tavLst>
                                            <p:tav tm="0">
                                              <p:val>
                                                <p:strVal val="#ppt_x"/>
                                              </p:val>
                                            </p:tav>
                                            <p:tav tm="100000">
                                              <p:val>
                                                <p:strVal val="#ppt_x"/>
                                              </p:val>
                                            </p:tav>
                                          </p:tavLst>
                                        </p:anim>
                                        <p:anim calcmode="lin" valueType="num">
                                          <p:cBhvr additive="base">
                                            <p:cTn id="18" dur="1000" fill="hold"/>
                                            <p:tgtEl>
                                              <p:spTgt spid="1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12" name="uỷn.wav"/>
                                            </p:tgtEl>
                                          </p:cMediaNode>
                                        </p:audio>
                                      </p:subTnLst>
                                    </p:cTn>
                                  </p:par>
                                  <p:par>
                                    <p:cTn id="19" presetID="53" presetClass="entr" presetSubtype="16"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p:cTn id="26" dur="500" fill="hold"/>
                                            <p:tgtEl>
                                              <p:spTgt spid="23"/>
                                            </p:tgtEl>
                                            <p:attrNameLst>
                                              <p:attrName>ppt_w</p:attrName>
                                            </p:attrNameLst>
                                          </p:cBhvr>
                                          <p:tavLst>
                                            <p:tav tm="0">
                                              <p:val>
                                                <p:fltVal val="0"/>
                                              </p:val>
                                            </p:tav>
                                            <p:tav tm="100000">
                                              <p:val>
                                                <p:strVal val="#ppt_w"/>
                                              </p:val>
                                            </p:tav>
                                          </p:tavLst>
                                        </p:anim>
                                        <p:anim calcmode="lin" valueType="num">
                                          <p:cBhvr>
                                            <p:cTn id="27" dur="500" fill="hold"/>
                                            <p:tgtEl>
                                              <p:spTgt spid="23"/>
                                            </p:tgtEl>
                                            <p:attrNameLst>
                                              <p:attrName>ppt_h</p:attrName>
                                            </p:attrNameLst>
                                          </p:cBhvr>
                                          <p:tavLst>
                                            <p:tav tm="0">
                                              <p:val>
                                                <p:fltVal val="0"/>
                                              </p:val>
                                            </p:tav>
                                            <p:tav tm="100000">
                                              <p:val>
                                                <p:strVal val="#ppt_h"/>
                                              </p:val>
                                            </p:tav>
                                          </p:tavLst>
                                        </p:anim>
                                        <p:animEffect transition="in" filter="fade">
                                          <p:cBhvr>
                                            <p:cTn id="28" dur="500"/>
                                            <p:tgtEl>
                                              <p:spTgt spid="23"/>
                                            </p:tgtEl>
                                          </p:cBhvr>
                                        </p:animEffect>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xmlns="" id="{FCCA735C-FDC0-7CF7-4B1D-E8D0347A1160}"/>
              </a:ext>
            </a:extLst>
          </p:cNvPr>
          <p:cNvGrpSpPr/>
          <p:nvPr/>
        </p:nvGrpSpPr>
        <p:grpSpPr>
          <a:xfrm>
            <a:off x="1356536" y="165627"/>
            <a:ext cx="9813972" cy="3108915"/>
            <a:chOff x="3430196" y="-472059"/>
            <a:chExt cx="5702905" cy="1550664"/>
          </a:xfrm>
        </p:grpSpPr>
        <p:pic>
          <p:nvPicPr>
            <p:cNvPr id="21" name="Picture 20">
              <a:extLst>
                <a:ext uri="{FF2B5EF4-FFF2-40B4-BE49-F238E27FC236}">
                  <a16:creationId xmlns:a16="http://schemas.microsoft.com/office/drawing/2014/main" xmlns="" id="{5EFFD6D4-F0B7-6C16-F793-CCE3C574D7D5}"/>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3430196" y="-472059"/>
              <a:ext cx="5702905" cy="1515649"/>
            </a:xfrm>
            <a:prstGeom prst="rect">
              <a:avLst/>
            </a:prstGeom>
          </p:spPr>
        </p:pic>
        <p:sp>
          <p:nvSpPr>
            <p:cNvPr id="22" name="TextBox 21">
              <a:extLst>
                <a:ext uri="{FF2B5EF4-FFF2-40B4-BE49-F238E27FC236}">
                  <a16:creationId xmlns:a16="http://schemas.microsoft.com/office/drawing/2014/main" xmlns="" id="{DBFC69CA-F894-3776-3C30-DCA7DC83C185}"/>
                </a:ext>
              </a:extLst>
            </p:cNvPr>
            <p:cNvSpPr txBox="1"/>
            <p:nvPr/>
          </p:nvSpPr>
          <p:spPr>
            <a:xfrm>
              <a:off x="4612404" y="370719"/>
              <a:ext cx="3191118" cy="707886"/>
            </a:xfrm>
            <a:prstGeom prst="rect">
              <a:avLst/>
            </a:prstGeom>
            <a:noFill/>
          </p:spPr>
          <p:txBody>
            <a:bodyPr wrap="square" rtlCol="0">
              <a:prstTxWarp prst="textArchUp">
                <a:avLst/>
              </a:prstTxWarp>
              <a:spAutoFit/>
            </a:bodyPr>
            <a:lstStyle/>
            <a:p>
              <a:pPr algn="ctr"/>
              <a:r>
                <a:rPr lang="en-US" sz="7500" b="1" dirty="0">
                  <a:solidFill>
                    <a:srgbClr val="C00000"/>
                  </a:solidFill>
                </a:rPr>
                <a:t>THI ĐUA </a:t>
              </a:r>
            </a:p>
            <a:p>
              <a:pPr algn="ctr"/>
              <a:r>
                <a:rPr lang="en-US" sz="7500" b="1" dirty="0">
                  <a:solidFill>
                    <a:srgbClr val="C00000"/>
                  </a:solidFill>
                </a:rPr>
                <a:t>ĐỌC TRƯỚC LỚP</a:t>
              </a:r>
            </a:p>
          </p:txBody>
        </p:sp>
      </p:grpSp>
    </p:spTree>
    <p:extLst>
      <p:ext uri="{BB962C8B-B14F-4D97-AF65-F5344CB8AC3E}">
        <p14:creationId xmlns:p14="http://schemas.microsoft.com/office/powerpoint/2010/main" val="22325619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7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10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ppt_x"/>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125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ppt_x"/>
                                              </p:val>
                                            </p:tav>
                                            <p:tav tm="100000">
                                              <p:val>
                                                <p:strVal val="#ppt_x"/>
                                              </p:val>
                                            </p:tav>
                                          </p:tavLst>
                                        </p:anim>
                                        <p:anim calcmode="lin" valueType="num">
                                          <p:cBhvr additive="base">
                                            <p:cTn id="20" dur="1000" fill="hold"/>
                                            <p:tgtEl>
                                              <p:spTgt spid="6"/>
                                            </p:tgtEl>
                                            <p:attrNameLst>
                                              <p:attrName>ppt_y</p:attrName>
                                            </p:attrNameLst>
                                          </p:cBhvr>
                                          <p:tavLst>
                                            <p:tav tm="0">
                                              <p:val>
                                                <p:strVal val="1+#ppt_h/2"/>
                                              </p:val>
                                            </p:tav>
                                            <p:tav tm="100000">
                                              <p:val>
                                                <p:strVal val="#ppt_y"/>
                                              </p:val>
                                            </p:tav>
                                          </p:tavLst>
                                        </p:anim>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32" presetClass="emph" presetSubtype="0" repeatCount="indefinite" fill="hold" nodeType="withEffect">
                                      <p:stCondLst>
                                        <p:cond delay="0"/>
                                      </p:stCondLst>
                                      <p:childTnLst>
                                        <p:animRot by="120000">
                                          <p:cBhvr>
                                            <p:cTn id="28" dur="100" fill="hold">
                                              <p:stCondLst>
                                                <p:cond delay="0"/>
                                              </p:stCondLst>
                                            </p:cTn>
                                            <p:tgtEl>
                                              <p:spTgt spid="3"/>
                                            </p:tgtEl>
                                            <p:attrNameLst>
                                              <p:attrName>r</p:attrName>
                                            </p:attrNameLst>
                                          </p:cBhvr>
                                        </p:animRot>
                                        <p:animRot by="-240000">
                                          <p:cBhvr>
                                            <p:cTn id="29" dur="200" fill="hold">
                                              <p:stCondLst>
                                                <p:cond delay="200"/>
                                              </p:stCondLst>
                                            </p:cTn>
                                            <p:tgtEl>
                                              <p:spTgt spid="3"/>
                                            </p:tgtEl>
                                            <p:attrNameLst>
                                              <p:attrName>r</p:attrName>
                                            </p:attrNameLst>
                                          </p:cBhvr>
                                        </p:animRot>
                                        <p:animRot by="240000">
                                          <p:cBhvr>
                                            <p:cTn id="30" dur="200" fill="hold">
                                              <p:stCondLst>
                                                <p:cond delay="400"/>
                                              </p:stCondLst>
                                            </p:cTn>
                                            <p:tgtEl>
                                              <p:spTgt spid="3"/>
                                            </p:tgtEl>
                                            <p:attrNameLst>
                                              <p:attrName>r</p:attrName>
                                            </p:attrNameLst>
                                          </p:cBhvr>
                                        </p:animRot>
                                        <p:animRot by="-240000">
                                          <p:cBhvr>
                                            <p:cTn id="31" dur="200" fill="hold">
                                              <p:stCondLst>
                                                <p:cond delay="600"/>
                                              </p:stCondLst>
                                            </p:cTn>
                                            <p:tgtEl>
                                              <p:spTgt spid="3"/>
                                            </p:tgtEl>
                                            <p:attrNameLst>
                                              <p:attrName>r</p:attrName>
                                            </p:attrNameLst>
                                          </p:cBhvr>
                                        </p:animRot>
                                        <p:animRot by="120000">
                                          <p:cBhvr>
                                            <p:cTn id="32" dur="200" fill="hold">
                                              <p:stCondLst>
                                                <p:cond delay="800"/>
                                              </p:stCondLst>
                                            </p:cTn>
                                            <p:tgtEl>
                                              <p:spTgt spid="3"/>
                                            </p:tgtEl>
                                            <p:attrNameLst>
                                              <p:attrName>r</p:attrName>
                                            </p:attrNameLst>
                                          </p:cBhvr>
                                        </p:animRot>
                                      </p:childTnLst>
                                    </p:cTn>
                                  </p:par>
                                  <p:par>
                                    <p:cTn id="33" presetID="32" presetClass="emph" presetSubtype="0" repeatCount="indefinite" fill="hold" nodeType="withEffect">
                                      <p:stCondLst>
                                        <p:cond delay="0"/>
                                      </p:stCondLst>
                                      <p:childTnLst>
                                        <p:animRot by="120000">
                                          <p:cBhvr>
                                            <p:cTn id="34" dur="100" fill="hold">
                                              <p:stCondLst>
                                                <p:cond delay="0"/>
                                              </p:stCondLst>
                                            </p:cTn>
                                            <p:tgtEl>
                                              <p:spTgt spid="5"/>
                                            </p:tgtEl>
                                            <p:attrNameLst>
                                              <p:attrName>r</p:attrName>
                                            </p:attrNameLst>
                                          </p:cBhvr>
                                        </p:animRot>
                                        <p:animRot by="-240000">
                                          <p:cBhvr>
                                            <p:cTn id="35" dur="200" fill="hold">
                                              <p:stCondLst>
                                                <p:cond delay="200"/>
                                              </p:stCondLst>
                                            </p:cTn>
                                            <p:tgtEl>
                                              <p:spTgt spid="5"/>
                                            </p:tgtEl>
                                            <p:attrNameLst>
                                              <p:attrName>r</p:attrName>
                                            </p:attrNameLst>
                                          </p:cBhvr>
                                        </p:animRot>
                                        <p:animRot by="240000">
                                          <p:cBhvr>
                                            <p:cTn id="36" dur="200" fill="hold">
                                              <p:stCondLst>
                                                <p:cond delay="400"/>
                                              </p:stCondLst>
                                            </p:cTn>
                                            <p:tgtEl>
                                              <p:spTgt spid="5"/>
                                            </p:tgtEl>
                                            <p:attrNameLst>
                                              <p:attrName>r</p:attrName>
                                            </p:attrNameLst>
                                          </p:cBhvr>
                                        </p:animRot>
                                        <p:animRot by="-240000">
                                          <p:cBhvr>
                                            <p:cTn id="37" dur="200" fill="hold">
                                              <p:stCondLst>
                                                <p:cond delay="600"/>
                                              </p:stCondLst>
                                            </p:cTn>
                                            <p:tgtEl>
                                              <p:spTgt spid="5"/>
                                            </p:tgtEl>
                                            <p:attrNameLst>
                                              <p:attrName>r</p:attrName>
                                            </p:attrNameLst>
                                          </p:cBhvr>
                                        </p:animRot>
                                        <p:animRot by="120000">
                                          <p:cBhvr>
                                            <p:cTn id="38" dur="200" fill="hold">
                                              <p:stCondLst>
                                                <p:cond delay="800"/>
                                              </p:stCondLst>
                                            </p:cTn>
                                            <p:tgtEl>
                                              <p:spTgt spid="5"/>
                                            </p:tgtEl>
                                            <p:attrNameLst>
                                              <p:attrName>r</p:attrName>
                                            </p:attrNameLst>
                                          </p:cBhvr>
                                        </p:animRot>
                                      </p:childTnLst>
                                    </p:cTn>
                                  </p:par>
                                  <p:par>
                                    <p:cTn id="39" presetID="32" presetClass="emph" presetSubtype="0" repeatCount="indefinite" fill="hold" nodeType="withEffect">
                                      <p:stCondLst>
                                        <p:cond delay="0"/>
                                      </p:stCondLst>
                                      <p:childTnLst>
                                        <p:animRot by="120000">
                                          <p:cBhvr>
                                            <p:cTn id="40" dur="100" fill="hold">
                                              <p:stCondLst>
                                                <p:cond delay="0"/>
                                              </p:stCondLst>
                                            </p:cTn>
                                            <p:tgtEl>
                                              <p:spTgt spid="4"/>
                                            </p:tgtEl>
                                            <p:attrNameLst>
                                              <p:attrName>r</p:attrName>
                                            </p:attrNameLst>
                                          </p:cBhvr>
                                        </p:animRot>
                                        <p:animRot by="-240000">
                                          <p:cBhvr>
                                            <p:cTn id="41" dur="200" fill="hold">
                                              <p:stCondLst>
                                                <p:cond delay="200"/>
                                              </p:stCondLst>
                                            </p:cTn>
                                            <p:tgtEl>
                                              <p:spTgt spid="4"/>
                                            </p:tgtEl>
                                            <p:attrNameLst>
                                              <p:attrName>r</p:attrName>
                                            </p:attrNameLst>
                                          </p:cBhvr>
                                        </p:animRot>
                                        <p:animRot by="240000">
                                          <p:cBhvr>
                                            <p:cTn id="42" dur="200" fill="hold">
                                              <p:stCondLst>
                                                <p:cond delay="400"/>
                                              </p:stCondLst>
                                            </p:cTn>
                                            <p:tgtEl>
                                              <p:spTgt spid="4"/>
                                            </p:tgtEl>
                                            <p:attrNameLst>
                                              <p:attrName>r</p:attrName>
                                            </p:attrNameLst>
                                          </p:cBhvr>
                                        </p:animRot>
                                        <p:animRot by="-240000">
                                          <p:cBhvr>
                                            <p:cTn id="43" dur="200" fill="hold">
                                              <p:stCondLst>
                                                <p:cond delay="600"/>
                                              </p:stCondLst>
                                            </p:cTn>
                                            <p:tgtEl>
                                              <p:spTgt spid="4"/>
                                            </p:tgtEl>
                                            <p:attrNameLst>
                                              <p:attrName>r</p:attrName>
                                            </p:attrNameLst>
                                          </p:cBhvr>
                                        </p:animRot>
                                        <p:animRot by="120000">
                                          <p:cBhvr>
                                            <p:cTn id="44" dur="200" fill="hold">
                                              <p:stCondLst>
                                                <p:cond delay="800"/>
                                              </p:stCondLst>
                                            </p:cTn>
                                            <p:tgtEl>
                                              <p:spTgt spid="4"/>
                                            </p:tgtEl>
                                            <p:attrNameLst>
                                              <p:attrName>r</p:attrName>
                                            </p:attrNameLst>
                                          </p:cBhvr>
                                        </p:animRot>
                                      </p:childTnLst>
                                    </p:cTn>
                                  </p:par>
                                  <p:par>
                                    <p:cTn id="45" presetID="32" presetClass="emph" presetSubtype="0" repeatCount="indefinite" fill="hold" nodeType="withEffect">
                                      <p:stCondLst>
                                        <p:cond delay="0"/>
                                      </p:stCondLst>
                                      <p:childTnLst>
                                        <p:animRot by="120000">
                                          <p:cBhvr>
                                            <p:cTn id="46" dur="100" fill="hold">
                                              <p:stCondLst>
                                                <p:cond delay="0"/>
                                              </p:stCondLst>
                                            </p:cTn>
                                            <p:tgtEl>
                                              <p:spTgt spid="6"/>
                                            </p:tgtEl>
                                            <p:attrNameLst>
                                              <p:attrName>r</p:attrName>
                                            </p:attrNameLst>
                                          </p:cBhvr>
                                        </p:animRot>
                                        <p:animRot by="-240000">
                                          <p:cBhvr>
                                            <p:cTn id="47" dur="200" fill="hold">
                                              <p:stCondLst>
                                                <p:cond delay="200"/>
                                              </p:stCondLst>
                                            </p:cTn>
                                            <p:tgtEl>
                                              <p:spTgt spid="6"/>
                                            </p:tgtEl>
                                            <p:attrNameLst>
                                              <p:attrName>r</p:attrName>
                                            </p:attrNameLst>
                                          </p:cBhvr>
                                        </p:animRot>
                                        <p:animRot by="240000">
                                          <p:cBhvr>
                                            <p:cTn id="48" dur="200" fill="hold">
                                              <p:stCondLst>
                                                <p:cond delay="400"/>
                                              </p:stCondLst>
                                            </p:cTn>
                                            <p:tgtEl>
                                              <p:spTgt spid="6"/>
                                            </p:tgtEl>
                                            <p:attrNameLst>
                                              <p:attrName>r</p:attrName>
                                            </p:attrNameLst>
                                          </p:cBhvr>
                                        </p:animRot>
                                        <p:animRot by="-240000">
                                          <p:cBhvr>
                                            <p:cTn id="49" dur="200" fill="hold">
                                              <p:stCondLst>
                                                <p:cond delay="600"/>
                                              </p:stCondLst>
                                            </p:cTn>
                                            <p:tgtEl>
                                              <p:spTgt spid="6"/>
                                            </p:tgtEl>
                                            <p:attrNameLst>
                                              <p:attrName>r</p:attrName>
                                            </p:attrNameLst>
                                          </p:cBhvr>
                                        </p:animRot>
                                        <p:animRot by="120000">
                                          <p:cBhvr>
                                            <p:cTn id="50" dur="200" fill="hold">
                                              <p:stCondLst>
                                                <p:cond delay="800"/>
                                              </p:stCondLst>
                                            </p:cTn>
                                            <p:tgtEl>
                                              <p:spTgt spid="6"/>
                                            </p:tgtEl>
                                            <p:attrNameLst>
                                              <p:attrName>r</p:attrName>
                                            </p:attrNameLst>
                                          </p:cBhvr>
                                        </p:animRo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500" fill="hold"/>
                                            <p:tgtEl>
                                              <p:spTgt spid="7"/>
                                            </p:tgtEl>
                                            <p:attrNameLst>
                                              <p:attrName>ppt_w</p:attrName>
                                            </p:attrNameLst>
                                          </p:cBhvr>
                                          <p:tavLst>
                                            <p:tav tm="0">
                                              <p:val>
                                                <p:fltVal val="0"/>
                                              </p:val>
                                            </p:tav>
                                            <p:tav tm="100000">
                                              <p:val>
                                                <p:strVal val="#ppt_w"/>
                                              </p:val>
                                            </p:tav>
                                          </p:tavLst>
                                        </p:anim>
                                        <p:anim calcmode="lin" valueType="num">
                                          <p:cBhvr>
                                            <p:cTn id="55" dur="500" fill="hold"/>
                                            <p:tgtEl>
                                              <p:spTgt spid="7"/>
                                            </p:tgtEl>
                                            <p:attrNameLst>
                                              <p:attrName>ppt_h</p:attrName>
                                            </p:attrNameLst>
                                          </p:cBhvr>
                                          <p:tavLst>
                                            <p:tav tm="0">
                                              <p:val>
                                                <p:fltVal val="0"/>
                                              </p:val>
                                            </p:tav>
                                            <p:tav tm="100000">
                                              <p:val>
                                                <p:strVal val="#ppt_h"/>
                                              </p:val>
                                            </p:tav>
                                          </p:tavLst>
                                        </p:anim>
                                        <p:animEffect transition="in" filter="fade">
                                          <p:cBhvr>
                                            <p:cTn id="5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C3A8FB94-39F4-B321-0430-B2917AAD50F8}"/>
              </a:ext>
            </a:extLst>
          </p:cNvPr>
          <p:cNvSpPr txBox="1"/>
          <p:nvPr/>
        </p:nvSpPr>
        <p:spPr>
          <a:xfrm>
            <a:off x="2891482" y="1012241"/>
            <a:ext cx="6544392" cy="2862322"/>
          </a:xfrm>
          <a:prstGeom prst="rect">
            <a:avLst/>
          </a:prstGeom>
          <a:noFill/>
        </p:spPr>
        <p:txBody>
          <a:bodyPr wrap="square" rtlCol="0">
            <a:spAutoFit/>
          </a:bodyPr>
          <a:lstStyle/>
          <a:p>
            <a:pPr algn="ctr"/>
            <a:r>
              <a:rPr lang="en-US" sz="9000" b="1" dirty="0" err="1">
                <a:solidFill>
                  <a:srgbClr val="0000CC"/>
                </a:solidFill>
                <a:effectLst>
                  <a:glow rad="63500">
                    <a:schemeClr val="accent3">
                      <a:satMod val="175000"/>
                      <a:alpha val="40000"/>
                    </a:schemeClr>
                  </a:glow>
                </a:effectLst>
                <a:latin typeface="SVN-Hole Hearted" panose="020B0A06020104020203" pitchFamily="34" charset="0"/>
              </a:rPr>
              <a:t>Luyện</a:t>
            </a:r>
            <a:r>
              <a:rPr lang="en-US" sz="9000" b="1" dirty="0">
                <a:solidFill>
                  <a:srgbClr val="0000CC"/>
                </a:solidFill>
                <a:effectLst>
                  <a:glow rad="63500">
                    <a:schemeClr val="accent3">
                      <a:satMod val="175000"/>
                      <a:alpha val="40000"/>
                    </a:schemeClr>
                  </a:glow>
                </a:effectLst>
                <a:latin typeface="SVN-Hole Hearted" panose="020B0A06020104020203" pitchFamily="34" charset="0"/>
              </a:rPr>
              <a:t> </a:t>
            </a:r>
          </a:p>
          <a:p>
            <a:pPr algn="ctr"/>
            <a:r>
              <a:rPr lang="en-US" sz="9000" b="1" dirty="0" err="1">
                <a:solidFill>
                  <a:srgbClr val="0000CC"/>
                </a:solidFill>
                <a:effectLst>
                  <a:glow rad="63500">
                    <a:schemeClr val="accent3">
                      <a:satMod val="175000"/>
                      <a:alpha val="40000"/>
                    </a:schemeClr>
                  </a:glow>
                </a:effectLst>
                <a:latin typeface="SVN-Hole Hearted" panose="020B0A06020104020203" pitchFamily="34" charset="0"/>
              </a:rPr>
              <a:t>đọc</a:t>
            </a:r>
            <a:r>
              <a:rPr lang="en-US" sz="9000" b="1" dirty="0">
                <a:solidFill>
                  <a:srgbClr val="0000CC"/>
                </a:solidFill>
                <a:effectLst>
                  <a:glow rad="63500">
                    <a:schemeClr val="accent3">
                      <a:satMod val="175000"/>
                      <a:alpha val="40000"/>
                    </a:schemeClr>
                  </a:glow>
                </a:effectLst>
                <a:latin typeface="SVN-Hole Hearted" panose="020B0A06020104020203" pitchFamily="34" charset="0"/>
              </a:rPr>
              <a:t> </a:t>
            </a:r>
            <a:r>
              <a:rPr lang="en-US" sz="9000" b="1" dirty="0" err="1">
                <a:solidFill>
                  <a:srgbClr val="0000CC"/>
                </a:solidFill>
                <a:effectLst>
                  <a:glow rad="63500">
                    <a:schemeClr val="accent3">
                      <a:satMod val="175000"/>
                      <a:alpha val="40000"/>
                    </a:schemeClr>
                  </a:glow>
                </a:effectLst>
                <a:latin typeface="SVN-Hole Hearted" panose="020B0A06020104020203" pitchFamily="34" charset="0"/>
              </a:rPr>
              <a:t>hiểu</a:t>
            </a:r>
            <a:endParaRPr lang="en-US" sz="9000" b="1" dirty="0">
              <a:solidFill>
                <a:srgbClr val="0000CC"/>
              </a:solidFill>
              <a:effectLst>
                <a:glow rad="63500">
                  <a:schemeClr val="accent3">
                    <a:satMod val="175000"/>
                    <a:alpha val="40000"/>
                  </a:schemeClr>
                </a:glow>
              </a:effectLst>
              <a:latin typeface="SVN-Hole Hearted" panose="020B0A06020104020203" pitchFamily="34" charset="0"/>
            </a:endParaRPr>
          </a:p>
        </p:txBody>
      </p:sp>
    </p:spTree>
    <p:extLst>
      <p:ext uri="{BB962C8B-B14F-4D97-AF65-F5344CB8AC3E}">
        <p14:creationId xmlns:p14="http://schemas.microsoft.com/office/powerpoint/2010/main" val="23079661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repeatCount="indefinite" fill="hold" grpId="0" nodeType="withEffect">
                                  <p:stCondLst>
                                    <p:cond delay="0"/>
                                  </p:stCondLst>
                                  <p:iterate type="lt">
                                    <p:tmPct val="10000"/>
                                  </p:iterate>
                                  <p:childTnLst>
                                    <p:animScale>
                                      <p:cBhvr>
                                        <p:cTn id="6" dur="250" autoRev="1" fill="hold">
                                          <p:stCondLst>
                                            <p:cond delay="0"/>
                                          </p:stCondLst>
                                        </p:cTn>
                                        <p:tgtEl>
                                          <p:spTgt spid="8"/>
                                        </p:tgtEl>
                                      </p:cBhvr>
                                      <p:to x="80000" y="100000"/>
                                    </p:animScale>
                                    <p:anim by="(#ppt_w*0.10)" calcmode="lin" valueType="num">
                                      <p:cBhvr>
                                        <p:cTn id="7" dur="250" autoRev="1" fill="hold">
                                          <p:stCondLst>
                                            <p:cond delay="0"/>
                                          </p:stCondLst>
                                        </p:cTn>
                                        <p:tgtEl>
                                          <p:spTgt spid="8"/>
                                        </p:tgtEl>
                                        <p:attrNameLst>
                                          <p:attrName>ppt_x</p:attrName>
                                        </p:attrNameLst>
                                      </p:cBhvr>
                                    </p:anim>
                                    <p:anim by="(-#ppt_w*0.10)" calcmode="lin" valueType="num">
                                      <p:cBhvr>
                                        <p:cTn id="8" dur="250" autoRev="1" fill="hold">
                                          <p:stCondLst>
                                            <p:cond delay="0"/>
                                          </p:stCondLst>
                                        </p:cTn>
                                        <p:tgtEl>
                                          <p:spTgt spid="8"/>
                                        </p:tgtEl>
                                        <p:attrNameLst>
                                          <p:attrName>ppt_y</p:attrName>
                                        </p:attrNameLst>
                                      </p:cBhvr>
                                    </p:anim>
                                    <p:animRot by="-480000">
                                      <p:cBhvr>
                                        <p:cTn id="9" dur="250" autoRev="1"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xmlns="" id="{61671C9F-5C91-7681-DA3B-4037C3B228D2}"/>
              </a:ext>
            </a:extLst>
          </p:cNvPr>
          <p:cNvGrpSpPr/>
          <p:nvPr/>
        </p:nvGrpSpPr>
        <p:grpSpPr>
          <a:xfrm>
            <a:off x="169213" y="234915"/>
            <a:ext cx="11561521" cy="2082400"/>
            <a:chOff x="1043892" y="0"/>
            <a:chExt cx="9368425" cy="3230923"/>
          </a:xfrm>
        </p:grpSpPr>
        <p:pic>
          <p:nvPicPr>
            <p:cNvPr id="11" name="Picture 10">
              <a:extLst>
                <a:ext uri="{FF2B5EF4-FFF2-40B4-BE49-F238E27FC236}">
                  <a16:creationId xmlns:a16="http://schemas.microsoft.com/office/drawing/2014/main" xmlns="" id="{F3AE0E42-1E0F-9445-55D7-436518A2DED6}"/>
                </a:ext>
              </a:extLst>
            </p:cNvPr>
            <p:cNvPicPr>
              <a:picLocks noChangeAspect="1"/>
            </p:cNvPicPr>
            <p:nvPr/>
          </p:nvPicPr>
          <p:blipFill>
            <a:blip r:embed="rId2"/>
            <a:stretch>
              <a:fillRect/>
            </a:stretch>
          </p:blipFill>
          <p:spPr>
            <a:xfrm>
              <a:off x="1043892" y="0"/>
              <a:ext cx="9368425" cy="3230923"/>
            </a:xfrm>
            <a:prstGeom prst="rect">
              <a:avLst/>
            </a:prstGeom>
          </p:spPr>
        </p:pic>
        <p:sp>
          <p:nvSpPr>
            <p:cNvPr id="12" name="TextBox 11">
              <a:extLst>
                <a:ext uri="{FF2B5EF4-FFF2-40B4-BE49-F238E27FC236}">
                  <a16:creationId xmlns:a16="http://schemas.microsoft.com/office/drawing/2014/main" xmlns="" id="{B9761B95-8774-B071-8043-9AD2C59A603A}"/>
                </a:ext>
              </a:extLst>
            </p:cNvPr>
            <p:cNvSpPr txBox="1"/>
            <p:nvPr/>
          </p:nvSpPr>
          <p:spPr>
            <a:xfrm>
              <a:off x="2168889" y="521013"/>
              <a:ext cx="7118431" cy="2053366"/>
            </a:xfrm>
            <a:prstGeom prst="rect">
              <a:avLst/>
            </a:prstGeom>
            <a:noFill/>
          </p:spPr>
          <p:txBody>
            <a:bodyPr wrap="square" rtlCol="0">
              <a:spAutoFit/>
            </a:bodyPr>
            <a:lstStyle/>
            <a:p>
              <a:r>
                <a:rPr lang="vi-VN" sz="4000" b="1">
                  <a:solidFill>
                    <a:srgbClr val="AE0001"/>
                  </a:solidFill>
                  <a:latin typeface="Calibri" panose="020F0502020204030204" pitchFamily="34" charset="0"/>
                  <a:ea typeface="Calibri" panose="020F0502020204030204" pitchFamily="34" charset="0"/>
                  <a:cs typeface="Calibri" panose="020F0502020204030204" pitchFamily="34" charset="0"/>
                </a:rPr>
                <a:t>1. Tác giả có suy nghĩ, cảm xúc gì khi xem những bức tranh làng Hồ? </a:t>
              </a:r>
              <a:endParaRPr lang="vi-VN" sz="4000" b="1" dirty="0">
                <a:solidFill>
                  <a:srgbClr val="AE0001"/>
                </a:solidFill>
                <a:latin typeface="Calibri" panose="020F0502020204030204" pitchFamily="34" charset="0"/>
                <a:ea typeface="Calibri" panose="020F0502020204030204" pitchFamily="34" charset="0"/>
                <a:cs typeface="Calibri" panose="020F0502020204030204" pitchFamily="34" charset="0"/>
              </a:endParaRPr>
            </a:p>
          </p:txBody>
        </p:sp>
      </p:grpSp>
      <p:sp>
        <p:nvSpPr>
          <p:cNvPr id="27" name="TextBox 26">
            <a:extLst>
              <a:ext uri="{FF2B5EF4-FFF2-40B4-BE49-F238E27FC236}">
                <a16:creationId xmlns:a16="http://schemas.microsoft.com/office/drawing/2014/main" xmlns="" id="{8A74A756-9F0F-8589-394B-2BADA9E841AB}"/>
              </a:ext>
            </a:extLst>
          </p:cNvPr>
          <p:cNvSpPr txBox="1"/>
          <p:nvPr/>
        </p:nvSpPr>
        <p:spPr>
          <a:xfrm>
            <a:off x="616380" y="2653119"/>
            <a:ext cx="11184005" cy="3046988"/>
          </a:xfrm>
          <a:prstGeom prst="rect">
            <a:avLst/>
          </a:prstGeom>
          <a:noFill/>
        </p:spPr>
        <p:txBody>
          <a:bodyPr wrap="square" rtlCol="0">
            <a:spAutoFit/>
          </a:bodyPr>
          <a:lstStyle/>
          <a:p>
            <a:pPr algn="just"/>
            <a:r>
              <a:rPr lang="vi-VN" sz="4800" b="1">
                <a:solidFill>
                  <a:srgbClr val="000000"/>
                </a:solidFill>
                <a:latin typeface="Calibri" panose="020F0502020204030204" pitchFamily="34" charset="0"/>
                <a:ea typeface="Calibri" panose="020F0502020204030204" pitchFamily="34" charset="0"/>
                <a:cs typeface="Calibri" panose="020F0502020204030204" pitchFamily="34" charset="0"/>
              </a:rPr>
              <a:t>Khi xem tranh làng Hồ, tác giả cảm thấy càng ngắm càng thấy đậm đà, lành mạnh, hóm hỉnh, tươi vui và thấm thía một nỗi biết ơn, khâm phục đối với các nghệ nhân.</a:t>
            </a:r>
            <a:endParaRPr lang="vi-VN" sz="3200" b="1" dirty="0">
              <a:solidFill>
                <a:srgbClr val="0000CC"/>
              </a:solidFill>
              <a:highlight>
                <a:srgbClr val="FFFF00"/>
              </a:highligh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997586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outVertical)">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C3A8FB94-39F4-B321-0430-B2917AAD50F8}"/>
              </a:ext>
            </a:extLst>
          </p:cNvPr>
          <p:cNvSpPr txBox="1"/>
          <p:nvPr/>
        </p:nvSpPr>
        <p:spPr>
          <a:xfrm>
            <a:off x="4283505" y="1726225"/>
            <a:ext cx="5894563" cy="1477328"/>
          </a:xfrm>
          <a:prstGeom prst="rect">
            <a:avLst/>
          </a:prstGeom>
          <a:noFill/>
        </p:spPr>
        <p:txBody>
          <a:bodyPr wrap="none" rtlCol="0">
            <a:spAutoFit/>
          </a:bodyPr>
          <a:lstStyle/>
          <a:p>
            <a:pPr algn="ctr"/>
            <a:r>
              <a:rPr lang="en-US" sz="9000" b="1" dirty="0">
                <a:gradFill flip="none" rotWithShape="1">
                  <a:gsLst>
                    <a:gs pos="0">
                      <a:srgbClr val="FE8989"/>
                    </a:gs>
                    <a:gs pos="38000">
                      <a:srgbClr val="FFFF66"/>
                    </a:gs>
                    <a:gs pos="86000">
                      <a:srgbClr val="11FEA4"/>
                    </a:gs>
                  </a:gsLst>
                  <a:path path="circle">
                    <a:fillToRect l="50000" t="50000" r="50000" b="50000"/>
                  </a:path>
                  <a:tileRect/>
                </a:gradFill>
                <a:effectLst>
                  <a:glow rad="63500">
                    <a:schemeClr val="accent3">
                      <a:satMod val="175000"/>
                      <a:alpha val="40000"/>
                    </a:schemeClr>
                  </a:glow>
                </a:effectLst>
                <a:latin typeface="SVN-Hole Hearted" panose="020B0A06020104020203" pitchFamily="34" charset="0"/>
              </a:rPr>
              <a:t>KHỞI ĐỘNG</a:t>
            </a:r>
          </a:p>
        </p:txBody>
      </p:sp>
    </p:spTree>
    <p:extLst>
      <p:ext uri="{BB962C8B-B14F-4D97-AF65-F5344CB8AC3E}">
        <p14:creationId xmlns:p14="http://schemas.microsoft.com/office/powerpoint/2010/main" val="40107199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repeatCount="indefinite" fill="hold" grpId="0" nodeType="withEffect">
                                  <p:stCondLst>
                                    <p:cond delay="0"/>
                                  </p:stCondLst>
                                  <p:iterate type="lt">
                                    <p:tmPct val="10000"/>
                                  </p:iterate>
                                  <p:childTnLst>
                                    <p:animScale>
                                      <p:cBhvr>
                                        <p:cTn id="6" dur="250" autoRev="1" fill="hold">
                                          <p:stCondLst>
                                            <p:cond delay="0"/>
                                          </p:stCondLst>
                                        </p:cTn>
                                        <p:tgtEl>
                                          <p:spTgt spid="8"/>
                                        </p:tgtEl>
                                      </p:cBhvr>
                                      <p:to x="80000" y="100000"/>
                                    </p:animScale>
                                    <p:anim by="(#ppt_w*0.10)" calcmode="lin" valueType="num">
                                      <p:cBhvr>
                                        <p:cTn id="7" dur="250" autoRev="1" fill="hold">
                                          <p:stCondLst>
                                            <p:cond delay="0"/>
                                          </p:stCondLst>
                                        </p:cTn>
                                        <p:tgtEl>
                                          <p:spTgt spid="8"/>
                                        </p:tgtEl>
                                        <p:attrNameLst>
                                          <p:attrName>ppt_x</p:attrName>
                                        </p:attrNameLst>
                                      </p:cBhvr>
                                    </p:anim>
                                    <p:anim by="(-#ppt_w*0.10)" calcmode="lin" valueType="num">
                                      <p:cBhvr>
                                        <p:cTn id="8" dur="250" autoRev="1" fill="hold">
                                          <p:stCondLst>
                                            <p:cond delay="0"/>
                                          </p:stCondLst>
                                        </p:cTn>
                                        <p:tgtEl>
                                          <p:spTgt spid="8"/>
                                        </p:tgtEl>
                                        <p:attrNameLst>
                                          <p:attrName>ppt_y</p:attrName>
                                        </p:attrNameLst>
                                      </p:cBhvr>
                                    </p:anim>
                                    <p:animRot by="-480000">
                                      <p:cBhvr>
                                        <p:cTn id="9" dur="250" autoRev="1"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xmlns="" id="{6D2AAD44-8B23-8496-D693-2F243FBFEF3F}"/>
              </a:ext>
            </a:extLst>
          </p:cNvPr>
          <p:cNvSpPr/>
          <p:nvPr/>
        </p:nvSpPr>
        <p:spPr>
          <a:xfrm>
            <a:off x="2445488" y="1084521"/>
            <a:ext cx="7570382" cy="4933507"/>
          </a:xfrm>
          <a:custGeom>
            <a:avLst/>
            <a:gdLst>
              <a:gd name="connsiteX0" fmla="*/ 0 w 7570382"/>
              <a:gd name="connsiteY0" fmla="*/ 348750 h 4933507"/>
              <a:gd name="connsiteX1" fmla="*/ 348750 w 7570382"/>
              <a:gd name="connsiteY1" fmla="*/ 0 h 4933507"/>
              <a:gd name="connsiteX2" fmla="*/ 7221632 w 7570382"/>
              <a:gd name="connsiteY2" fmla="*/ 0 h 4933507"/>
              <a:gd name="connsiteX3" fmla="*/ 7570382 w 7570382"/>
              <a:gd name="connsiteY3" fmla="*/ 348750 h 4933507"/>
              <a:gd name="connsiteX4" fmla="*/ 7570382 w 7570382"/>
              <a:gd name="connsiteY4" fmla="*/ 4584757 h 4933507"/>
              <a:gd name="connsiteX5" fmla="*/ 7221632 w 7570382"/>
              <a:gd name="connsiteY5" fmla="*/ 4933507 h 4933507"/>
              <a:gd name="connsiteX6" fmla="*/ 348750 w 7570382"/>
              <a:gd name="connsiteY6" fmla="*/ 4933507 h 4933507"/>
              <a:gd name="connsiteX7" fmla="*/ 0 w 7570382"/>
              <a:gd name="connsiteY7" fmla="*/ 4584757 h 4933507"/>
              <a:gd name="connsiteX8" fmla="*/ 0 w 7570382"/>
              <a:gd name="connsiteY8" fmla="*/ 348750 h 493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70382" h="4933507" fill="none" extrusionOk="0">
                <a:moveTo>
                  <a:pt x="0" y="348750"/>
                </a:moveTo>
                <a:cubicBezTo>
                  <a:pt x="909" y="180747"/>
                  <a:pt x="162532" y="10727"/>
                  <a:pt x="348750" y="0"/>
                </a:cubicBezTo>
                <a:cubicBezTo>
                  <a:pt x="3388053" y="72427"/>
                  <a:pt x="6519862" y="61419"/>
                  <a:pt x="7221632" y="0"/>
                </a:cubicBezTo>
                <a:cubicBezTo>
                  <a:pt x="7408961" y="-36349"/>
                  <a:pt x="7539692" y="146858"/>
                  <a:pt x="7570382" y="348750"/>
                </a:cubicBezTo>
                <a:cubicBezTo>
                  <a:pt x="7671258" y="2297282"/>
                  <a:pt x="7463069" y="3110070"/>
                  <a:pt x="7570382" y="4584757"/>
                </a:cubicBezTo>
                <a:cubicBezTo>
                  <a:pt x="7577642" y="4740522"/>
                  <a:pt x="7410478" y="4929288"/>
                  <a:pt x="7221632" y="4933507"/>
                </a:cubicBezTo>
                <a:cubicBezTo>
                  <a:pt x="5128278" y="4963334"/>
                  <a:pt x="2758998" y="4854201"/>
                  <a:pt x="348750" y="4933507"/>
                </a:cubicBezTo>
                <a:cubicBezTo>
                  <a:pt x="161651" y="4932884"/>
                  <a:pt x="-30509" y="4783399"/>
                  <a:pt x="0" y="4584757"/>
                </a:cubicBezTo>
                <a:cubicBezTo>
                  <a:pt x="50037" y="3572041"/>
                  <a:pt x="770" y="1265456"/>
                  <a:pt x="0" y="348750"/>
                </a:cubicBezTo>
                <a:close/>
              </a:path>
              <a:path w="7570382" h="4933507" stroke="0" extrusionOk="0">
                <a:moveTo>
                  <a:pt x="0" y="348750"/>
                </a:moveTo>
                <a:cubicBezTo>
                  <a:pt x="4959" y="157493"/>
                  <a:pt x="160263" y="8588"/>
                  <a:pt x="348750" y="0"/>
                </a:cubicBezTo>
                <a:cubicBezTo>
                  <a:pt x="3777908" y="123000"/>
                  <a:pt x="6110551" y="-96860"/>
                  <a:pt x="7221632" y="0"/>
                </a:cubicBezTo>
                <a:cubicBezTo>
                  <a:pt x="7411186" y="-2329"/>
                  <a:pt x="7573344" y="150170"/>
                  <a:pt x="7570382" y="348750"/>
                </a:cubicBezTo>
                <a:cubicBezTo>
                  <a:pt x="7573555" y="1644977"/>
                  <a:pt x="7664649" y="3747521"/>
                  <a:pt x="7570382" y="4584757"/>
                </a:cubicBezTo>
                <a:cubicBezTo>
                  <a:pt x="7552025" y="4784016"/>
                  <a:pt x="7401342" y="4931396"/>
                  <a:pt x="7221632" y="4933507"/>
                </a:cubicBezTo>
                <a:cubicBezTo>
                  <a:pt x="4015649" y="4772800"/>
                  <a:pt x="3197517" y="4973174"/>
                  <a:pt x="348750" y="4933507"/>
                </a:cubicBezTo>
                <a:cubicBezTo>
                  <a:pt x="140301" y="4930308"/>
                  <a:pt x="-8716" y="4773417"/>
                  <a:pt x="0" y="4584757"/>
                </a:cubicBezTo>
                <a:cubicBezTo>
                  <a:pt x="32216" y="3513113"/>
                  <a:pt x="57206" y="1210530"/>
                  <a:pt x="0" y="348750"/>
                </a:cubicBezTo>
                <a:close/>
              </a:path>
            </a:pathLst>
          </a:custGeom>
          <a:solidFill>
            <a:schemeClr val="bg1"/>
          </a:solidFill>
          <a:ln w="38100">
            <a:solidFill>
              <a:schemeClr val="bg1"/>
            </a:solidFill>
            <a:extLst>
              <a:ext uri="{C807C97D-BFC1-408E-A445-0C87EB9F89A2}">
                <ask:lineSketchStyleProps xmlns="" xmlns:ask="http://schemas.microsoft.com/office/drawing/2018/sketchyshapes" sd="852854689">
                  <a:prstGeom prst="roundRect">
                    <a:avLst>
                      <a:gd name="adj" fmla="val 7069"/>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EF479D12-3DA6-A64C-736A-7E8C92D124CD}"/>
              </a:ext>
            </a:extLst>
          </p:cNvPr>
          <p:cNvSpPr txBox="1"/>
          <p:nvPr/>
        </p:nvSpPr>
        <p:spPr>
          <a:xfrm>
            <a:off x="360829" y="2908613"/>
            <a:ext cx="11106242" cy="1938992"/>
          </a:xfrm>
          <a:prstGeom prst="rect">
            <a:avLst/>
          </a:prstGeom>
          <a:noFill/>
        </p:spPr>
        <p:txBody>
          <a:bodyPr wrap="square">
            <a:spAutoFit/>
          </a:bodyPr>
          <a:lstStyle/>
          <a:p>
            <a:pPr algn="ctr"/>
            <a:r>
              <a:rPr lang="en-US" sz="6000" b="1">
                <a:solidFill>
                  <a:srgbClr val="0070C0"/>
                </a:solidFill>
                <a:latin typeface="Times New Roman" panose="02020603050405020304" pitchFamily="18" charset="0"/>
                <a:cs typeface="Times New Roman" panose="02020603050405020304" pitchFamily="18" charset="0"/>
              </a:rPr>
              <a:t>Tình cảm, cảm xúc và suy nghĩ của tác giả về tranh làng Hồ.</a:t>
            </a:r>
            <a:endParaRPr lang="en-US" sz="6000" dirty="0">
              <a:solidFill>
                <a:srgbClr val="0070C0"/>
              </a:solidFill>
              <a:latin typeface="Times New Roman" panose="02020603050405020304" pitchFamily="18" charset="0"/>
              <a:cs typeface="Times New Roman" panose="02020603050405020304" pitchFamily="18" charset="0"/>
            </a:endParaRPr>
          </a:p>
        </p:txBody>
      </p:sp>
      <p:grpSp>
        <p:nvGrpSpPr>
          <p:cNvPr id="9" name="Group 8">
            <a:extLst>
              <a:ext uri="{FF2B5EF4-FFF2-40B4-BE49-F238E27FC236}">
                <a16:creationId xmlns:a16="http://schemas.microsoft.com/office/drawing/2014/main" xmlns="" id="{8C7B2952-5440-95A7-C0BD-C21E78DB579B}"/>
              </a:ext>
            </a:extLst>
          </p:cNvPr>
          <p:cNvGrpSpPr/>
          <p:nvPr/>
        </p:nvGrpSpPr>
        <p:grpSpPr>
          <a:xfrm>
            <a:off x="640915" y="292927"/>
            <a:ext cx="10910170" cy="2184292"/>
            <a:chOff x="3084659" y="-472059"/>
            <a:chExt cx="6993045" cy="1515649"/>
          </a:xfrm>
        </p:grpSpPr>
        <p:pic>
          <p:nvPicPr>
            <p:cNvPr id="10" name="Picture 9">
              <a:extLst>
                <a:ext uri="{FF2B5EF4-FFF2-40B4-BE49-F238E27FC236}">
                  <a16:creationId xmlns:a16="http://schemas.microsoft.com/office/drawing/2014/main" xmlns="" id="{95B89C94-049E-4C1C-5AA6-C177D321F296}"/>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3084659" y="-472059"/>
              <a:ext cx="6993045" cy="1515649"/>
            </a:xfrm>
            <a:prstGeom prst="rect">
              <a:avLst/>
            </a:prstGeom>
          </p:spPr>
        </p:pic>
        <p:sp>
          <p:nvSpPr>
            <p:cNvPr id="11" name="TextBox 10">
              <a:extLst>
                <a:ext uri="{FF2B5EF4-FFF2-40B4-BE49-F238E27FC236}">
                  <a16:creationId xmlns:a16="http://schemas.microsoft.com/office/drawing/2014/main" xmlns="" id="{3E99CA44-479B-8DC5-144A-9C7AB8FE13BB}"/>
                </a:ext>
              </a:extLst>
            </p:cNvPr>
            <p:cNvSpPr txBox="1"/>
            <p:nvPr/>
          </p:nvSpPr>
          <p:spPr>
            <a:xfrm>
              <a:off x="4574352" y="77217"/>
              <a:ext cx="3921478" cy="850087"/>
            </a:xfrm>
            <a:prstGeom prst="rect">
              <a:avLst/>
            </a:prstGeom>
            <a:noFill/>
          </p:spPr>
          <p:txBody>
            <a:bodyPr wrap="square" rtlCol="0">
              <a:prstTxWarp prst="textArchUp">
                <a:avLst/>
              </a:prstTxWarp>
              <a:spAutoFit/>
            </a:bodyPr>
            <a:lstStyle/>
            <a:p>
              <a:pPr algn="ctr"/>
              <a:r>
                <a:rPr lang="en-US" sz="8500" b="1" dirty="0">
                  <a:solidFill>
                    <a:srgbClr val="C00000"/>
                  </a:solidFill>
                </a:rPr>
                <a:t>NỘI DUNG ĐOẠN 1</a:t>
              </a:r>
            </a:p>
          </p:txBody>
        </p:sp>
      </p:grpSp>
    </p:spTree>
    <p:extLst>
      <p:ext uri="{BB962C8B-B14F-4D97-AF65-F5344CB8AC3E}">
        <p14:creationId xmlns:p14="http://schemas.microsoft.com/office/powerpoint/2010/main" val="381449027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xmlns="" id="{20D0633E-1635-DC07-9D3F-626720D83F5D}"/>
            </a:ext>
          </a:extLst>
        </p:cNvPr>
        <p:cNvGrpSpPr/>
        <p:nvPr/>
      </p:nvGrpSpPr>
      <p:grpSpPr>
        <a:xfrm>
          <a:off x="0" y="0"/>
          <a:ext cx="0" cy="0"/>
          <a:chOff x="0" y="0"/>
          <a:chExt cx="0" cy="0"/>
        </a:xfrm>
      </p:grpSpPr>
      <p:grpSp>
        <p:nvGrpSpPr>
          <p:cNvPr id="13" name="Group 12">
            <a:extLst>
              <a:ext uri="{FF2B5EF4-FFF2-40B4-BE49-F238E27FC236}">
                <a16:creationId xmlns:a16="http://schemas.microsoft.com/office/drawing/2014/main" xmlns="" id="{0F199595-08B7-877F-7327-56F645AC8B59}"/>
              </a:ext>
            </a:extLst>
          </p:cNvPr>
          <p:cNvGrpSpPr/>
          <p:nvPr/>
        </p:nvGrpSpPr>
        <p:grpSpPr>
          <a:xfrm>
            <a:off x="169213" y="234915"/>
            <a:ext cx="11561521" cy="2082400"/>
            <a:chOff x="1043892" y="0"/>
            <a:chExt cx="9368425" cy="3230923"/>
          </a:xfrm>
        </p:grpSpPr>
        <p:pic>
          <p:nvPicPr>
            <p:cNvPr id="11" name="Picture 10">
              <a:extLst>
                <a:ext uri="{FF2B5EF4-FFF2-40B4-BE49-F238E27FC236}">
                  <a16:creationId xmlns:a16="http://schemas.microsoft.com/office/drawing/2014/main" xmlns="" id="{8CB11EFA-FF4C-A6DC-FE1D-54B21F313204}"/>
                </a:ext>
              </a:extLst>
            </p:cNvPr>
            <p:cNvPicPr>
              <a:picLocks noChangeAspect="1"/>
            </p:cNvPicPr>
            <p:nvPr/>
          </p:nvPicPr>
          <p:blipFill>
            <a:blip r:embed="rId2"/>
            <a:stretch>
              <a:fillRect/>
            </a:stretch>
          </p:blipFill>
          <p:spPr>
            <a:xfrm>
              <a:off x="1043892" y="0"/>
              <a:ext cx="9368425" cy="3230923"/>
            </a:xfrm>
            <a:prstGeom prst="rect">
              <a:avLst/>
            </a:prstGeom>
          </p:spPr>
        </p:pic>
        <p:sp>
          <p:nvSpPr>
            <p:cNvPr id="12" name="TextBox 11">
              <a:extLst>
                <a:ext uri="{FF2B5EF4-FFF2-40B4-BE49-F238E27FC236}">
                  <a16:creationId xmlns:a16="http://schemas.microsoft.com/office/drawing/2014/main" xmlns="" id="{15BB828D-0058-25E7-C3DB-110FC6C25661}"/>
                </a:ext>
              </a:extLst>
            </p:cNvPr>
            <p:cNvSpPr txBox="1"/>
            <p:nvPr/>
          </p:nvSpPr>
          <p:spPr>
            <a:xfrm>
              <a:off x="2168889" y="521013"/>
              <a:ext cx="7118431" cy="20533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a:ln>
                    <a:noFill/>
                  </a:ln>
                  <a:solidFill>
                    <a:srgbClr val="AE0001"/>
                  </a:solidFill>
                  <a:effectLst/>
                  <a:uLnTx/>
                  <a:uFillTx/>
                  <a:latin typeface="Calibri" panose="020F0502020204030204" pitchFamily="34" charset="0"/>
                  <a:ea typeface="Calibri" panose="020F0502020204030204" pitchFamily="34" charset="0"/>
                  <a:cs typeface="Calibri" panose="020F0502020204030204" pitchFamily="34" charset="0"/>
                </a:rPr>
                <a:t>2. Vì sao nói kĩ thuật tranh làng Hồ “đã đạt đến sự trang trí tinh tế”? </a:t>
              </a:r>
              <a:endParaRPr kumimoji="0" lang="vi-VN" sz="4000" b="1" i="0" u="none" strike="noStrike" kern="1200" cap="none" spc="0" normalizeH="0" baseline="0" noProof="0" dirty="0">
                <a:ln>
                  <a:noFill/>
                </a:ln>
                <a:solidFill>
                  <a:srgbClr val="AE000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sp>
        <p:nvSpPr>
          <p:cNvPr id="27" name="TextBox 26">
            <a:extLst>
              <a:ext uri="{FF2B5EF4-FFF2-40B4-BE49-F238E27FC236}">
                <a16:creationId xmlns:a16="http://schemas.microsoft.com/office/drawing/2014/main" xmlns="" id="{31418249-1344-0CE9-9D32-1E0078EFBDF9}"/>
              </a:ext>
            </a:extLst>
          </p:cNvPr>
          <p:cNvSpPr txBox="1"/>
          <p:nvPr/>
        </p:nvSpPr>
        <p:spPr>
          <a:xfrm>
            <a:off x="616380" y="2653119"/>
            <a:ext cx="11184005" cy="3785652"/>
          </a:xfrm>
          <a:prstGeom prst="rect">
            <a:avLst/>
          </a:prstGeom>
          <a:noFill/>
        </p:spPr>
        <p:txBody>
          <a:bodyPr wrap="square" rtlCol="0">
            <a:spAutoFit/>
          </a:bodyPr>
          <a:lstStyle/>
          <a:p>
            <a:pPr lvl="0" algn="just"/>
            <a:r>
              <a:rPr lang="vi-VN" sz="4000" b="1">
                <a:solidFill>
                  <a:srgbClr val="000000"/>
                </a:solidFill>
                <a:latin typeface="Calibri" panose="020F0502020204030204" pitchFamily="34" charset="0"/>
                <a:ea typeface="Calibri" panose="020F0502020204030204" pitchFamily="34" charset="0"/>
                <a:cs typeface="Calibri" panose="020F0502020204030204" pitchFamily="34" charset="0"/>
              </a:rPr>
              <a:t>Vì màu sắc trong tranh làng Hồ được tạo ra một cách rất tỉ mỉ, sáng tạo: màu đen rất Việt Nam, đen không pha bằng thuốc mà luyện bằng bột than của những chất liệu gần gũi của đồng quê; màu trắng điệp càng ngắm càng ưa nhìn: những hạt cát của điệp trắng nhấp nhánh muôn ngàn hạt phấn</a:t>
            </a:r>
            <a:endParaRPr kumimoji="0" lang="vi-VN" sz="2400" b="1" i="0" u="none" strike="noStrike" kern="1200" cap="none" spc="0" normalizeH="0" baseline="0" noProof="0" dirty="0">
              <a:ln>
                <a:noFill/>
              </a:ln>
              <a:solidFill>
                <a:srgbClr val="0000CC"/>
              </a:solidFill>
              <a:effectLst/>
              <a:highlight>
                <a:srgbClr val="FFFF00"/>
              </a:highligh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892561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outVertical)">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xmlns="" id="{5F412F25-23F5-6EB2-E9F2-C3DF088186E4}"/>
            </a:ext>
          </a:extLst>
        </p:cNvPr>
        <p:cNvGrpSpPr/>
        <p:nvPr/>
      </p:nvGrpSpPr>
      <p:grpSpPr>
        <a:xfrm>
          <a:off x="0" y="0"/>
          <a:ext cx="0" cy="0"/>
          <a:chOff x="0" y="0"/>
          <a:chExt cx="0" cy="0"/>
        </a:xfrm>
      </p:grpSpPr>
      <p:grpSp>
        <p:nvGrpSpPr>
          <p:cNvPr id="13" name="Group 12">
            <a:extLst>
              <a:ext uri="{FF2B5EF4-FFF2-40B4-BE49-F238E27FC236}">
                <a16:creationId xmlns:a16="http://schemas.microsoft.com/office/drawing/2014/main" xmlns="" id="{94D02078-EDAF-5248-0927-E92C05FA4A5B}"/>
              </a:ext>
            </a:extLst>
          </p:cNvPr>
          <p:cNvGrpSpPr/>
          <p:nvPr/>
        </p:nvGrpSpPr>
        <p:grpSpPr>
          <a:xfrm>
            <a:off x="313149" y="375644"/>
            <a:ext cx="11561521" cy="2572508"/>
            <a:chOff x="1043892" y="0"/>
            <a:chExt cx="9368425" cy="3230923"/>
          </a:xfrm>
        </p:grpSpPr>
        <p:pic>
          <p:nvPicPr>
            <p:cNvPr id="11" name="Picture 10">
              <a:extLst>
                <a:ext uri="{FF2B5EF4-FFF2-40B4-BE49-F238E27FC236}">
                  <a16:creationId xmlns:a16="http://schemas.microsoft.com/office/drawing/2014/main" xmlns="" id="{1A694A3A-E461-BEF1-151B-03CB1757B264}"/>
                </a:ext>
              </a:extLst>
            </p:cNvPr>
            <p:cNvPicPr>
              <a:picLocks noChangeAspect="1"/>
            </p:cNvPicPr>
            <p:nvPr/>
          </p:nvPicPr>
          <p:blipFill>
            <a:blip r:embed="rId2"/>
            <a:stretch>
              <a:fillRect/>
            </a:stretch>
          </p:blipFill>
          <p:spPr>
            <a:xfrm>
              <a:off x="1043892" y="0"/>
              <a:ext cx="9368425" cy="3230923"/>
            </a:xfrm>
            <a:prstGeom prst="rect">
              <a:avLst/>
            </a:prstGeom>
          </p:spPr>
        </p:pic>
        <p:sp>
          <p:nvSpPr>
            <p:cNvPr id="12" name="TextBox 11">
              <a:extLst>
                <a:ext uri="{FF2B5EF4-FFF2-40B4-BE49-F238E27FC236}">
                  <a16:creationId xmlns:a16="http://schemas.microsoft.com/office/drawing/2014/main" xmlns="" id="{4712B82F-3C08-1465-9302-429B6C190981}"/>
                </a:ext>
              </a:extLst>
            </p:cNvPr>
            <p:cNvSpPr txBox="1"/>
            <p:nvPr/>
          </p:nvSpPr>
          <p:spPr>
            <a:xfrm>
              <a:off x="2258314" y="219077"/>
              <a:ext cx="7118431" cy="30084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a:ln>
                    <a:noFill/>
                  </a:ln>
                  <a:solidFill>
                    <a:srgbClr val="AE0001"/>
                  </a:solidFill>
                  <a:effectLst/>
                  <a:uLnTx/>
                  <a:uFillTx/>
                  <a:latin typeface="Calibri" panose="020F0502020204030204" pitchFamily="34" charset="0"/>
                  <a:ea typeface="Calibri" panose="020F0502020204030204" pitchFamily="34" charset="0"/>
                  <a:cs typeface="Calibri" panose="020F0502020204030204" pitchFamily="34" charset="0"/>
                </a:rPr>
                <a:t>3. Qua những bức tranh làng Hồ, em hiểu thêm điều gì về cuộc sống, sinh hoạt của người dân Việt Nam xưa? </a:t>
              </a:r>
              <a:endParaRPr kumimoji="0" lang="vi-VN" sz="4000" b="1" i="0" u="none" strike="noStrike" kern="1200" cap="none" spc="0" normalizeH="0" baseline="0" noProof="0" dirty="0">
                <a:ln>
                  <a:noFill/>
                </a:ln>
                <a:solidFill>
                  <a:srgbClr val="AE000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sp>
        <p:nvSpPr>
          <p:cNvPr id="27" name="TextBox 26">
            <a:extLst>
              <a:ext uri="{FF2B5EF4-FFF2-40B4-BE49-F238E27FC236}">
                <a16:creationId xmlns:a16="http://schemas.microsoft.com/office/drawing/2014/main" xmlns="" id="{044F1F29-9D4F-BB5C-A548-A70CA6D646A4}"/>
              </a:ext>
            </a:extLst>
          </p:cNvPr>
          <p:cNvSpPr txBox="1"/>
          <p:nvPr/>
        </p:nvSpPr>
        <p:spPr>
          <a:xfrm>
            <a:off x="821108" y="3204912"/>
            <a:ext cx="10545605" cy="2123658"/>
          </a:xfrm>
          <a:prstGeom prst="rect">
            <a:avLst/>
          </a:prstGeom>
          <a:noFill/>
        </p:spPr>
        <p:txBody>
          <a:bodyPr wrap="square" rtlCol="0">
            <a:spAutoFit/>
          </a:bodyPr>
          <a:lstStyle/>
          <a:p>
            <a:pPr lvl="0" algn="just"/>
            <a:r>
              <a:rPr lang="vi-VN" sz="4400" b="1">
                <a:solidFill>
                  <a:srgbClr val="000000"/>
                </a:solidFill>
                <a:latin typeface="Calibri" panose="020F0502020204030204" pitchFamily="34" charset="0"/>
                <a:ea typeface="Calibri" panose="020F0502020204030204" pitchFamily="34" charset="0"/>
                <a:cs typeface="Calibri" panose="020F0502020204030204" pitchFamily="34" charset="0"/>
              </a:rPr>
              <a:t>Cuộc sống thuần phác, mộc mạc, giản dị; đời sống tinh thần phong phú; yêu lao động, yêu mến cuộc đời trồng trọt, chăn nuôi</a:t>
            </a:r>
            <a:endParaRPr kumimoji="0" lang="vi-VN" sz="2800" b="1" i="0" u="none" strike="noStrike" kern="1200" cap="none" spc="0" normalizeH="0" baseline="0" noProof="0" dirty="0">
              <a:ln>
                <a:noFill/>
              </a:ln>
              <a:solidFill>
                <a:srgbClr val="0000CC"/>
              </a:solidFill>
              <a:effectLst/>
              <a:highlight>
                <a:srgbClr val="FFFF00"/>
              </a:highligh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394547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outVertical)">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xmlns="" id="{6D2AAD44-8B23-8496-D693-2F243FBFEF3F}"/>
              </a:ext>
            </a:extLst>
          </p:cNvPr>
          <p:cNvSpPr/>
          <p:nvPr/>
        </p:nvSpPr>
        <p:spPr>
          <a:xfrm>
            <a:off x="2445488" y="1084521"/>
            <a:ext cx="7570382" cy="4933507"/>
          </a:xfrm>
          <a:custGeom>
            <a:avLst/>
            <a:gdLst>
              <a:gd name="connsiteX0" fmla="*/ 0 w 7570382"/>
              <a:gd name="connsiteY0" fmla="*/ 348750 h 4933507"/>
              <a:gd name="connsiteX1" fmla="*/ 348750 w 7570382"/>
              <a:gd name="connsiteY1" fmla="*/ 0 h 4933507"/>
              <a:gd name="connsiteX2" fmla="*/ 7221632 w 7570382"/>
              <a:gd name="connsiteY2" fmla="*/ 0 h 4933507"/>
              <a:gd name="connsiteX3" fmla="*/ 7570382 w 7570382"/>
              <a:gd name="connsiteY3" fmla="*/ 348750 h 4933507"/>
              <a:gd name="connsiteX4" fmla="*/ 7570382 w 7570382"/>
              <a:gd name="connsiteY4" fmla="*/ 4584757 h 4933507"/>
              <a:gd name="connsiteX5" fmla="*/ 7221632 w 7570382"/>
              <a:gd name="connsiteY5" fmla="*/ 4933507 h 4933507"/>
              <a:gd name="connsiteX6" fmla="*/ 348750 w 7570382"/>
              <a:gd name="connsiteY6" fmla="*/ 4933507 h 4933507"/>
              <a:gd name="connsiteX7" fmla="*/ 0 w 7570382"/>
              <a:gd name="connsiteY7" fmla="*/ 4584757 h 4933507"/>
              <a:gd name="connsiteX8" fmla="*/ 0 w 7570382"/>
              <a:gd name="connsiteY8" fmla="*/ 348750 h 493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70382" h="4933507" fill="none" extrusionOk="0">
                <a:moveTo>
                  <a:pt x="0" y="348750"/>
                </a:moveTo>
                <a:cubicBezTo>
                  <a:pt x="909" y="180747"/>
                  <a:pt x="162532" y="10727"/>
                  <a:pt x="348750" y="0"/>
                </a:cubicBezTo>
                <a:cubicBezTo>
                  <a:pt x="3388053" y="72427"/>
                  <a:pt x="6519862" y="61419"/>
                  <a:pt x="7221632" y="0"/>
                </a:cubicBezTo>
                <a:cubicBezTo>
                  <a:pt x="7408961" y="-36349"/>
                  <a:pt x="7539692" y="146858"/>
                  <a:pt x="7570382" y="348750"/>
                </a:cubicBezTo>
                <a:cubicBezTo>
                  <a:pt x="7671258" y="2297282"/>
                  <a:pt x="7463069" y="3110070"/>
                  <a:pt x="7570382" y="4584757"/>
                </a:cubicBezTo>
                <a:cubicBezTo>
                  <a:pt x="7577642" y="4740522"/>
                  <a:pt x="7410478" y="4929288"/>
                  <a:pt x="7221632" y="4933507"/>
                </a:cubicBezTo>
                <a:cubicBezTo>
                  <a:pt x="5128278" y="4963334"/>
                  <a:pt x="2758998" y="4854201"/>
                  <a:pt x="348750" y="4933507"/>
                </a:cubicBezTo>
                <a:cubicBezTo>
                  <a:pt x="161651" y="4932884"/>
                  <a:pt x="-30509" y="4783399"/>
                  <a:pt x="0" y="4584757"/>
                </a:cubicBezTo>
                <a:cubicBezTo>
                  <a:pt x="50037" y="3572041"/>
                  <a:pt x="770" y="1265456"/>
                  <a:pt x="0" y="348750"/>
                </a:cubicBezTo>
                <a:close/>
              </a:path>
              <a:path w="7570382" h="4933507" stroke="0" extrusionOk="0">
                <a:moveTo>
                  <a:pt x="0" y="348750"/>
                </a:moveTo>
                <a:cubicBezTo>
                  <a:pt x="4959" y="157493"/>
                  <a:pt x="160263" y="8588"/>
                  <a:pt x="348750" y="0"/>
                </a:cubicBezTo>
                <a:cubicBezTo>
                  <a:pt x="3777908" y="123000"/>
                  <a:pt x="6110551" y="-96860"/>
                  <a:pt x="7221632" y="0"/>
                </a:cubicBezTo>
                <a:cubicBezTo>
                  <a:pt x="7411186" y="-2329"/>
                  <a:pt x="7573344" y="150170"/>
                  <a:pt x="7570382" y="348750"/>
                </a:cubicBezTo>
                <a:cubicBezTo>
                  <a:pt x="7573555" y="1644977"/>
                  <a:pt x="7664649" y="3747521"/>
                  <a:pt x="7570382" y="4584757"/>
                </a:cubicBezTo>
                <a:cubicBezTo>
                  <a:pt x="7552025" y="4784016"/>
                  <a:pt x="7401342" y="4931396"/>
                  <a:pt x="7221632" y="4933507"/>
                </a:cubicBezTo>
                <a:cubicBezTo>
                  <a:pt x="4015649" y="4772800"/>
                  <a:pt x="3197517" y="4973174"/>
                  <a:pt x="348750" y="4933507"/>
                </a:cubicBezTo>
                <a:cubicBezTo>
                  <a:pt x="140301" y="4930308"/>
                  <a:pt x="-8716" y="4773417"/>
                  <a:pt x="0" y="4584757"/>
                </a:cubicBezTo>
                <a:cubicBezTo>
                  <a:pt x="32216" y="3513113"/>
                  <a:pt x="57206" y="1210530"/>
                  <a:pt x="0" y="348750"/>
                </a:cubicBezTo>
                <a:close/>
              </a:path>
            </a:pathLst>
          </a:custGeom>
          <a:solidFill>
            <a:schemeClr val="bg1"/>
          </a:solidFill>
          <a:ln w="38100">
            <a:solidFill>
              <a:schemeClr val="bg1"/>
            </a:solidFill>
            <a:extLst>
              <a:ext uri="{C807C97D-BFC1-408E-A445-0C87EB9F89A2}">
                <ask:lineSketchStyleProps xmlns="" xmlns:ask="http://schemas.microsoft.com/office/drawing/2018/sketchyshapes" sd="852854689">
                  <a:prstGeom prst="roundRect">
                    <a:avLst>
                      <a:gd name="adj" fmla="val 7069"/>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EF479D12-3DA6-A64C-736A-7E8C92D124CD}"/>
              </a:ext>
            </a:extLst>
          </p:cNvPr>
          <p:cNvSpPr txBox="1"/>
          <p:nvPr/>
        </p:nvSpPr>
        <p:spPr>
          <a:xfrm>
            <a:off x="1153297" y="2529936"/>
            <a:ext cx="9498227" cy="1938992"/>
          </a:xfrm>
          <a:prstGeom prst="rect">
            <a:avLst/>
          </a:prstGeom>
          <a:noFill/>
        </p:spPr>
        <p:txBody>
          <a:bodyPr wrap="square">
            <a:spAutoFit/>
          </a:bodyPr>
          <a:lstStyle/>
          <a:p>
            <a:pPr algn="ctr"/>
            <a:r>
              <a:rPr lang="en-US" sz="6000" b="1">
                <a:solidFill>
                  <a:srgbClr val="0070C0"/>
                </a:solidFill>
                <a:latin typeface="Times New Roman" panose="02020603050405020304" pitchFamily="18" charset="0"/>
                <a:cs typeface="Times New Roman" panose="02020603050405020304" pitchFamily="18" charset="0"/>
              </a:rPr>
              <a:t>Suy nghĩ của tác giả về kĩ thuật tranh làng Hồ.</a:t>
            </a:r>
            <a:endParaRPr lang="en-US" sz="6000" dirty="0">
              <a:solidFill>
                <a:srgbClr val="0070C0"/>
              </a:solidFill>
              <a:latin typeface="Times New Roman" panose="02020603050405020304" pitchFamily="18" charset="0"/>
              <a:cs typeface="Times New Roman" panose="02020603050405020304" pitchFamily="18" charset="0"/>
            </a:endParaRPr>
          </a:p>
        </p:txBody>
      </p:sp>
      <p:grpSp>
        <p:nvGrpSpPr>
          <p:cNvPr id="9" name="Group 8">
            <a:extLst>
              <a:ext uri="{FF2B5EF4-FFF2-40B4-BE49-F238E27FC236}">
                <a16:creationId xmlns:a16="http://schemas.microsoft.com/office/drawing/2014/main" xmlns="" id="{8C7B2952-5440-95A7-C0BD-C21E78DB579B}"/>
              </a:ext>
            </a:extLst>
          </p:cNvPr>
          <p:cNvGrpSpPr/>
          <p:nvPr/>
        </p:nvGrpSpPr>
        <p:grpSpPr>
          <a:xfrm>
            <a:off x="640915" y="292927"/>
            <a:ext cx="10910170" cy="2184292"/>
            <a:chOff x="3084659" y="-472059"/>
            <a:chExt cx="6993045" cy="1515649"/>
          </a:xfrm>
        </p:grpSpPr>
        <p:pic>
          <p:nvPicPr>
            <p:cNvPr id="10" name="Picture 9">
              <a:extLst>
                <a:ext uri="{FF2B5EF4-FFF2-40B4-BE49-F238E27FC236}">
                  <a16:creationId xmlns:a16="http://schemas.microsoft.com/office/drawing/2014/main" xmlns="" id="{95B89C94-049E-4C1C-5AA6-C177D321F296}"/>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3084659" y="-472059"/>
              <a:ext cx="6993045" cy="1515649"/>
            </a:xfrm>
            <a:prstGeom prst="rect">
              <a:avLst/>
            </a:prstGeom>
          </p:spPr>
        </p:pic>
        <p:sp>
          <p:nvSpPr>
            <p:cNvPr id="11" name="TextBox 10">
              <a:extLst>
                <a:ext uri="{FF2B5EF4-FFF2-40B4-BE49-F238E27FC236}">
                  <a16:creationId xmlns:a16="http://schemas.microsoft.com/office/drawing/2014/main" xmlns="" id="{3E99CA44-479B-8DC5-144A-9C7AB8FE13BB}"/>
                </a:ext>
              </a:extLst>
            </p:cNvPr>
            <p:cNvSpPr txBox="1"/>
            <p:nvPr/>
          </p:nvSpPr>
          <p:spPr>
            <a:xfrm>
              <a:off x="4526467" y="77217"/>
              <a:ext cx="3921478" cy="850087"/>
            </a:xfrm>
            <a:prstGeom prst="rect">
              <a:avLst/>
            </a:prstGeom>
            <a:noFill/>
          </p:spPr>
          <p:txBody>
            <a:bodyPr wrap="square" rtlCol="0">
              <a:prstTxWarp prst="textArchUp">
                <a:avLst/>
              </a:prstTxWarp>
              <a:spAutoFit/>
            </a:bodyPr>
            <a:lstStyle/>
            <a:p>
              <a:pPr algn="ctr"/>
              <a:r>
                <a:rPr lang="en-US" sz="8500" b="1" dirty="0">
                  <a:solidFill>
                    <a:srgbClr val="C00000"/>
                  </a:solidFill>
                </a:rPr>
                <a:t>NỘI DUNG ĐOẠN 2</a:t>
              </a:r>
            </a:p>
          </p:txBody>
        </p:sp>
      </p:grpSp>
    </p:spTree>
    <p:extLst>
      <p:ext uri="{BB962C8B-B14F-4D97-AF65-F5344CB8AC3E}">
        <p14:creationId xmlns:p14="http://schemas.microsoft.com/office/powerpoint/2010/main" val="113555862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xmlns="" id="{DDCD3831-933D-BDCB-2012-0D95EFB50E64}"/>
            </a:ext>
          </a:extLst>
        </p:cNvPr>
        <p:cNvGrpSpPr/>
        <p:nvPr/>
      </p:nvGrpSpPr>
      <p:grpSpPr>
        <a:xfrm>
          <a:off x="0" y="0"/>
          <a:ext cx="0" cy="0"/>
          <a:chOff x="0" y="0"/>
          <a:chExt cx="0" cy="0"/>
        </a:xfrm>
      </p:grpSpPr>
      <p:grpSp>
        <p:nvGrpSpPr>
          <p:cNvPr id="13" name="Group 12">
            <a:extLst>
              <a:ext uri="{FF2B5EF4-FFF2-40B4-BE49-F238E27FC236}">
                <a16:creationId xmlns:a16="http://schemas.microsoft.com/office/drawing/2014/main" xmlns="" id="{D30260B9-B6DD-F34F-15D5-4B54BD8462EA}"/>
              </a:ext>
            </a:extLst>
          </p:cNvPr>
          <p:cNvGrpSpPr/>
          <p:nvPr/>
        </p:nvGrpSpPr>
        <p:grpSpPr>
          <a:xfrm>
            <a:off x="313149" y="375644"/>
            <a:ext cx="11561521" cy="2572508"/>
            <a:chOff x="1043892" y="0"/>
            <a:chExt cx="9368425" cy="3230923"/>
          </a:xfrm>
        </p:grpSpPr>
        <p:pic>
          <p:nvPicPr>
            <p:cNvPr id="11" name="Picture 10">
              <a:extLst>
                <a:ext uri="{FF2B5EF4-FFF2-40B4-BE49-F238E27FC236}">
                  <a16:creationId xmlns:a16="http://schemas.microsoft.com/office/drawing/2014/main" xmlns="" id="{5B96D3D9-BCD8-C2DC-96E4-6DA0A7A4748A}"/>
                </a:ext>
              </a:extLst>
            </p:cNvPr>
            <p:cNvPicPr>
              <a:picLocks noChangeAspect="1"/>
            </p:cNvPicPr>
            <p:nvPr/>
          </p:nvPicPr>
          <p:blipFill>
            <a:blip r:embed="rId2"/>
            <a:stretch>
              <a:fillRect/>
            </a:stretch>
          </p:blipFill>
          <p:spPr>
            <a:xfrm>
              <a:off x="1043892" y="0"/>
              <a:ext cx="9368425" cy="3230923"/>
            </a:xfrm>
            <a:prstGeom prst="rect">
              <a:avLst/>
            </a:prstGeom>
          </p:spPr>
        </p:pic>
        <p:sp>
          <p:nvSpPr>
            <p:cNvPr id="12" name="TextBox 11">
              <a:extLst>
                <a:ext uri="{FF2B5EF4-FFF2-40B4-BE49-F238E27FC236}">
                  <a16:creationId xmlns:a16="http://schemas.microsoft.com/office/drawing/2014/main" xmlns="" id="{B2F301DB-866E-08E5-5EDA-7B8F740FE25B}"/>
                </a:ext>
              </a:extLst>
            </p:cNvPr>
            <p:cNvSpPr txBox="1"/>
            <p:nvPr/>
          </p:nvSpPr>
          <p:spPr>
            <a:xfrm>
              <a:off x="2258314" y="219077"/>
              <a:ext cx="7118431" cy="24352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a:ln>
                    <a:noFill/>
                  </a:ln>
                  <a:solidFill>
                    <a:srgbClr val="AE0001"/>
                  </a:solidFill>
                  <a:effectLst/>
                  <a:uLnTx/>
                  <a:uFillTx/>
                  <a:latin typeface="Calibri" panose="020F0502020204030204" pitchFamily="34" charset="0"/>
                  <a:ea typeface="Calibri" panose="020F0502020204030204" pitchFamily="34" charset="0"/>
                  <a:cs typeface="Calibri" panose="020F0502020204030204" pitchFamily="34" charset="0"/>
                </a:rPr>
                <a:t>4. Theo em, vì sao tác giả “thấm thía một nỗi biết ơn đối với những người nghệ sĩ tạo hình của nhân dân”? </a:t>
              </a:r>
              <a:endParaRPr kumimoji="0" lang="vi-VN" sz="4000" b="1" i="0" u="none" strike="noStrike" kern="1200" cap="none" spc="0" normalizeH="0" baseline="0" noProof="0" dirty="0">
                <a:ln>
                  <a:noFill/>
                </a:ln>
                <a:solidFill>
                  <a:srgbClr val="AE000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sp>
        <p:nvSpPr>
          <p:cNvPr id="27" name="TextBox 26">
            <a:extLst>
              <a:ext uri="{FF2B5EF4-FFF2-40B4-BE49-F238E27FC236}">
                <a16:creationId xmlns:a16="http://schemas.microsoft.com/office/drawing/2014/main" xmlns="" id="{04600DDD-FF5C-7F7E-5BB5-ED6AAFA8B5C4}"/>
              </a:ext>
            </a:extLst>
          </p:cNvPr>
          <p:cNvSpPr txBox="1"/>
          <p:nvPr/>
        </p:nvSpPr>
        <p:spPr>
          <a:xfrm>
            <a:off x="821106" y="3023133"/>
            <a:ext cx="10545605" cy="3477875"/>
          </a:xfrm>
          <a:prstGeom prst="rect">
            <a:avLst/>
          </a:prstGeom>
          <a:noFill/>
        </p:spPr>
        <p:txBody>
          <a:bodyPr wrap="square" rtlCol="0">
            <a:spAutoFit/>
          </a:bodyPr>
          <a:lstStyle/>
          <a:p>
            <a:pPr lvl="0" algn="just"/>
            <a:r>
              <a:rPr lang="vi-VN" sz="4400" b="1">
                <a:solidFill>
                  <a:srgbClr val="000000"/>
                </a:solidFill>
                <a:latin typeface="+mj-lt"/>
                <a:ea typeface="Calibri" panose="020F0502020204030204" pitchFamily="34" charset="0"/>
                <a:cs typeface="Calibri" panose="020F0502020204030204" pitchFamily="34" charset="0"/>
              </a:rPr>
              <a:t>Vì những người nghệ sĩ đã mang vào những bức tranh với một cách nhìn về cuộc sống thật thuần phác, càng ngắm càng thấy đậm đà, lành mạnh, hóm hỉnh, tươi vui và đưa nghệ thuật đến gần với đời sống hơn</a:t>
            </a:r>
            <a:endParaRPr kumimoji="0" lang="vi-VN" sz="2800" b="1" i="0" u="none" strike="noStrike" kern="1200" cap="none" spc="0" normalizeH="0" baseline="0" noProof="0" dirty="0">
              <a:ln>
                <a:noFill/>
              </a:ln>
              <a:solidFill>
                <a:srgbClr val="0000CC"/>
              </a:solidFill>
              <a:effectLst/>
              <a:highlight>
                <a:srgbClr val="FFFF00"/>
              </a:highlight>
              <a:uLnTx/>
              <a:uFillTx/>
              <a:latin typeface="+mj-l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958332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outVertical)">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84607AB0-526E-F4FA-C805-A34B64D46F33}"/>
              </a:ext>
            </a:extLst>
          </p:cNvPr>
          <p:cNvSpPr txBox="1"/>
          <p:nvPr/>
        </p:nvSpPr>
        <p:spPr>
          <a:xfrm>
            <a:off x="609600" y="2155756"/>
            <a:ext cx="11208275" cy="3888641"/>
          </a:xfrm>
          <a:prstGeom prst="cloud">
            <a:avLst/>
          </a:prstGeom>
          <a:solidFill>
            <a:schemeClr val="lt1">
              <a:alpha val="80000"/>
            </a:schemeClr>
          </a:solidFill>
          <a:ln w="38100">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4000" b="1" u="sng">
                <a:solidFill>
                  <a:srgbClr val="003399"/>
                </a:solidFill>
                <a:latin typeface="Times New Roman" panose="02020603050405020304" pitchFamily="18" charset="0"/>
                <a:ea typeface="Calibri" panose="020F0502020204030204" pitchFamily="34" charset="0"/>
                <a:cs typeface="Times New Roman" panose="02020603050405020304" pitchFamily="18" charset="0"/>
              </a:rPr>
              <a:t>Ý chính: </a:t>
            </a:r>
            <a:r>
              <a:rPr lang="en-US" sz="4000" b="1">
                <a:solidFill>
                  <a:srgbClr val="003399"/>
                </a:solidFill>
                <a:latin typeface="Times New Roman" panose="02020603050405020304" pitchFamily="18" charset="0"/>
                <a:ea typeface="Calibri" panose="020F0502020204030204" pitchFamily="34" charset="0"/>
                <a:cs typeface="Times New Roman" panose="02020603050405020304" pitchFamily="18" charset="0"/>
              </a:rPr>
              <a:t>Yêu quý, trân trọng giữ gì tranh làng Hồ nói riêng và những di sản văn hoá của dân tộc nói chung.</a:t>
            </a:r>
            <a:endParaRPr lang="en-US" sz="4000" dirty="0">
              <a:solidFill>
                <a:srgbClr val="FF0000"/>
              </a:solidFill>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xmlns="" id="{504A1741-1182-4FE1-364E-268052BE88BF}"/>
              </a:ext>
            </a:extLst>
          </p:cNvPr>
          <p:cNvGrpSpPr/>
          <p:nvPr/>
        </p:nvGrpSpPr>
        <p:grpSpPr>
          <a:xfrm>
            <a:off x="776500" y="313402"/>
            <a:ext cx="10910170" cy="2184292"/>
            <a:chOff x="3084659" y="-472059"/>
            <a:chExt cx="6993045" cy="1515649"/>
          </a:xfrm>
        </p:grpSpPr>
        <p:pic>
          <p:nvPicPr>
            <p:cNvPr id="6" name="Picture 5">
              <a:extLst>
                <a:ext uri="{FF2B5EF4-FFF2-40B4-BE49-F238E27FC236}">
                  <a16:creationId xmlns:a16="http://schemas.microsoft.com/office/drawing/2014/main" xmlns="" id="{2BD1BAAC-5DED-E1B1-D4D6-A49F691A1D65}"/>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3084659" y="-472059"/>
              <a:ext cx="6993045" cy="1515649"/>
            </a:xfrm>
            <a:prstGeom prst="rect">
              <a:avLst/>
            </a:prstGeom>
          </p:spPr>
        </p:pic>
        <p:sp>
          <p:nvSpPr>
            <p:cNvPr id="7" name="TextBox 6">
              <a:extLst>
                <a:ext uri="{FF2B5EF4-FFF2-40B4-BE49-F238E27FC236}">
                  <a16:creationId xmlns:a16="http://schemas.microsoft.com/office/drawing/2014/main" xmlns="" id="{35906C9B-F885-FE74-F011-DAA562D9C677}"/>
                </a:ext>
              </a:extLst>
            </p:cNvPr>
            <p:cNvSpPr txBox="1"/>
            <p:nvPr/>
          </p:nvSpPr>
          <p:spPr>
            <a:xfrm>
              <a:off x="4604888" y="113999"/>
              <a:ext cx="3921478" cy="850087"/>
            </a:xfrm>
            <a:prstGeom prst="rect">
              <a:avLst/>
            </a:prstGeom>
            <a:noFill/>
          </p:spPr>
          <p:txBody>
            <a:bodyPr wrap="square" rtlCol="0">
              <a:prstTxWarp prst="textArchUp">
                <a:avLst/>
              </a:prstTxWarp>
              <a:spAutoFit/>
            </a:bodyPr>
            <a:lstStyle/>
            <a:p>
              <a:pPr algn="ctr"/>
              <a:r>
                <a:rPr lang="en-US" sz="8500" b="1">
                  <a:solidFill>
                    <a:srgbClr val="C00000"/>
                  </a:solidFill>
                </a:rPr>
                <a:t>Ý chính </a:t>
              </a:r>
              <a:r>
                <a:rPr lang="en-US" sz="8500" b="1" dirty="0" err="1">
                  <a:solidFill>
                    <a:srgbClr val="C00000"/>
                  </a:solidFill>
                </a:rPr>
                <a:t>bài</a:t>
              </a:r>
              <a:r>
                <a:rPr lang="en-US" sz="8500" b="1" dirty="0">
                  <a:solidFill>
                    <a:srgbClr val="C00000"/>
                  </a:solidFill>
                </a:rPr>
                <a:t> </a:t>
              </a:r>
              <a:r>
                <a:rPr lang="en-US" sz="8500" b="1" dirty="0" err="1">
                  <a:solidFill>
                    <a:srgbClr val="C00000"/>
                  </a:solidFill>
                </a:rPr>
                <a:t>đọc</a:t>
              </a:r>
              <a:endParaRPr lang="en-US" sz="8500" b="1" dirty="0">
                <a:solidFill>
                  <a:srgbClr val="C00000"/>
                </a:solidFill>
              </a:endParaRPr>
            </a:p>
          </p:txBody>
        </p:sp>
      </p:grpSp>
    </p:spTree>
    <p:extLst>
      <p:ext uri="{BB962C8B-B14F-4D97-AF65-F5344CB8AC3E}">
        <p14:creationId xmlns:p14="http://schemas.microsoft.com/office/powerpoint/2010/main" val="27036420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3)">
                                      <p:cBhvr>
                                        <p:cTn id="7" dur="10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C3A8FB94-39F4-B321-0430-B2917AAD50F8}"/>
              </a:ext>
            </a:extLst>
          </p:cNvPr>
          <p:cNvSpPr txBox="1"/>
          <p:nvPr/>
        </p:nvSpPr>
        <p:spPr>
          <a:xfrm>
            <a:off x="1820562" y="1012241"/>
            <a:ext cx="7164065" cy="2862322"/>
          </a:xfrm>
          <a:prstGeom prst="rect">
            <a:avLst/>
          </a:prstGeom>
          <a:noFill/>
        </p:spPr>
        <p:txBody>
          <a:bodyPr wrap="square" rtlCol="0">
            <a:spAutoFit/>
          </a:bodyPr>
          <a:lstStyle/>
          <a:p>
            <a:pPr algn="ctr"/>
            <a:r>
              <a:rPr lang="en-US" sz="9000" b="1" dirty="0" err="1">
                <a:solidFill>
                  <a:srgbClr val="0000CC"/>
                </a:solidFill>
                <a:effectLst>
                  <a:glow rad="63500">
                    <a:schemeClr val="accent3">
                      <a:satMod val="175000"/>
                      <a:alpha val="40000"/>
                    </a:schemeClr>
                  </a:glow>
                </a:effectLst>
                <a:latin typeface="SVN-Hole Hearted" panose="020B0A06020104020203" pitchFamily="34" charset="0"/>
              </a:rPr>
              <a:t>Luyện</a:t>
            </a:r>
            <a:r>
              <a:rPr lang="en-US" sz="9000" b="1" dirty="0">
                <a:solidFill>
                  <a:srgbClr val="0000CC"/>
                </a:solidFill>
                <a:effectLst>
                  <a:glow rad="63500">
                    <a:schemeClr val="accent3">
                      <a:satMod val="175000"/>
                      <a:alpha val="40000"/>
                    </a:schemeClr>
                  </a:glow>
                </a:effectLst>
                <a:latin typeface="SVN-Hole Hearted" panose="020B0A06020104020203" pitchFamily="34" charset="0"/>
              </a:rPr>
              <a:t> </a:t>
            </a:r>
          </a:p>
          <a:p>
            <a:pPr algn="ctr"/>
            <a:r>
              <a:rPr lang="en-US" sz="9000" b="1" dirty="0" err="1">
                <a:solidFill>
                  <a:srgbClr val="0000CC"/>
                </a:solidFill>
                <a:effectLst>
                  <a:glow rad="63500">
                    <a:schemeClr val="accent3">
                      <a:satMod val="175000"/>
                      <a:alpha val="40000"/>
                    </a:schemeClr>
                  </a:glow>
                </a:effectLst>
                <a:latin typeface="SVN-Hole Hearted" panose="020B0A06020104020203" pitchFamily="34" charset="0"/>
              </a:rPr>
              <a:t>đọc</a:t>
            </a:r>
            <a:r>
              <a:rPr lang="en-US" sz="9000" b="1" dirty="0">
                <a:solidFill>
                  <a:srgbClr val="0000CC"/>
                </a:solidFill>
                <a:effectLst>
                  <a:glow rad="63500">
                    <a:schemeClr val="accent3">
                      <a:satMod val="175000"/>
                      <a:alpha val="40000"/>
                    </a:schemeClr>
                  </a:glow>
                </a:effectLst>
                <a:latin typeface="SVN-Hole Hearted" panose="020B0A06020104020203" pitchFamily="34" charset="0"/>
              </a:rPr>
              <a:t> </a:t>
            </a:r>
            <a:r>
              <a:rPr lang="en-US" sz="9000" b="1" dirty="0" err="1">
                <a:solidFill>
                  <a:srgbClr val="0000CC"/>
                </a:solidFill>
                <a:effectLst>
                  <a:glow rad="63500">
                    <a:schemeClr val="accent3">
                      <a:satMod val="175000"/>
                      <a:alpha val="40000"/>
                    </a:schemeClr>
                  </a:glow>
                </a:effectLst>
                <a:latin typeface="SVN-Hole Hearted" panose="020B0A06020104020203" pitchFamily="34" charset="0"/>
              </a:rPr>
              <a:t>lại</a:t>
            </a:r>
            <a:endParaRPr lang="en-US" sz="9000" b="1" dirty="0">
              <a:solidFill>
                <a:srgbClr val="0000CC"/>
              </a:solidFill>
              <a:effectLst>
                <a:glow rad="63500">
                  <a:schemeClr val="accent3">
                    <a:satMod val="175000"/>
                    <a:alpha val="40000"/>
                  </a:schemeClr>
                </a:glow>
              </a:effectLst>
              <a:latin typeface="SVN-Hole Hearted" panose="020B0A06020104020203" pitchFamily="34" charset="0"/>
            </a:endParaRPr>
          </a:p>
        </p:txBody>
      </p:sp>
    </p:spTree>
    <p:extLst>
      <p:ext uri="{BB962C8B-B14F-4D97-AF65-F5344CB8AC3E}">
        <p14:creationId xmlns:p14="http://schemas.microsoft.com/office/powerpoint/2010/main" val="23999157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repeatCount="indefinite" fill="hold" grpId="0" nodeType="withEffect">
                                  <p:stCondLst>
                                    <p:cond delay="0"/>
                                  </p:stCondLst>
                                  <p:iterate type="lt">
                                    <p:tmPct val="10000"/>
                                  </p:iterate>
                                  <p:childTnLst>
                                    <p:animScale>
                                      <p:cBhvr>
                                        <p:cTn id="6" dur="250" autoRev="1" fill="hold">
                                          <p:stCondLst>
                                            <p:cond delay="0"/>
                                          </p:stCondLst>
                                        </p:cTn>
                                        <p:tgtEl>
                                          <p:spTgt spid="8"/>
                                        </p:tgtEl>
                                      </p:cBhvr>
                                      <p:to x="80000" y="100000"/>
                                    </p:animScale>
                                    <p:anim by="(#ppt_w*0.10)" calcmode="lin" valueType="num">
                                      <p:cBhvr>
                                        <p:cTn id="7" dur="250" autoRev="1" fill="hold">
                                          <p:stCondLst>
                                            <p:cond delay="0"/>
                                          </p:stCondLst>
                                        </p:cTn>
                                        <p:tgtEl>
                                          <p:spTgt spid="8"/>
                                        </p:tgtEl>
                                        <p:attrNameLst>
                                          <p:attrName>ppt_x</p:attrName>
                                        </p:attrNameLst>
                                      </p:cBhvr>
                                    </p:anim>
                                    <p:anim by="(-#ppt_w*0.10)" calcmode="lin" valueType="num">
                                      <p:cBhvr>
                                        <p:cTn id="8" dur="250" autoRev="1" fill="hold">
                                          <p:stCondLst>
                                            <p:cond delay="0"/>
                                          </p:stCondLst>
                                        </p:cTn>
                                        <p:tgtEl>
                                          <p:spTgt spid="8"/>
                                        </p:tgtEl>
                                        <p:attrNameLst>
                                          <p:attrName>ppt_y</p:attrName>
                                        </p:attrNameLst>
                                      </p:cBhvr>
                                    </p:anim>
                                    <p:animRot by="-480000">
                                      <p:cBhvr>
                                        <p:cTn id="9" dur="250" autoRev="1"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xmlns="" id="{54F75062-A86E-30F5-389E-8D32A3D46840}"/>
              </a:ext>
            </a:extLst>
          </p:cNvPr>
          <p:cNvSpPr/>
          <p:nvPr/>
        </p:nvSpPr>
        <p:spPr>
          <a:xfrm>
            <a:off x="313150" y="614855"/>
            <a:ext cx="11561523" cy="5886153"/>
          </a:xfrm>
          <a:custGeom>
            <a:avLst/>
            <a:gdLst>
              <a:gd name="connsiteX0" fmla="*/ 0 w 11561523"/>
              <a:gd name="connsiteY0" fmla="*/ 585260 h 5886153"/>
              <a:gd name="connsiteX1" fmla="*/ 585260 w 11561523"/>
              <a:gd name="connsiteY1" fmla="*/ 0 h 5886153"/>
              <a:gd name="connsiteX2" fmla="*/ 10976263 w 11561523"/>
              <a:gd name="connsiteY2" fmla="*/ 0 h 5886153"/>
              <a:gd name="connsiteX3" fmla="*/ 11561523 w 11561523"/>
              <a:gd name="connsiteY3" fmla="*/ 585260 h 5886153"/>
              <a:gd name="connsiteX4" fmla="*/ 11561523 w 11561523"/>
              <a:gd name="connsiteY4" fmla="*/ 5300893 h 5886153"/>
              <a:gd name="connsiteX5" fmla="*/ 10976263 w 11561523"/>
              <a:gd name="connsiteY5" fmla="*/ 5886153 h 5886153"/>
              <a:gd name="connsiteX6" fmla="*/ 585260 w 11561523"/>
              <a:gd name="connsiteY6" fmla="*/ 5886153 h 5886153"/>
              <a:gd name="connsiteX7" fmla="*/ 0 w 11561523"/>
              <a:gd name="connsiteY7" fmla="*/ 5300893 h 5886153"/>
              <a:gd name="connsiteX8" fmla="*/ 0 w 11561523"/>
              <a:gd name="connsiteY8" fmla="*/ 585260 h 58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1523" h="5886153" fill="none" extrusionOk="0">
                <a:moveTo>
                  <a:pt x="0" y="585260"/>
                </a:moveTo>
                <a:cubicBezTo>
                  <a:pt x="-58873" y="252508"/>
                  <a:pt x="307849" y="37472"/>
                  <a:pt x="585260" y="0"/>
                </a:cubicBezTo>
                <a:cubicBezTo>
                  <a:pt x="2254003" y="130954"/>
                  <a:pt x="6439940" y="43574"/>
                  <a:pt x="10976263" y="0"/>
                </a:cubicBezTo>
                <a:cubicBezTo>
                  <a:pt x="11305311" y="8962"/>
                  <a:pt x="11589666" y="296503"/>
                  <a:pt x="11561523" y="585260"/>
                </a:cubicBezTo>
                <a:cubicBezTo>
                  <a:pt x="11411084" y="2870628"/>
                  <a:pt x="11647402" y="3790304"/>
                  <a:pt x="11561523" y="5300893"/>
                </a:cubicBezTo>
                <a:cubicBezTo>
                  <a:pt x="11519033" y="5631100"/>
                  <a:pt x="11271843" y="5867075"/>
                  <a:pt x="10976263" y="5886153"/>
                </a:cubicBezTo>
                <a:cubicBezTo>
                  <a:pt x="8291363" y="6041350"/>
                  <a:pt x="5016616" y="6049173"/>
                  <a:pt x="585260" y="5886153"/>
                </a:cubicBezTo>
                <a:cubicBezTo>
                  <a:pt x="262824" y="5875415"/>
                  <a:pt x="-37811" y="5646201"/>
                  <a:pt x="0" y="5300893"/>
                </a:cubicBezTo>
                <a:cubicBezTo>
                  <a:pt x="64656" y="4126586"/>
                  <a:pt x="-17807" y="1808384"/>
                  <a:pt x="0" y="585260"/>
                </a:cubicBezTo>
                <a:close/>
              </a:path>
              <a:path w="11561523" h="5886153" stroke="0" extrusionOk="0">
                <a:moveTo>
                  <a:pt x="0" y="585260"/>
                </a:moveTo>
                <a:cubicBezTo>
                  <a:pt x="-43429" y="235242"/>
                  <a:pt x="244581" y="6549"/>
                  <a:pt x="585260" y="0"/>
                </a:cubicBezTo>
                <a:cubicBezTo>
                  <a:pt x="4244057" y="132882"/>
                  <a:pt x="6214610" y="-84951"/>
                  <a:pt x="10976263" y="0"/>
                </a:cubicBezTo>
                <a:cubicBezTo>
                  <a:pt x="11285077" y="14078"/>
                  <a:pt x="11556469" y="289964"/>
                  <a:pt x="11561523" y="585260"/>
                </a:cubicBezTo>
                <a:cubicBezTo>
                  <a:pt x="11581710" y="1300378"/>
                  <a:pt x="11714003" y="4318067"/>
                  <a:pt x="11561523" y="5300893"/>
                </a:cubicBezTo>
                <a:cubicBezTo>
                  <a:pt x="11620881" y="5631165"/>
                  <a:pt x="11304395" y="5876065"/>
                  <a:pt x="10976263" y="5886153"/>
                </a:cubicBezTo>
                <a:cubicBezTo>
                  <a:pt x="9374433" y="5973792"/>
                  <a:pt x="4988964" y="5813474"/>
                  <a:pt x="585260" y="5886153"/>
                </a:cubicBezTo>
                <a:cubicBezTo>
                  <a:pt x="258902" y="5856320"/>
                  <a:pt x="-5716" y="5632066"/>
                  <a:pt x="0" y="5300893"/>
                </a:cubicBezTo>
                <a:cubicBezTo>
                  <a:pt x="-38581" y="3917948"/>
                  <a:pt x="63341" y="1220354"/>
                  <a:pt x="0" y="585260"/>
                </a:cubicBezTo>
                <a:close/>
              </a:path>
            </a:pathLst>
          </a:custGeom>
          <a:solidFill>
            <a:schemeClr val="bg1">
              <a:alpha val="88000"/>
            </a:schemeClr>
          </a:solidFill>
          <a:ln w="44450" cap="rnd" cmpd="thickThin">
            <a:solidFill>
              <a:srgbClr val="C00000"/>
            </a:solidFill>
            <a:prstDash val="dash"/>
            <a:round/>
            <a:extLst>
              <a:ext uri="{C807C97D-BFC1-408E-A445-0C87EB9F89A2}">
                <ask:lineSketchStyleProps xmlns="" xmlns:ask="http://schemas.microsoft.com/office/drawing/2018/sketchyshapes" sd="1219033472">
                  <a:prstGeom prst="roundRect">
                    <a:avLst>
                      <a:gd name="adj" fmla="val 994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 name="TextBox 1">
            <a:extLst>
              <a:ext uri="{FF2B5EF4-FFF2-40B4-BE49-F238E27FC236}">
                <a16:creationId xmlns:a16="http://schemas.microsoft.com/office/drawing/2014/main" xmlns="" id="{54C4FC45-3871-CFCC-5B5B-0BE0A4B28B2C}"/>
              </a:ext>
            </a:extLst>
          </p:cNvPr>
          <p:cNvSpPr txBox="1"/>
          <p:nvPr/>
        </p:nvSpPr>
        <p:spPr>
          <a:xfrm>
            <a:off x="864294" y="949011"/>
            <a:ext cx="10459233" cy="5217839"/>
          </a:xfrm>
          <a:prstGeom prst="rect">
            <a:avLst/>
          </a:prstGeom>
          <a:noFill/>
        </p:spPr>
        <p:txBody>
          <a:bodyPr wrap="square">
            <a:spAutoFit/>
          </a:bodyPr>
          <a:lstStyle/>
          <a:p>
            <a:pPr indent="90170" algn="just">
              <a:lnSpc>
                <a:spcPct val="120000"/>
              </a:lnSpc>
            </a:pPr>
            <a:r>
              <a:rPr lang="en-US" sz="2800" b="1" i="1" kern="100">
                <a:latin typeface="Times New Roman" panose="02020603050405020304" pitchFamily="18" charset="0"/>
                <a:ea typeface="Times New Roman" panose="02020603050405020304" pitchFamily="18" charset="0"/>
                <a:cs typeface="Times New Roman" panose="02020603050405020304" pitchFamily="18" charset="0"/>
              </a:rPr>
              <a:t>	</a:t>
            </a:r>
            <a:r>
              <a:rPr lang="vi-VN" sz="2800" b="1" i="1" kern="100">
                <a:latin typeface="Times New Roman" panose="02020603050405020304" pitchFamily="18" charset="0"/>
                <a:ea typeface="Times New Roman" panose="02020603050405020304" pitchFamily="18" charset="0"/>
                <a:cs typeface="Times New Roman" panose="02020603050405020304" pitchFamily="18" charset="0"/>
              </a:rPr>
              <a:t>Kĩ thuật tranh làng Hồ/ đã đạt đến sự trang trí </a:t>
            </a:r>
            <a:r>
              <a:rPr lang="vi-VN" sz="2800" b="1" i="1" u="sng" kern="100">
                <a:latin typeface="Times New Roman" panose="02020603050405020304" pitchFamily="18" charset="0"/>
                <a:ea typeface="Times New Roman" panose="02020603050405020304" pitchFamily="18" charset="0"/>
                <a:cs typeface="Times New Roman" panose="02020603050405020304" pitchFamily="18" charset="0"/>
              </a:rPr>
              <a:t>tinh tế</a:t>
            </a:r>
            <a:r>
              <a:rPr lang="vi-VN" sz="2800" b="1" i="1" kern="100">
                <a:latin typeface="Times New Roman" panose="02020603050405020304" pitchFamily="18" charset="0"/>
                <a:ea typeface="Times New Roman" panose="02020603050405020304" pitchFamily="18" charset="0"/>
                <a:cs typeface="Times New Roman" panose="02020603050405020304" pitchFamily="18" charset="0"/>
              </a:rPr>
              <a:t>:// những bộ tranh </a:t>
            </a:r>
            <a:r>
              <a:rPr lang="vi-VN" sz="2800" b="1" i="1" u="sng" kern="100">
                <a:latin typeface="Times New Roman" panose="02020603050405020304" pitchFamily="18" charset="0"/>
                <a:ea typeface="Times New Roman" panose="02020603050405020304" pitchFamily="18" charset="0"/>
                <a:cs typeface="Times New Roman" panose="02020603050405020304" pitchFamily="18" charset="0"/>
              </a:rPr>
              <a:t>tố nữ áo màu</a:t>
            </a:r>
            <a:r>
              <a:rPr lang="vi-VN" sz="2800" b="1" i="1" kern="100">
                <a:latin typeface="Times New Roman" panose="02020603050405020304" pitchFamily="18" charset="0"/>
                <a:ea typeface="Times New Roman" panose="02020603050405020304" pitchFamily="18" charset="0"/>
                <a:cs typeface="Times New Roman" panose="02020603050405020304" pitchFamily="18" charset="0"/>
              </a:rPr>
              <a:t>,/ </a:t>
            </a:r>
            <a:r>
              <a:rPr lang="vi-VN" sz="2800" b="1" i="1" u="sng" kern="100">
                <a:latin typeface="Times New Roman" panose="02020603050405020304" pitchFamily="18" charset="0"/>
                <a:ea typeface="Times New Roman" panose="02020603050405020304" pitchFamily="18" charset="0"/>
                <a:cs typeface="Times New Roman" panose="02020603050405020304" pitchFamily="18" charset="0"/>
              </a:rPr>
              <a:t>quần hoa chanh</a:t>
            </a:r>
            <a:r>
              <a:rPr lang="vi-VN" sz="2800" b="1" i="1" kern="100">
                <a:latin typeface="Times New Roman" panose="02020603050405020304" pitchFamily="18" charset="0"/>
                <a:ea typeface="Times New Roman" panose="02020603050405020304" pitchFamily="18" charset="0"/>
                <a:cs typeface="Times New Roman" panose="02020603050405020304" pitchFamily="18" charset="0"/>
              </a:rPr>
              <a:t> nền </a:t>
            </a:r>
            <a:r>
              <a:rPr lang="vi-VN" sz="2800" b="1" i="1" u="sng" kern="100">
                <a:latin typeface="Times New Roman" panose="02020603050405020304" pitchFamily="18" charset="0"/>
                <a:ea typeface="Times New Roman" panose="02020603050405020304" pitchFamily="18" charset="0"/>
                <a:cs typeface="Times New Roman" panose="02020603050405020304" pitchFamily="18" charset="0"/>
              </a:rPr>
              <a:t>đen lĩnh</a:t>
            </a:r>
            <a:r>
              <a:rPr lang="vi-VN" sz="2800" b="1" i="1" kern="100">
                <a:latin typeface="Times New Roman" panose="02020603050405020304" pitchFamily="18" charset="0"/>
                <a:ea typeface="Times New Roman" panose="02020603050405020304" pitchFamily="18" charset="0"/>
                <a:cs typeface="Times New Roman" panose="02020603050405020304" pitchFamily="18" charset="0"/>
              </a:rPr>
              <a:t>/ của một thứ </a:t>
            </a:r>
            <a:r>
              <a:rPr lang="vi-VN" sz="2800" b="1" i="1" u="sng" kern="100">
                <a:latin typeface="Times New Roman" panose="02020603050405020304" pitchFamily="18" charset="0"/>
                <a:ea typeface="Times New Roman" panose="02020603050405020304" pitchFamily="18" charset="0"/>
                <a:cs typeface="Times New Roman" panose="02020603050405020304" pitchFamily="18" charset="0"/>
              </a:rPr>
              <a:t>màu đen</a:t>
            </a:r>
            <a:r>
              <a:rPr lang="vi-VN" sz="2800" b="1" i="1" kern="100">
                <a:latin typeface="Times New Roman" panose="02020603050405020304" pitchFamily="18" charset="0"/>
                <a:ea typeface="Times New Roman" panose="02020603050405020304" pitchFamily="18" charset="0"/>
                <a:cs typeface="Times New Roman" panose="02020603050405020304" pitchFamily="18" charset="0"/>
              </a:rPr>
              <a:t> rất Việt Nam.// Màu đen không pha bằng thuốc/ mà luyện bằng </a:t>
            </a:r>
            <a:r>
              <a:rPr lang="vi-VN" sz="2800" b="1" i="1" u="sng" kern="100">
                <a:latin typeface="Times New Roman" panose="02020603050405020304" pitchFamily="18" charset="0"/>
                <a:ea typeface="Times New Roman" panose="02020603050405020304" pitchFamily="18" charset="0"/>
                <a:cs typeface="Times New Roman" panose="02020603050405020304" pitchFamily="18" charset="0"/>
              </a:rPr>
              <a:t>bột than</a:t>
            </a:r>
            <a:r>
              <a:rPr lang="vi-VN" sz="2800" b="1" i="1" kern="100">
                <a:latin typeface="Times New Roman" panose="02020603050405020304" pitchFamily="18" charset="0"/>
                <a:ea typeface="Times New Roman" panose="02020603050405020304" pitchFamily="18" charset="0"/>
                <a:cs typeface="Times New Roman" panose="02020603050405020304" pitchFamily="18" charset="0"/>
              </a:rPr>
              <a:t>/ của những </a:t>
            </a:r>
            <a:r>
              <a:rPr lang="vi-VN" sz="2800" b="1" i="1" u="sng" kern="100">
                <a:latin typeface="Times New Roman" panose="02020603050405020304" pitchFamily="18" charset="0"/>
                <a:ea typeface="Times New Roman" panose="02020603050405020304" pitchFamily="18" charset="0"/>
                <a:cs typeface="Times New Roman" panose="02020603050405020304" pitchFamily="18" charset="0"/>
              </a:rPr>
              <a:t>chất liệu</a:t>
            </a:r>
            <a:r>
              <a:rPr lang="vi-VN" sz="2800" b="1" i="1" kern="100">
                <a:latin typeface="Times New Roman" panose="02020603050405020304" pitchFamily="18" charset="0"/>
                <a:ea typeface="Times New Roman" panose="02020603050405020304" pitchFamily="18" charset="0"/>
                <a:cs typeface="Times New Roman" panose="02020603050405020304" pitchFamily="18" charset="0"/>
              </a:rPr>
              <a:t>/ gợi nhắc </a:t>
            </a:r>
            <a:r>
              <a:rPr lang="vi-VN" sz="2800" b="1" i="1" u="sng" kern="100">
                <a:latin typeface="Times New Roman" panose="02020603050405020304" pitchFamily="18" charset="0"/>
                <a:ea typeface="Times New Roman" panose="02020603050405020304" pitchFamily="18" charset="0"/>
                <a:cs typeface="Times New Roman" panose="02020603050405020304" pitchFamily="18" charset="0"/>
              </a:rPr>
              <a:t>thiết tha</a:t>
            </a:r>
            <a:r>
              <a:rPr lang="vi-VN" sz="2800" b="1" i="1" kern="100">
                <a:latin typeface="Times New Roman" panose="02020603050405020304" pitchFamily="18" charset="0"/>
                <a:ea typeface="Times New Roman" panose="02020603050405020304" pitchFamily="18" charset="0"/>
                <a:cs typeface="Times New Roman" panose="02020603050405020304" pitchFamily="18" charset="0"/>
              </a:rPr>
              <a:t> đến </a:t>
            </a:r>
            <a:r>
              <a:rPr lang="vi-VN" sz="2800" b="1" i="1" u="sng" kern="100">
                <a:latin typeface="Times New Roman" panose="02020603050405020304" pitchFamily="18" charset="0"/>
                <a:ea typeface="Times New Roman" panose="02020603050405020304" pitchFamily="18" charset="0"/>
                <a:cs typeface="Times New Roman" panose="02020603050405020304" pitchFamily="18" charset="0"/>
              </a:rPr>
              <a:t>đồng quê</a:t>
            </a:r>
            <a:r>
              <a:rPr lang="vi-VN" sz="2800" b="1" i="1" kern="100">
                <a:latin typeface="Times New Roman" panose="02020603050405020304" pitchFamily="18" charset="0"/>
                <a:ea typeface="Times New Roman" panose="02020603050405020304" pitchFamily="18" charset="0"/>
                <a:cs typeface="Times New Roman" panose="02020603050405020304" pitchFamily="18" charset="0"/>
              </a:rPr>
              <a:t> </a:t>
            </a:r>
            <a:r>
              <a:rPr lang="vi-VN" sz="2800" b="1" i="1" u="sng" kern="100">
                <a:latin typeface="Times New Roman" panose="02020603050405020304" pitchFamily="18" charset="0"/>
                <a:ea typeface="Times New Roman" panose="02020603050405020304" pitchFamily="18" charset="0"/>
                <a:cs typeface="Times New Roman" panose="02020603050405020304" pitchFamily="18" charset="0"/>
              </a:rPr>
              <a:t>đất nước</a:t>
            </a:r>
            <a:r>
              <a:rPr lang="vi-VN" sz="2800" b="1" i="1" kern="100">
                <a:latin typeface="Times New Roman" panose="02020603050405020304" pitchFamily="18" charset="0"/>
                <a:ea typeface="Times New Roman" panose="02020603050405020304" pitchFamily="18" charset="0"/>
                <a:cs typeface="Times New Roman" panose="02020603050405020304" pitchFamily="18" charset="0"/>
              </a:rPr>
              <a:t>:// </a:t>
            </a:r>
            <a:r>
              <a:rPr lang="vi-VN" sz="2800" b="1" i="1" u="sng" kern="100">
                <a:latin typeface="Times New Roman" panose="02020603050405020304" pitchFamily="18" charset="0"/>
                <a:ea typeface="Times New Roman" panose="02020603050405020304" pitchFamily="18" charset="0"/>
                <a:cs typeface="Times New Roman" panose="02020603050405020304" pitchFamily="18" charset="0"/>
              </a:rPr>
              <a:t>chất rơm bếp</a:t>
            </a:r>
            <a:r>
              <a:rPr lang="vi-VN" sz="2800" b="1" i="1" kern="100">
                <a:latin typeface="Times New Roman" panose="02020603050405020304" pitchFamily="18" charset="0"/>
                <a:ea typeface="Times New Roman" panose="02020603050405020304" pitchFamily="18" charset="0"/>
                <a:cs typeface="Times New Roman" panose="02020603050405020304" pitchFamily="18" charset="0"/>
              </a:rPr>
              <a:t>,/ </a:t>
            </a:r>
            <a:r>
              <a:rPr lang="vi-VN" sz="2800" b="1" i="1" u="sng" kern="100">
                <a:latin typeface="Times New Roman" panose="02020603050405020304" pitchFamily="18" charset="0"/>
                <a:ea typeface="Times New Roman" panose="02020603050405020304" pitchFamily="18" charset="0"/>
                <a:cs typeface="Times New Roman" panose="02020603050405020304" pitchFamily="18" charset="0"/>
              </a:rPr>
              <a:t>than của cói chiếu</a:t>
            </a:r>
            <a:r>
              <a:rPr lang="vi-VN" sz="2800" b="1" i="1" kern="100">
                <a:latin typeface="Times New Roman" panose="02020603050405020304" pitchFamily="18" charset="0"/>
                <a:ea typeface="Times New Roman" panose="02020603050405020304" pitchFamily="18" charset="0"/>
                <a:cs typeface="Times New Roman" panose="02020603050405020304" pitchFamily="18" charset="0"/>
              </a:rPr>
              <a:t>/ và </a:t>
            </a:r>
            <a:r>
              <a:rPr lang="vi-VN" sz="2800" b="1" i="1" u="sng" kern="100">
                <a:latin typeface="Times New Roman" panose="02020603050405020304" pitchFamily="18" charset="0"/>
                <a:ea typeface="Times New Roman" panose="02020603050405020304" pitchFamily="18" charset="0"/>
                <a:cs typeface="Times New Roman" panose="02020603050405020304" pitchFamily="18" charset="0"/>
              </a:rPr>
              <a:t>than của lá tre</a:t>
            </a:r>
            <a:r>
              <a:rPr lang="vi-VN" sz="2800" b="1" i="1" kern="100">
                <a:latin typeface="Times New Roman" panose="02020603050405020304" pitchFamily="18" charset="0"/>
                <a:ea typeface="Times New Roman" panose="02020603050405020304" pitchFamily="18" charset="0"/>
                <a:cs typeface="Times New Roman" panose="02020603050405020304" pitchFamily="18" charset="0"/>
              </a:rPr>
              <a:t> mùa thu rụng lá.// Cái </a:t>
            </a:r>
            <a:r>
              <a:rPr lang="vi-VN" sz="2800" b="1" i="1" u="sng" kern="100">
                <a:latin typeface="Times New Roman" panose="02020603050405020304" pitchFamily="18" charset="0"/>
                <a:ea typeface="Times New Roman" panose="02020603050405020304" pitchFamily="18" charset="0"/>
                <a:cs typeface="Times New Roman" panose="02020603050405020304" pitchFamily="18" charset="0"/>
              </a:rPr>
              <a:t>màu trắng điệp</a:t>
            </a:r>
            <a:r>
              <a:rPr lang="vi-VN" sz="2800" b="1" i="1" kern="100">
                <a:latin typeface="Times New Roman" panose="02020603050405020304" pitchFamily="18" charset="0"/>
                <a:ea typeface="Times New Roman" panose="02020603050405020304" pitchFamily="18" charset="0"/>
                <a:cs typeface="Times New Roman" panose="02020603050405020304" pitchFamily="18" charset="0"/>
              </a:rPr>
              <a:t> cũng là một </a:t>
            </a:r>
            <a:r>
              <a:rPr lang="vi-VN" sz="2800" b="1" i="1" u="sng" kern="100">
                <a:latin typeface="Times New Roman" panose="02020603050405020304" pitchFamily="18" charset="0"/>
                <a:ea typeface="Times New Roman" panose="02020603050405020304" pitchFamily="18" charset="0"/>
                <a:cs typeface="Times New Roman" panose="02020603050405020304" pitchFamily="18" charset="0"/>
              </a:rPr>
              <a:t>sự sáng tạo</a:t>
            </a:r>
            <a:r>
              <a:rPr lang="vi-VN" sz="2800" b="1" i="1" kern="100">
                <a:latin typeface="Times New Roman" panose="02020603050405020304" pitchFamily="18" charset="0"/>
                <a:ea typeface="Times New Roman" panose="02020603050405020304" pitchFamily="18" charset="0"/>
                <a:cs typeface="Times New Roman" panose="02020603050405020304" pitchFamily="18" charset="0"/>
              </a:rPr>
              <a:t>/ góp phần vào </a:t>
            </a:r>
            <a:r>
              <a:rPr lang="vi-VN" sz="2800" b="1" i="1" u="sng" kern="100">
                <a:latin typeface="Times New Roman" panose="02020603050405020304" pitchFamily="18" charset="0"/>
                <a:ea typeface="Times New Roman" panose="02020603050405020304" pitchFamily="18" charset="0"/>
                <a:cs typeface="Times New Roman" panose="02020603050405020304" pitchFamily="18" charset="0"/>
              </a:rPr>
              <a:t>kho tàng màu sắc</a:t>
            </a:r>
            <a:r>
              <a:rPr lang="vi-VN" sz="2800" b="1" i="1" kern="100">
                <a:latin typeface="Times New Roman" panose="02020603050405020304" pitchFamily="18" charset="0"/>
                <a:ea typeface="Times New Roman" panose="02020603050405020304" pitchFamily="18" charset="0"/>
                <a:cs typeface="Times New Roman" panose="02020603050405020304" pitchFamily="18" charset="0"/>
              </a:rPr>
              <a:t> của dân tộc/ trong hội hoạ.// Màu trắng ấy/ </a:t>
            </a:r>
            <a:r>
              <a:rPr lang="vi-VN" sz="2800" b="1" i="1" u="sng" kern="100">
                <a:latin typeface="Times New Roman" panose="02020603050405020304" pitchFamily="18" charset="0"/>
                <a:ea typeface="Times New Roman" panose="02020603050405020304" pitchFamily="18" charset="0"/>
                <a:cs typeface="Times New Roman" panose="02020603050405020304" pitchFamily="18" charset="0"/>
              </a:rPr>
              <a:t>càng ngắm càng ưa nhìn</a:t>
            </a:r>
            <a:r>
              <a:rPr lang="vi-VN" sz="2800" b="1" i="1" kern="100">
                <a:latin typeface="Times New Roman" panose="02020603050405020304" pitchFamily="18" charset="0"/>
                <a:ea typeface="Times New Roman" panose="02020603050405020304" pitchFamily="18" charset="0"/>
                <a:cs typeface="Times New Roman" panose="02020603050405020304" pitchFamily="18" charset="0"/>
              </a:rPr>
              <a:t>;/ những hạt cát của điệp trắng/ </a:t>
            </a:r>
            <a:r>
              <a:rPr lang="vi-VN" sz="2800" b="1" i="1" u="sng" kern="100">
                <a:latin typeface="Times New Roman" panose="02020603050405020304" pitchFamily="18" charset="0"/>
                <a:ea typeface="Times New Roman" panose="02020603050405020304" pitchFamily="18" charset="0"/>
                <a:cs typeface="Times New Roman" panose="02020603050405020304" pitchFamily="18" charset="0"/>
              </a:rPr>
              <a:t>nhấp nhánh</a:t>
            </a:r>
            <a:r>
              <a:rPr lang="vi-VN" sz="2800" b="1" i="1" kern="100">
                <a:latin typeface="Times New Roman" panose="02020603050405020304" pitchFamily="18" charset="0"/>
                <a:ea typeface="Times New Roman" panose="02020603050405020304" pitchFamily="18" charset="0"/>
                <a:cs typeface="Times New Roman" panose="02020603050405020304" pitchFamily="18" charset="0"/>
              </a:rPr>
              <a:t> muôn ngàn hạt phấn/ làm tăng thêm </a:t>
            </a:r>
            <a:r>
              <a:rPr lang="vi-VN" sz="2800" b="1" i="1" u="sng" kern="100">
                <a:latin typeface="Times New Roman" panose="02020603050405020304" pitchFamily="18" charset="0"/>
                <a:ea typeface="Times New Roman" panose="02020603050405020304" pitchFamily="18" charset="0"/>
                <a:cs typeface="Times New Roman" panose="02020603050405020304" pitchFamily="18" charset="0"/>
              </a:rPr>
              <a:t>vẻ thâm thuý</a:t>
            </a:r>
            <a:r>
              <a:rPr lang="vi-VN" sz="2800" b="1" i="1" kern="100">
                <a:latin typeface="Times New Roman" panose="02020603050405020304" pitchFamily="18" charset="0"/>
                <a:ea typeface="Times New Roman" panose="02020603050405020304" pitchFamily="18" charset="0"/>
                <a:cs typeface="Times New Roman" panose="02020603050405020304" pitchFamily="18" charset="0"/>
              </a:rPr>
              <a:t> cho khuôn mặt,/ tăng thêm </a:t>
            </a:r>
            <a:r>
              <a:rPr lang="vi-VN" sz="2800" b="1" i="1" u="sng" kern="100">
                <a:latin typeface="Times New Roman" panose="02020603050405020304" pitchFamily="18" charset="0"/>
                <a:ea typeface="Times New Roman" panose="02020603050405020304" pitchFamily="18" charset="0"/>
                <a:cs typeface="Times New Roman" panose="02020603050405020304" pitchFamily="18" charset="0"/>
              </a:rPr>
              <a:t>sống động</a:t>
            </a:r>
            <a:r>
              <a:rPr lang="vi-VN" sz="2800" b="1" i="1" kern="100">
                <a:latin typeface="Times New Roman" panose="02020603050405020304" pitchFamily="18" charset="0"/>
                <a:ea typeface="Times New Roman" panose="02020603050405020304" pitchFamily="18" charset="0"/>
                <a:cs typeface="Times New Roman" panose="02020603050405020304" pitchFamily="18" charset="0"/>
              </a:rPr>
              <a:t> cho </a:t>
            </a:r>
            <a:r>
              <a:rPr lang="vi-VN" sz="2800" b="1" i="1" u="sng" kern="100">
                <a:latin typeface="Times New Roman" panose="02020603050405020304" pitchFamily="18" charset="0"/>
                <a:ea typeface="Times New Roman" panose="02020603050405020304" pitchFamily="18" charset="0"/>
                <a:cs typeface="Times New Roman" panose="02020603050405020304" pitchFamily="18" charset="0"/>
              </a:rPr>
              <a:t>dáng người</a:t>
            </a:r>
            <a:r>
              <a:rPr lang="vi-VN" sz="2800" b="1" i="1" kern="100">
                <a:latin typeface="Times New Roman" panose="02020603050405020304" pitchFamily="18" charset="0"/>
                <a:ea typeface="Times New Roman" panose="02020603050405020304" pitchFamily="18" charset="0"/>
                <a:cs typeface="Times New Roman" panose="02020603050405020304" pitchFamily="18" charset="0"/>
              </a:rPr>
              <a:t> trong tranh.//</a:t>
            </a:r>
            <a:endParaRPr lang="en-US" sz="2800" b="1">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8210137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xmlns="" id="{FCCA735C-FDC0-7CF7-4B1D-E8D0347A1160}"/>
              </a:ext>
            </a:extLst>
          </p:cNvPr>
          <p:cNvGrpSpPr/>
          <p:nvPr/>
        </p:nvGrpSpPr>
        <p:grpSpPr>
          <a:xfrm>
            <a:off x="1356536" y="165627"/>
            <a:ext cx="10110534" cy="3108915"/>
            <a:chOff x="3430196" y="-472059"/>
            <a:chExt cx="5702905" cy="1550664"/>
          </a:xfrm>
        </p:grpSpPr>
        <p:pic>
          <p:nvPicPr>
            <p:cNvPr id="21" name="Picture 20">
              <a:extLst>
                <a:ext uri="{FF2B5EF4-FFF2-40B4-BE49-F238E27FC236}">
                  <a16:creationId xmlns:a16="http://schemas.microsoft.com/office/drawing/2014/main" xmlns="" id="{5EFFD6D4-F0B7-6C16-F793-CCE3C574D7D5}"/>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3430196" y="-472059"/>
              <a:ext cx="5702905" cy="1515649"/>
            </a:xfrm>
            <a:prstGeom prst="rect">
              <a:avLst/>
            </a:prstGeom>
          </p:spPr>
        </p:pic>
        <p:sp>
          <p:nvSpPr>
            <p:cNvPr id="22" name="TextBox 21">
              <a:extLst>
                <a:ext uri="{FF2B5EF4-FFF2-40B4-BE49-F238E27FC236}">
                  <a16:creationId xmlns:a16="http://schemas.microsoft.com/office/drawing/2014/main" xmlns="" id="{DBFC69CA-F894-3776-3C30-DCA7DC83C185}"/>
                </a:ext>
              </a:extLst>
            </p:cNvPr>
            <p:cNvSpPr txBox="1"/>
            <p:nvPr/>
          </p:nvSpPr>
          <p:spPr>
            <a:xfrm>
              <a:off x="4612404" y="370719"/>
              <a:ext cx="3191118" cy="707886"/>
            </a:xfrm>
            <a:prstGeom prst="rect">
              <a:avLst/>
            </a:prstGeom>
            <a:noFill/>
          </p:spPr>
          <p:txBody>
            <a:bodyPr wrap="square" rtlCol="0">
              <a:prstTxWarp prst="textArchUp">
                <a:avLst/>
              </a:prstTxWarp>
              <a:spAutoFit/>
            </a:bodyPr>
            <a:lstStyle/>
            <a:p>
              <a:pPr algn="ctr"/>
              <a:r>
                <a:rPr lang="en-US" sz="7500" b="1" dirty="0">
                  <a:solidFill>
                    <a:srgbClr val="C00000"/>
                  </a:solidFill>
                </a:rPr>
                <a:t>THI ĐUA </a:t>
              </a:r>
            </a:p>
            <a:p>
              <a:pPr algn="ctr"/>
              <a:r>
                <a:rPr lang="en-US" sz="7500" b="1" dirty="0">
                  <a:solidFill>
                    <a:srgbClr val="C00000"/>
                  </a:solidFill>
                </a:rPr>
                <a:t>ĐỌC TRƯỚC LỚP</a:t>
              </a:r>
            </a:p>
          </p:txBody>
        </p:sp>
      </p:grpSp>
    </p:spTree>
    <p:extLst>
      <p:ext uri="{BB962C8B-B14F-4D97-AF65-F5344CB8AC3E}">
        <p14:creationId xmlns:p14="http://schemas.microsoft.com/office/powerpoint/2010/main" val="38858242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7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10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ppt_x"/>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125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ppt_x"/>
                                              </p:val>
                                            </p:tav>
                                            <p:tav tm="100000">
                                              <p:val>
                                                <p:strVal val="#ppt_x"/>
                                              </p:val>
                                            </p:tav>
                                          </p:tavLst>
                                        </p:anim>
                                        <p:anim calcmode="lin" valueType="num">
                                          <p:cBhvr additive="base">
                                            <p:cTn id="20" dur="1000" fill="hold"/>
                                            <p:tgtEl>
                                              <p:spTgt spid="6"/>
                                            </p:tgtEl>
                                            <p:attrNameLst>
                                              <p:attrName>ppt_y</p:attrName>
                                            </p:attrNameLst>
                                          </p:cBhvr>
                                          <p:tavLst>
                                            <p:tav tm="0">
                                              <p:val>
                                                <p:strVal val="1+#ppt_h/2"/>
                                              </p:val>
                                            </p:tav>
                                            <p:tav tm="100000">
                                              <p:val>
                                                <p:strVal val="#ppt_y"/>
                                              </p:val>
                                            </p:tav>
                                          </p:tavLst>
                                        </p:anim>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32" presetClass="emph" presetSubtype="0" repeatCount="indefinite" fill="hold" nodeType="withEffect">
                                      <p:stCondLst>
                                        <p:cond delay="0"/>
                                      </p:stCondLst>
                                      <p:childTnLst>
                                        <p:animRot by="120000">
                                          <p:cBhvr>
                                            <p:cTn id="28" dur="100" fill="hold">
                                              <p:stCondLst>
                                                <p:cond delay="0"/>
                                              </p:stCondLst>
                                            </p:cTn>
                                            <p:tgtEl>
                                              <p:spTgt spid="3"/>
                                            </p:tgtEl>
                                            <p:attrNameLst>
                                              <p:attrName>r</p:attrName>
                                            </p:attrNameLst>
                                          </p:cBhvr>
                                        </p:animRot>
                                        <p:animRot by="-240000">
                                          <p:cBhvr>
                                            <p:cTn id="29" dur="200" fill="hold">
                                              <p:stCondLst>
                                                <p:cond delay="200"/>
                                              </p:stCondLst>
                                            </p:cTn>
                                            <p:tgtEl>
                                              <p:spTgt spid="3"/>
                                            </p:tgtEl>
                                            <p:attrNameLst>
                                              <p:attrName>r</p:attrName>
                                            </p:attrNameLst>
                                          </p:cBhvr>
                                        </p:animRot>
                                        <p:animRot by="240000">
                                          <p:cBhvr>
                                            <p:cTn id="30" dur="200" fill="hold">
                                              <p:stCondLst>
                                                <p:cond delay="400"/>
                                              </p:stCondLst>
                                            </p:cTn>
                                            <p:tgtEl>
                                              <p:spTgt spid="3"/>
                                            </p:tgtEl>
                                            <p:attrNameLst>
                                              <p:attrName>r</p:attrName>
                                            </p:attrNameLst>
                                          </p:cBhvr>
                                        </p:animRot>
                                        <p:animRot by="-240000">
                                          <p:cBhvr>
                                            <p:cTn id="31" dur="200" fill="hold">
                                              <p:stCondLst>
                                                <p:cond delay="600"/>
                                              </p:stCondLst>
                                            </p:cTn>
                                            <p:tgtEl>
                                              <p:spTgt spid="3"/>
                                            </p:tgtEl>
                                            <p:attrNameLst>
                                              <p:attrName>r</p:attrName>
                                            </p:attrNameLst>
                                          </p:cBhvr>
                                        </p:animRot>
                                        <p:animRot by="120000">
                                          <p:cBhvr>
                                            <p:cTn id="32" dur="200" fill="hold">
                                              <p:stCondLst>
                                                <p:cond delay="800"/>
                                              </p:stCondLst>
                                            </p:cTn>
                                            <p:tgtEl>
                                              <p:spTgt spid="3"/>
                                            </p:tgtEl>
                                            <p:attrNameLst>
                                              <p:attrName>r</p:attrName>
                                            </p:attrNameLst>
                                          </p:cBhvr>
                                        </p:animRot>
                                      </p:childTnLst>
                                    </p:cTn>
                                  </p:par>
                                  <p:par>
                                    <p:cTn id="33" presetID="32" presetClass="emph" presetSubtype="0" repeatCount="indefinite" fill="hold" nodeType="withEffect">
                                      <p:stCondLst>
                                        <p:cond delay="0"/>
                                      </p:stCondLst>
                                      <p:childTnLst>
                                        <p:animRot by="120000">
                                          <p:cBhvr>
                                            <p:cTn id="34" dur="100" fill="hold">
                                              <p:stCondLst>
                                                <p:cond delay="0"/>
                                              </p:stCondLst>
                                            </p:cTn>
                                            <p:tgtEl>
                                              <p:spTgt spid="5"/>
                                            </p:tgtEl>
                                            <p:attrNameLst>
                                              <p:attrName>r</p:attrName>
                                            </p:attrNameLst>
                                          </p:cBhvr>
                                        </p:animRot>
                                        <p:animRot by="-240000">
                                          <p:cBhvr>
                                            <p:cTn id="35" dur="200" fill="hold">
                                              <p:stCondLst>
                                                <p:cond delay="200"/>
                                              </p:stCondLst>
                                            </p:cTn>
                                            <p:tgtEl>
                                              <p:spTgt spid="5"/>
                                            </p:tgtEl>
                                            <p:attrNameLst>
                                              <p:attrName>r</p:attrName>
                                            </p:attrNameLst>
                                          </p:cBhvr>
                                        </p:animRot>
                                        <p:animRot by="240000">
                                          <p:cBhvr>
                                            <p:cTn id="36" dur="200" fill="hold">
                                              <p:stCondLst>
                                                <p:cond delay="400"/>
                                              </p:stCondLst>
                                            </p:cTn>
                                            <p:tgtEl>
                                              <p:spTgt spid="5"/>
                                            </p:tgtEl>
                                            <p:attrNameLst>
                                              <p:attrName>r</p:attrName>
                                            </p:attrNameLst>
                                          </p:cBhvr>
                                        </p:animRot>
                                        <p:animRot by="-240000">
                                          <p:cBhvr>
                                            <p:cTn id="37" dur="200" fill="hold">
                                              <p:stCondLst>
                                                <p:cond delay="600"/>
                                              </p:stCondLst>
                                            </p:cTn>
                                            <p:tgtEl>
                                              <p:spTgt spid="5"/>
                                            </p:tgtEl>
                                            <p:attrNameLst>
                                              <p:attrName>r</p:attrName>
                                            </p:attrNameLst>
                                          </p:cBhvr>
                                        </p:animRot>
                                        <p:animRot by="120000">
                                          <p:cBhvr>
                                            <p:cTn id="38" dur="200" fill="hold">
                                              <p:stCondLst>
                                                <p:cond delay="800"/>
                                              </p:stCondLst>
                                            </p:cTn>
                                            <p:tgtEl>
                                              <p:spTgt spid="5"/>
                                            </p:tgtEl>
                                            <p:attrNameLst>
                                              <p:attrName>r</p:attrName>
                                            </p:attrNameLst>
                                          </p:cBhvr>
                                        </p:animRot>
                                      </p:childTnLst>
                                    </p:cTn>
                                  </p:par>
                                  <p:par>
                                    <p:cTn id="39" presetID="32" presetClass="emph" presetSubtype="0" repeatCount="indefinite" fill="hold" nodeType="withEffect">
                                      <p:stCondLst>
                                        <p:cond delay="0"/>
                                      </p:stCondLst>
                                      <p:childTnLst>
                                        <p:animRot by="120000">
                                          <p:cBhvr>
                                            <p:cTn id="40" dur="100" fill="hold">
                                              <p:stCondLst>
                                                <p:cond delay="0"/>
                                              </p:stCondLst>
                                            </p:cTn>
                                            <p:tgtEl>
                                              <p:spTgt spid="4"/>
                                            </p:tgtEl>
                                            <p:attrNameLst>
                                              <p:attrName>r</p:attrName>
                                            </p:attrNameLst>
                                          </p:cBhvr>
                                        </p:animRot>
                                        <p:animRot by="-240000">
                                          <p:cBhvr>
                                            <p:cTn id="41" dur="200" fill="hold">
                                              <p:stCondLst>
                                                <p:cond delay="200"/>
                                              </p:stCondLst>
                                            </p:cTn>
                                            <p:tgtEl>
                                              <p:spTgt spid="4"/>
                                            </p:tgtEl>
                                            <p:attrNameLst>
                                              <p:attrName>r</p:attrName>
                                            </p:attrNameLst>
                                          </p:cBhvr>
                                        </p:animRot>
                                        <p:animRot by="240000">
                                          <p:cBhvr>
                                            <p:cTn id="42" dur="200" fill="hold">
                                              <p:stCondLst>
                                                <p:cond delay="400"/>
                                              </p:stCondLst>
                                            </p:cTn>
                                            <p:tgtEl>
                                              <p:spTgt spid="4"/>
                                            </p:tgtEl>
                                            <p:attrNameLst>
                                              <p:attrName>r</p:attrName>
                                            </p:attrNameLst>
                                          </p:cBhvr>
                                        </p:animRot>
                                        <p:animRot by="-240000">
                                          <p:cBhvr>
                                            <p:cTn id="43" dur="200" fill="hold">
                                              <p:stCondLst>
                                                <p:cond delay="600"/>
                                              </p:stCondLst>
                                            </p:cTn>
                                            <p:tgtEl>
                                              <p:spTgt spid="4"/>
                                            </p:tgtEl>
                                            <p:attrNameLst>
                                              <p:attrName>r</p:attrName>
                                            </p:attrNameLst>
                                          </p:cBhvr>
                                        </p:animRot>
                                        <p:animRot by="120000">
                                          <p:cBhvr>
                                            <p:cTn id="44" dur="200" fill="hold">
                                              <p:stCondLst>
                                                <p:cond delay="800"/>
                                              </p:stCondLst>
                                            </p:cTn>
                                            <p:tgtEl>
                                              <p:spTgt spid="4"/>
                                            </p:tgtEl>
                                            <p:attrNameLst>
                                              <p:attrName>r</p:attrName>
                                            </p:attrNameLst>
                                          </p:cBhvr>
                                        </p:animRot>
                                      </p:childTnLst>
                                    </p:cTn>
                                  </p:par>
                                  <p:par>
                                    <p:cTn id="45" presetID="32" presetClass="emph" presetSubtype="0" repeatCount="indefinite" fill="hold" nodeType="withEffect">
                                      <p:stCondLst>
                                        <p:cond delay="0"/>
                                      </p:stCondLst>
                                      <p:childTnLst>
                                        <p:animRot by="120000">
                                          <p:cBhvr>
                                            <p:cTn id="46" dur="100" fill="hold">
                                              <p:stCondLst>
                                                <p:cond delay="0"/>
                                              </p:stCondLst>
                                            </p:cTn>
                                            <p:tgtEl>
                                              <p:spTgt spid="6"/>
                                            </p:tgtEl>
                                            <p:attrNameLst>
                                              <p:attrName>r</p:attrName>
                                            </p:attrNameLst>
                                          </p:cBhvr>
                                        </p:animRot>
                                        <p:animRot by="-240000">
                                          <p:cBhvr>
                                            <p:cTn id="47" dur="200" fill="hold">
                                              <p:stCondLst>
                                                <p:cond delay="200"/>
                                              </p:stCondLst>
                                            </p:cTn>
                                            <p:tgtEl>
                                              <p:spTgt spid="6"/>
                                            </p:tgtEl>
                                            <p:attrNameLst>
                                              <p:attrName>r</p:attrName>
                                            </p:attrNameLst>
                                          </p:cBhvr>
                                        </p:animRot>
                                        <p:animRot by="240000">
                                          <p:cBhvr>
                                            <p:cTn id="48" dur="200" fill="hold">
                                              <p:stCondLst>
                                                <p:cond delay="400"/>
                                              </p:stCondLst>
                                            </p:cTn>
                                            <p:tgtEl>
                                              <p:spTgt spid="6"/>
                                            </p:tgtEl>
                                            <p:attrNameLst>
                                              <p:attrName>r</p:attrName>
                                            </p:attrNameLst>
                                          </p:cBhvr>
                                        </p:animRot>
                                        <p:animRot by="-240000">
                                          <p:cBhvr>
                                            <p:cTn id="49" dur="200" fill="hold">
                                              <p:stCondLst>
                                                <p:cond delay="600"/>
                                              </p:stCondLst>
                                            </p:cTn>
                                            <p:tgtEl>
                                              <p:spTgt spid="6"/>
                                            </p:tgtEl>
                                            <p:attrNameLst>
                                              <p:attrName>r</p:attrName>
                                            </p:attrNameLst>
                                          </p:cBhvr>
                                        </p:animRot>
                                        <p:animRot by="120000">
                                          <p:cBhvr>
                                            <p:cTn id="50" dur="200" fill="hold">
                                              <p:stCondLst>
                                                <p:cond delay="800"/>
                                              </p:stCondLst>
                                            </p:cTn>
                                            <p:tgtEl>
                                              <p:spTgt spid="6"/>
                                            </p:tgtEl>
                                            <p:attrNameLst>
                                              <p:attrName>r</p:attrName>
                                            </p:attrNameLst>
                                          </p:cBhvr>
                                        </p:animRo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500" fill="hold"/>
                                            <p:tgtEl>
                                              <p:spTgt spid="7"/>
                                            </p:tgtEl>
                                            <p:attrNameLst>
                                              <p:attrName>ppt_w</p:attrName>
                                            </p:attrNameLst>
                                          </p:cBhvr>
                                          <p:tavLst>
                                            <p:tav tm="0">
                                              <p:val>
                                                <p:fltVal val="0"/>
                                              </p:val>
                                            </p:tav>
                                            <p:tav tm="100000">
                                              <p:val>
                                                <p:strVal val="#ppt_w"/>
                                              </p:val>
                                            </p:tav>
                                          </p:tavLst>
                                        </p:anim>
                                        <p:anim calcmode="lin" valueType="num">
                                          <p:cBhvr>
                                            <p:cTn id="55" dur="500" fill="hold"/>
                                            <p:tgtEl>
                                              <p:spTgt spid="7"/>
                                            </p:tgtEl>
                                            <p:attrNameLst>
                                              <p:attrName>ppt_h</p:attrName>
                                            </p:attrNameLst>
                                          </p:cBhvr>
                                          <p:tavLst>
                                            <p:tav tm="0">
                                              <p:val>
                                                <p:fltVal val="0"/>
                                              </p:val>
                                            </p:tav>
                                            <p:tav tm="100000">
                                              <p:val>
                                                <p:strVal val="#ppt_h"/>
                                              </p:val>
                                            </p:tav>
                                          </p:tavLst>
                                        </p:anim>
                                        <p:animEffect transition="in" filter="fade">
                                          <p:cBhvr>
                                            <p:cTn id="5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xmlns="" id="{47DC092B-D278-835D-35DE-1E89C08EFEA7}"/>
              </a:ext>
            </a:extLst>
          </p:cNvPr>
          <p:cNvPicPr>
            <a:picLocks noChangeAspect="1"/>
          </p:cNvPicPr>
          <p:nvPr/>
        </p:nvPicPr>
        <p:blipFill rotWithShape="1">
          <a:blip r:embed="rId2">
            <a:extLst>
              <a:ext uri="{96DAC541-7B7A-43D3-8B79-37D633B846F1}">
                <asvg:svgBlip xmlns:asvg="http://schemas.microsoft.com/office/drawing/2016/SVG/main" xmlns="" r:embed="rId3"/>
              </a:ext>
            </a:extLst>
          </a:blip>
          <a:srcRect t="5125" b="10500"/>
          <a:stretch/>
        </p:blipFill>
        <p:spPr>
          <a:xfrm>
            <a:off x="0" y="0"/>
            <a:ext cx="12192000" cy="6858000"/>
          </a:xfrm>
          <a:prstGeom prst="rect">
            <a:avLst/>
          </a:prstGeom>
        </p:spPr>
      </p:pic>
      <p:pic>
        <p:nvPicPr>
          <p:cNvPr id="12" name="Picture 11">
            <a:extLst>
              <a:ext uri="{FF2B5EF4-FFF2-40B4-BE49-F238E27FC236}">
                <a16:creationId xmlns:a16="http://schemas.microsoft.com/office/drawing/2014/main" xmlns="" id="{F5087690-9CB2-DBC4-2BD1-8CC610C6F4E7}"/>
              </a:ext>
            </a:extLst>
          </p:cNvPr>
          <p:cNvPicPr>
            <a:picLocks noChangeAspect="1"/>
          </p:cNvPicPr>
          <p:nvPr/>
        </p:nvPicPr>
        <p:blipFill>
          <a:blip r:embed="rId4"/>
          <a:stretch>
            <a:fillRect/>
          </a:stretch>
        </p:blipFill>
        <p:spPr>
          <a:xfrm>
            <a:off x="-277792" y="1342663"/>
            <a:ext cx="12571828" cy="5515337"/>
          </a:xfrm>
          <a:prstGeom prst="rect">
            <a:avLst/>
          </a:prstGeom>
        </p:spPr>
      </p:pic>
      <p:sp>
        <p:nvSpPr>
          <p:cNvPr id="7" name="TextBox 6">
            <a:extLst>
              <a:ext uri="{FF2B5EF4-FFF2-40B4-BE49-F238E27FC236}">
                <a16:creationId xmlns:a16="http://schemas.microsoft.com/office/drawing/2014/main" xmlns="" id="{954819FA-F75B-5F0F-3F55-0F1F41AD041E}"/>
              </a:ext>
            </a:extLst>
          </p:cNvPr>
          <p:cNvSpPr txBox="1"/>
          <p:nvPr/>
        </p:nvSpPr>
        <p:spPr>
          <a:xfrm>
            <a:off x="1613976" y="4929478"/>
            <a:ext cx="9520870" cy="1419236"/>
          </a:xfrm>
          <a:prstGeom prst="rect">
            <a:avLst/>
          </a:prstGeom>
          <a:noFill/>
        </p:spPr>
        <p:txBody>
          <a:bodyPr wrap="square" rtlCol="0">
            <a:prstTxWarp prst="textPlain">
              <a:avLst/>
            </a:prstTxWarp>
            <a:spAutoFit/>
          </a:bodyPr>
          <a:lstStyle/>
          <a:p>
            <a:pPr algn="ctr"/>
            <a:r>
              <a:rPr lang="en-US" sz="7500" b="1" dirty="0" err="1">
                <a:solidFill>
                  <a:srgbClr val="C00000"/>
                </a:solidFill>
              </a:rPr>
              <a:t>Chúc</a:t>
            </a:r>
            <a:r>
              <a:rPr lang="en-US" sz="7500" b="1" dirty="0">
                <a:solidFill>
                  <a:srgbClr val="C00000"/>
                </a:solidFill>
              </a:rPr>
              <a:t> </a:t>
            </a:r>
            <a:r>
              <a:rPr lang="en-US" sz="7500" b="1" dirty="0" err="1">
                <a:solidFill>
                  <a:srgbClr val="C00000"/>
                </a:solidFill>
              </a:rPr>
              <a:t>các</a:t>
            </a:r>
            <a:r>
              <a:rPr lang="en-US" sz="7500" b="1" dirty="0">
                <a:solidFill>
                  <a:srgbClr val="C00000"/>
                </a:solidFill>
              </a:rPr>
              <a:t> </a:t>
            </a:r>
            <a:r>
              <a:rPr lang="en-US" sz="7500" b="1" dirty="0" err="1">
                <a:solidFill>
                  <a:srgbClr val="C00000"/>
                </a:solidFill>
              </a:rPr>
              <a:t>em</a:t>
            </a:r>
            <a:r>
              <a:rPr lang="en-US" sz="7500" b="1" dirty="0">
                <a:solidFill>
                  <a:srgbClr val="C00000"/>
                </a:solidFill>
              </a:rPr>
              <a:t> </a:t>
            </a:r>
            <a:r>
              <a:rPr lang="en-US" sz="7500" b="1" dirty="0" err="1">
                <a:solidFill>
                  <a:srgbClr val="C00000"/>
                </a:solidFill>
              </a:rPr>
              <a:t>học</a:t>
            </a:r>
            <a:r>
              <a:rPr lang="en-US" sz="7500" b="1" dirty="0">
                <a:solidFill>
                  <a:srgbClr val="C00000"/>
                </a:solidFill>
              </a:rPr>
              <a:t> </a:t>
            </a:r>
            <a:r>
              <a:rPr lang="en-US" sz="7500" b="1" dirty="0" err="1">
                <a:solidFill>
                  <a:srgbClr val="C00000"/>
                </a:solidFill>
              </a:rPr>
              <a:t>tốt</a:t>
            </a:r>
            <a:r>
              <a:rPr lang="en-US" sz="7500" b="1" dirty="0">
                <a:solidFill>
                  <a:srgbClr val="C00000"/>
                </a:solidFill>
              </a:rPr>
              <a:t>!</a:t>
            </a:r>
          </a:p>
        </p:txBody>
      </p:sp>
    </p:spTree>
    <p:extLst>
      <p:ext uri="{BB962C8B-B14F-4D97-AF65-F5344CB8AC3E}">
        <p14:creationId xmlns:p14="http://schemas.microsoft.com/office/powerpoint/2010/main" val="15840926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Rectangle: Rounded Corners 5">
            <a:extLst>
              <a:ext uri="{FF2B5EF4-FFF2-40B4-BE49-F238E27FC236}">
                <a16:creationId xmlns:a16="http://schemas.microsoft.com/office/drawing/2014/main" xmlns="" id="{50B37482-64B8-CE39-B057-7F295ED0CEBF}"/>
              </a:ext>
            </a:extLst>
          </p:cNvPr>
          <p:cNvSpPr/>
          <p:nvPr/>
        </p:nvSpPr>
        <p:spPr>
          <a:xfrm>
            <a:off x="874795" y="1361679"/>
            <a:ext cx="6062390" cy="2777520"/>
          </a:xfrm>
          <a:prstGeom prst="roundRect">
            <a:avLst>
              <a:gd name="adj" fmla="val 9491"/>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Hộp Văn bản 25">
            <a:extLst>
              <a:ext uri="{FF2B5EF4-FFF2-40B4-BE49-F238E27FC236}">
                <a16:creationId xmlns:a16="http://schemas.microsoft.com/office/drawing/2014/main" xmlns="" id="{95E89167-76BA-9AC4-59F6-14FB89012F39}"/>
              </a:ext>
            </a:extLst>
          </p:cNvPr>
          <p:cNvSpPr txBox="1"/>
          <p:nvPr/>
        </p:nvSpPr>
        <p:spPr>
          <a:xfrm>
            <a:off x="845445" y="1409833"/>
            <a:ext cx="10794619" cy="1754326"/>
          </a:xfrm>
          <a:prstGeom prst="rect">
            <a:avLst/>
          </a:prstGeom>
          <a:noFill/>
        </p:spPr>
        <p:txBody>
          <a:bodyPr wrap="square">
            <a:spAutoFit/>
          </a:bodyPr>
          <a:lstStyle/>
          <a:p>
            <a:pPr lvl="0" algn="ctr">
              <a:defRPr/>
            </a:pPr>
            <a:r>
              <a:rPr lang="en-US" sz="5400">
                <a:solidFill>
                  <a:prstClr val="black"/>
                </a:solidFill>
                <a:latin typeface="Calibri" panose="020F0502020204030204" pitchFamily="34" charset="0"/>
                <a:cs typeface="Calibri" panose="020F0502020204030204" pitchFamily="34" charset="0"/>
              </a:rPr>
              <a:t>Trao đổi với bạn về đề tài của các bức tranh minh hoạ bài đọc.</a:t>
            </a:r>
            <a:endParaRPr kumimoji="0" lang="en-US" sz="5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248598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25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75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fill="hold"/>
                                            <p:tgtEl>
                                              <p:spTgt spid="13"/>
                                            </p:tgtEl>
                                            <p:attrNameLst>
                                              <p:attrName>ppt_x</p:attrName>
                                            </p:attrNameLst>
                                          </p:cBhvr>
                                          <p:tavLst>
                                            <p:tav tm="0">
                                              <p:val>
                                                <p:strVal val="#ppt_x"/>
                                              </p:val>
                                            </p:tav>
                                            <p:tav tm="100000">
                                              <p:val>
                                                <p:strVal val="#ppt_x"/>
                                              </p:val>
                                            </p:tav>
                                          </p:tavLst>
                                        </p:anim>
                                        <p:anim calcmode="lin" valueType="num">
                                          <p:cBhvr additive="base">
                                            <p:cTn id="12" dur="10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10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125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32" presetClass="emph" presetSubtype="0" repeatCount="indefinite" fill="hold" nodeType="withEffect">
                                      <p:stCondLst>
                                        <p:cond delay="0"/>
                                      </p:stCondLst>
                                      <p:childTnLst>
                                        <p:animRot by="120000">
                                          <p:cBhvr>
                                            <p:cTn id="22" dur="100" fill="hold">
                                              <p:stCondLst>
                                                <p:cond delay="0"/>
                                              </p:stCondLst>
                                            </p:cTn>
                                            <p:tgtEl>
                                              <p:spTgt spid="16"/>
                                            </p:tgtEl>
                                            <p:attrNameLst>
                                              <p:attrName>r</p:attrName>
                                            </p:attrNameLst>
                                          </p:cBhvr>
                                        </p:animRot>
                                        <p:animRot by="-240000">
                                          <p:cBhvr>
                                            <p:cTn id="23" dur="200" fill="hold">
                                              <p:stCondLst>
                                                <p:cond delay="200"/>
                                              </p:stCondLst>
                                            </p:cTn>
                                            <p:tgtEl>
                                              <p:spTgt spid="16"/>
                                            </p:tgtEl>
                                            <p:attrNameLst>
                                              <p:attrName>r</p:attrName>
                                            </p:attrNameLst>
                                          </p:cBhvr>
                                        </p:animRot>
                                        <p:animRot by="240000">
                                          <p:cBhvr>
                                            <p:cTn id="24" dur="200" fill="hold">
                                              <p:stCondLst>
                                                <p:cond delay="400"/>
                                              </p:stCondLst>
                                            </p:cTn>
                                            <p:tgtEl>
                                              <p:spTgt spid="16"/>
                                            </p:tgtEl>
                                            <p:attrNameLst>
                                              <p:attrName>r</p:attrName>
                                            </p:attrNameLst>
                                          </p:cBhvr>
                                        </p:animRot>
                                        <p:animRot by="-240000">
                                          <p:cBhvr>
                                            <p:cTn id="25" dur="200" fill="hold">
                                              <p:stCondLst>
                                                <p:cond delay="600"/>
                                              </p:stCondLst>
                                            </p:cTn>
                                            <p:tgtEl>
                                              <p:spTgt spid="16"/>
                                            </p:tgtEl>
                                            <p:attrNameLst>
                                              <p:attrName>r</p:attrName>
                                            </p:attrNameLst>
                                          </p:cBhvr>
                                        </p:animRot>
                                        <p:animRot by="120000">
                                          <p:cBhvr>
                                            <p:cTn id="26" dur="200" fill="hold">
                                              <p:stCondLst>
                                                <p:cond delay="800"/>
                                              </p:stCondLst>
                                            </p:cTn>
                                            <p:tgtEl>
                                              <p:spTgt spid="16"/>
                                            </p:tgtEl>
                                            <p:attrNameLst>
                                              <p:attrName>r</p:attrName>
                                            </p:attrNameLst>
                                          </p:cBhvr>
                                        </p:animRot>
                                      </p:childTnLst>
                                    </p:cTn>
                                  </p:par>
                                  <p:par>
                                    <p:cTn id="27" presetID="32" presetClass="emph" presetSubtype="0" repeatCount="indefinite" fill="hold" nodeType="withEffect">
                                      <p:stCondLst>
                                        <p:cond delay="0"/>
                                      </p:stCondLst>
                                      <p:childTnLst>
                                        <p:animRot by="120000">
                                          <p:cBhvr>
                                            <p:cTn id="28" dur="100" fill="hold">
                                              <p:stCondLst>
                                                <p:cond delay="0"/>
                                              </p:stCondLst>
                                            </p:cTn>
                                            <p:tgtEl>
                                              <p:spTgt spid="15"/>
                                            </p:tgtEl>
                                            <p:attrNameLst>
                                              <p:attrName>r</p:attrName>
                                            </p:attrNameLst>
                                          </p:cBhvr>
                                        </p:animRot>
                                        <p:animRot by="-240000">
                                          <p:cBhvr>
                                            <p:cTn id="29" dur="200" fill="hold">
                                              <p:stCondLst>
                                                <p:cond delay="200"/>
                                              </p:stCondLst>
                                            </p:cTn>
                                            <p:tgtEl>
                                              <p:spTgt spid="15"/>
                                            </p:tgtEl>
                                            <p:attrNameLst>
                                              <p:attrName>r</p:attrName>
                                            </p:attrNameLst>
                                          </p:cBhvr>
                                        </p:animRot>
                                        <p:animRot by="240000">
                                          <p:cBhvr>
                                            <p:cTn id="30" dur="200" fill="hold">
                                              <p:stCondLst>
                                                <p:cond delay="400"/>
                                              </p:stCondLst>
                                            </p:cTn>
                                            <p:tgtEl>
                                              <p:spTgt spid="15"/>
                                            </p:tgtEl>
                                            <p:attrNameLst>
                                              <p:attrName>r</p:attrName>
                                            </p:attrNameLst>
                                          </p:cBhvr>
                                        </p:animRot>
                                        <p:animRot by="-240000">
                                          <p:cBhvr>
                                            <p:cTn id="31" dur="200" fill="hold">
                                              <p:stCondLst>
                                                <p:cond delay="600"/>
                                              </p:stCondLst>
                                            </p:cTn>
                                            <p:tgtEl>
                                              <p:spTgt spid="15"/>
                                            </p:tgtEl>
                                            <p:attrNameLst>
                                              <p:attrName>r</p:attrName>
                                            </p:attrNameLst>
                                          </p:cBhvr>
                                        </p:animRot>
                                        <p:animRot by="120000">
                                          <p:cBhvr>
                                            <p:cTn id="32" dur="200" fill="hold">
                                              <p:stCondLst>
                                                <p:cond delay="800"/>
                                              </p:stCondLst>
                                            </p:cTn>
                                            <p:tgtEl>
                                              <p:spTgt spid="15"/>
                                            </p:tgtEl>
                                            <p:attrNameLst>
                                              <p:attrName>r</p:attrName>
                                            </p:attrNameLst>
                                          </p:cBhvr>
                                        </p:animRot>
                                      </p:childTnLst>
                                    </p:cTn>
                                  </p:par>
                                  <p:par>
                                    <p:cTn id="33" presetID="32" presetClass="emph" presetSubtype="0" repeatCount="indefinite" fill="hold" nodeType="withEffect">
                                      <p:stCondLst>
                                        <p:cond delay="0"/>
                                      </p:stCondLst>
                                      <p:childTnLst>
                                        <p:animRot by="120000">
                                          <p:cBhvr>
                                            <p:cTn id="34" dur="100" fill="hold">
                                              <p:stCondLst>
                                                <p:cond delay="0"/>
                                              </p:stCondLst>
                                            </p:cTn>
                                            <p:tgtEl>
                                              <p:spTgt spid="13"/>
                                            </p:tgtEl>
                                            <p:attrNameLst>
                                              <p:attrName>r</p:attrName>
                                            </p:attrNameLst>
                                          </p:cBhvr>
                                        </p:animRot>
                                        <p:animRot by="-240000">
                                          <p:cBhvr>
                                            <p:cTn id="35" dur="200" fill="hold">
                                              <p:stCondLst>
                                                <p:cond delay="200"/>
                                              </p:stCondLst>
                                            </p:cTn>
                                            <p:tgtEl>
                                              <p:spTgt spid="13"/>
                                            </p:tgtEl>
                                            <p:attrNameLst>
                                              <p:attrName>r</p:attrName>
                                            </p:attrNameLst>
                                          </p:cBhvr>
                                        </p:animRot>
                                        <p:animRot by="240000">
                                          <p:cBhvr>
                                            <p:cTn id="36" dur="200" fill="hold">
                                              <p:stCondLst>
                                                <p:cond delay="400"/>
                                              </p:stCondLst>
                                            </p:cTn>
                                            <p:tgtEl>
                                              <p:spTgt spid="13"/>
                                            </p:tgtEl>
                                            <p:attrNameLst>
                                              <p:attrName>r</p:attrName>
                                            </p:attrNameLst>
                                          </p:cBhvr>
                                        </p:animRot>
                                        <p:animRot by="-240000">
                                          <p:cBhvr>
                                            <p:cTn id="37" dur="200" fill="hold">
                                              <p:stCondLst>
                                                <p:cond delay="600"/>
                                              </p:stCondLst>
                                            </p:cTn>
                                            <p:tgtEl>
                                              <p:spTgt spid="13"/>
                                            </p:tgtEl>
                                            <p:attrNameLst>
                                              <p:attrName>r</p:attrName>
                                            </p:attrNameLst>
                                          </p:cBhvr>
                                        </p:animRot>
                                        <p:animRot by="120000">
                                          <p:cBhvr>
                                            <p:cTn id="38" dur="200" fill="hold">
                                              <p:stCondLst>
                                                <p:cond delay="800"/>
                                              </p:stCondLst>
                                            </p:cTn>
                                            <p:tgtEl>
                                              <p:spTgt spid="13"/>
                                            </p:tgtEl>
                                            <p:attrNameLst>
                                              <p:attrName>r</p:attrName>
                                            </p:attrNameLst>
                                          </p:cBhvr>
                                        </p:animRot>
                                      </p:childTnLst>
                                    </p:cTn>
                                  </p:par>
                                  <p:par>
                                    <p:cTn id="39" presetID="32" presetClass="emph" presetSubtype="0" repeatCount="indefinite" fill="hold" nodeType="withEffect">
                                      <p:stCondLst>
                                        <p:cond delay="0"/>
                                      </p:stCondLst>
                                      <p:childTnLst>
                                        <p:animRot by="120000">
                                          <p:cBhvr>
                                            <p:cTn id="40" dur="100" fill="hold">
                                              <p:stCondLst>
                                                <p:cond delay="0"/>
                                              </p:stCondLst>
                                            </p:cTn>
                                            <p:tgtEl>
                                              <p:spTgt spid="14"/>
                                            </p:tgtEl>
                                            <p:attrNameLst>
                                              <p:attrName>r</p:attrName>
                                            </p:attrNameLst>
                                          </p:cBhvr>
                                        </p:animRot>
                                        <p:animRot by="-240000">
                                          <p:cBhvr>
                                            <p:cTn id="41" dur="200" fill="hold">
                                              <p:stCondLst>
                                                <p:cond delay="200"/>
                                              </p:stCondLst>
                                            </p:cTn>
                                            <p:tgtEl>
                                              <p:spTgt spid="14"/>
                                            </p:tgtEl>
                                            <p:attrNameLst>
                                              <p:attrName>r</p:attrName>
                                            </p:attrNameLst>
                                          </p:cBhvr>
                                        </p:animRot>
                                        <p:animRot by="240000">
                                          <p:cBhvr>
                                            <p:cTn id="42" dur="200" fill="hold">
                                              <p:stCondLst>
                                                <p:cond delay="400"/>
                                              </p:stCondLst>
                                            </p:cTn>
                                            <p:tgtEl>
                                              <p:spTgt spid="14"/>
                                            </p:tgtEl>
                                            <p:attrNameLst>
                                              <p:attrName>r</p:attrName>
                                            </p:attrNameLst>
                                          </p:cBhvr>
                                        </p:animRot>
                                        <p:animRot by="-240000">
                                          <p:cBhvr>
                                            <p:cTn id="43" dur="200" fill="hold">
                                              <p:stCondLst>
                                                <p:cond delay="600"/>
                                              </p:stCondLst>
                                            </p:cTn>
                                            <p:tgtEl>
                                              <p:spTgt spid="14"/>
                                            </p:tgtEl>
                                            <p:attrNameLst>
                                              <p:attrName>r</p:attrName>
                                            </p:attrNameLst>
                                          </p:cBhvr>
                                        </p:animRot>
                                        <p:animRot by="120000">
                                          <p:cBhvr>
                                            <p:cTn id="44" dur="200" fill="hold">
                                              <p:stCondLst>
                                                <p:cond delay="800"/>
                                              </p:stCondLst>
                                            </p:cTn>
                                            <p:tgtEl>
                                              <p:spTgt spid="14"/>
                                            </p:tgtEl>
                                            <p:attrNameLst>
                                              <p:attrName>r</p:attrName>
                                            </p:attrNameLst>
                                          </p:cBhvr>
                                        </p:animRot>
                                      </p:childTnLst>
                                    </p:cTn>
                                  </p:par>
                                </p:childTnLst>
                              </p:cTn>
                            </p:par>
                            <p:par>
                              <p:cTn id="45" fill="hold">
                                <p:stCondLst>
                                  <p:cond delay="2250"/>
                                </p:stCondLst>
                                <p:childTnLst>
                                  <p:par>
                                    <p:cTn id="46" presetID="10" presetClass="entr" presetSubtype="0" fill="hold" grpId="0" nodeType="after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500"/>
                                            <p:tgtEl>
                                              <p:spTgt spid="29"/>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p:cTn id="53" dur="500" fill="hold"/>
                                            <p:tgtEl>
                                              <p:spTgt spid="8"/>
                                            </p:tgtEl>
                                            <p:attrNameLst>
                                              <p:attrName>ppt_w</p:attrName>
                                            </p:attrNameLst>
                                          </p:cBhvr>
                                          <p:tavLst>
                                            <p:tav tm="0">
                                              <p:val>
                                                <p:fltVal val="0"/>
                                              </p:val>
                                            </p:tav>
                                            <p:tav tm="100000">
                                              <p:val>
                                                <p:strVal val="#ppt_w"/>
                                              </p:val>
                                            </p:tav>
                                          </p:tavLst>
                                        </p:anim>
                                        <p:anim calcmode="lin" valueType="num">
                                          <p:cBhvr>
                                            <p:cTn id="54" dur="500" fill="hold"/>
                                            <p:tgtEl>
                                              <p:spTgt spid="8"/>
                                            </p:tgtEl>
                                            <p:attrNameLst>
                                              <p:attrName>ppt_h</p:attrName>
                                            </p:attrNameLst>
                                          </p:cBhvr>
                                          <p:tavLst>
                                            <p:tav tm="0">
                                              <p:val>
                                                <p:fltVal val="0"/>
                                              </p:val>
                                            </p:tav>
                                            <p:tav tm="100000">
                                              <p:val>
                                                <p:strVal val="#ppt_h"/>
                                              </p:val>
                                            </p:tav>
                                          </p:tavLst>
                                        </p:anim>
                                        <p:animEffect transition="in" filter="fade">
                                          <p:cBhvr>
                                            <p:cTn id="5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reeform 3"/>
          <p:cNvSpPr/>
          <p:nvPr/>
        </p:nvSpPr>
        <p:spPr>
          <a:xfrm flipH="1">
            <a:off x="9314328" y="438036"/>
            <a:ext cx="2372496" cy="1716825"/>
          </a:xfrm>
          <a:custGeom>
            <a:avLst/>
            <a:gdLst/>
            <a:ahLst/>
            <a:cxnLst/>
            <a:rect l="l" t="t" r="r" b="b"/>
            <a:pathLst>
              <a:path w="3558744" h="2575237">
                <a:moveTo>
                  <a:pt x="3558744" y="0"/>
                </a:moveTo>
                <a:lnTo>
                  <a:pt x="0" y="0"/>
                </a:lnTo>
                <a:lnTo>
                  <a:pt x="0" y="2575236"/>
                </a:lnTo>
                <a:lnTo>
                  <a:pt x="3558744" y="2575236"/>
                </a:lnTo>
                <a:lnTo>
                  <a:pt x="3558744"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609630"/>
            <a:endParaRPr lang="en-US" sz="1200">
              <a:solidFill>
                <a:prstClr val="black"/>
              </a:solidFill>
              <a:latin typeface="Calibri"/>
            </a:endParaRPr>
          </a:p>
        </p:txBody>
      </p:sp>
      <p:grpSp>
        <p:nvGrpSpPr>
          <p:cNvPr id="5" name="Group 5"/>
          <p:cNvGrpSpPr/>
          <p:nvPr/>
        </p:nvGrpSpPr>
        <p:grpSpPr>
          <a:xfrm>
            <a:off x="7952197" y="5822641"/>
            <a:ext cx="3074406" cy="699119"/>
            <a:chOff x="0" y="0"/>
            <a:chExt cx="812800" cy="184831"/>
          </a:xfrm>
        </p:grpSpPr>
        <p:sp>
          <p:nvSpPr>
            <p:cNvPr id="6" name="Freeform 6"/>
            <p:cNvSpPr/>
            <p:nvPr/>
          </p:nvSpPr>
          <p:spPr>
            <a:xfrm>
              <a:off x="0" y="0"/>
              <a:ext cx="812800" cy="184831"/>
            </a:xfrm>
            <a:custGeom>
              <a:avLst/>
              <a:gdLst/>
              <a:ahLst/>
              <a:cxnLst/>
              <a:rect l="l" t="t" r="r" b="b"/>
              <a:pathLst>
                <a:path w="812800" h="184831">
                  <a:moveTo>
                    <a:pt x="406400" y="0"/>
                  </a:moveTo>
                  <a:cubicBezTo>
                    <a:pt x="181951" y="0"/>
                    <a:pt x="0" y="41376"/>
                    <a:pt x="0" y="92415"/>
                  </a:cubicBezTo>
                  <a:cubicBezTo>
                    <a:pt x="0" y="143455"/>
                    <a:pt x="181951" y="184831"/>
                    <a:pt x="406400" y="184831"/>
                  </a:cubicBezTo>
                  <a:cubicBezTo>
                    <a:pt x="630849" y="184831"/>
                    <a:pt x="812800" y="143455"/>
                    <a:pt x="812800" y="92415"/>
                  </a:cubicBezTo>
                  <a:cubicBezTo>
                    <a:pt x="812800" y="41376"/>
                    <a:pt x="630849" y="0"/>
                    <a:pt x="406400" y="0"/>
                  </a:cubicBezTo>
                  <a:close/>
                </a:path>
              </a:pathLst>
            </a:custGeom>
            <a:solidFill>
              <a:srgbClr val="F4CEA6"/>
            </a:solidFill>
          </p:spPr>
          <p:txBody>
            <a:bodyPr/>
            <a:lstStyle/>
            <a:p>
              <a:pPr defTabSz="609630"/>
              <a:endParaRPr lang="en-US" sz="1200">
                <a:solidFill>
                  <a:prstClr val="black"/>
                </a:solidFill>
                <a:latin typeface="Calibri"/>
              </a:endParaRPr>
            </a:p>
          </p:txBody>
        </p:sp>
        <p:sp>
          <p:nvSpPr>
            <p:cNvPr id="7" name="TextBox 7"/>
            <p:cNvSpPr txBox="1"/>
            <p:nvPr/>
          </p:nvSpPr>
          <p:spPr>
            <a:xfrm>
              <a:off x="76200" y="-11247"/>
              <a:ext cx="660400" cy="178750"/>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8" name="Group 8"/>
          <p:cNvGrpSpPr/>
          <p:nvPr/>
        </p:nvGrpSpPr>
        <p:grpSpPr>
          <a:xfrm>
            <a:off x="11099815" y="5853614"/>
            <a:ext cx="762081" cy="351833"/>
            <a:chOff x="0" y="0"/>
            <a:chExt cx="508002" cy="234531"/>
          </a:xfrm>
        </p:grpSpPr>
        <p:sp>
          <p:nvSpPr>
            <p:cNvPr id="9" name="Freeform 9"/>
            <p:cNvSpPr/>
            <p:nvPr/>
          </p:nvSpPr>
          <p:spPr>
            <a:xfrm>
              <a:off x="0" y="0"/>
              <a:ext cx="508002" cy="234531"/>
            </a:xfrm>
            <a:custGeom>
              <a:avLst/>
              <a:gdLst/>
              <a:ahLst/>
              <a:cxnLst/>
              <a:rect l="l" t="t" r="r" b="b"/>
              <a:pathLst>
                <a:path w="508002" h="234531">
                  <a:moveTo>
                    <a:pt x="254001" y="0"/>
                  </a:moveTo>
                  <a:cubicBezTo>
                    <a:pt x="113720" y="0"/>
                    <a:pt x="0" y="52502"/>
                    <a:pt x="0" y="117265"/>
                  </a:cubicBezTo>
                  <a:cubicBezTo>
                    <a:pt x="0" y="182029"/>
                    <a:pt x="113720" y="234531"/>
                    <a:pt x="254001" y="234531"/>
                  </a:cubicBezTo>
                  <a:cubicBezTo>
                    <a:pt x="394282" y="234531"/>
                    <a:pt x="508002" y="182029"/>
                    <a:pt x="508002" y="117265"/>
                  </a:cubicBezTo>
                  <a:cubicBezTo>
                    <a:pt x="508002" y="52502"/>
                    <a:pt x="394282" y="0"/>
                    <a:pt x="254001" y="0"/>
                  </a:cubicBezTo>
                  <a:close/>
                </a:path>
              </a:pathLst>
            </a:custGeom>
            <a:solidFill>
              <a:srgbClr val="EF6565"/>
            </a:solidFill>
          </p:spPr>
          <p:txBody>
            <a:bodyPr/>
            <a:lstStyle/>
            <a:p>
              <a:pPr defTabSz="609630"/>
              <a:endParaRPr lang="en-US" sz="1200">
                <a:solidFill>
                  <a:prstClr val="black"/>
                </a:solidFill>
                <a:latin typeface="Calibri"/>
              </a:endParaRPr>
            </a:p>
          </p:txBody>
        </p:sp>
        <p:sp>
          <p:nvSpPr>
            <p:cNvPr id="10" name="TextBox 10"/>
            <p:cNvSpPr txBox="1"/>
            <p:nvPr/>
          </p:nvSpPr>
          <p:spPr>
            <a:xfrm>
              <a:off x="47625" y="-6588"/>
              <a:ext cx="412752" cy="219131"/>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11" name="Freeform 11"/>
          <p:cNvSpPr/>
          <p:nvPr/>
        </p:nvSpPr>
        <p:spPr>
          <a:xfrm>
            <a:off x="7291976" y="1024501"/>
            <a:ext cx="4394848" cy="5147699"/>
          </a:xfrm>
          <a:custGeom>
            <a:avLst/>
            <a:gdLst/>
            <a:ahLst/>
            <a:cxnLst/>
            <a:rect l="l" t="t" r="r" b="b"/>
            <a:pathLst>
              <a:path w="6592272" h="7721549">
                <a:moveTo>
                  <a:pt x="0" y="0"/>
                </a:moveTo>
                <a:lnTo>
                  <a:pt x="6592272" y="0"/>
                </a:lnTo>
                <a:lnTo>
                  <a:pt x="6592272" y="7721549"/>
                </a:lnTo>
                <a:lnTo>
                  <a:pt x="0" y="7721549"/>
                </a:lnTo>
                <a:lnTo>
                  <a:pt x="0" y="0"/>
                </a:lnTo>
                <a:close/>
              </a:path>
            </a:pathLst>
          </a:custGeom>
          <a:blipFill>
            <a:blip r:embed="rId4"/>
            <a:stretch>
              <a:fillRect/>
            </a:stretch>
          </a:blipFill>
        </p:spPr>
        <p:txBody>
          <a:bodyPr/>
          <a:lstStyle/>
          <a:p>
            <a:pPr defTabSz="609630"/>
            <a:endParaRPr lang="en-US" sz="1200">
              <a:solidFill>
                <a:prstClr val="black"/>
              </a:solidFill>
              <a:latin typeface="Calibri"/>
            </a:endParaRPr>
          </a:p>
        </p:txBody>
      </p:sp>
      <p:sp>
        <p:nvSpPr>
          <p:cNvPr id="13" name="Freeform 13"/>
          <p:cNvSpPr/>
          <p:nvPr/>
        </p:nvSpPr>
        <p:spPr>
          <a:xfrm rot="-7053324" flipH="1">
            <a:off x="6515473" y="1093537"/>
            <a:ext cx="825521" cy="709948"/>
          </a:xfrm>
          <a:custGeom>
            <a:avLst/>
            <a:gdLst/>
            <a:ahLst/>
            <a:cxnLst/>
            <a:rect l="l" t="t" r="r" b="b"/>
            <a:pathLst>
              <a:path w="1238282" h="1064922">
                <a:moveTo>
                  <a:pt x="1238281" y="0"/>
                </a:moveTo>
                <a:lnTo>
                  <a:pt x="0" y="0"/>
                </a:lnTo>
                <a:lnTo>
                  <a:pt x="0" y="1064922"/>
                </a:lnTo>
                <a:lnTo>
                  <a:pt x="1238281" y="1064922"/>
                </a:lnTo>
                <a:lnTo>
                  <a:pt x="1238281"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defTabSz="609630"/>
            <a:endParaRPr lang="en-US" sz="1200">
              <a:solidFill>
                <a:prstClr val="black"/>
              </a:solidFill>
              <a:latin typeface="Calibri"/>
            </a:endParaRPr>
          </a:p>
        </p:txBody>
      </p:sp>
      <p:grpSp>
        <p:nvGrpSpPr>
          <p:cNvPr id="14" name="Group 14"/>
          <p:cNvGrpSpPr/>
          <p:nvPr/>
        </p:nvGrpSpPr>
        <p:grpSpPr>
          <a:xfrm>
            <a:off x="541597" y="6029530"/>
            <a:ext cx="1387803" cy="525476"/>
            <a:chOff x="0" y="0"/>
            <a:chExt cx="366902" cy="138923"/>
          </a:xfrm>
        </p:grpSpPr>
        <p:sp>
          <p:nvSpPr>
            <p:cNvPr id="15" name="Freeform 15"/>
            <p:cNvSpPr/>
            <p:nvPr/>
          </p:nvSpPr>
          <p:spPr>
            <a:xfrm>
              <a:off x="0" y="0"/>
              <a:ext cx="366902" cy="138923"/>
            </a:xfrm>
            <a:custGeom>
              <a:avLst/>
              <a:gdLst/>
              <a:ahLst/>
              <a:cxnLst/>
              <a:rect l="l" t="t" r="r" b="b"/>
              <a:pathLst>
                <a:path w="366902" h="138923">
                  <a:moveTo>
                    <a:pt x="183451" y="0"/>
                  </a:moveTo>
                  <a:cubicBezTo>
                    <a:pt x="82134" y="0"/>
                    <a:pt x="0" y="31099"/>
                    <a:pt x="0" y="69462"/>
                  </a:cubicBezTo>
                  <a:cubicBezTo>
                    <a:pt x="0" y="107824"/>
                    <a:pt x="82134" y="138923"/>
                    <a:pt x="183451" y="138923"/>
                  </a:cubicBezTo>
                  <a:cubicBezTo>
                    <a:pt x="284768" y="138923"/>
                    <a:pt x="366902" y="107824"/>
                    <a:pt x="366902" y="69462"/>
                  </a:cubicBezTo>
                  <a:cubicBezTo>
                    <a:pt x="366902" y="31099"/>
                    <a:pt x="284768" y="0"/>
                    <a:pt x="183451" y="0"/>
                  </a:cubicBezTo>
                  <a:close/>
                </a:path>
              </a:pathLst>
            </a:custGeom>
            <a:solidFill>
              <a:srgbClr val="F4CEA6"/>
            </a:solidFill>
          </p:spPr>
          <p:txBody>
            <a:bodyPr/>
            <a:lstStyle/>
            <a:p>
              <a:pPr defTabSz="609630"/>
              <a:endParaRPr lang="en-US" sz="1200">
                <a:solidFill>
                  <a:prstClr val="black"/>
                </a:solidFill>
                <a:latin typeface="Calibri"/>
              </a:endParaRPr>
            </a:p>
          </p:txBody>
        </p:sp>
        <p:sp>
          <p:nvSpPr>
            <p:cNvPr id="16" name="TextBox 16"/>
            <p:cNvSpPr txBox="1"/>
            <p:nvPr/>
          </p:nvSpPr>
          <p:spPr>
            <a:xfrm>
              <a:off x="34397" y="-15551"/>
              <a:ext cx="298108" cy="141450"/>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17" name="Freeform 17"/>
          <p:cNvSpPr/>
          <p:nvPr/>
        </p:nvSpPr>
        <p:spPr>
          <a:xfrm>
            <a:off x="559218" y="4555526"/>
            <a:ext cx="1370181" cy="1883374"/>
          </a:xfrm>
          <a:custGeom>
            <a:avLst/>
            <a:gdLst/>
            <a:ahLst/>
            <a:cxnLst/>
            <a:rect l="l" t="t" r="r" b="b"/>
            <a:pathLst>
              <a:path w="2055272" h="2825061">
                <a:moveTo>
                  <a:pt x="0" y="0"/>
                </a:moveTo>
                <a:lnTo>
                  <a:pt x="2055272" y="0"/>
                </a:lnTo>
                <a:lnTo>
                  <a:pt x="2055272" y="2825061"/>
                </a:lnTo>
                <a:lnTo>
                  <a:pt x="0" y="2825061"/>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defTabSz="609630"/>
            <a:endParaRPr lang="en-US" sz="1200">
              <a:solidFill>
                <a:prstClr val="black"/>
              </a:solidFill>
              <a:latin typeface="Calibri"/>
            </a:endParaRPr>
          </a:p>
        </p:txBody>
      </p:sp>
      <p:sp>
        <p:nvSpPr>
          <p:cNvPr id="18" name="Freeform 18"/>
          <p:cNvSpPr/>
          <p:nvPr/>
        </p:nvSpPr>
        <p:spPr>
          <a:xfrm>
            <a:off x="541597" y="603822"/>
            <a:ext cx="1535529" cy="1551039"/>
          </a:xfrm>
          <a:custGeom>
            <a:avLst/>
            <a:gdLst/>
            <a:ahLst/>
            <a:cxnLst/>
            <a:rect l="l" t="t" r="r" b="b"/>
            <a:pathLst>
              <a:path w="2303293" h="2326559">
                <a:moveTo>
                  <a:pt x="0" y="0"/>
                </a:moveTo>
                <a:lnTo>
                  <a:pt x="2303293" y="0"/>
                </a:lnTo>
                <a:lnTo>
                  <a:pt x="2303293" y="2326558"/>
                </a:lnTo>
                <a:lnTo>
                  <a:pt x="0" y="2326558"/>
                </a:lnTo>
                <a:lnTo>
                  <a:pt x="0" y="0"/>
                </a:lnTo>
                <a:close/>
              </a:path>
            </a:pathLst>
          </a:custGeom>
          <a:blipFill>
            <a:blip r:embed="rId9"/>
            <a:stretch>
              <a:fillRect/>
            </a:stretch>
          </a:blipFill>
        </p:spPr>
        <p:txBody>
          <a:bodyPr/>
          <a:lstStyle/>
          <a:p>
            <a:pPr defTabSz="609630"/>
            <a:endParaRPr lang="en-US" sz="1200">
              <a:solidFill>
                <a:prstClr val="black"/>
              </a:solidFill>
              <a:latin typeface="Calibri"/>
            </a:endParaRPr>
          </a:p>
        </p:txBody>
      </p:sp>
      <p:sp>
        <p:nvSpPr>
          <p:cNvPr id="20" name="Rectangle: Rounded Corners 19">
            <a:extLst>
              <a:ext uri="{FF2B5EF4-FFF2-40B4-BE49-F238E27FC236}">
                <a16:creationId xmlns:a16="http://schemas.microsoft.com/office/drawing/2014/main" xmlns="" id="{296A4CB6-A58D-1EB7-7F3F-2777B8AEB8A6}"/>
              </a:ext>
            </a:extLst>
          </p:cNvPr>
          <p:cNvSpPr/>
          <p:nvPr/>
        </p:nvSpPr>
        <p:spPr>
          <a:xfrm>
            <a:off x="559218" y="438036"/>
            <a:ext cx="11073564" cy="6018181"/>
          </a:xfrm>
          <a:prstGeom prst="roundRect">
            <a:avLst/>
          </a:prstGeom>
          <a:solidFill>
            <a:schemeClr val="bg1">
              <a:alpha val="93000"/>
            </a:schemeClr>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xmlns="" id="{C81949A5-ED5C-9551-2DB7-D55070490FC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1601" y="763191"/>
            <a:ext cx="3319225" cy="2059579"/>
          </a:xfrm>
          <a:prstGeom prst="rect">
            <a:avLst/>
          </a:prstGeom>
        </p:spPr>
      </p:pic>
      <p:pic>
        <p:nvPicPr>
          <p:cNvPr id="25" name="Picture 24">
            <a:extLst>
              <a:ext uri="{FF2B5EF4-FFF2-40B4-BE49-F238E27FC236}">
                <a16:creationId xmlns:a16="http://schemas.microsoft.com/office/drawing/2014/main" xmlns="" id="{F94ACCCC-D346-833F-DEEA-879A1DEDD8B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840044" y="622718"/>
            <a:ext cx="2923947" cy="2026296"/>
          </a:xfrm>
          <a:prstGeom prst="rect">
            <a:avLst/>
          </a:prstGeom>
        </p:spPr>
      </p:pic>
      <p:pic>
        <p:nvPicPr>
          <p:cNvPr id="27" name="Picture 26">
            <a:extLst>
              <a:ext uri="{FF2B5EF4-FFF2-40B4-BE49-F238E27FC236}">
                <a16:creationId xmlns:a16="http://schemas.microsoft.com/office/drawing/2014/main" xmlns="" id="{F2E79CB4-A5D6-702A-D090-7A46677BE23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941798" y="2833696"/>
            <a:ext cx="2894245" cy="1969534"/>
          </a:xfrm>
          <a:prstGeom prst="rect">
            <a:avLst/>
          </a:prstGeom>
        </p:spPr>
      </p:pic>
      <p:pic>
        <p:nvPicPr>
          <p:cNvPr id="29" name="Picture 28">
            <a:extLst>
              <a:ext uri="{FF2B5EF4-FFF2-40B4-BE49-F238E27FC236}">
                <a16:creationId xmlns:a16="http://schemas.microsoft.com/office/drawing/2014/main" xmlns="" id="{0F1FF3AF-97BE-1395-CC51-8C2BEBE8E92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993105" y="1919825"/>
            <a:ext cx="3376835" cy="2194942"/>
          </a:xfrm>
          <a:prstGeom prst="rect">
            <a:avLst/>
          </a:prstGeom>
        </p:spPr>
      </p:pic>
      <p:sp>
        <p:nvSpPr>
          <p:cNvPr id="30" name="Hộp Văn bản 25">
            <a:extLst>
              <a:ext uri="{FF2B5EF4-FFF2-40B4-BE49-F238E27FC236}">
                <a16:creationId xmlns:a16="http://schemas.microsoft.com/office/drawing/2014/main" xmlns="" id="{12A9F432-3DC5-60D2-24CB-597F6F083F5A}"/>
              </a:ext>
            </a:extLst>
          </p:cNvPr>
          <p:cNvSpPr txBox="1"/>
          <p:nvPr/>
        </p:nvSpPr>
        <p:spPr>
          <a:xfrm>
            <a:off x="1734619" y="4673540"/>
            <a:ext cx="8821052" cy="1754326"/>
          </a:xfrm>
          <a:prstGeom prst="rect">
            <a:avLst/>
          </a:prstGeom>
          <a:noFill/>
        </p:spPr>
        <p:txBody>
          <a:bodyPr wrap="square">
            <a:spAutoFit/>
          </a:bodyPr>
          <a:lstStyle/>
          <a:p>
            <a:pPr lvl="0" algn="ctr">
              <a:defRPr/>
            </a:pPr>
            <a:r>
              <a:rPr lang="vi-VN" sz="5400" dirty="0">
                <a:solidFill>
                  <a:srgbClr val="FF0000"/>
                </a:solidFill>
                <a:latin typeface="+mj-lt"/>
                <a:cs typeface="Calibri" panose="020F0502020204030204" pitchFamily="34" charset="0"/>
              </a:rPr>
              <a:t>Các bức tranh vẽ lợn, gà trống, chuột, mèo, con người</a:t>
            </a:r>
            <a:endParaRPr kumimoji="0" lang="en-US" sz="5400" b="0" i="0" u="none" strike="noStrike" kern="1200" cap="none" spc="0" normalizeH="0" baseline="0" noProof="0" dirty="0">
              <a:ln>
                <a:noFill/>
              </a:ln>
              <a:solidFill>
                <a:srgbClr val="FF0000"/>
              </a:solidFill>
              <a:effectLst/>
              <a:uLnTx/>
              <a:uFillTx/>
              <a:latin typeface="+mj-lt"/>
              <a:cs typeface="Calibri" panose="020F050202020403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xmlns="" id="{CBAC4AE8-761E-A6E1-43DA-327D55F4E598}"/>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xmlns="" id="{7F0106A9-1A15-BDC3-0D94-EEF0D794F09D}"/>
              </a:ext>
            </a:extLst>
          </p:cNvPr>
          <p:cNvSpPr/>
          <p:nvPr/>
        </p:nvSpPr>
        <p:spPr>
          <a:xfrm flipH="1">
            <a:off x="9314328" y="438036"/>
            <a:ext cx="2372496" cy="1716825"/>
          </a:xfrm>
          <a:custGeom>
            <a:avLst/>
            <a:gdLst/>
            <a:ahLst/>
            <a:cxnLst/>
            <a:rect l="l" t="t" r="r" b="b"/>
            <a:pathLst>
              <a:path w="3558744" h="2575237">
                <a:moveTo>
                  <a:pt x="3558744" y="0"/>
                </a:moveTo>
                <a:lnTo>
                  <a:pt x="0" y="0"/>
                </a:lnTo>
                <a:lnTo>
                  <a:pt x="0" y="2575236"/>
                </a:lnTo>
                <a:lnTo>
                  <a:pt x="3558744" y="2575236"/>
                </a:lnTo>
                <a:lnTo>
                  <a:pt x="3558744"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Group 5">
            <a:extLst>
              <a:ext uri="{FF2B5EF4-FFF2-40B4-BE49-F238E27FC236}">
                <a16:creationId xmlns:a16="http://schemas.microsoft.com/office/drawing/2014/main" xmlns="" id="{B70680B0-349F-1B20-B090-D089AD710919}"/>
              </a:ext>
            </a:extLst>
          </p:cNvPr>
          <p:cNvGrpSpPr/>
          <p:nvPr/>
        </p:nvGrpSpPr>
        <p:grpSpPr>
          <a:xfrm>
            <a:off x="7952197" y="5822641"/>
            <a:ext cx="3074406" cy="699119"/>
            <a:chOff x="0" y="0"/>
            <a:chExt cx="812800" cy="184831"/>
          </a:xfrm>
        </p:grpSpPr>
        <p:sp>
          <p:nvSpPr>
            <p:cNvPr id="6" name="Freeform 6">
              <a:extLst>
                <a:ext uri="{FF2B5EF4-FFF2-40B4-BE49-F238E27FC236}">
                  <a16:creationId xmlns:a16="http://schemas.microsoft.com/office/drawing/2014/main" xmlns="" id="{B8365217-09BD-4A04-20BD-BB1F2B5B4FBF}"/>
                </a:ext>
              </a:extLst>
            </p:cNvPr>
            <p:cNvSpPr/>
            <p:nvPr/>
          </p:nvSpPr>
          <p:spPr>
            <a:xfrm>
              <a:off x="0" y="0"/>
              <a:ext cx="812800" cy="184831"/>
            </a:xfrm>
            <a:custGeom>
              <a:avLst/>
              <a:gdLst/>
              <a:ahLst/>
              <a:cxnLst/>
              <a:rect l="l" t="t" r="r" b="b"/>
              <a:pathLst>
                <a:path w="812800" h="184831">
                  <a:moveTo>
                    <a:pt x="406400" y="0"/>
                  </a:moveTo>
                  <a:cubicBezTo>
                    <a:pt x="181951" y="0"/>
                    <a:pt x="0" y="41376"/>
                    <a:pt x="0" y="92415"/>
                  </a:cubicBezTo>
                  <a:cubicBezTo>
                    <a:pt x="0" y="143455"/>
                    <a:pt x="181951" y="184831"/>
                    <a:pt x="406400" y="184831"/>
                  </a:cubicBezTo>
                  <a:cubicBezTo>
                    <a:pt x="630849" y="184831"/>
                    <a:pt x="812800" y="143455"/>
                    <a:pt x="812800" y="92415"/>
                  </a:cubicBezTo>
                  <a:cubicBezTo>
                    <a:pt x="812800" y="41376"/>
                    <a:pt x="630849" y="0"/>
                    <a:pt x="406400" y="0"/>
                  </a:cubicBezTo>
                  <a:close/>
                </a:path>
              </a:pathLst>
            </a:custGeom>
            <a:solidFill>
              <a:srgbClr val="F4CEA6"/>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a:extLst>
                <a:ext uri="{FF2B5EF4-FFF2-40B4-BE49-F238E27FC236}">
                  <a16:creationId xmlns:a16="http://schemas.microsoft.com/office/drawing/2014/main" xmlns="" id="{00FACF9C-98BA-7C9C-5FFE-39E49F657B26}"/>
                </a:ext>
              </a:extLst>
            </p:cNvPr>
            <p:cNvSpPr txBox="1"/>
            <p:nvPr/>
          </p:nvSpPr>
          <p:spPr>
            <a:xfrm>
              <a:off x="76200" y="-11247"/>
              <a:ext cx="660400" cy="17875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a:extLst>
              <a:ext uri="{FF2B5EF4-FFF2-40B4-BE49-F238E27FC236}">
                <a16:creationId xmlns:a16="http://schemas.microsoft.com/office/drawing/2014/main" xmlns="" id="{24E5C1CB-DC15-388A-52DE-FB1A8C9312F5}"/>
              </a:ext>
            </a:extLst>
          </p:cNvPr>
          <p:cNvGrpSpPr/>
          <p:nvPr/>
        </p:nvGrpSpPr>
        <p:grpSpPr>
          <a:xfrm>
            <a:off x="11099815" y="5853614"/>
            <a:ext cx="762081" cy="351833"/>
            <a:chOff x="0" y="0"/>
            <a:chExt cx="508002" cy="234531"/>
          </a:xfrm>
        </p:grpSpPr>
        <p:sp>
          <p:nvSpPr>
            <p:cNvPr id="9" name="Freeform 9">
              <a:extLst>
                <a:ext uri="{FF2B5EF4-FFF2-40B4-BE49-F238E27FC236}">
                  <a16:creationId xmlns:a16="http://schemas.microsoft.com/office/drawing/2014/main" xmlns="" id="{07F6934E-49C4-5696-B44D-E11C8F628C32}"/>
                </a:ext>
              </a:extLst>
            </p:cNvPr>
            <p:cNvSpPr/>
            <p:nvPr/>
          </p:nvSpPr>
          <p:spPr>
            <a:xfrm>
              <a:off x="0" y="0"/>
              <a:ext cx="508002" cy="234531"/>
            </a:xfrm>
            <a:custGeom>
              <a:avLst/>
              <a:gdLst/>
              <a:ahLst/>
              <a:cxnLst/>
              <a:rect l="l" t="t" r="r" b="b"/>
              <a:pathLst>
                <a:path w="508002" h="234531">
                  <a:moveTo>
                    <a:pt x="254001" y="0"/>
                  </a:moveTo>
                  <a:cubicBezTo>
                    <a:pt x="113720" y="0"/>
                    <a:pt x="0" y="52502"/>
                    <a:pt x="0" y="117265"/>
                  </a:cubicBezTo>
                  <a:cubicBezTo>
                    <a:pt x="0" y="182029"/>
                    <a:pt x="113720" y="234531"/>
                    <a:pt x="254001" y="234531"/>
                  </a:cubicBezTo>
                  <a:cubicBezTo>
                    <a:pt x="394282" y="234531"/>
                    <a:pt x="508002" y="182029"/>
                    <a:pt x="508002" y="117265"/>
                  </a:cubicBezTo>
                  <a:cubicBezTo>
                    <a:pt x="508002" y="52502"/>
                    <a:pt x="394282" y="0"/>
                    <a:pt x="254001" y="0"/>
                  </a:cubicBezTo>
                  <a:close/>
                </a:path>
              </a:pathLst>
            </a:custGeom>
            <a:solidFill>
              <a:srgbClr val="EF6565"/>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0" name="TextBox 10">
              <a:extLst>
                <a:ext uri="{FF2B5EF4-FFF2-40B4-BE49-F238E27FC236}">
                  <a16:creationId xmlns:a16="http://schemas.microsoft.com/office/drawing/2014/main" xmlns="" id="{AA002B04-7DFA-8E4D-A2FA-D37DB8436170}"/>
                </a:ext>
              </a:extLst>
            </p:cNvPr>
            <p:cNvSpPr txBox="1"/>
            <p:nvPr/>
          </p:nvSpPr>
          <p:spPr>
            <a:xfrm>
              <a:off x="47625" y="-6588"/>
              <a:ext cx="412752" cy="219131"/>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 name="Freeform 11">
            <a:extLst>
              <a:ext uri="{FF2B5EF4-FFF2-40B4-BE49-F238E27FC236}">
                <a16:creationId xmlns:a16="http://schemas.microsoft.com/office/drawing/2014/main" xmlns="" id="{3FFB7EAC-D978-85B5-A69A-027123F8CA56}"/>
              </a:ext>
            </a:extLst>
          </p:cNvPr>
          <p:cNvSpPr/>
          <p:nvPr/>
        </p:nvSpPr>
        <p:spPr>
          <a:xfrm>
            <a:off x="7291976" y="1024501"/>
            <a:ext cx="4394848" cy="5147699"/>
          </a:xfrm>
          <a:custGeom>
            <a:avLst/>
            <a:gdLst/>
            <a:ahLst/>
            <a:cxnLst/>
            <a:rect l="l" t="t" r="r" b="b"/>
            <a:pathLst>
              <a:path w="6592272" h="7721549">
                <a:moveTo>
                  <a:pt x="0" y="0"/>
                </a:moveTo>
                <a:lnTo>
                  <a:pt x="6592272" y="0"/>
                </a:lnTo>
                <a:lnTo>
                  <a:pt x="6592272" y="7721549"/>
                </a:lnTo>
                <a:lnTo>
                  <a:pt x="0" y="7721549"/>
                </a:lnTo>
                <a:lnTo>
                  <a:pt x="0" y="0"/>
                </a:lnTo>
                <a:close/>
              </a:path>
            </a:pathLst>
          </a:custGeom>
          <a:blipFill>
            <a:blip r:embed="rId4"/>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a:extLst>
              <a:ext uri="{FF2B5EF4-FFF2-40B4-BE49-F238E27FC236}">
                <a16:creationId xmlns:a16="http://schemas.microsoft.com/office/drawing/2014/main" xmlns="" id="{B852012D-311C-6801-A812-CA4220AEC687}"/>
              </a:ext>
            </a:extLst>
          </p:cNvPr>
          <p:cNvSpPr/>
          <p:nvPr/>
        </p:nvSpPr>
        <p:spPr>
          <a:xfrm rot="-7053324" flipH="1">
            <a:off x="6515473" y="1093537"/>
            <a:ext cx="825521" cy="709948"/>
          </a:xfrm>
          <a:custGeom>
            <a:avLst/>
            <a:gdLst/>
            <a:ahLst/>
            <a:cxnLst/>
            <a:rect l="l" t="t" r="r" b="b"/>
            <a:pathLst>
              <a:path w="1238282" h="1064922">
                <a:moveTo>
                  <a:pt x="1238281" y="0"/>
                </a:moveTo>
                <a:lnTo>
                  <a:pt x="0" y="0"/>
                </a:lnTo>
                <a:lnTo>
                  <a:pt x="0" y="1064922"/>
                </a:lnTo>
                <a:lnTo>
                  <a:pt x="1238281" y="1064922"/>
                </a:lnTo>
                <a:lnTo>
                  <a:pt x="1238281"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nvGrpSpPr>
          <p:cNvPr id="14" name="Group 14">
            <a:extLst>
              <a:ext uri="{FF2B5EF4-FFF2-40B4-BE49-F238E27FC236}">
                <a16:creationId xmlns:a16="http://schemas.microsoft.com/office/drawing/2014/main" xmlns="" id="{9E29EC77-494C-78A8-3132-71D7B1955A63}"/>
              </a:ext>
            </a:extLst>
          </p:cNvPr>
          <p:cNvGrpSpPr/>
          <p:nvPr/>
        </p:nvGrpSpPr>
        <p:grpSpPr>
          <a:xfrm>
            <a:off x="541597" y="6029530"/>
            <a:ext cx="1387803" cy="525476"/>
            <a:chOff x="0" y="0"/>
            <a:chExt cx="366902" cy="138923"/>
          </a:xfrm>
        </p:grpSpPr>
        <p:sp>
          <p:nvSpPr>
            <p:cNvPr id="15" name="Freeform 15">
              <a:extLst>
                <a:ext uri="{FF2B5EF4-FFF2-40B4-BE49-F238E27FC236}">
                  <a16:creationId xmlns:a16="http://schemas.microsoft.com/office/drawing/2014/main" xmlns="" id="{1AE22682-5B48-3972-589A-59034EE73EDF}"/>
                </a:ext>
              </a:extLst>
            </p:cNvPr>
            <p:cNvSpPr/>
            <p:nvPr/>
          </p:nvSpPr>
          <p:spPr>
            <a:xfrm>
              <a:off x="0" y="0"/>
              <a:ext cx="366902" cy="138923"/>
            </a:xfrm>
            <a:custGeom>
              <a:avLst/>
              <a:gdLst/>
              <a:ahLst/>
              <a:cxnLst/>
              <a:rect l="l" t="t" r="r" b="b"/>
              <a:pathLst>
                <a:path w="366902" h="138923">
                  <a:moveTo>
                    <a:pt x="183451" y="0"/>
                  </a:moveTo>
                  <a:cubicBezTo>
                    <a:pt x="82134" y="0"/>
                    <a:pt x="0" y="31099"/>
                    <a:pt x="0" y="69462"/>
                  </a:cubicBezTo>
                  <a:cubicBezTo>
                    <a:pt x="0" y="107824"/>
                    <a:pt x="82134" y="138923"/>
                    <a:pt x="183451" y="138923"/>
                  </a:cubicBezTo>
                  <a:cubicBezTo>
                    <a:pt x="284768" y="138923"/>
                    <a:pt x="366902" y="107824"/>
                    <a:pt x="366902" y="69462"/>
                  </a:cubicBezTo>
                  <a:cubicBezTo>
                    <a:pt x="366902" y="31099"/>
                    <a:pt x="284768" y="0"/>
                    <a:pt x="183451" y="0"/>
                  </a:cubicBezTo>
                  <a:close/>
                </a:path>
              </a:pathLst>
            </a:custGeom>
            <a:solidFill>
              <a:srgbClr val="F4CEA6"/>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6" name="TextBox 16">
              <a:extLst>
                <a:ext uri="{FF2B5EF4-FFF2-40B4-BE49-F238E27FC236}">
                  <a16:creationId xmlns:a16="http://schemas.microsoft.com/office/drawing/2014/main" xmlns="" id="{7AD44FED-BB21-E38E-1A3E-21A2C823B0FA}"/>
                </a:ext>
              </a:extLst>
            </p:cNvPr>
            <p:cNvSpPr txBox="1"/>
            <p:nvPr/>
          </p:nvSpPr>
          <p:spPr>
            <a:xfrm>
              <a:off x="34397" y="-15551"/>
              <a:ext cx="298108" cy="14145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7" name="Freeform 17">
            <a:extLst>
              <a:ext uri="{FF2B5EF4-FFF2-40B4-BE49-F238E27FC236}">
                <a16:creationId xmlns:a16="http://schemas.microsoft.com/office/drawing/2014/main" xmlns="" id="{860E8CB9-D282-0733-E8A8-284DFC3CCE8D}"/>
              </a:ext>
            </a:extLst>
          </p:cNvPr>
          <p:cNvSpPr/>
          <p:nvPr/>
        </p:nvSpPr>
        <p:spPr>
          <a:xfrm>
            <a:off x="559218" y="4555526"/>
            <a:ext cx="1370181" cy="1883374"/>
          </a:xfrm>
          <a:custGeom>
            <a:avLst/>
            <a:gdLst/>
            <a:ahLst/>
            <a:cxnLst/>
            <a:rect l="l" t="t" r="r" b="b"/>
            <a:pathLst>
              <a:path w="2055272" h="2825061">
                <a:moveTo>
                  <a:pt x="0" y="0"/>
                </a:moveTo>
                <a:lnTo>
                  <a:pt x="2055272" y="0"/>
                </a:lnTo>
                <a:lnTo>
                  <a:pt x="2055272" y="2825061"/>
                </a:lnTo>
                <a:lnTo>
                  <a:pt x="0" y="2825061"/>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8">
            <a:extLst>
              <a:ext uri="{FF2B5EF4-FFF2-40B4-BE49-F238E27FC236}">
                <a16:creationId xmlns:a16="http://schemas.microsoft.com/office/drawing/2014/main" xmlns="" id="{D206DC7C-381E-94A5-1062-8D17194ACF70}"/>
              </a:ext>
            </a:extLst>
          </p:cNvPr>
          <p:cNvSpPr/>
          <p:nvPr/>
        </p:nvSpPr>
        <p:spPr>
          <a:xfrm>
            <a:off x="541597" y="603822"/>
            <a:ext cx="1535529" cy="1551039"/>
          </a:xfrm>
          <a:custGeom>
            <a:avLst/>
            <a:gdLst/>
            <a:ahLst/>
            <a:cxnLst/>
            <a:rect l="l" t="t" r="r" b="b"/>
            <a:pathLst>
              <a:path w="2303293" h="2326559">
                <a:moveTo>
                  <a:pt x="0" y="0"/>
                </a:moveTo>
                <a:lnTo>
                  <a:pt x="2303293" y="0"/>
                </a:lnTo>
                <a:lnTo>
                  <a:pt x="2303293" y="2326558"/>
                </a:lnTo>
                <a:lnTo>
                  <a:pt x="0" y="2326558"/>
                </a:lnTo>
                <a:lnTo>
                  <a:pt x="0" y="0"/>
                </a:lnTo>
                <a:close/>
              </a:path>
            </a:pathLst>
          </a:custGeom>
          <a:blipFill>
            <a:blip r:embed="rId9"/>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0" name="Rectangle: Rounded Corners 19">
            <a:extLst>
              <a:ext uri="{FF2B5EF4-FFF2-40B4-BE49-F238E27FC236}">
                <a16:creationId xmlns:a16="http://schemas.microsoft.com/office/drawing/2014/main" xmlns="" id="{7C9A8ECA-FA94-E74E-8DBC-0C3A3D46FF45}"/>
              </a:ext>
            </a:extLst>
          </p:cNvPr>
          <p:cNvSpPr/>
          <p:nvPr/>
        </p:nvSpPr>
        <p:spPr>
          <a:xfrm>
            <a:off x="559218" y="438036"/>
            <a:ext cx="11073564" cy="6018181"/>
          </a:xfrm>
          <a:prstGeom prst="roundRect">
            <a:avLst/>
          </a:prstGeom>
          <a:solidFill>
            <a:schemeClr val="bg1">
              <a:alpha val="93000"/>
            </a:schemeClr>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3" name="Picture 22">
            <a:extLst>
              <a:ext uri="{FF2B5EF4-FFF2-40B4-BE49-F238E27FC236}">
                <a16:creationId xmlns:a16="http://schemas.microsoft.com/office/drawing/2014/main" xmlns="" id="{A9E0A639-3FC5-5BD8-5989-8F856F58BA8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1601" y="763191"/>
            <a:ext cx="3319225" cy="2059579"/>
          </a:xfrm>
          <a:prstGeom prst="rect">
            <a:avLst/>
          </a:prstGeom>
        </p:spPr>
      </p:pic>
      <p:pic>
        <p:nvPicPr>
          <p:cNvPr id="25" name="Picture 24">
            <a:extLst>
              <a:ext uri="{FF2B5EF4-FFF2-40B4-BE49-F238E27FC236}">
                <a16:creationId xmlns:a16="http://schemas.microsoft.com/office/drawing/2014/main" xmlns="" id="{009899AE-FBC3-1CE1-B069-463773B53A2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840044" y="622718"/>
            <a:ext cx="2923947" cy="2026296"/>
          </a:xfrm>
          <a:prstGeom prst="rect">
            <a:avLst/>
          </a:prstGeom>
        </p:spPr>
      </p:pic>
      <p:pic>
        <p:nvPicPr>
          <p:cNvPr id="27" name="Picture 26">
            <a:extLst>
              <a:ext uri="{FF2B5EF4-FFF2-40B4-BE49-F238E27FC236}">
                <a16:creationId xmlns:a16="http://schemas.microsoft.com/office/drawing/2014/main" xmlns="" id="{6CD9CD0F-4F7E-1422-6CFF-B74BB261B97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941798" y="2833696"/>
            <a:ext cx="2894245" cy="1969534"/>
          </a:xfrm>
          <a:prstGeom prst="rect">
            <a:avLst/>
          </a:prstGeom>
        </p:spPr>
      </p:pic>
      <p:pic>
        <p:nvPicPr>
          <p:cNvPr id="29" name="Picture 28">
            <a:extLst>
              <a:ext uri="{FF2B5EF4-FFF2-40B4-BE49-F238E27FC236}">
                <a16:creationId xmlns:a16="http://schemas.microsoft.com/office/drawing/2014/main" xmlns="" id="{77D37603-F639-7514-3CE6-930B7FF46C0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993105" y="1919825"/>
            <a:ext cx="3376835" cy="2194942"/>
          </a:xfrm>
          <a:prstGeom prst="rect">
            <a:avLst/>
          </a:prstGeom>
        </p:spPr>
      </p:pic>
      <p:sp>
        <p:nvSpPr>
          <p:cNvPr id="30" name="Hộp Văn bản 25">
            <a:extLst>
              <a:ext uri="{FF2B5EF4-FFF2-40B4-BE49-F238E27FC236}">
                <a16:creationId xmlns:a16="http://schemas.microsoft.com/office/drawing/2014/main" xmlns="" id="{09EC4776-843F-28CD-2C05-82E462E15E53}"/>
              </a:ext>
            </a:extLst>
          </p:cNvPr>
          <p:cNvSpPr txBox="1"/>
          <p:nvPr/>
        </p:nvSpPr>
        <p:spPr>
          <a:xfrm>
            <a:off x="990326" y="4780516"/>
            <a:ext cx="10696498" cy="1323439"/>
          </a:xfrm>
          <a:prstGeom prst="rect">
            <a:avLst/>
          </a:prstGeom>
          <a:noFill/>
        </p:spPr>
        <p:txBody>
          <a:bodyPr wrap="square">
            <a:spAutoFit/>
          </a:bodyPr>
          <a:lstStyle/>
          <a:p>
            <a:pPr lvl="0" algn="ctr">
              <a:defRPr/>
            </a:pPr>
            <a:r>
              <a:rPr lang="vi-VN" sz="4000" dirty="0">
                <a:solidFill>
                  <a:srgbClr val="FF0000"/>
                </a:solidFill>
                <a:latin typeface="+mj-lt"/>
                <a:cs typeface="Calibri" panose="020F0502020204030204" pitchFamily="34" charset="0"/>
              </a:rPr>
              <a:t>Người chơi nhạc cụ; chuột tổ chức đám cưới; gà mẹ dẫn gà con đi kiếm ăn; lợn ăn cây ráy;…</a:t>
            </a:r>
            <a:endParaRPr kumimoji="0" lang="en-US" sz="4000" b="0" i="0" u="none" strike="noStrike" kern="1200" cap="none" spc="0" normalizeH="0" baseline="0" noProof="0" dirty="0">
              <a:ln>
                <a:noFill/>
              </a:ln>
              <a:solidFill>
                <a:srgbClr val="FF0000"/>
              </a:solidFill>
              <a:effectLst/>
              <a:uLnTx/>
              <a:uFillTx/>
              <a:latin typeface="+mj-lt"/>
              <a:cs typeface="Calibri" panose="020F0502020204030204" pitchFamily="34" charset="0"/>
            </a:endParaRPr>
          </a:p>
        </p:txBody>
      </p:sp>
    </p:spTree>
    <p:extLst>
      <p:ext uri="{BB962C8B-B14F-4D97-AF65-F5344CB8AC3E}">
        <p14:creationId xmlns:p14="http://schemas.microsoft.com/office/powerpoint/2010/main" val="26433073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xmlns="" id="{31A251AC-B595-BE36-6554-A2BFC1CCE5F6}"/>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xmlns="" id="{2880ED44-2885-3EED-6912-C2C17F22D815}"/>
              </a:ext>
            </a:extLst>
          </p:cNvPr>
          <p:cNvSpPr/>
          <p:nvPr/>
        </p:nvSpPr>
        <p:spPr>
          <a:xfrm flipH="1">
            <a:off x="9314328" y="438036"/>
            <a:ext cx="2372496" cy="1716825"/>
          </a:xfrm>
          <a:custGeom>
            <a:avLst/>
            <a:gdLst/>
            <a:ahLst/>
            <a:cxnLst/>
            <a:rect l="l" t="t" r="r" b="b"/>
            <a:pathLst>
              <a:path w="3558744" h="2575237">
                <a:moveTo>
                  <a:pt x="3558744" y="0"/>
                </a:moveTo>
                <a:lnTo>
                  <a:pt x="0" y="0"/>
                </a:lnTo>
                <a:lnTo>
                  <a:pt x="0" y="2575236"/>
                </a:lnTo>
                <a:lnTo>
                  <a:pt x="3558744" y="2575236"/>
                </a:lnTo>
                <a:lnTo>
                  <a:pt x="3558744"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Group 5">
            <a:extLst>
              <a:ext uri="{FF2B5EF4-FFF2-40B4-BE49-F238E27FC236}">
                <a16:creationId xmlns:a16="http://schemas.microsoft.com/office/drawing/2014/main" xmlns="" id="{E2E1F634-B87C-A12B-1918-4B1F659A9FB2}"/>
              </a:ext>
            </a:extLst>
          </p:cNvPr>
          <p:cNvGrpSpPr/>
          <p:nvPr/>
        </p:nvGrpSpPr>
        <p:grpSpPr>
          <a:xfrm>
            <a:off x="7952197" y="5822641"/>
            <a:ext cx="3074406" cy="699119"/>
            <a:chOff x="0" y="0"/>
            <a:chExt cx="812800" cy="184831"/>
          </a:xfrm>
        </p:grpSpPr>
        <p:sp>
          <p:nvSpPr>
            <p:cNvPr id="6" name="Freeform 6">
              <a:extLst>
                <a:ext uri="{FF2B5EF4-FFF2-40B4-BE49-F238E27FC236}">
                  <a16:creationId xmlns:a16="http://schemas.microsoft.com/office/drawing/2014/main" xmlns="" id="{F543081B-9D95-12CB-7EBB-E905D5FE5DB1}"/>
                </a:ext>
              </a:extLst>
            </p:cNvPr>
            <p:cNvSpPr/>
            <p:nvPr/>
          </p:nvSpPr>
          <p:spPr>
            <a:xfrm>
              <a:off x="0" y="0"/>
              <a:ext cx="812800" cy="184831"/>
            </a:xfrm>
            <a:custGeom>
              <a:avLst/>
              <a:gdLst/>
              <a:ahLst/>
              <a:cxnLst/>
              <a:rect l="l" t="t" r="r" b="b"/>
              <a:pathLst>
                <a:path w="812800" h="184831">
                  <a:moveTo>
                    <a:pt x="406400" y="0"/>
                  </a:moveTo>
                  <a:cubicBezTo>
                    <a:pt x="181951" y="0"/>
                    <a:pt x="0" y="41376"/>
                    <a:pt x="0" y="92415"/>
                  </a:cubicBezTo>
                  <a:cubicBezTo>
                    <a:pt x="0" y="143455"/>
                    <a:pt x="181951" y="184831"/>
                    <a:pt x="406400" y="184831"/>
                  </a:cubicBezTo>
                  <a:cubicBezTo>
                    <a:pt x="630849" y="184831"/>
                    <a:pt x="812800" y="143455"/>
                    <a:pt x="812800" y="92415"/>
                  </a:cubicBezTo>
                  <a:cubicBezTo>
                    <a:pt x="812800" y="41376"/>
                    <a:pt x="630849" y="0"/>
                    <a:pt x="406400" y="0"/>
                  </a:cubicBezTo>
                  <a:close/>
                </a:path>
              </a:pathLst>
            </a:custGeom>
            <a:solidFill>
              <a:srgbClr val="F4CEA6"/>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a:extLst>
                <a:ext uri="{FF2B5EF4-FFF2-40B4-BE49-F238E27FC236}">
                  <a16:creationId xmlns:a16="http://schemas.microsoft.com/office/drawing/2014/main" xmlns="" id="{BAD36DC1-5BAF-1463-0379-EF86E1C95807}"/>
                </a:ext>
              </a:extLst>
            </p:cNvPr>
            <p:cNvSpPr txBox="1"/>
            <p:nvPr/>
          </p:nvSpPr>
          <p:spPr>
            <a:xfrm>
              <a:off x="76200" y="-11247"/>
              <a:ext cx="660400" cy="17875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a:extLst>
              <a:ext uri="{FF2B5EF4-FFF2-40B4-BE49-F238E27FC236}">
                <a16:creationId xmlns:a16="http://schemas.microsoft.com/office/drawing/2014/main" xmlns="" id="{586AB880-3193-F987-78CC-E33D84B8A45C}"/>
              </a:ext>
            </a:extLst>
          </p:cNvPr>
          <p:cNvGrpSpPr/>
          <p:nvPr/>
        </p:nvGrpSpPr>
        <p:grpSpPr>
          <a:xfrm>
            <a:off x="11099815" y="5853614"/>
            <a:ext cx="762081" cy="351833"/>
            <a:chOff x="0" y="0"/>
            <a:chExt cx="508002" cy="234531"/>
          </a:xfrm>
        </p:grpSpPr>
        <p:sp>
          <p:nvSpPr>
            <p:cNvPr id="9" name="Freeform 9">
              <a:extLst>
                <a:ext uri="{FF2B5EF4-FFF2-40B4-BE49-F238E27FC236}">
                  <a16:creationId xmlns:a16="http://schemas.microsoft.com/office/drawing/2014/main" xmlns="" id="{5EA0A7E7-C4DD-5A64-388B-AF821DB347F7}"/>
                </a:ext>
              </a:extLst>
            </p:cNvPr>
            <p:cNvSpPr/>
            <p:nvPr/>
          </p:nvSpPr>
          <p:spPr>
            <a:xfrm>
              <a:off x="0" y="0"/>
              <a:ext cx="508002" cy="234531"/>
            </a:xfrm>
            <a:custGeom>
              <a:avLst/>
              <a:gdLst/>
              <a:ahLst/>
              <a:cxnLst/>
              <a:rect l="l" t="t" r="r" b="b"/>
              <a:pathLst>
                <a:path w="508002" h="234531">
                  <a:moveTo>
                    <a:pt x="254001" y="0"/>
                  </a:moveTo>
                  <a:cubicBezTo>
                    <a:pt x="113720" y="0"/>
                    <a:pt x="0" y="52502"/>
                    <a:pt x="0" y="117265"/>
                  </a:cubicBezTo>
                  <a:cubicBezTo>
                    <a:pt x="0" y="182029"/>
                    <a:pt x="113720" y="234531"/>
                    <a:pt x="254001" y="234531"/>
                  </a:cubicBezTo>
                  <a:cubicBezTo>
                    <a:pt x="394282" y="234531"/>
                    <a:pt x="508002" y="182029"/>
                    <a:pt x="508002" y="117265"/>
                  </a:cubicBezTo>
                  <a:cubicBezTo>
                    <a:pt x="508002" y="52502"/>
                    <a:pt x="394282" y="0"/>
                    <a:pt x="254001" y="0"/>
                  </a:cubicBezTo>
                  <a:close/>
                </a:path>
              </a:pathLst>
            </a:custGeom>
            <a:solidFill>
              <a:srgbClr val="EF6565"/>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0" name="TextBox 10">
              <a:extLst>
                <a:ext uri="{FF2B5EF4-FFF2-40B4-BE49-F238E27FC236}">
                  <a16:creationId xmlns:a16="http://schemas.microsoft.com/office/drawing/2014/main" xmlns="" id="{E86D012B-B1CC-744F-1540-4F7623D45DD9}"/>
                </a:ext>
              </a:extLst>
            </p:cNvPr>
            <p:cNvSpPr txBox="1"/>
            <p:nvPr/>
          </p:nvSpPr>
          <p:spPr>
            <a:xfrm>
              <a:off x="47625" y="-6588"/>
              <a:ext cx="412752" cy="219131"/>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 name="Freeform 11">
            <a:extLst>
              <a:ext uri="{FF2B5EF4-FFF2-40B4-BE49-F238E27FC236}">
                <a16:creationId xmlns:a16="http://schemas.microsoft.com/office/drawing/2014/main" xmlns="" id="{DB816201-08D9-ED91-E816-4A469E6636A1}"/>
              </a:ext>
            </a:extLst>
          </p:cNvPr>
          <p:cNvSpPr/>
          <p:nvPr/>
        </p:nvSpPr>
        <p:spPr>
          <a:xfrm>
            <a:off x="7291976" y="1024501"/>
            <a:ext cx="4394848" cy="5147699"/>
          </a:xfrm>
          <a:custGeom>
            <a:avLst/>
            <a:gdLst/>
            <a:ahLst/>
            <a:cxnLst/>
            <a:rect l="l" t="t" r="r" b="b"/>
            <a:pathLst>
              <a:path w="6592272" h="7721549">
                <a:moveTo>
                  <a:pt x="0" y="0"/>
                </a:moveTo>
                <a:lnTo>
                  <a:pt x="6592272" y="0"/>
                </a:lnTo>
                <a:lnTo>
                  <a:pt x="6592272" y="7721549"/>
                </a:lnTo>
                <a:lnTo>
                  <a:pt x="0" y="7721549"/>
                </a:lnTo>
                <a:lnTo>
                  <a:pt x="0" y="0"/>
                </a:lnTo>
                <a:close/>
              </a:path>
            </a:pathLst>
          </a:custGeom>
          <a:blipFill>
            <a:blip r:embed="rId4"/>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a:extLst>
              <a:ext uri="{FF2B5EF4-FFF2-40B4-BE49-F238E27FC236}">
                <a16:creationId xmlns:a16="http://schemas.microsoft.com/office/drawing/2014/main" xmlns="" id="{921435FD-923C-F98D-152B-49AFB1F4BCFA}"/>
              </a:ext>
            </a:extLst>
          </p:cNvPr>
          <p:cNvSpPr/>
          <p:nvPr/>
        </p:nvSpPr>
        <p:spPr>
          <a:xfrm rot="-7053324" flipH="1">
            <a:off x="6515473" y="1093537"/>
            <a:ext cx="825521" cy="709948"/>
          </a:xfrm>
          <a:custGeom>
            <a:avLst/>
            <a:gdLst/>
            <a:ahLst/>
            <a:cxnLst/>
            <a:rect l="l" t="t" r="r" b="b"/>
            <a:pathLst>
              <a:path w="1238282" h="1064922">
                <a:moveTo>
                  <a:pt x="1238281" y="0"/>
                </a:moveTo>
                <a:lnTo>
                  <a:pt x="0" y="0"/>
                </a:lnTo>
                <a:lnTo>
                  <a:pt x="0" y="1064922"/>
                </a:lnTo>
                <a:lnTo>
                  <a:pt x="1238281" y="1064922"/>
                </a:lnTo>
                <a:lnTo>
                  <a:pt x="1238281"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nvGrpSpPr>
          <p:cNvPr id="14" name="Group 14">
            <a:extLst>
              <a:ext uri="{FF2B5EF4-FFF2-40B4-BE49-F238E27FC236}">
                <a16:creationId xmlns:a16="http://schemas.microsoft.com/office/drawing/2014/main" xmlns="" id="{FD68BAD9-8992-5DA7-6097-1648D8161AC7}"/>
              </a:ext>
            </a:extLst>
          </p:cNvPr>
          <p:cNvGrpSpPr/>
          <p:nvPr/>
        </p:nvGrpSpPr>
        <p:grpSpPr>
          <a:xfrm>
            <a:off x="541597" y="6029530"/>
            <a:ext cx="1387803" cy="525476"/>
            <a:chOff x="0" y="0"/>
            <a:chExt cx="366902" cy="138923"/>
          </a:xfrm>
        </p:grpSpPr>
        <p:sp>
          <p:nvSpPr>
            <p:cNvPr id="15" name="Freeform 15">
              <a:extLst>
                <a:ext uri="{FF2B5EF4-FFF2-40B4-BE49-F238E27FC236}">
                  <a16:creationId xmlns:a16="http://schemas.microsoft.com/office/drawing/2014/main" xmlns="" id="{4144A2F4-E50D-0A79-0F97-5172FC121B72}"/>
                </a:ext>
              </a:extLst>
            </p:cNvPr>
            <p:cNvSpPr/>
            <p:nvPr/>
          </p:nvSpPr>
          <p:spPr>
            <a:xfrm>
              <a:off x="0" y="0"/>
              <a:ext cx="366902" cy="138923"/>
            </a:xfrm>
            <a:custGeom>
              <a:avLst/>
              <a:gdLst/>
              <a:ahLst/>
              <a:cxnLst/>
              <a:rect l="l" t="t" r="r" b="b"/>
              <a:pathLst>
                <a:path w="366902" h="138923">
                  <a:moveTo>
                    <a:pt x="183451" y="0"/>
                  </a:moveTo>
                  <a:cubicBezTo>
                    <a:pt x="82134" y="0"/>
                    <a:pt x="0" y="31099"/>
                    <a:pt x="0" y="69462"/>
                  </a:cubicBezTo>
                  <a:cubicBezTo>
                    <a:pt x="0" y="107824"/>
                    <a:pt x="82134" y="138923"/>
                    <a:pt x="183451" y="138923"/>
                  </a:cubicBezTo>
                  <a:cubicBezTo>
                    <a:pt x="284768" y="138923"/>
                    <a:pt x="366902" y="107824"/>
                    <a:pt x="366902" y="69462"/>
                  </a:cubicBezTo>
                  <a:cubicBezTo>
                    <a:pt x="366902" y="31099"/>
                    <a:pt x="284768" y="0"/>
                    <a:pt x="183451" y="0"/>
                  </a:cubicBezTo>
                  <a:close/>
                </a:path>
              </a:pathLst>
            </a:custGeom>
            <a:solidFill>
              <a:srgbClr val="F4CEA6"/>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6" name="TextBox 16">
              <a:extLst>
                <a:ext uri="{FF2B5EF4-FFF2-40B4-BE49-F238E27FC236}">
                  <a16:creationId xmlns:a16="http://schemas.microsoft.com/office/drawing/2014/main" xmlns="" id="{E10CCE81-6478-87CD-BBA4-DC94F44381A4}"/>
                </a:ext>
              </a:extLst>
            </p:cNvPr>
            <p:cNvSpPr txBox="1"/>
            <p:nvPr/>
          </p:nvSpPr>
          <p:spPr>
            <a:xfrm>
              <a:off x="34397" y="-15551"/>
              <a:ext cx="298108" cy="14145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7" name="Freeform 17">
            <a:extLst>
              <a:ext uri="{FF2B5EF4-FFF2-40B4-BE49-F238E27FC236}">
                <a16:creationId xmlns:a16="http://schemas.microsoft.com/office/drawing/2014/main" xmlns="" id="{76971690-FDC0-E50A-F0B9-E2231110410C}"/>
              </a:ext>
            </a:extLst>
          </p:cNvPr>
          <p:cNvSpPr/>
          <p:nvPr/>
        </p:nvSpPr>
        <p:spPr>
          <a:xfrm>
            <a:off x="559218" y="4555526"/>
            <a:ext cx="1370181" cy="1883374"/>
          </a:xfrm>
          <a:custGeom>
            <a:avLst/>
            <a:gdLst/>
            <a:ahLst/>
            <a:cxnLst/>
            <a:rect l="l" t="t" r="r" b="b"/>
            <a:pathLst>
              <a:path w="2055272" h="2825061">
                <a:moveTo>
                  <a:pt x="0" y="0"/>
                </a:moveTo>
                <a:lnTo>
                  <a:pt x="2055272" y="0"/>
                </a:lnTo>
                <a:lnTo>
                  <a:pt x="2055272" y="2825061"/>
                </a:lnTo>
                <a:lnTo>
                  <a:pt x="0" y="2825061"/>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8">
            <a:extLst>
              <a:ext uri="{FF2B5EF4-FFF2-40B4-BE49-F238E27FC236}">
                <a16:creationId xmlns:a16="http://schemas.microsoft.com/office/drawing/2014/main" xmlns="" id="{1E22EBB2-D79F-FB6D-8F24-D026D3ADE718}"/>
              </a:ext>
            </a:extLst>
          </p:cNvPr>
          <p:cNvSpPr/>
          <p:nvPr/>
        </p:nvSpPr>
        <p:spPr>
          <a:xfrm>
            <a:off x="541597" y="603822"/>
            <a:ext cx="1535529" cy="1551039"/>
          </a:xfrm>
          <a:custGeom>
            <a:avLst/>
            <a:gdLst/>
            <a:ahLst/>
            <a:cxnLst/>
            <a:rect l="l" t="t" r="r" b="b"/>
            <a:pathLst>
              <a:path w="2303293" h="2326559">
                <a:moveTo>
                  <a:pt x="0" y="0"/>
                </a:moveTo>
                <a:lnTo>
                  <a:pt x="2303293" y="0"/>
                </a:lnTo>
                <a:lnTo>
                  <a:pt x="2303293" y="2326558"/>
                </a:lnTo>
                <a:lnTo>
                  <a:pt x="0" y="2326558"/>
                </a:lnTo>
                <a:lnTo>
                  <a:pt x="0" y="0"/>
                </a:lnTo>
                <a:close/>
              </a:path>
            </a:pathLst>
          </a:custGeom>
          <a:blipFill>
            <a:blip r:embed="rId9"/>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0" name="Rectangle: Rounded Corners 19">
            <a:extLst>
              <a:ext uri="{FF2B5EF4-FFF2-40B4-BE49-F238E27FC236}">
                <a16:creationId xmlns:a16="http://schemas.microsoft.com/office/drawing/2014/main" xmlns="" id="{85B83E52-5949-16E0-7044-98BDA0158DCE}"/>
              </a:ext>
            </a:extLst>
          </p:cNvPr>
          <p:cNvSpPr/>
          <p:nvPr/>
        </p:nvSpPr>
        <p:spPr>
          <a:xfrm>
            <a:off x="559218" y="438036"/>
            <a:ext cx="11073564" cy="6018181"/>
          </a:xfrm>
          <a:prstGeom prst="roundRect">
            <a:avLst/>
          </a:prstGeom>
          <a:solidFill>
            <a:schemeClr val="bg1">
              <a:alpha val="93000"/>
            </a:schemeClr>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3" name="Picture 22">
            <a:extLst>
              <a:ext uri="{FF2B5EF4-FFF2-40B4-BE49-F238E27FC236}">
                <a16:creationId xmlns:a16="http://schemas.microsoft.com/office/drawing/2014/main" xmlns="" id="{F3CFE50D-51B7-5C9B-7E9E-428C79EF300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1601" y="763191"/>
            <a:ext cx="3319225" cy="2059579"/>
          </a:xfrm>
          <a:prstGeom prst="rect">
            <a:avLst/>
          </a:prstGeom>
        </p:spPr>
      </p:pic>
      <p:pic>
        <p:nvPicPr>
          <p:cNvPr id="25" name="Picture 24">
            <a:extLst>
              <a:ext uri="{FF2B5EF4-FFF2-40B4-BE49-F238E27FC236}">
                <a16:creationId xmlns:a16="http://schemas.microsoft.com/office/drawing/2014/main" xmlns="" id="{5B6234C1-BEE2-B82D-7BB5-4B7FDF86925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85205" y="556520"/>
            <a:ext cx="2923947" cy="2026296"/>
          </a:xfrm>
          <a:prstGeom prst="rect">
            <a:avLst/>
          </a:prstGeom>
        </p:spPr>
      </p:pic>
      <p:pic>
        <p:nvPicPr>
          <p:cNvPr id="27" name="Picture 26">
            <a:extLst>
              <a:ext uri="{FF2B5EF4-FFF2-40B4-BE49-F238E27FC236}">
                <a16:creationId xmlns:a16="http://schemas.microsoft.com/office/drawing/2014/main" xmlns="" id="{740A3A2F-CF99-053E-0CF7-A69849CB755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37119" y="2077484"/>
            <a:ext cx="2894245" cy="1969534"/>
          </a:xfrm>
          <a:prstGeom prst="rect">
            <a:avLst/>
          </a:prstGeom>
        </p:spPr>
      </p:pic>
      <p:pic>
        <p:nvPicPr>
          <p:cNvPr id="29" name="Picture 28">
            <a:extLst>
              <a:ext uri="{FF2B5EF4-FFF2-40B4-BE49-F238E27FC236}">
                <a16:creationId xmlns:a16="http://schemas.microsoft.com/office/drawing/2014/main" xmlns="" id="{8DB4CE90-917E-C54E-25A4-BAB270AD059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09969" y="1808849"/>
            <a:ext cx="3376835" cy="2194942"/>
          </a:xfrm>
          <a:prstGeom prst="rect">
            <a:avLst/>
          </a:prstGeom>
        </p:spPr>
      </p:pic>
      <p:sp>
        <p:nvSpPr>
          <p:cNvPr id="30" name="Hộp Văn bản 25">
            <a:extLst>
              <a:ext uri="{FF2B5EF4-FFF2-40B4-BE49-F238E27FC236}">
                <a16:creationId xmlns:a16="http://schemas.microsoft.com/office/drawing/2014/main" xmlns="" id="{853E0B96-39AF-2BAF-0C2E-C29F5CB25502}"/>
              </a:ext>
            </a:extLst>
          </p:cNvPr>
          <p:cNvSpPr txBox="1"/>
          <p:nvPr/>
        </p:nvSpPr>
        <p:spPr>
          <a:xfrm>
            <a:off x="952055" y="4323032"/>
            <a:ext cx="10696498" cy="1938992"/>
          </a:xfrm>
          <a:prstGeom prst="rect">
            <a:avLst/>
          </a:prstGeom>
          <a:noFill/>
        </p:spPr>
        <p:txBody>
          <a:bodyPr wrap="square">
            <a:spAutoFit/>
          </a:bodyPr>
          <a:lstStyle/>
          <a:p>
            <a:pPr lvl="0" algn="ctr">
              <a:defRPr/>
            </a:pPr>
            <a:r>
              <a:rPr lang="vi-VN" sz="4000" dirty="0">
                <a:solidFill>
                  <a:srgbClr val="FF0000"/>
                </a:solidFill>
                <a:latin typeface="+mj-lt"/>
                <a:cs typeface="Calibri" panose="020F0502020204030204" pitchFamily="34" charset="0"/>
              </a:rPr>
              <a:t>Các bức tranh chỉ gồm bốn màu cơ bản: xanh, đen, vàng, đỏ nhưng vẫn tạo nên những bức tranh hết sức sống động, hài hoà và vô cùng độc đáo</a:t>
            </a:r>
            <a:r>
              <a:rPr lang="vi-VN" sz="4000" dirty="0">
                <a:solidFill>
                  <a:srgbClr val="FF0000"/>
                </a:solidFill>
                <a:latin typeface="Calibri" panose="020F0502020204030204" pitchFamily="34" charset="0"/>
                <a:cs typeface="Calibri" panose="020F0502020204030204" pitchFamily="34" charset="0"/>
              </a:rPr>
              <a:t>.</a:t>
            </a:r>
            <a:endParaRPr kumimoji="0" lang="en-US" sz="40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857546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xmlns="" id="{2DB2AC3A-F880-A52E-D431-CD6EDABBE1C6}"/>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xmlns="" id="{D75DBA14-2A27-FC82-55DA-90788E6E8B29}"/>
              </a:ext>
            </a:extLst>
          </p:cNvPr>
          <p:cNvSpPr/>
          <p:nvPr/>
        </p:nvSpPr>
        <p:spPr>
          <a:xfrm flipH="1">
            <a:off x="9314328" y="438036"/>
            <a:ext cx="2372496" cy="1716825"/>
          </a:xfrm>
          <a:custGeom>
            <a:avLst/>
            <a:gdLst/>
            <a:ahLst/>
            <a:cxnLst/>
            <a:rect l="l" t="t" r="r" b="b"/>
            <a:pathLst>
              <a:path w="3558744" h="2575237">
                <a:moveTo>
                  <a:pt x="3558744" y="0"/>
                </a:moveTo>
                <a:lnTo>
                  <a:pt x="0" y="0"/>
                </a:lnTo>
                <a:lnTo>
                  <a:pt x="0" y="2575236"/>
                </a:lnTo>
                <a:lnTo>
                  <a:pt x="3558744" y="2575236"/>
                </a:lnTo>
                <a:lnTo>
                  <a:pt x="3558744"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Group 5">
            <a:extLst>
              <a:ext uri="{FF2B5EF4-FFF2-40B4-BE49-F238E27FC236}">
                <a16:creationId xmlns:a16="http://schemas.microsoft.com/office/drawing/2014/main" xmlns="" id="{26D58C04-0042-3788-C6E4-57656F75A754}"/>
              </a:ext>
            </a:extLst>
          </p:cNvPr>
          <p:cNvGrpSpPr/>
          <p:nvPr/>
        </p:nvGrpSpPr>
        <p:grpSpPr>
          <a:xfrm>
            <a:off x="7952197" y="5822641"/>
            <a:ext cx="3074406" cy="699119"/>
            <a:chOff x="0" y="0"/>
            <a:chExt cx="812800" cy="184831"/>
          </a:xfrm>
        </p:grpSpPr>
        <p:sp>
          <p:nvSpPr>
            <p:cNvPr id="6" name="Freeform 6">
              <a:extLst>
                <a:ext uri="{FF2B5EF4-FFF2-40B4-BE49-F238E27FC236}">
                  <a16:creationId xmlns:a16="http://schemas.microsoft.com/office/drawing/2014/main" xmlns="" id="{195E87AD-A017-4854-2173-EE32126C7E8D}"/>
                </a:ext>
              </a:extLst>
            </p:cNvPr>
            <p:cNvSpPr/>
            <p:nvPr/>
          </p:nvSpPr>
          <p:spPr>
            <a:xfrm>
              <a:off x="0" y="0"/>
              <a:ext cx="812800" cy="184831"/>
            </a:xfrm>
            <a:custGeom>
              <a:avLst/>
              <a:gdLst/>
              <a:ahLst/>
              <a:cxnLst/>
              <a:rect l="l" t="t" r="r" b="b"/>
              <a:pathLst>
                <a:path w="812800" h="184831">
                  <a:moveTo>
                    <a:pt x="406400" y="0"/>
                  </a:moveTo>
                  <a:cubicBezTo>
                    <a:pt x="181951" y="0"/>
                    <a:pt x="0" y="41376"/>
                    <a:pt x="0" y="92415"/>
                  </a:cubicBezTo>
                  <a:cubicBezTo>
                    <a:pt x="0" y="143455"/>
                    <a:pt x="181951" y="184831"/>
                    <a:pt x="406400" y="184831"/>
                  </a:cubicBezTo>
                  <a:cubicBezTo>
                    <a:pt x="630849" y="184831"/>
                    <a:pt x="812800" y="143455"/>
                    <a:pt x="812800" y="92415"/>
                  </a:cubicBezTo>
                  <a:cubicBezTo>
                    <a:pt x="812800" y="41376"/>
                    <a:pt x="630849" y="0"/>
                    <a:pt x="406400" y="0"/>
                  </a:cubicBezTo>
                  <a:close/>
                </a:path>
              </a:pathLst>
            </a:custGeom>
            <a:solidFill>
              <a:srgbClr val="F4CEA6"/>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a:extLst>
                <a:ext uri="{FF2B5EF4-FFF2-40B4-BE49-F238E27FC236}">
                  <a16:creationId xmlns:a16="http://schemas.microsoft.com/office/drawing/2014/main" xmlns="" id="{857052D4-80CF-6A8F-E052-D2AA8B5E31FC}"/>
                </a:ext>
              </a:extLst>
            </p:cNvPr>
            <p:cNvSpPr txBox="1"/>
            <p:nvPr/>
          </p:nvSpPr>
          <p:spPr>
            <a:xfrm>
              <a:off x="76200" y="-11247"/>
              <a:ext cx="660400" cy="17875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a:extLst>
              <a:ext uri="{FF2B5EF4-FFF2-40B4-BE49-F238E27FC236}">
                <a16:creationId xmlns:a16="http://schemas.microsoft.com/office/drawing/2014/main" xmlns="" id="{33CD0C09-801C-7953-224A-C60545BADAC2}"/>
              </a:ext>
            </a:extLst>
          </p:cNvPr>
          <p:cNvGrpSpPr/>
          <p:nvPr/>
        </p:nvGrpSpPr>
        <p:grpSpPr>
          <a:xfrm>
            <a:off x="11099815" y="5853614"/>
            <a:ext cx="762081" cy="351833"/>
            <a:chOff x="0" y="0"/>
            <a:chExt cx="508002" cy="234531"/>
          </a:xfrm>
        </p:grpSpPr>
        <p:sp>
          <p:nvSpPr>
            <p:cNvPr id="9" name="Freeform 9">
              <a:extLst>
                <a:ext uri="{FF2B5EF4-FFF2-40B4-BE49-F238E27FC236}">
                  <a16:creationId xmlns:a16="http://schemas.microsoft.com/office/drawing/2014/main" xmlns="" id="{A2E08306-8986-7028-9140-18C2CF5F987F}"/>
                </a:ext>
              </a:extLst>
            </p:cNvPr>
            <p:cNvSpPr/>
            <p:nvPr/>
          </p:nvSpPr>
          <p:spPr>
            <a:xfrm>
              <a:off x="0" y="0"/>
              <a:ext cx="508002" cy="234531"/>
            </a:xfrm>
            <a:custGeom>
              <a:avLst/>
              <a:gdLst/>
              <a:ahLst/>
              <a:cxnLst/>
              <a:rect l="l" t="t" r="r" b="b"/>
              <a:pathLst>
                <a:path w="508002" h="234531">
                  <a:moveTo>
                    <a:pt x="254001" y="0"/>
                  </a:moveTo>
                  <a:cubicBezTo>
                    <a:pt x="113720" y="0"/>
                    <a:pt x="0" y="52502"/>
                    <a:pt x="0" y="117265"/>
                  </a:cubicBezTo>
                  <a:cubicBezTo>
                    <a:pt x="0" y="182029"/>
                    <a:pt x="113720" y="234531"/>
                    <a:pt x="254001" y="234531"/>
                  </a:cubicBezTo>
                  <a:cubicBezTo>
                    <a:pt x="394282" y="234531"/>
                    <a:pt x="508002" y="182029"/>
                    <a:pt x="508002" y="117265"/>
                  </a:cubicBezTo>
                  <a:cubicBezTo>
                    <a:pt x="508002" y="52502"/>
                    <a:pt x="394282" y="0"/>
                    <a:pt x="254001" y="0"/>
                  </a:cubicBezTo>
                  <a:close/>
                </a:path>
              </a:pathLst>
            </a:custGeom>
            <a:solidFill>
              <a:srgbClr val="EF6565"/>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0" name="TextBox 10">
              <a:extLst>
                <a:ext uri="{FF2B5EF4-FFF2-40B4-BE49-F238E27FC236}">
                  <a16:creationId xmlns:a16="http://schemas.microsoft.com/office/drawing/2014/main" xmlns="" id="{3E29EE12-159D-3646-8E93-95E4B59FE01F}"/>
                </a:ext>
              </a:extLst>
            </p:cNvPr>
            <p:cNvSpPr txBox="1"/>
            <p:nvPr/>
          </p:nvSpPr>
          <p:spPr>
            <a:xfrm>
              <a:off x="47625" y="-6588"/>
              <a:ext cx="412752" cy="219131"/>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 name="Freeform 11">
            <a:extLst>
              <a:ext uri="{FF2B5EF4-FFF2-40B4-BE49-F238E27FC236}">
                <a16:creationId xmlns:a16="http://schemas.microsoft.com/office/drawing/2014/main" xmlns="" id="{51D834C8-346E-2D51-B7B5-CDAD8EBD9493}"/>
              </a:ext>
            </a:extLst>
          </p:cNvPr>
          <p:cNvSpPr/>
          <p:nvPr/>
        </p:nvSpPr>
        <p:spPr>
          <a:xfrm>
            <a:off x="7291976" y="1024501"/>
            <a:ext cx="4394848" cy="5147699"/>
          </a:xfrm>
          <a:custGeom>
            <a:avLst/>
            <a:gdLst/>
            <a:ahLst/>
            <a:cxnLst/>
            <a:rect l="l" t="t" r="r" b="b"/>
            <a:pathLst>
              <a:path w="6592272" h="7721549">
                <a:moveTo>
                  <a:pt x="0" y="0"/>
                </a:moveTo>
                <a:lnTo>
                  <a:pt x="6592272" y="0"/>
                </a:lnTo>
                <a:lnTo>
                  <a:pt x="6592272" y="7721549"/>
                </a:lnTo>
                <a:lnTo>
                  <a:pt x="0" y="7721549"/>
                </a:lnTo>
                <a:lnTo>
                  <a:pt x="0" y="0"/>
                </a:lnTo>
                <a:close/>
              </a:path>
            </a:pathLst>
          </a:custGeom>
          <a:blipFill>
            <a:blip r:embed="rId4"/>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a:extLst>
              <a:ext uri="{FF2B5EF4-FFF2-40B4-BE49-F238E27FC236}">
                <a16:creationId xmlns:a16="http://schemas.microsoft.com/office/drawing/2014/main" xmlns="" id="{585C5B79-1524-AE3B-0F3F-93C664A42002}"/>
              </a:ext>
            </a:extLst>
          </p:cNvPr>
          <p:cNvSpPr/>
          <p:nvPr/>
        </p:nvSpPr>
        <p:spPr>
          <a:xfrm rot="-7053324" flipH="1">
            <a:off x="6515473" y="1093537"/>
            <a:ext cx="825521" cy="709948"/>
          </a:xfrm>
          <a:custGeom>
            <a:avLst/>
            <a:gdLst/>
            <a:ahLst/>
            <a:cxnLst/>
            <a:rect l="l" t="t" r="r" b="b"/>
            <a:pathLst>
              <a:path w="1238282" h="1064922">
                <a:moveTo>
                  <a:pt x="1238281" y="0"/>
                </a:moveTo>
                <a:lnTo>
                  <a:pt x="0" y="0"/>
                </a:lnTo>
                <a:lnTo>
                  <a:pt x="0" y="1064922"/>
                </a:lnTo>
                <a:lnTo>
                  <a:pt x="1238281" y="1064922"/>
                </a:lnTo>
                <a:lnTo>
                  <a:pt x="1238281"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nvGrpSpPr>
          <p:cNvPr id="14" name="Group 14">
            <a:extLst>
              <a:ext uri="{FF2B5EF4-FFF2-40B4-BE49-F238E27FC236}">
                <a16:creationId xmlns:a16="http://schemas.microsoft.com/office/drawing/2014/main" xmlns="" id="{14257A57-99E6-26D4-615E-16CF7FEEFC78}"/>
              </a:ext>
            </a:extLst>
          </p:cNvPr>
          <p:cNvGrpSpPr/>
          <p:nvPr/>
        </p:nvGrpSpPr>
        <p:grpSpPr>
          <a:xfrm>
            <a:off x="541597" y="6029530"/>
            <a:ext cx="1387803" cy="525476"/>
            <a:chOff x="0" y="0"/>
            <a:chExt cx="366902" cy="138923"/>
          </a:xfrm>
        </p:grpSpPr>
        <p:sp>
          <p:nvSpPr>
            <p:cNvPr id="15" name="Freeform 15">
              <a:extLst>
                <a:ext uri="{FF2B5EF4-FFF2-40B4-BE49-F238E27FC236}">
                  <a16:creationId xmlns:a16="http://schemas.microsoft.com/office/drawing/2014/main" xmlns="" id="{FBE0C45B-14BF-E716-23AA-43230D184206}"/>
                </a:ext>
              </a:extLst>
            </p:cNvPr>
            <p:cNvSpPr/>
            <p:nvPr/>
          </p:nvSpPr>
          <p:spPr>
            <a:xfrm>
              <a:off x="0" y="0"/>
              <a:ext cx="366902" cy="138923"/>
            </a:xfrm>
            <a:custGeom>
              <a:avLst/>
              <a:gdLst/>
              <a:ahLst/>
              <a:cxnLst/>
              <a:rect l="l" t="t" r="r" b="b"/>
              <a:pathLst>
                <a:path w="366902" h="138923">
                  <a:moveTo>
                    <a:pt x="183451" y="0"/>
                  </a:moveTo>
                  <a:cubicBezTo>
                    <a:pt x="82134" y="0"/>
                    <a:pt x="0" y="31099"/>
                    <a:pt x="0" y="69462"/>
                  </a:cubicBezTo>
                  <a:cubicBezTo>
                    <a:pt x="0" y="107824"/>
                    <a:pt x="82134" y="138923"/>
                    <a:pt x="183451" y="138923"/>
                  </a:cubicBezTo>
                  <a:cubicBezTo>
                    <a:pt x="284768" y="138923"/>
                    <a:pt x="366902" y="107824"/>
                    <a:pt x="366902" y="69462"/>
                  </a:cubicBezTo>
                  <a:cubicBezTo>
                    <a:pt x="366902" y="31099"/>
                    <a:pt x="284768" y="0"/>
                    <a:pt x="183451" y="0"/>
                  </a:cubicBezTo>
                  <a:close/>
                </a:path>
              </a:pathLst>
            </a:custGeom>
            <a:solidFill>
              <a:srgbClr val="F4CEA6"/>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6" name="TextBox 16">
              <a:extLst>
                <a:ext uri="{FF2B5EF4-FFF2-40B4-BE49-F238E27FC236}">
                  <a16:creationId xmlns:a16="http://schemas.microsoft.com/office/drawing/2014/main" xmlns="" id="{1B2EBF93-403D-D4B2-4314-AF2B873C4A14}"/>
                </a:ext>
              </a:extLst>
            </p:cNvPr>
            <p:cNvSpPr txBox="1"/>
            <p:nvPr/>
          </p:nvSpPr>
          <p:spPr>
            <a:xfrm>
              <a:off x="34397" y="-15551"/>
              <a:ext cx="298108" cy="14145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7" name="Freeform 17">
            <a:extLst>
              <a:ext uri="{FF2B5EF4-FFF2-40B4-BE49-F238E27FC236}">
                <a16:creationId xmlns:a16="http://schemas.microsoft.com/office/drawing/2014/main" xmlns="" id="{00EEDA8D-D144-30F2-E578-708EEF133C1C}"/>
              </a:ext>
            </a:extLst>
          </p:cNvPr>
          <p:cNvSpPr/>
          <p:nvPr/>
        </p:nvSpPr>
        <p:spPr>
          <a:xfrm>
            <a:off x="559218" y="4555526"/>
            <a:ext cx="1370181" cy="1883374"/>
          </a:xfrm>
          <a:custGeom>
            <a:avLst/>
            <a:gdLst/>
            <a:ahLst/>
            <a:cxnLst/>
            <a:rect l="l" t="t" r="r" b="b"/>
            <a:pathLst>
              <a:path w="2055272" h="2825061">
                <a:moveTo>
                  <a:pt x="0" y="0"/>
                </a:moveTo>
                <a:lnTo>
                  <a:pt x="2055272" y="0"/>
                </a:lnTo>
                <a:lnTo>
                  <a:pt x="2055272" y="2825061"/>
                </a:lnTo>
                <a:lnTo>
                  <a:pt x="0" y="2825061"/>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8">
            <a:extLst>
              <a:ext uri="{FF2B5EF4-FFF2-40B4-BE49-F238E27FC236}">
                <a16:creationId xmlns:a16="http://schemas.microsoft.com/office/drawing/2014/main" xmlns="" id="{EB1D0063-1052-2D84-6279-78A9FB168126}"/>
              </a:ext>
            </a:extLst>
          </p:cNvPr>
          <p:cNvSpPr/>
          <p:nvPr/>
        </p:nvSpPr>
        <p:spPr>
          <a:xfrm>
            <a:off x="541597" y="603822"/>
            <a:ext cx="1535529" cy="1551039"/>
          </a:xfrm>
          <a:custGeom>
            <a:avLst/>
            <a:gdLst/>
            <a:ahLst/>
            <a:cxnLst/>
            <a:rect l="l" t="t" r="r" b="b"/>
            <a:pathLst>
              <a:path w="2303293" h="2326559">
                <a:moveTo>
                  <a:pt x="0" y="0"/>
                </a:moveTo>
                <a:lnTo>
                  <a:pt x="2303293" y="0"/>
                </a:lnTo>
                <a:lnTo>
                  <a:pt x="2303293" y="2326558"/>
                </a:lnTo>
                <a:lnTo>
                  <a:pt x="0" y="2326558"/>
                </a:lnTo>
                <a:lnTo>
                  <a:pt x="0" y="0"/>
                </a:lnTo>
                <a:close/>
              </a:path>
            </a:pathLst>
          </a:custGeom>
          <a:blipFill>
            <a:blip r:embed="rId9"/>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0" name="Rectangle: Rounded Corners 19">
            <a:extLst>
              <a:ext uri="{FF2B5EF4-FFF2-40B4-BE49-F238E27FC236}">
                <a16:creationId xmlns:a16="http://schemas.microsoft.com/office/drawing/2014/main" xmlns="" id="{523B756E-8BA3-0390-5FF2-2E1B85A124CC}"/>
              </a:ext>
            </a:extLst>
          </p:cNvPr>
          <p:cNvSpPr/>
          <p:nvPr/>
        </p:nvSpPr>
        <p:spPr>
          <a:xfrm>
            <a:off x="559218" y="438036"/>
            <a:ext cx="11073564" cy="6018181"/>
          </a:xfrm>
          <a:prstGeom prst="roundRect">
            <a:avLst/>
          </a:prstGeom>
          <a:solidFill>
            <a:schemeClr val="bg1">
              <a:alpha val="93000"/>
            </a:schemeClr>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3" name="Picture 22">
            <a:extLst>
              <a:ext uri="{FF2B5EF4-FFF2-40B4-BE49-F238E27FC236}">
                <a16:creationId xmlns:a16="http://schemas.microsoft.com/office/drawing/2014/main" xmlns="" id="{766052E4-9335-DED7-842E-AA5C076735D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1601" y="763191"/>
            <a:ext cx="3319225" cy="2059579"/>
          </a:xfrm>
          <a:prstGeom prst="rect">
            <a:avLst/>
          </a:prstGeom>
        </p:spPr>
      </p:pic>
      <p:pic>
        <p:nvPicPr>
          <p:cNvPr id="25" name="Picture 24">
            <a:extLst>
              <a:ext uri="{FF2B5EF4-FFF2-40B4-BE49-F238E27FC236}">
                <a16:creationId xmlns:a16="http://schemas.microsoft.com/office/drawing/2014/main" xmlns="" id="{FD4DB6C8-7D08-8F2A-8EE3-8464A784A89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85205" y="556520"/>
            <a:ext cx="2923947" cy="2026296"/>
          </a:xfrm>
          <a:prstGeom prst="rect">
            <a:avLst/>
          </a:prstGeom>
        </p:spPr>
      </p:pic>
      <p:pic>
        <p:nvPicPr>
          <p:cNvPr id="27" name="Picture 26">
            <a:extLst>
              <a:ext uri="{FF2B5EF4-FFF2-40B4-BE49-F238E27FC236}">
                <a16:creationId xmlns:a16="http://schemas.microsoft.com/office/drawing/2014/main" xmlns="" id="{CB2F6E79-B7DF-7C45-4A04-B555EA97F9C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49819" y="2034257"/>
            <a:ext cx="2894245" cy="1969534"/>
          </a:xfrm>
          <a:prstGeom prst="rect">
            <a:avLst/>
          </a:prstGeom>
        </p:spPr>
      </p:pic>
      <p:pic>
        <p:nvPicPr>
          <p:cNvPr id="29" name="Picture 28">
            <a:extLst>
              <a:ext uri="{FF2B5EF4-FFF2-40B4-BE49-F238E27FC236}">
                <a16:creationId xmlns:a16="http://schemas.microsoft.com/office/drawing/2014/main" xmlns="" id="{A844F2AE-0EC8-D809-1226-338CCFA1EC7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09969" y="1808849"/>
            <a:ext cx="3376835" cy="2194942"/>
          </a:xfrm>
          <a:prstGeom prst="rect">
            <a:avLst/>
          </a:prstGeom>
        </p:spPr>
      </p:pic>
      <p:sp>
        <p:nvSpPr>
          <p:cNvPr id="30" name="Hộp Văn bản 25">
            <a:extLst>
              <a:ext uri="{FF2B5EF4-FFF2-40B4-BE49-F238E27FC236}">
                <a16:creationId xmlns:a16="http://schemas.microsoft.com/office/drawing/2014/main" xmlns="" id="{EA3ECD9A-686A-0A13-5551-68846CA2F00D}"/>
              </a:ext>
            </a:extLst>
          </p:cNvPr>
          <p:cNvSpPr txBox="1"/>
          <p:nvPr/>
        </p:nvSpPr>
        <p:spPr>
          <a:xfrm>
            <a:off x="952055" y="4323032"/>
            <a:ext cx="10696498" cy="1938992"/>
          </a:xfrm>
          <a:prstGeom prst="rect">
            <a:avLst/>
          </a:prstGeom>
          <a:noFill/>
        </p:spPr>
        <p:txBody>
          <a:bodyPr wrap="square">
            <a:spAutoFit/>
          </a:bodyPr>
          <a:lstStyle/>
          <a:p>
            <a:pPr lvl="0" algn="ctr">
              <a:defRPr/>
            </a:pPr>
            <a:r>
              <a:rPr lang="vi-VN" sz="4000" dirty="0">
                <a:solidFill>
                  <a:srgbClr val="FF0000"/>
                </a:solidFill>
                <a:latin typeface="+mj-lt"/>
                <a:cs typeface="Calibri" panose="020F0502020204030204" pitchFamily="34" charset="0"/>
              </a:rPr>
              <a:t>Chủ đề của các bức tranh phản ánh sâu sắc đời sống tinh thần, vật chất của con người, xã hội theo quan điểm dân gian của người dân làng Đông Hồ</a:t>
            </a:r>
            <a:r>
              <a:rPr lang="vi-VN" sz="4000" dirty="0">
                <a:solidFill>
                  <a:srgbClr val="FF0000"/>
                </a:solidFill>
                <a:latin typeface="Calibri" panose="020F0502020204030204" pitchFamily="34" charset="0"/>
                <a:cs typeface="Calibri" panose="020F0502020204030204" pitchFamily="34" charset="0"/>
              </a:rPr>
              <a:t>.</a:t>
            </a:r>
            <a:endPar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7199012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C3A8FB94-39F4-B321-0430-B2917AAD50F8}"/>
              </a:ext>
            </a:extLst>
          </p:cNvPr>
          <p:cNvSpPr txBox="1"/>
          <p:nvPr/>
        </p:nvSpPr>
        <p:spPr>
          <a:xfrm>
            <a:off x="4389299" y="1012241"/>
            <a:ext cx="5682966" cy="2708434"/>
          </a:xfrm>
          <a:prstGeom prst="rect">
            <a:avLst/>
          </a:prstGeom>
          <a:noFill/>
        </p:spPr>
        <p:txBody>
          <a:bodyPr wrap="none" rtlCol="0">
            <a:spAutoFit/>
          </a:bodyPr>
          <a:lstStyle/>
          <a:p>
            <a:pPr algn="ctr"/>
            <a:r>
              <a:rPr lang="en-US" sz="8500" b="1" dirty="0" err="1">
                <a:gradFill flip="none" rotWithShape="1">
                  <a:gsLst>
                    <a:gs pos="0">
                      <a:srgbClr val="FE8989"/>
                    </a:gs>
                    <a:gs pos="38000">
                      <a:srgbClr val="FFFF66"/>
                    </a:gs>
                    <a:gs pos="86000">
                      <a:srgbClr val="11FEA4"/>
                    </a:gs>
                  </a:gsLst>
                  <a:path path="circle">
                    <a:fillToRect l="50000" t="50000" r="50000" b="50000"/>
                  </a:path>
                  <a:tileRect/>
                </a:gradFill>
                <a:effectLst>
                  <a:glow rad="63500">
                    <a:schemeClr val="accent3">
                      <a:satMod val="175000"/>
                      <a:alpha val="40000"/>
                    </a:schemeClr>
                  </a:glow>
                </a:effectLst>
                <a:latin typeface="SVN-Hole Hearted" panose="020B0A06020104020203" pitchFamily="34" charset="0"/>
              </a:rPr>
              <a:t>Luyện</a:t>
            </a:r>
            <a:r>
              <a:rPr lang="en-US" sz="8500" b="1" dirty="0">
                <a:gradFill flip="none" rotWithShape="1">
                  <a:gsLst>
                    <a:gs pos="0">
                      <a:srgbClr val="FE8989"/>
                    </a:gs>
                    <a:gs pos="38000">
                      <a:srgbClr val="FFFF66"/>
                    </a:gs>
                    <a:gs pos="86000">
                      <a:srgbClr val="11FEA4"/>
                    </a:gs>
                  </a:gsLst>
                  <a:path path="circle">
                    <a:fillToRect l="50000" t="50000" r="50000" b="50000"/>
                  </a:path>
                  <a:tileRect/>
                </a:gradFill>
                <a:effectLst>
                  <a:glow rad="63500">
                    <a:schemeClr val="accent3">
                      <a:satMod val="175000"/>
                      <a:alpha val="40000"/>
                    </a:schemeClr>
                  </a:glow>
                </a:effectLst>
                <a:latin typeface="SVN-Hole Hearted" panose="020B0A06020104020203" pitchFamily="34" charset="0"/>
              </a:rPr>
              <a:t> </a:t>
            </a:r>
            <a:r>
              <a:rPr lang="en-US" sz="8500" b="1" dirty="0" err="1">
                <a:gradFill flip="none" rotWithShape="1">
                  <a:gsLst>
                    <a:gs pos="0">
                      <a:srgbClr val="FE8989"/>
                    </a:gs>
                    <a:gs pos="38000">
                      <a:srgbClr val="FFFF66"/>
                    </a:gs>
                    <a:gs pos="86000">
                      <a:srgbClr val="11FEA4"/>
                    </a:gs>
                  </a:gsLst>
                  <a:path path="circle">
                    <a:fillToRect l="50000" t="50000" r="50000" b="50000"/>
                  </a:path>
                  <a:tileRect/>
                </a:gradFill>
                <a:effectLst>
                  <a:glow rad="63500">
                    <a:schemeClr val="accent3">
                      <a:satMod val="175000"/>
                      <a:alpha val="40000"/>
                    </a:schemeClr>
                  </a:glow>
                </a:effectLst>
                <a:latin typeface="SVN-Hole Hearted" panose="020B0A06020104020203" pitchFamily="34" charset="0"/>
              </a:rPr>
              <a:t>đọc</a:t>
            </a:r>
            <a:r>
              <a:rPr lang="en-US" sz="8500" b="1" dirty="0">
                <a:gradFill flip="none" rotWithShape="1">
                  <a:gsLst>
                    <a:gs pos="0">
                      <a:srgbClr val="FE8989"/>
                    </a:gs>
                    <a:gs pos="38000">
                      <a:srgbClr val="FFFF66"/>
                    </a:gs>
                    <a:gs pos="86000">
                      <a:srgbClr val="11FEA4"/>
                    </a:gs>
                  </a:gsLst>
                  <a:path path="circle">
                    <a:fillToRect l="50000" t="50000" r="50000" b="50000"/>
                  </a:path>
                  <a:tileRect/>
                </a:gradFill>
                <a:effectLst>
                  <a:glow rad="63500">
                    <a:schemeClr val="accent3">
                      <a:satMod val="175000"/>
                      <a:alpha val="40000"/>
                    </a:schemeClr>
                  </a:glow>
                </a:effectLst>
                <a:latin typeface="SVN-Hole Hearted" panose="020B0A06020104020203" pitchFamily="34" charset="0"/>
              </a:rPr>
              <a:t> </a:t>
            </a:r>
          </a:p>
          <a:p>
            <a:pPr algn="ctr"/>
            <a:r>
              <a:rPr lang="en-US" sz="8500" b="1" dirty="0" err="1">
                <a:gradFill flip="none" rotWithShape="1">
                  <a:gsLst>
                    <a:gs pos="0">
                      <a:srgbClr val="FE8989"/>
                    </a:gs>
                    <a:gs pos="38000">
                      <a:srgbClr val="FFFF66"/>
                    </a:gs>
                    <a:gs pos="86000">
                      <a:srgbClr val="11FEA4"/>
                    </a:gs>
                  </a:gsLst>
                  <a:path path="circle">
                    <a:fillToRect l="50000" t="50000" r="50000" b="50000"/>
                  </a:path>
                  <a:tileRect/>
                </a:gradFill>
                <a:effectLst>
                  <a:glow rad="63500">
                    <a:schemeClr val="accent3">
                      <a:satMod val="175000"/>
                      <a:alpha val="40000"/>
                    </a:schemeClr>
                  </a:glow>
                </a:effectLst>
                <a:latin typeface="SVN-Hole Hearted" panose="020B0A06020104020203" pitchFamily="34" charset="0"/>
              </a:rPr>
              <a:t>thành</a:t>
            </a:r>
            <a:r>
              <a:rPr lang="en-US" sz="8500" b="1" dirty="0">
                <a:gradFill flip="none" rotWithShape="1">
                  <a:gsLst>
                    <a:gs pos="0">
                      <a:srgbClr val="FE8989"/>
                    </a:gs>
                    <a:gs pos="38000">
                      <a:srgbClr val="FFFF66"/>
                    </a:gs>
                    <a:gs pos="86000">
                      <a:srgbClr val="11FEA4"/>
                    </a:gs>
                  </a:gsLst>
                  <a:path path="circle">
                    <a:fillToRect l="50000" t="50000" r="50000" b="50000"/>
                  </a:path>
                  <a:tileRect/>
                </a:gradFill>
                <a:effectLst>
                  <a:glow rad="63500">
                    <a:schemeClr val="accent3">
                      <a:satMod val="175000"/>
                      <a:alpha val="40000"/>
                    </a:schemeClr>
                  </a:glow>
                </a:effectLst>
                <a:latin typeface="SVN-Hole Hearted" panose="020B0A06020104020203" pitchFamily="34" charset="0"/>
              </a:rPr>
              <a:t> </a:t>
            </a:r>
            <a:r>
              <a:rPr lang="en-US" sz="8500" b="1" dirty="0" err="1">
                <a:gradFill flip="none" rotWithShape="1">
                  <a:gsLst>
                    <a:gs pos="0">
                      <a:srgbClr val="FE8989"/>
                    </a:gs>
                    <a:gs pos="38000">
                      <a:srgbClr val="FFFF66"/>
                    </a:gs>
                    <a:gs pos="86000">
                      <a:srgbClr val="11FEA4"/>
                    </a:gs>
                  </a:gsLst>
                  <a:path path="circle">
                    <a:fillToRect l="50000" t="50000" r="50000" b="50000"/>
                  </a:path>
                  <a:tileRect/>
                </a:gradFill>
                <a:effectLst>
                  <a:glow rad="63500">
                    <a:schemeClr val="accent3">
                      <a:satMod val="175000"/>
                      <a:alpha val="40000"/>
                    </a:schemeClr>
                  </a:glow>
                </a:effectLst>
                <a:latin typeface="SVN-Hole Hearted" panose="020B0A06020104020203" pitchFamily="34" charset="0"/>
              </a:rPr>
              <a:t>tiếng</a:t>
            </a:r>
            <a:endParaRPr lang="en-US" sz="8500" b="1" dirty="0">
              <a:gradFill flip="none" rotWithShape="1">
                <a:gsLst>
                  <a:gs pos="0">
                    <a:srgbClr val="FE8989"/>
                  </a:gs>
                  <a:gs pos="38000">
                    <a:srgbClr val="FFFF66"/>
                  </a:gs>
                  <a:gs pos="86000">
                    <a:srgbClr val="11FEA4"/>
                  </a:gs>
                </a:gsLst>
                <a:path path="circle">
                  <a:fillToRect l="50000" t="50000" r="50000" b="50000"/>
                </a:path>
                <a:tileRect/>
              </a:gradFill>
              <a:effectLst>
                <a:glow rad="63500">
                  <a:schemeClr val="accent3">
                    <a:satMod val="175000"/>
                    <a:alpha val="40000"/>
                  </a:schemeClr>
                </a:glow>
              </a:effectLst>
              <a:latin typeface="SVN-Hole Hearted" panose="020B0A06020104020203" pitchFamily="34" charset="0"/>
            </a:endParaRPr>
          </a:p>
        </p:txBody>
      </p:sp>
    </p:spTree>
    <p:extLst>
      <p:ext uri="{BB962C8B-B14F-4D97-AF65-F5344CB8AC3E}">
        <p14:creationId xmlns:p14="http://schemas.microsoft.com/office/powerpoint/2010/main" val="31892439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repeatCount="indefinite" fill="hold" grpId="0" nodeType="withEffect">
                                  <p:stCondLst>
                                    <p:cond delay="0"/>
                                  </p:stCondLst>
                                  <p:iterate type="lt">
                                    <p:tmPct val="10000"/>
                                  </p:iterate>
                                  <p:childTnLst>
                                    <p:animScale>
                                      <p:cBhvr>
                                        <p:cTn id="6" dur="250" autoRev="1" fill="hold">
                                          <p:stCondLst>
                                            <p:cond delay="0"/>
                                          </p:stCondLst>
                                        </p:cTn>
                                        <p:tgtEl>
                                          <p:spTgt spid="8"/>
                                        </p:tgtEl>
                                      </p:cBhvr>
                                      <p:to x="80000" y="100000"/>
                                    </p:animScale>
                                    <p:anim by="(#ppt_w*0.10)" calcmode="lin" valueType="num">
                                      <p:cBhvr>
                                        <p:cTn id="7" dur="250" autoRev="1" fill="hold">
                                          <p:stCondLst>
                                            <p:cond delay="0"/>
                                          </p:stCondLst>
                                        </p:cTn>
                                        <p:tgtEl>
                                          <p:spTgt spid="8"/>
                                        </p:tgtEl>
                                        <p:attrNameLst>
                                          <p:attrName>ppt_x</p:attrName>
                                        </p:attrNameLst>
                                      </p:cBhvr>
                                    </p:anim>
                                    <p:anim by="(-#ppt_w*0.10)" calcmode="lin" valueType="num">
                                      <p:cBhvr>
                                        <p:cTn id="8" dur="250" autoRev="1" fill="hold">
                                          <p:stCondLst>
                                            <p:cond delay="0"/>
                                          </p:stCondLst>
                                        </p:cTn>
                                        <p:tgtEl>
                                          <p:spTgt spid="8"/>
                                        </p:tgtEl>
                                        <p:attrNameLst>
                                          <p:attrName>ppt_y</p:attrName>
                                        </p:attrNameLst>
                                      </p:cBhvr>
                                    </p:anim>
                                    <p:animRot by="-480000">
                                      <p:cBhvr>
                                        <p:cTn id="9" dur="250" autoRev="1"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xmlns="" id="{35C153F5-964E-8649-1D28-B56502AC32EA}"/>
              </a:ext>
            </a:extLst>
          </p:cNvPr>
          <p:cNvPicPr>
            <a:picLocks noChangeAspect="1"/>
          </p:cNvPicPr>
          <p:nvPr/>
        </p:nvPicPr>
        <p:blipFill rotWithShape="1">
          <a:blip r:embed="rId2">
            <a:extLst>
              <a:ext uri="{96DAC541-7B7A-43D3-8B79-37D633B846F1}">
                <asvg:svgBlip xmlns:asvg="http://schemas.microsoft.com/office/drawing/2016/SVG/main" xmlns="" r:embed="rId3"/>
              </a:ext>
            </a:extLst>
          </a:blip>
          <a:srcRect t="20933" b="1054"/>
          <a:stretch/>
        </p:blipFill>
        <p:spPr>
          <a:xfrm>
            <a:off x="107396" y="0"/>
            <a:ext cx="11977208" cy="6888480"/>
          </a:xfrm>
          <a:prstGeom prst="rect">
            <a:avLst/>
          </a:prstGeom>
        </p:spPr>
      </p:pic>
      <p:sp>
        <p:nvSpPr>
          <p:cNvPr id="5" name="TextBox 9">
            <a:extLst>
              <a:ext uri="{FF2B5EF4-FFF2-40B4-BE49-F238E27FC236}">
                <a16:creationId xmlns:a16="http://schemas.microsoft.com/office/drawing/2014/main" xmlns="" id="{5C5DDF99-A4A6-FB42-D179-0619094D721D}"/>
              </a:ext>
            </a:extLst>
          </p:cNvPr>
          <p:cNvSpPr txBox="1"/>
          <p:nvPr/>
        </p:nvSpPr>
        <p:spPr>
          <a:xfrm>
            <a:off x="3019265" y="823459"/>
            <a:ext cx="5906749" cy="1631216"/>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000" i="0" u="none" strike="noStrike" kern="0" normalizeH="0" baseline="0" noProof="0" dirty="0" err="1">
                <a:ln w="0"/>
                <a:solidFill>
                  <a:srgbClr val="FF0000"/>
                </a:solidFill>
                <a:uLnTx/>
                <a:uFillTx/>
                <a:latin typeface="#9Slide05 Phobia" panose="02000506000000020003" pitchFamily="2" charset="0"/>
                <a:sym typeface="Arial"/>
              </a:rPr>
              <a:t>Đọc</a:t>
            </a:r>
            <a:r>
              <a:rPr kumimoji="0" lang="en-US" sz="10000" i="0" u="none" strike="noStrike" kern="0" normalizeH="0" baseline="0" noProof="0" dirty="0">
                <a:ln w="0"/>
                <a:solidFill>
                  <a:srgbClr val="FF0000"/>
                </a:solidFill>
                <a:uLnTx/>
                <a:uFillTx/>
                <a:latin typeface="#9Slide05 Phobia" panose="02000506000000020003" pitchFamily="2" charset="0"/>
                <a:sym typeface="Arial"/>
              </a:rPr>
              <a:t> </a:t>
            </a:r>
            <a:r>
              <a:rPr kumimoji="0" lang="en-US" sz="10000" i="0" u="none" strike="noStrike" kern="0" normalizeH="0" baseline="0" noProof="0" dirty="0" err="1">
                <a:ln w="0"/>
                <a:solidFill>
                  <a:srgbClr val="FF0000"/>
                </a:solidFill>
                <a:uLnTx/>
                <a:uFillTx/>
                <a:latin typeface="#9Slide05 Phobia" panose="02000506000000020003" pitchFamily="2" charset="0"/>
                <a:sym typeface="Arial"/>
              </a:rPr>
              <a:t>mẫu</a:t>
            </a:r>
            <a:endParaRPr kumimoji="0" lang="en-US" sz="10000" i="0" u="none" strike="noStrike" kern="0" normalizeH="0" baseline="0" noProof="0" dirty="0">
              <a:ln w="0"/>
              <a:solidFill>
                <a:srgbClr val="FF0000"/>
              </a:solidFill>
              <a:uLnTx/>
              <a:uFillTx/>
              <a:latin typeface="#9Slide05 Phobia" panose="02000506000000020003" pitchFamily="2" charset="0"/>
              <a:sym typeface="Arial"/>
            </a:endParaRPr>
          </a:p>
        </p:txBody>
      </p:sp>
    </p:spTree>
    <p:extLst>
      <p:ext uri="{BB962C8B-B14F-4D97-AF65-F5344CB8AC3E}">
        <p14:creationId xmlns:p14="http://schemas.microsoft.com/office/powerpoint/2010/main" val="28148675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9Slide.vn</Template>
  <TotalTime>2479</TotalTime>
  <Words>656</Words>
  <Application>Microsoft Office PowerPoint</Application>
  <PresentationFormat>Widescreen</PresentationFormat>
  <Paragraphs>57</Paragraphs>
  <Slides>29</Slides>
  <Notes>0</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29</vt:i4>
      </vt:variant>
    </vt:vector>
  </HeadingPairs>
  <TitlesOfParts>
    <vt:vector size="42" baseType="lpstr">
      <vt:lpstr>#9Slide05 Phobia</vt:lpstr>
      <vt:lpstr>Aptos</vt:lpstr>
      <vt:lpstr>Aptos Display</vt:lpstr>
      <vt:lpstr>Arial</vt:lpstr>
      <vt:lpstr>Calibri</vt:lpstr>
      <vt:lpstr>Calibri Light</vt:lpstr>
      <vt:lpstr>SVN-Hole Hearted</vt:lpstr>
      <vt:lpstr>Times New Roman</vt:lpstr>
      <vt:lpstr>UVN Bach Dang Nang</vt:lpstr>
      <vt:lpstr>Office Theme</vt:lpstr>
      <vt:lpstr>1_Office Theme</vt:lpstr>
      <vt:lpstr>2_Office Theme</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Le Tien Duat</cp:lastModifiedBy>
  <cp:revision>98</cp:revision>
  <dcterms:created xsi:type="dcterms:W3CDTF">2023-07-16T06:04:17Z</dcterms:created>
  <dcterms:modified xsi:type="dcterms:W3CDTF">2025-03-13T05:56:52Z</dcterms:modified>
  <cp:category>9Slide.vn</cp:category>
</cp:coreProperties>
</file>