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8" r:id="rId1"/>
    <p:sldMasterId id="2147483670" r:id="rId2"/>
    <p:sldMasterId id="2147483682" r:id="rId3"/>
  </p:sldMasterIdLst>
  <p:notesMasterIdLst>
    <p:notesMasterId r:id="rId32"/>
  </p:notesMasterIdLst>
  <p:sldIdLst>
    <p:sldId id="2634" r:id="rId4"/>
    <p:sldId id="260" r:id="rId5"/>
    <p:sldId id="261" r:id="rId6"/>
    <p:sldId id="264" r:id="rId7"/>
    <p:sldId id="265" r:id="rId8"/>
    <p:sldId id="273" r:id="rId9"/>
    <p:sldId id="270" r:id="rId10"/>
    <p:sldId id="269" r:id="rId11"/>
    <p:sldId id="274" r:id="rId12"/>
    <p:sldId id="275" r:id="rId13"/>
    <p:sldId id="277" r:id="rId14"/>
    <p:sldId id="280" r:id="rId15"/>
    <p:sldId id="315" r:id="rId16"/>
    <p:sldId id="281" r:id="rId17"/>
    <p:sldId id="316" r:id="rId18"/>
    <p:sldId id="318" r:id="rId19"/>
    <p:sldId id="317" r:id="rId20"/>
    <p:sldId id="293" r:id="rId21"/>
    <p:sldId id="294" r:id="rId22"/>
    <p:sldId id="297" r:id="rId23"/>
    <p:sldId id="2635" r:id="rId24"/>
    <p:sldId id="306" r:id="rId25"/>
    <p:sldId id="307" r:id="rId26"/>
    <p:sldId id="308" r:id="rId27"/>
    <p:sldId id="309" r:id="rId28"/>
    <p:sldId id="310" r:id="rId29"/>
    <p:sldId id="321" r:id="rId30"/>
    <p:sldId id="30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6ECDE7"/>
    <a:srgbClr val="ADE1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3" autoAdjust="0"/>
    <p:restoredTop sz="93634" autoAdjust="0"/>
  </p:normalViewPr>
  <p:slideViewPr>
    <p:cSldViewPr showGuides="1">
      <p:cViewPr varScale="1">
        <p:scale>
          <a:sx n="76" d="100"/>
          <a:sy n="76" d="100"/>
        </p:scale>
        <p:origin x="540" y="84"/>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036874-758F-41A0-B848-53FCEC862B6D}" type="datetimeFigureOut">
              <a:rPr lang="en-US" smtClean="0"/>
              <a:t>3/13/2025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29BD32-DC90-4F0C-84EB-BDABB2C7CD6C}" type="slidenum">
              <a:rPr lang="en-US" smtClean="0"/>
              <a:t>‹#›</a:t>
            </a:fld>
            <a:endParaRPr lang="en-US"/>
          </a:p>
        </p:txBody>
      </p:sp>
    </p:spTree>
    <p:extLst>
      <p:ext uri="{BB962C8B-B14F-4D97-AF65-F5344CB8AC3E}">
        <p14:creationId xmlns:p14="http://schemas.microsoft.com/office/powerpoint/2010/main" val="5295189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742081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0061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49075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B758ECA1-4C27-DF5C-8C44-B6C7E29B530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 xmlns:a16="http://schemas.microsoft.com/office/drawing/2014/main" id="{330A88F0-7575-34DF-D230-5BB8B3C5EB4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 xmlns:a16="http://schemas.microsoft.com/office/drawing/2014/main" id="{BFC2B687-4AF2-6878-987D-2A64766E8F6E}"/>
              </a:ext>
            </a:extLst>
          </p:cNvPr>
          <p:cNvSpPr>
            <a:spLocks noGrp="1"/>
          </p:cNvSpPr>
          <p:nvPr>
            <p:ph type="dt" sz="half" idx="10"/>
          </p:nvPr>
        </p:nvSpPr>
        <p:spPr>
          <a:xfrm>
            <a:off x="838200" y="6356350"/>
            <a:ext cx="2743200" cy="365125"/>
          </a:xfrm>
          <a:prstGeom prst="rect">
            <a:avLst/>
          </a:prstGeom>
        </p:spPr>
        <p:txBody>
          <a:bodyPr/>
          <a:lstStyle/>
          <a:p>
            <a:fld id="{18A7292D-C12B-4BC7-8097-B270C7E8281A}" type="datetimeFigureOut">
              <a:rPr lang="en-US" smtClean="0"/>
              <a:t>3/13/2025</a:t>
            </a:fld>
            <a:endParaRPr lang="en-US"/>
          </a:p>
        </p:txBody>
      </p:sp>
      <p:sp>
        <p:nvSpPr>
          <p:cNvPr id="5" name="Chỗ dành sẵn cho Chân trang 4">
            <a:extLst>
              <a:ext uri="{FF2B5EF4-FFF2-40B4-BE49-F238E27FC236}">
                <a16:creationId xmlns="" xmlns:a16="http://schemas.microsoft.com/office/drawing/2014/main" id="{169351FD-4E42-E768-D553-99AA886FDC5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 xmlns:a16="http://schemas.microsoft.com/office/drawing/2014/main" id="{95BB061A-A772-6D3D-0C9C-36D5F3373879}"/>
              </a:ext>
            </a:extLst>
          </p:cNvPr>
          <p:cNvSpPr>
            <a:spLocks noGrp="1"/>
          </p:cNvSpPr>
          <p:nvPr>
            <p:ph type="sldNum" sz="quarter" idx="12"/>
          </p:nvPr>
        </p:nvSpPr>
        <p:spPr>
          <a:xfrm>
            <a:off x="8610600" y="6356350"/>
            <a:ext cx="2743200" cy="365125"/>
          </a:xfrm>
          <a:prstGeom prst="rect">
            <a:avLst/>
          </a:prstGeom>
        </p:spPr>
        <p:txBody>
          <a:bodyPr/>
          <a:lstStyle/>
          <a:p>
            <a:fld id="{4AB81891-193D-4BEE-B15A-43D6050D5C63}" type="slidenum">
              <a:rPr lang="en-US" smtClean="0"/>
              <a:t>‹#›</a:t>
            </a:fld>
            <a:endParaRPr lang="en-US"/>
          </a:p>
        </p:txBody>
      </p:sp>
    </p:spTree>
    <p:extLst>
      <p:ext uri="{BB962C8B-B14F-4D97-AF65-F5344CB8AC3E}">
        <p14:creationId xmlns:p14="http://schemas.microsoft.com/office/powerpoint/2010/main" val="40087370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A33E8052-9454-D666-7735-05A18D7A30F8}"/>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 xmlns:a16="http://schemas.microsoft.com/office/drawing/2014/main" id="{824E1951-7BA6-40FA-5EE2-9DDB85D11655}"/>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 xmlns:a16="http://schemas.microsoft.com/office/drawing/2014/main" id="{4EE2140A-8FBD-D651-98B2-D851F0D7EDE0}"/>
              </a:ext>
            </a:extLst>
          </p:cNvPr>
          <p:cNvSpPr>
            <a:spLocks noGrp="1"/>
          </p:cNvSpPr>
          <p:nvPr>
            <p:ph type="dt" sz="half" idx="10"/>
          </p:nvPr>
        </p:nvSpPr>
        <p:spPr>
          <a:xfrm>
            <a:off x="838200" y="6356350"/>
            <a:ext cx="2743200" cy="365125"/>
          </a:xfrm>
          <a:prstGeom prst="rect">
            <a:avLst/>
          </a:prstGeom>
        </p:spPr>
        <p:txBody>
          <a:bodyPr/>
          <a:lstStyle/>
          <a:p>
            <a:fld id="{18A7292D-C12B-4BC7-8097-B270C7E8281A}" type="datetimeFigureOut">
              <a:rPr lang="en-US" smtClean="0"/>
              <a:t>3/13/2025</a:t>
            </a:fld>
            <a:endParaRPr lang="en-US"/>
          </a:p>
        </p:txBody>
      </p:sp>
      <p:sp>
        <p:nvSpPr>
          <p:cNvPr id="5" name="Chỗ dành sẵn cho Chân trang 4">
            <a:extLst>
              <a:ext uri="{FF2B5EF4-FFF2-40B4-BE49-F238E27FC236}">
                <a16:creationId xmlns="" xmlns:a16="http://schemas.microsoft.com/office/drawing/2014/main" id="{DBD4E212-E253-0FEB-3587-E534D394B0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 xmlns:a16="http://schemas.microsoft.com/office/drawing/2014/main" id="{7BC8AAD0-7CF3-2580-B872-4CF62B514F3C}"/>
              </a:ext>
            </a:extLst>
          </p:cNvPr>
          <p:cNvSpPr>
            <a:spLocks noGrp="1"/>
          </p:cNvSpPr>
          <p:nvPr>
            <p:ph type="sldNum" sz="quarter" idx="12"/>
          </p:nvPr>
        </p:nvSpPr>
        <p:spPr>
          <a:xfrm>
            <a:off x="8610600" y="6356350"/>
            <a:ext cx="2743200" cy="365125"/>
          </a:xfrm>
          <a:prstGeom prst="rect">
            <a:avLst/>
          </a:prstGeom>
        </p:spPr>
        <p:txBody>
          <a:bodyPr/>
          <a:lstStyle/>
          <a:p>
            <a:fld id="{4AB81891-193D-4BEE-B15A-43D6050D5C63}" type="slidenum">
              <a:rPr lang="en-US" smtClean="0"/>
              <a:t>‹#›</a:t>
            </a:fld>
            <a:endParaRPr lang="en-US"/>
          </a:p>
        </p:txBody>
      </p:sp>
    </p:spTree>
    <p:extLst>
      <p:ext uri="{BB962C8B-B14F-4D97-AF65-F5344CB8AC3E}">
        <p14:creationId xmlns:p14="http://schemas.microsoft.com/office/powerpoint/2010/main" val="16957841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7301B292-82D5-026D-715B-10ADD9496D4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 xmlns:a16="http://schemas.microsoft.com/office/drawing/2014/main" id="{6D8F91BA-C8F5-F739-1A8D-C9F0CC3FAE6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 xmlns:a16="http://schemas.microsoft.com/office/drawing/2014/main" id="{C8A63BC2-9D62-8432-014D-07380B360D9D}"/>
              </a:ext>
            </a:extLst>
          </p:cNvPr>
          <p:cNvSpPr>
            <a:spLocks noGrp="1"/>
          </p:cNvSpPr>
          <p:nvPr>
            <p:ph type="dt" sz="half" idx="10"/>
          </p:nvPr>
        </p:nvSpPr>
        <p:spPr>
          <a:xfrm>
            <a:off x="838200" y="6356350"/>
            <a:ext cx="2743200" cy="365125"/>
          </a:xfrm>
          <a:prstGeom prst="rect">
            <a:avLst/>
          </a:prstGeom>
        </p:spPr>
        <p:txBody>
          <a:bodyPr/>
          <a:lstStyle/>
          <a:p>
            <a:fld id="{18A7292D-C12B-4BC7-8097-B270C7E8281A}" type="datetimeFigureOut">
              <a:rPr lang="en-US" smtClean="0"/>
              <a:t>3/13/2025</a:t>
            </a:fld>
            <a:endParaRPr lang="en-US"/>
          </a:p>
        </p:txBody>
      </p:sp>
      <p:sp>
        <p:nvSpPr>
          <p:cNvPr id="5" name="Chỗ dành sẵn cho Chân trang 4">
            <a:extLst>
              <a:ext uri="{FF2B5EF4-FFF2-40B4-BE49-F238E27FC236}">
                <a16:creationId xmlns="" xmlns:a16="http://schemas.microsoft.com/office/drawing/2014/main" id="{4636DD53-09D5-D7FE-96CC-53D0C422BAA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 xmlns:a16="http://schemas.microsoft.com/office/drawing/2014/main" id="{B6B8FBAF-FA23-5B2C-E460-E38F15D1A10F}"/>
              </a:ext>
            </a:extLst>
          </p:cNvPr>
          <p:cNvSpPr>
            <a:spLocks noGrp="1"/>
          </p:cNvSpPr>
          <p:nvPr>
            <p:ph type="sldNum" sz="quarter" idx="12"/>
          </p:nvPr>
        </p:nvSpPr>
        <p:spPr>
          <a:xfrm>
            <a:off x="8610600" y="6356350"/>
            <a:ext cx="2743200" cy="365125"/>
          </a:xfrm>
          <a:prstGeom prst="rect">
            <a:avLst/>
          </a:prstGeom>
        </p:spPr>
        <p:txBody>
          <a:bodyPr/>
          <a:lstStyle/>
          <a:p>
            <a:fld id="{4AB81891-193D-4BEE-B15A-43D6050D5C63}" type="slidenum">
              <a:rPr lang="en-US" smtClean="0"/>
              <a:t>‹#›</a:t>
            </a:fld>
            <a:endParaRPr lang="en-US"/>
          </a:p>
        </p:txBody>
      </p:sp>
    </p:spTree>
    <p:extLst>
      <p:ext uri="{BB962C8B-B14F-4D97-AF65-F5344CB8AC3E}">
        <p14:creationId xmlns:p14="http://schemas.microsoft.com/office/powerpoint/2010/main" val="21576609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DF3E5427-8F68-4E71-5FE7-F39AE465E8F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 xmlns:a16="http://schemas.microsoft.com/office/drawing/2014/main" id="{598EA939-5DE8-DEF1-12CE-DDED9CE8DC4E}"/>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 xmlns:a16="http://schemas.microsoft.com/office/drawing/2014/main" id="{8031BD9C-9DA1-2B1F-78A6-F76613B8854A}"/>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 xmlns:a16="http://schemas.microsoft.com/office/drawing/2014/main" id="{51EF864E-CF3E-1CF0-E530-7D75A5A8BC04}"/>
              </a:ext>
            </a:extLst>
          </p:cNvPr>
          <p:cNvSpPr>
            <a:spLocks noGrp="1"/>
          </p:cNvSpPr>
          <p:nvPr>
            <p:ph type="dt" sz="half" idx="10"/>
          </p:nvPr>
        </p:nvSpPr>
        <p:spPr>
          <a:xfrm>
            <a:off x="838200" y="6356350"/>
            <a:ext cx="2743200" cy="365125"/>
          </a:xfrm>
          <a:prstGeom prst="rect">
            <a:avLst/>
          </a:prstGeom>
        </p:spPr>
        <p:txBody>
          <a:bodyPr/>
          <a:lstStyle/>
          <a:p>
            <a:fld id="{18A7292D-C12B-4BC7-8097-B270C7E8281A}" type="datetimeFigureOut">
              <a:rPr lang="en-US" smtClean="0"/>
              <a:t>3/13/2025</a:t>
            </a:fld>
            <a:endParaRPr lang="en-US"/>
          </a:p>
        </p:txBody>
      </p:sp>
      <p:sp>
        <p:nvSpPr>
          <p:cNvPr id="6" name="Chỗ dành sẵn cho Chân trang 5">
            <a:extLst>
              <a:ext uri="{FF2B5EF4-FFF2-40B4-BE49-F238E27FC236}">
                <a16:creationId xmlns="" xmlns:a16="http://schemas.microsoft.com/office/drawing/2014/main" id="{2B77A705-F748-F8F8-953F-A5EF7E959A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 xmlns:a16="http://schemas.microsoft.com/office/drawing/2014/main" id="{9E5A6963-C71D-DF9F-FFDE-98394105B572}"/>
              </a:ext>
            </a:extLst>
          </p:cNvPr>
          <p:cNvSpPr>
            <a:spLocks noGrp="1"/>
          </p:cNvSpPr>
          <p:nvPr>
            <p:ph type="sldNum" sz="quarter" idx="12"/>
          </p:nvPr>
        </p:nvSpPr>
        <p:spPr>
          <a:xfrm>
            <a:off x="8610600" y="6356350"/>
            <a:ext cx="2743200" cy="365125"/>
          </a:xfrm>
          <a:prstGeom prst="rect">
            <a:avLst/>
          </a:prstGeom>
        </p:spPr>
        <p:txBody>
          <a:bodyPr/>
          <a:lstStyle/>
          <a:p>
            <a:fld id="{4AB81891-193D-4BEE-B15A-43D6050D5C63}" type="slidenum">
              <a:rPr lang="en-US" smtClean="0"/>
              <a:t>‹#›</a:t>
            </a:fld>
            <a:endParaRPr lang="en-US"/>
          </a:p>
        </p:txBody>
      </p:sp>
    </p:spTree>
    <p:extLst>
      <p:ext uri="{BB962C8B-B14F-4D97-AF65-F5344CB8AC3E}">
        <p14:creationId xmlns:p14="http://schemas.microsoft.com/office/powerpoint/2010/main" val="31054679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D65C2C11-29CD-C01F-7678-621497661317}"/>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 xmlns:a16="http://schemas.microsoft.com/office/drawing/2014/main" id="{785DEC9F-9362-CF95-AF39-93209D1354D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 xmlns:a16="http://schemas.microsoft.com/office/drawing/2014/main" id="{3B3249D7-AD05-9EF0-B8EF-7A1A6DFEFBCA}"/>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 xmlns:a16="http://schemas.microsoft.com/office/drawing/2014/main" id="{C054AAEE-AF13-F62F-A8F1-F8C25F4190B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 xmlns:a16="http://schemas.microsoft.com/office/drawing/2014/main" id="{25A6DEBB-BF68-A7A3-AA5B-41865097AE40}"/>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 xmlns:a16="http://schemas.microsoft.com/office/drawing/2014/main" id="{019F2454-0C02-B8A0-6437-CE1608AE2E2C}"/>
              </a:ext>
            </a:extLst>
          </p:cNvPr>
          <p:cNvSpPr>
            <a:spLocks noGrp="1"/>
          </p:cNvSpPr>
          <p:nvPr>
            <p:ph type="dt" sz="half" idx="10"/>
          </p:nvPr>
        </p:nvSpPr>
        <p:spPr>
          <a:xfrm>
            <a:off x="838200" y="6356350"/>
            <a:ext cx="2743200" cy="365125"/>
          </a:xfrm>
          <a:prstGeom prst="rect">
            <a:avLst/>
          </a:prstGeom>
        </p:spPr>
        <p:txBody>
          <a:bodyPr/>
          <a:lstStyle/>
          <a:p>
            <a:fld id="{18A7292D-C12B-4BC7-8097-B270C7E8281A}" type="datetimeFigureOut">
              <a:rPr lang="en-US" smtClean="0"/>
              <a:t>3/13/2025</a:t>
            </a:fld>
            <a:endParaRPr lang="en-US"/>
          </a:p>
        </p:txBody>
      </p:sp>
      <p:sp>
        <p:nvSpPr>
          <p:cNvPr id="8" name="Chỗ dành sẵn cho Chân trang 7">
            <a:extLst>
              <a:ext uri="{FF2B5EF4-FFF2-40B4-BE49-F238E27FC236}">
                <a16:creationId xmlns="" xmlns:a16="http://schemas.microsoft.com/office/drawing/2014/main" id="{E4B49462-2356-6879-83DB-0E9725DD99A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 xmlns:a16="http://schemas.microsoft.com/office/drawing/2014/main" id="{D7DECB26-531A-BA27-1447-1DBEA06DE31E}"/>
              </a:ext>
            </a:extLst>
          </p:cNvPr>
          <p:cNvSpPr>
            <a:spLocks noGrp="1"/>
          </p:cNvSpPr>
          <p:nvPr>
            <p:ph type="sldNum" sz="quarter" idx="12"/>
          </p:nvPr>
        </p:nvSpPr>
        <p:spPr>
          <a:xfrm>
            <a:off x="8610600" y="6356350"/>
            <a:ext cx="2743200" cy="365125"/>
          </a:xfrm>
          <a:prstGeom prst="rect">
            <a:avLst/>
          </a:prstGeom>
        </p:spPr>
        <p:txBody>
          <a:bodyPr/>
          <a:lstStyle/>
          <a:p>
            <a:fld id="{4AB81891-193D-4BEE-B15A-43D6050D5C63}" type="slidenum">
              <a:rPr lang="en-US" smtClean="0"/>
              <a:t>‹#›</a:t>
            </a:fld>
            <a:endParaRPr lang="en-US"/>
          </a:p>
        </p:txBody>
      </p:sp>
    </p:spTree>
    <p:extLst>
      <p:ext uri="{BB962C8B-B14F-4D97-AF65-F5344CB8AC3E}">
        <p14:creationId xmlns:p14="http://schemas.microsoft.com/office/powerpoint/2010/main" val="12312165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B9F84B41-5C4E-8DE4-B5EE-BE4B3AAF804B}"/>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 xmlns:a16="http://schemas.microsoft.com/office/drawing/2014/main" id="{53FB9A33-AD25-DE88-AA32-936C69FD124B}"/>
              </a:ext>
            </a:extLst>
          </p:cNvPr>
          <p:cNvSpPr>
            <a:spLocks noGrp="1"/>
          </p:cNvSpPr>
          <p:nvPr>
            <p:ph type="dt" sz="half" idx="10"/>
          </p:nvPr>
        </p:nvSpPr>
        <p:spPr>
          <a:xfrm>
            <a:off x="838200" y="6356350"/>
            <a:ext cx="2743200" cy="365125"/>
          </a:xfrm>
          <a:prstGeom prst="rect">
            <a:avLst/>
          </a:prstGeom>
        </p:spPr>
        <p:txBody>
          <a:bodyPr/>
          <a:lstStyle/>
          <a:p>
            <a:fld id="{18A7292D-C12B-4BC7-8097-B270C7E8281A}" type="datetimeFigureOut">
              <a:rPr lang="en-US" smtClean="0"/>
              <a:t>3/13/2025</a:t>
            </a:fld>
            <a:endParaRPr lang="en-US"/>
          </a:p>
        </p:txBody>
      </p:sp>
      <p:sp>
        <p:nvSpPr>
          <p:cNvPr id="4" name="Chỗ dành sẵn cho Chân trang 3">
            <a:extLst>
              <a:ext uri="{FF2B5EF4-FFF2-40B4-BE49-F238E27FC236}">
                <a16:creationId xmlns="" xmlns:a16="http://schemas.microsoft.com/office/drawing/2014/main" id="{41E2152A-C120-36C2-436F-0EB11BA632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 xmlns:a16="http://schemas.microsoft.com/office/drawing/2014/main" id="{7F9CAF37-7AEE-D059-9D03-CC5B2395276F}"/>
              </a:ext>
            </a:extLst>
          </p:cNvPr>
          <p:cNvSpPr>
            <a:spLocks noGrp="1"/>
          </p:cNvSpPr>
          <p:nvPr>
            <p:ph type="sldNum" sz="quarter" idx="12"/>
          </p:nvPr>
        </p:nvSpPr>
        <p:spPr>
          <a:xfrm>
            <a:off x="8610600" y="6356350"/>
            <a:ext cx="2743200" cy="365125"/>
          </a:xfrm>
          <a:prstGeom prst="rect">
            <a:avLst/>
          </a:prstGeom>
        </p:spPr>
        <p:txBody>
          <a:bodyPr/>
          <a:lstStyle/>
          <a:p>
            <a:fld id="{4AB81891-193D-4BEE-B15A-43D6050D5C63}" type="slidenum">
              <a:rPr lang="en-US" smtClean="0"/>
              <a:t>‹#›</a:t>
            </a:fld>
            <a:endParaRPr lang="en-US"/>
          </a:p>
        </p:txBody>
      </p:sp>
    </p:spTree>
    <p:extLst>
      <p:ext uri="{BB962C8B-B14F-4D97-AF65-F5344CB8AC3E}">
        <p14:creationId xmlns:p14="http://schemas.microsoft.com/office/powerpoint/2010/main" val="1589526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 xmlns:a16="http://schemas.microsoft.com/office/drawing/2014/main" id="{2C17B52C-094F-F257-425B-B53A97F7B171}"/>
              </a:ext>
            </a:extLst>
          </p:cNvPr>
          <p:cNvSpPr>
            <a:spLocks noGrp="1"/>
          </p:cNvSpPr>
          <p:nvPr>
            <p:ph type="dt" sz="half" idx="10"/>
          </p:nvPr>
        </p:nvSpPr>
        <p:spPr>
          <a:xfrm>
            <a:off x="838200" y="6356350"/>
            <a:ext cx="2743200" cy="365125"/>
          </a:xfrm>
          <a:prstGeom prst="rect">
            <a:avLst/>
          </a:prstGeom>
        </p:spPr>
        <p:txBody>
          <a:bodyPr/>
          <a:lstStyle/>
          <a:p>
            <a:fld id="{18A7292D-C12B-4BC7-8097-B270C7E8281A}" type="datetimeFigureOut">
              <a:rPr lang="en-US" smtClean="0"/>
              <a:t>3/13/2025</a:t>
            </a:fld>
            <a:endParaRPr lang="en-US"/>
          </a:p>
        </p:txBody>
      </p:sp>
      <p:sp>
        <p:nvSpPr>
          <p:cNvPr id="3" name="Chỗ dành sẵn cho Chân trang 2">
            <a:extLst>
              <a:ext uri="{FF2B5EF4-FFF2-40B4-BE49-F238E27FC236}">
                <a16:creationId xmlns="" xmlns:a16="http://schemas.microsoft.com/office/drawing/2014/main" id="{6B65BB85-8E68-D263-1D34-9A462585E9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 xmlns:a16="http://schemas.microsoft.com/office/drawing/2014/main" id="{F44F97C5-8E20-B75E-853C-3C8A2B817427}"/>
              </a:ext>
            </a:extLst>
          </p:cNvPr>
          <p:cNvSpPr>
            <a:spLocks noGrp="1"/>
          </p:cNvSpPr>
          <p:nvPr>
            <p:ph type="sldNum" sz="quarter" idx="12"/>
          </p:nvPr>
        </p:nvSpPr>
        <p:spPr>
          <a:xfrm>
            <a:off x="8610600" y="6356350"/>
            <a:ext cx="2743200" cy="365125"/>
          </a:xfrm>
          <a:prstGeom prst="rect">
            <a:avLst/>
          </a:prstGeom>
        </p:spPr>
        <p:txBody>
          <a:bodyPr/>
          <a:lstStyle/>
          <a:p>
            <a:fld id="{4AB81891-193D-4BEE-B15A-43D6050D5C63}" type="slidenum">
              <a:rPr lang="en-US" smtClean="0"/>
              <a:t>‹#›</a:t>
            </a:fld>
            <a:endParaRPr lang="en-US"/>
          </a:p>
        </p:txBody>
      </p:sp>
    </p:spTree>
    <p:extLst>
      <p:ext uri="{BB962C8B-B14F-4D97-AF65-F5344CB8AC3E}">
        <p14:creationId xmlns:p14="http://schemas.microsoft.com/office/powerpoint/2010/main" val="16476133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9C16FE60-42DE-0903-DEF9-8AC6A5F874E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 xmlns:a16="http://schemas.microsoft.com/office/drawing/2014/main" id="{CC63D365-D719-69C8-4C31-3DF99C4B0A2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 xmlns:a16="http://schemas.microsoft.com/office/drawing/2014/main" id="{BDBE8F49-C8D0-2BF7-1868-28668F271C8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 xmlns:a16="http://schemas.microsoft.com/office/drawing/2014/main" id="{0EA4529E-2540-5799-1FBE-38817C74B0A7}"/>
              </a:ext>
            </a:extLst>
          </p:cNvPr>
          <p:cNvSpPr>
            <a:spLocks noGrp="1"/>
          </p:cNvSpPr>
          <p:nvPr>
            <p:ph type="dt" sz="half" idx="10"/>
          </p:nvPr>
        </p:nvSpPr>
        <p:spPr>
          <a:xfrm>
            <a:off x="838200" y="6356350"/>
            <a:ext cx="2743200" cy="365125"/>
          </a:xfrm>
          <a:prstGeom prst="rect">
            <a:avLst/>
          </a:prstGeom>
        </p:spPr>
        <p:txBody>
          <a:bodyPr/>
          <a:lstStyle/>
          <a:p>
            <a:fld id="{18A7292D-C12B-4BC7-8097-B270C7E8281A}" type="datetimeFigureOut">
              <a:rPr lang="en-US" smtClean="0"/>
              <a:t>3/13/2025</a:t>
            </a:fld>
            <a:endParaRPr lang="en-US"/>
          </a:p>
        </p:txBody>
      </p:sp>
      <p:sp>
        <p:nvSpPr>
          <p:cNvPr id="6" name="Chỗ dành sẵn cho Chân trang 5">
            <a:extLst>
              <a:ext uri="{FF2B5EF4-FFF2-40B4-BE49-F238E27FC236}">
                <a16:creationId xmlns="" xmlns:a16="http://schemas.microsoft.com/office/drawing/2014/main" id="{1605F731-513E-412A-2817-2FC488EDDC2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 xmlns:a16="http://schemas.microsoft.com/office/drawing/2014/main" id="{6989BC4F-155E-26C0-B08C-29981B874512}"/>
              </a:ext>
            </a:extLst>
          </p:cNvPr>
          <p:cNvSpPr>
            <a:spLocks noGrp="1"/>
          </p:cNvSpPr>
          <p:nvPr>
            <p:ph type="sldNum" sz="quarter" idx="12"/>
          </p:nvPr>
        </p:nvSpPr>
        <p:spPr>
          <a:xfrm>
            <a:off x="8610600" y="6356350"/>
            <a:ext cx="2743200" cy="365125"/>
          </a:xfrm>
          <a:prstGeom prst="rect">
            <a:avLst/>
          </a:prstGeom>
        </p:spPr>
        <p:txBody>
          <a:bodyPr/>
          <a:lstStyle/>
          <a:p>
            <a:fld id="{4AB81891-193D-4BEE-B15A-43D6050D5C63}" type="slidenum">
              <a:rPr lang="en-US" smtClean="0"/>
              <a:t>‹#›</a:t>
            </a:fld>
            <a:endParaRPr lang="en-US"/>
          </a:p>
        </p:txBody>
      </p:sp>
    </p:spTree>
    <p:extLst>
      <p:ext uri="{BB962C8B-B14F-4D97-AF65-F5344CB8AC3E}">
        <p14:creationId xmlns:p14="http://schemas.microsoft.com/office/powerpoint/2010/main" val="29241890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04753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C9DD9DF2-799E-C48D-A012-DAC1AA294AF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 xmlns:a16="http://schemas.microsoft.com/office/drawing/2014/main" id="{53ABDC39-9A90-800F-B693-0B0DE5AC727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 xmlns:a16="http://schemas.microsoft.com/office/drawing/2014/main" id="{C0AC328F-0DAF-8E30-6F90-96D7FD81B7D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 xmlns:a16="http://schemas.microsoft.com/office/drawing/2014/main" id="{6F184690-859D-E029-5ABD-B798C62540AC}"/>
              </a:ext>
            </a:extLst>
          </p:cNvPr>
          <p:cNvSpPr>
            <a:spLocks noGrp="1"/>
          </p:cNvSpPr>
          <p:nvPr>
            <p:ph type="dt" sz="half" idx="10"/>
          </p:nvPr>
        </p:nvSpPr>
        <p:spPr>
          <a:xfrm>
            <a:off x="838200" y="6356350"/>
            <a:ext cx="2743200" cy="365125"/>
          </a:xfrm>
          <a:prstGeom prst="rect">
            <a:avLst/>
          </a:prstGeom>
        </p:spPr>
        <p:txBody>
          <a:bodyPr/>
          <a:lstStyle/>
          <a:p>
            <a:fld id="{18A7292D-C12B-4BC7-8097-B270C7E8281A}" type="datetimeFigureOut">
              <a:rPr lang="en-US" smtClean="0"/>
              <a:t>3/13/2025</a:t>
            </a:fld>
            <a:endParaRPr lang="en-US"/>
          </a:p>
        </p:txBody>
      </p:sp>
      <p:sp>
        <p:nvSpPr>
          <p:cNvPr id="6" name="Chỗ dành sẵn cho Chân trang 5">
            <a:extLst>
              <a:ext uri="{FF2B5EF4-FFF2-40B4-BE49-F238E27FC236}">
                <a16:creationId xmlns="" xmlns:a16="http://schemas.microsoft.com/office/drawing/2014/main" id="{72542597-BFBD-EAB5-BD82-DCE7DB4352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 xmlns:a16="http://schemas.microsoft.com/office/drawing/2014/main" id="{8D0E83B6-57B2-CCF9-DE1A-8733670B8D2D}"/>
              </a:ext>
            </a:extLst>
          </p:cNvPr>
          <p:cNvSpPr>
            <a:spLocks noGrp="1"/>
          </p:cNvSpPr>
          <p:nvPr>
            <p:ph type="sldNum" sz="quarter" idx="12"/>
          </p:nvPr>
        </p:nvSpPr>
        <p:spPr>
          <a:xfrm>
            <a:off x="8610600" y="6356350"/>
            <a:ext cx="2743200" cy="365125"/>
          </a:xfrm>
          <a:prstGeom prst="rect">
            <a:avLst/>
          </a:prstGeom>
        </p:spPr>
        <p:txBody>
          <a:bodyPr/>
          <a:lstStyle/>
          <a:p>
            <a:fld id="{4AB81891-193D-4BEE-B15A-43D6050D5C63}" type="slidenum">
              <a:rPr lang="en-US" smtClean="0"/>
              <a:t>‹#›</a:t>
            </a:fld>
            <a:endParaRPr lang="en-US"/>
          </a:p>
        </p:txBody>
      </p:sp>
    </p:spTree>
    <p:extLst>
      <p:ext uri="{BB962C8B-B14F-4D97-AF65-F5344CB8AC3E}">
        <p14:creationId xmlns:p14="http://schemas.microsoft.com/office/powerpoint/2010/main" val="34329200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EF02626A-BEC8-54AD-0097-23594B6A28A0}"/>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 xmlns:a16="http://schemas.microsoft.com/office/drawing/2014/main" id="{CD01B39D-C7D9-04DF-0037-ECDF7D53024A}"/>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 xmlns:a16="http://schemas.microsoft.com/office/drawing/2014/main" id="{628D0D15-0DFA-2E47-D758-E2670ACB24E6}"/>
              </a:ext>
            </a:extLst>
          </p:cNvPr>
          <p:cNvSpPr>
            <a:spLocks noGrp="1"/>
          </p:cNvSpPr>
          <p:nvPr>
            <p:ph type="dt" sz="half" idx="10"/>
          </p:nvPr>
        </p:nvSpPr>
        <p:spPr>
          <a:xfrm>
            <a:off x="838200" y="6356350"/>
            <a:ext cx="2743200" cy="365125"/>
          </a:xfrm>
          <a:prstGeom prst="rect">
            <a:avLst/>
          </a:prstGeom>
        </p:spPr>
        <p:txBody>
          <a:bodyPr/>
          <a:lstStyle/>
          <a:p>
            <a:fld id="{18A7292D-C12B-4BC7-8097-B270C7E8281A}" type="datetimeFigureOut">
              <a:rPr lang="en-US" smtClean="0"/>
              <a:t>3/13/2025</a:t>
            </a:fld>
            <a:endParaRPr lang="en-US"/>
          </a:p>
        </p:txBody>
      </p:sp>
      <p:sp>
        <p:nvSpPr>
          <p:cNvPr id="5" name="Chỗ dành sẵn cho Chân trang 4">
            <a:extLst>
              <a:ext uri="{FF2B5EF4-FFF2-40B4-BE49-F238E27FC236}">
                <a16:creationId xmlns="" xmlns:a16="http://schemas.microsoft.com/office/drawing/2014/main" id="{42A0A4AA-51C0-ECFB-EBE5-5BDAA4D12A3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 xmlns:a16="http://schemas.microsoft.com/office/drawing/2014/main" id="{D522B140-A3BF-D8D8-97E9-61FC8AC65E55}"/>
              </a:ext>
            </a:extLst>
          </p:cNvPr>
          <p:cNvSpPr>
            <a:spLocks noGrp="1"/>
          </p:cNvSpPr>
          <p:nvPr>
            <p:ph type="sldNum" sz="quarter" idx="12"/>
          </p:nvPr>
        </p:nvSpPr>
        <p:spPr>
          <a:xfrm>
            <a:off x="8610600" y="6356350"/>
            <a:ext cx="2743200" cy="365125"/>
          </a:xfrm>
          <a:prstGeom prst="rect">
            <a:avLst/>
          </a:prstGeom>
        </p:spPr>
        <p:txBody>
          <a:bodyPr/>
          <a:lstStyle/>
          <a:p>
            <a:fld id="{4AB81891-193D-4BEE-B15A-43D6050D5C63}" type="slidenum">
              <a:rPr lang="en-US" smtClean="0"/>
              <a:t>‹#›</a:t>
            </a:fld>
            <a:endParaRPr lang="en-US"/>
          </a:p>
        </p:txBody>
      </p:sp>
    </p:spTree>
    <p:extLst>
      <p:ext uri="{BB962C8B-B14F-4D97-AF65-F5344CB8AC3E}">
        <p14:creationId xmlns:p14="http://schemas.microsoft.com/office/powerpoint/2010/main" val="343733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 xmlns:a16="http://schemas.microsoft.com/office/drawing/2014/main" id="{F5F92B18-ED01-89A4-AA46-E0ADE056A814}"/>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 xmlns:a16="http://schemas.microsoft.com/office/drawing/2014/main" id="{DC58324E-DA7D-B7EA-E8C6-074ED52BC326}"/>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 xmlns:a16="http://schemas.microsoft.com/office/drawing/2014/main" id="{067E370B-FB91-C66F-3239-D356DA2BA144}"/>
              </a:ext>
            </a:extLst>
          </p:cNvPr>
          <p:cNvSpPr>
            <a:spLocks noGrp="1"/>
          </p:cNvSpPr>
          <p:nvPr>
            <p:ph type="dt" sz="half" idx="10"/>
          </p:nvPr>
        </p:nvSpPr>
        <p:spPr>
          <a:xfrm>
            <a:off x="838200" y="6356350"/>
            <a:ext cx="2743200" cy="365125"/>
          </a:xfrm>
          <a:prstGeom prst="rect">
            <a:avLst/>
          </a:prstGeom>
        </p:spPr>
        <p:txBody>
          <a:bodyPr/>
          <a:lstStyle/>
          <a:p>
            <a:fld id="{18A7292D-C12B-4BC7-8097-B270C7E8281A}" type="datetimeFigureOut">
              <a:rPr lang="en-US" smtClean="0"/>
              <a:t>3/13/2025</a:t>
            </a:fld>
            <a:endParaRPr lang="en-US"/>
          </a:p>
        </p:txBody>
      </p:sp>
      <p:sp>
        <p:nvSpPr>
          <p:cNvPr id="5" name="Chỗ dành sẵn cho Chân trang 4">
            <a:extLst>
              <a:ext uri="{FF2B5EF4-FFF2-40B4-BE49-F238E27FC236}">
                <a16:creationId xmlns="" xmlns:a16="http://schemas.microsoft.com/office/drawing/2014/main" id="{B81E00C9-CAC8-D64D-28D7-171BAF3BE23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 xmlns:a16="http://schemas.microsoft.com/office/drawing/2014/main" id="{656CC5FE-669F-86A0-692A-3191B7E57F82}"/>
              </a:ext>
            </a:extLst>
          </p:cNvPr>
          <p:cNvSpPr>
            <a:spLocks noGrp="1"/>
          </p:cNvSpPr>
          <p:nvPr>
            <p:ph type="sldNum" sz="quarter" idx="12"/>
          </p:nvPr>
        </p:nvSpPr>
        <p:spPr>
          <a:xfrm>
            <a:off x="8610600" y="6356350"/>
            <a:ext cx="2743200" cy="365125"/>
          </a:xfrm>
          <a:prstGeom prst="rect">
            <a:avLst/>
          </a:prstGeom>
        </p:spPr>
        <p:txBody>
          <a:bodyPr/>
          <a:lstStyle/>
          <a:p>
            <a:fld id="{4AB81891-193D-4BEE-B15A-43D6050D5C63}" type="slidenum">
              <a:rPr lang="en-US" smtClean="0"/>
              <a:t>‹#›</a:t>
            </a:fld>
            <a:endParaRPr lang="en-US"/>
          </a:p>
        </p:txBody>
      </p:sp>
    </p:spTree>
    <p:extLst>
      <p:ext uri="{BB962C8B-B14F-4D97-AF65-F5344CB8AC3E}">
        <p14:creationId xmlns:p14="http://schemas.microsoft.com/office/powerpoint/2010/main" val="2398632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8C836BF-6640-BC28-F5EC-EF01515EA2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59AA23A0-6F4F-5AAB-70B2-30272A1B062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95AD2A7-E983-FB4E-988C-B76F0C2800E2}"/>
              </a:ext>
            </a:extLst>
          </p:cNvPr>
          <p:cNvSpPr>
            <a:spLocks noGrp="1"/>
          </p:cNvSpPr>
          <p:nvPr>
            <p:ph type="dt" sz="half" idx="10"/>
          </p:nvPr>
        </p:nvSpPr>
        <p:spPr/>
        <p:txBody>
          <a:bodyPr/>
          <a:lstStyle/>
          <a:p>
            <a:fld id="{22C5AE06-28D5-4F22-973B-2A07B6E547CE}" type="datetimeFigureOut">
              <a:rPr lang="en-US" smtClean="0"/>
              <a:t>3/13/2025</a:t>
            </a:fld>
            <a:endParaRPr lang="en-US"/>
          </a:p>
        </p:txBody>
      </p:sp>
      <p:sp>
        <p:nvSpPr>
          <p:cNvPr id="5" name="Footer Placeholder 4">
            <a:extLst>
              <a:ext uri="{FF2B5EF4-FFF2-40B4-BE49-F238E27FC236}">
                <a16:creationId xmlns="" xmlns:a16="http://schemas.microsoft.com/office/drawing/2014/main" id="{58810C67-4446-5CB6-E777-4B763F942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EABDB124-77EE-35C8-2534-3888AD5EF1FA}"/>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8394274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C075023-D8FE-9424-05F3-72AD1D66AB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3B44973F-1939-17A0-DAC1-786EB94F6E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5A9A7BF-7782-9377-A4A5-DFCFE03B6650}"/>
              </a:ext>
            </a:extLst>
          </p:cNvPr>
          <p:cNvSpPr>
            <a:spLocks noGrp="1"/>
          </p:cNvSpPr>
          <p:nvPr>
            <p:ph type="dt" sz="half" idx="10"/>
          </p:nvPr>
        </p:nvSpPr>
        <p:spPr/>
        <p:txBody>
          <a:bodyPr/>
          <a:lstStyle/>
          <a:p>
            <a:fld id="{22C5AE06-28D5-4F22-973B-2A07B6E547CE}" type="datetimeFigureOut">
              <a:rPr lang="en-US" smtClean="0"/>
              <a:t>3/13/2025</a:t>
            </a:fld>
            <a:endParaRPr lang="en-US"/>
          </a:p>
        </p:txBody>
      </p:sp>
      <p:sp>
        <p:nvSpPr>
          <p:cNvPr id="5" name="Footer Placeholder 4">
            <a:extLst>
              <a:ext uri="{FF2B5EF4-FFF2-40B4-BE49-F238E27FC236}">
                <a16:creationId xmlns="" xmlns:a16="http://schemas.microsoft.com/office/drawing/2014/main" id="{4C8E9DAC-5CF7-E141-3A86-5564A68559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5E491EC-5DDD-90CA-A905-9C680A9E42E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1398076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A32EEA4-7ACF-A48F-3624-56F9FFE432F9}"/>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5EDB19A1-8BC2-4536-2ED2-FAD9733A7F1F}"/>
              </a:ext>
            </a:extLst>
          </p:cNvPr>
          <p:cNvSpPr>
            <a:spLocks noGrp="1"/>
          </p:cNvSpPr>
          <p:nvPr>
            <p:ph type="body" idx="1"/>
          </p:nvPr>
        </p:nvSpPr>
        <p:spPr>
          <a:xfrm>
            <a:off x="831851" y="4589464"/>
            <a:ext cx="10515600" cy="1500187"/>
          </a:xfrm>
        </p:spPr>
        <p:txBody>
          <a:bodyPr/>
          <a:lstStyle>
            <a:lvl1pPr marL="0" indent="0">
              <a:buNone/>
              <a:defRPr sz="2400">
                <a:solidFill>
                  <a:schemeClr val="tx1">
                    <a:tint val="82000"/>
                  </a:schemeClr>
                </a:solidFill>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8F466304-B197-E91D-96AA-9E4C0C48CC07}"/>
              </a:ext>
            </a:extLst>
          </p:cNvPr>
          <p:cNvSpPr>
            <a:spLocks noGrp="1"/>
          </p:cNvSpPr>
          <p:nvPr>
            <p:ph type="dt" sz="half" idx="10"/>
          </p:nvPr>
        </p:nvSpPr>
        <p:spPr/>
        <p:txBody>
          <a:bodyPr/>
          <a:lstStyle/>
          <a:p>
            <a:fld id="{22C5AE06-28D5-4F22-973B-2A07B6E547CE}" type="datetimeFigureOut">
              <a:rPr lang="en-US" smtClean="0"/>
              <a:t>3/13/2025</a:t>
            </a:fld>
            <a:endParaRPr lang="en-US"/>
          </a:p>
        </p:txBody>
      </p:sp>
      <p:sp>
        <p:nvSpPr>
          <p:cNvPr id="5" name="Footer Placeholder 4">
            <a:extLst>
              <a:ext uri="{FF2B5EF4-FFF2-40B4-BE49-F238E27FC236}">
                <a16:creationId xmlns="" xmlns:a16="http://schemas.microsoft.com/office/drawing/2014/main" id="{5546EA49-8509-0F84-370B-53AAD01EF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028FA69-3858-5FA2-931A-5EDE255AC23C}"/>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1310105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2DC0BE5-836B-8978-79EA-4BDF27A6A2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7058BC9-1913-A28E-AB7F-66821912A2EE}"/>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978CA3E2-B14B-21D4-0590-A4A2F958EE5A}"/>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53F2F11C-BFC4-9B51-4BF9-C48D87ECCEA4}"/>
              </a:ext>
            </a:extLst>
          </p:cNvPr>
          <p:cNvSpPr>
            <a:spLocks noGrp="1"/>
          </p:cNvSpPr>
          <p:nvPr>
            <p:ph type="dt" sz="half" idx="10"/>
          </p:nvPr>
        </p:nvSpPr>
        <p:spPr/>
        <p:txBody>
          <a:bodyPr/>
          <a:lstStyle/>
          <a:p>
            <a:fld id="{22C5AE06-28D5-4F22-973B-2A07B6E547CE}" type="datetimeFigureOut">
              <a:rPr lang="en-US" smtClean="0"/>
              <a:t>3/13/2025</a:t>
            </a:fld>
            <a:endParaRPr lang="en-US"/>
          </a:p>
        </p:txBody>
      </p:sp>
      <p:sp>
        <p:nvSpPr>
          <p:cNvPr id="6" name="Footer Placeholder 5">
            <a:extLst>
              <a:ext uri="{FF2B5EF4-FFF2-40B4-BE49-F238E27FC236}">
                <a16:creationId xmlns="" xmlns:a16="http://schemas.microsoft.com/office/drawing/2014/main" id="{C25C408E-CB87-15DC-319D-936F16E7FE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4027C4BB-A375-6B8B-C789-B099A4F89948}"/>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6188107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5D2FB5-ACEA-23D3-F5FA-5E5AB5EF68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E5DB29F8-2C6F-5A87-F37D-03783C939FE5}"/>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993E7CF6-DB36-3194-8357-AC79DEC51672}"/>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FBD75393-9048-94BE-6F55-1CA186CA2A77}"/>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CDFB38E7-CCE6-11AF-EC14-8231E8BF5C86}"/>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7DA880D7-DD5B-24E3-FEFB-51306CA9DA3F}"/>
              </a:ext>
            </a:extLst>
          </p:cNvPr>
          <p:cNvSpPr>
            <a:spLocks noGrp="1"/>
          </p:cNvSpPr>
          <p:nvPr>
            <p:ph type="dt" sz="half" idx="10"/>
          </p:nvPr>
        </p:nvSpPr>
        <p:spPr/>
        <p:txBody>
          <a:bodyPr/>
          <a:lstStyle/>
          <a:p>
            <a:fld id="{22C5AE06-28D5-4F22-973B-2A07B6E547CE}" type="datetimeFigureOut">
              <a:rPr lang="en-US" smtClean="0"/>
              <a:t>3/13/2025</a:t>
            </a:fld>
            <a:endParaRPr lang="en-US"/>
          </a:p>
        </p:txBody>
      </p:sp>
      <p:sp>
        <p:nvSpPr>
          <p:cNvPr id="8" name="Footer Placeholder 7">
            <a:extLst>
              <a:ext uri="{FF2B5EF4-FFF2-40B4-BE49-F238E27FC236}">
                <a16:creationId xmlns="" xmlns:a16="http://schemas.microsoft.com/office/drawing/2014/main" id="{171F1526-E0D5-1A2F-0DAC-6004DE6DB4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2F08F007-BA18-CA05-041F-F034479DD09E}"/>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705546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1A88712-CF05-8229-CEF6-2B3ED9EF8C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DC17C8D8-2B59-BBE8-0F0C-0E4262C20B51}"/>
              </a:ext>
            </a:extLst>
          </p:cNvPr>
          <p:cNvSpPr>
            <a:spLocks noGrp="1"/>
          </p:cNvSpPr>
          <p:nvPr>
            <p:ph type="dt" sz="half" idx="10"/>
          </p:nvPr>
        </p:nvSpPr>
        <p:spPr/>
        <p:txBody>
          <a:bodyPr/>
          <a:lstStyle/>
          <a:p>
            <a:fld id="{22C5AE06-28D5-4F22-973B-2A07B6E547CE}" type="datetimeFigureOut">
              <a:rPr lang="en-US" smtClean="0"/>
              <a:t>3/13/2025</a:t>
            </a:fld>
            <a:endParaRPr lang="en-US"/>
          </a:p>
        </p:txBody>
      </p:sp>
      <p:sp>
        <p:nvSpPr>
          <p:cNvPr id="4" name="Footer Placeholder 3">
            <a:extLst>
              <a:ext uri="{FF2B5EF4-FFF2-40B4-BE49-F238E27FC236}">
                <a16:creationId xmlns="" xmlns:a16="http://schemas.microsoft.com/office/drawing/2014/main" id="{843F4C14-801A-8AE4-2D33-210A005A77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3CA49715-5760-F4DA-9D32-FC17BEA7BDBD}"/>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1057235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7D12A2A-2AFB-4757-E0EE-45095BF83E71}"/>
              </a:ext>
            </a:extLst>
          </p:cNvPr>
          <p:cNvSpPr>
            <a:spLocks noGrp="1"/>
          </p:cNvSpPr>
          <p:nvPr>
            <p:ph type="dt" sz="half" idx="10"/>
          </p:nvPr>
        </p:nvSpPr>
        <p:spPr/>
        <p:txBody>
          <a:bodyPr/>
          <a:lstStyle/>
          <a:p>
            <a:fld id="{22C5AE06-28D5-4F22-973B-2A07B6E547CE}" type="datetimeFigureOut">
              <a:rPr lang="en-US" smtClean="0"/>
              <a:t>3/13/2025</a:t>
            </a:fld>
            <a:endParaRPr lang="en-US"/>
          </a:p>
        </p:txBody>
      </p:sp>
      <p:sp>
        <p:nvSpPr>
          <p:cNvPr id="3" name="Footer Placeholder 2">
            <a:extLst>
              <a:ext uri="{FF2B5EF4-FFF2-40B4-BE49-F238E27FC236}">
                <a16:creationId xmlns="" xmlns:a16="http://schemas.microsoft.com/office/drawing/2014/main" id="{0D0DE234-3C04-4897-02E9-787073A8D8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B4BDFF2B-2953-C29A-D141-0074F7EFD9B7}"/>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9405711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49739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98564E4-B489-9A64-80F7-03520B8D45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1C575035-56CA-D083-DF9F-003B64ABBA54}"/>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772A20DF-FDBA-F59C-23D4-3D8CFC80BFFD}"/>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0EC9766B-51DB-424E-968B-B4B8C6E70286}"/>
              </a:ext>
            </a:extLst>
          </p:cNvPr>
          <p:cNvSpPr>
            <a:spLocks noGrp="1"/>
          </p:cNvSpPr>
          <p:nvPr>
            <p:ph type="dt" sz="half" idx="10"/>
          </p:nvPr>
        </p:nvSpPr>
        <p:spPr/>
        <p:txBody>
          <a:bodyPr/>
          <a:lstStyle/>
          <a:p>
            <a:fld id="{22C5AE06-28D5-4F22-973B-2A07B6E547CE}" type="datetimeFigureOut">
              <a:rPr lang="en-US" smtClean="0"/>
              <a:t>3/13/2025</a:t>
            </a:fld>
            <a:endParaRPr lang="en-US"/>
          </a:p>
        </p:txBody>
      </p:sp>
      <p:sp>
        <p:nvSpPr>
          <p:cNvPr id="6" name="Footer Placeholder 5">
            <a:extLst>
              <a:ext uri="{FF2B5EF4-FFF2-40B4-BE49-F238E27FC236}">
                <a16:creationId xmlns="" xmlns:a16="http://schemas.microsoft.com/office/drawing/2014/main" id="{5D408D19-6CF4-BA1F-64E9-156ECAFA18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016A6803-DF62-EEA9-51F2-B012C1C505D6}"/>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0214616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F1E9467-FE29-CA2A-E01C-5CA7178D22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61D99E53-0DBF-52F4-052B-BFE84C8A5D5B}"/>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 xmlns:a16="http://schemas.microsoft.com/office/drawing/2014/main" id="{3C5F3B43-A0F5-DB27-CE27-BCABB178D21C}"/>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2900FEC5-9C73-4178-F814-FC670B8C8ED3}"/>
              </a:ext>
            </a:extLst>
          </p:cNvPr>
          <p:cNvSpPr>
            <a:spLocks noGrp="1"/>
          </p:cNvSpPr>
          <p:nvPr>
            <p:ph type="dt" sz="half" idx="10"/>
          </p:nvPr>
        </p:nvSpPr>
        <p:spPr/>
        <p:txBody>
          <a:bodyPr/>
          <a:lstStyle/>
          <a:p>
            <a:fld id="{22C5AE06-28D5-4F22-973B-2A07B6E547CE}" type="datetimeFigureOut">
              <a:rPr lang="en-US" smtClean="0"/>
              <a:t>3/13/2025</a:t>
            </a:fld>
            <a:endParaRPr lang="en-US"/>
          </a:p>
        </p:txBody>
      </p:sp>
      <p:sp>
        <p:nvSpPr>
          <p:cNvPr id="6" name="Footer Placeholder 5">
            <a:extLst>
              <a:ext uri="{FF2B5EF4-FFF2-40B4-BE49-F238E27FC236}">
                <a16:creationId xmlns="" xmlns:a16="http://schemas.microsoft.com/office/drawing/2014/main" id="{7D13E09E-5BB1-D466-3D0E-10C356B066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051BB4F4-D225-7D31-ED03-6FC15D7705A5}"/>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0388861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CF1417-AEA5-B058-A3B0-F5B78F568C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8331F88E-0874-795F-A1F1-C591511842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89F9A4A-320E-D258-1401-7F3646B0CA9E}"/>
              </a:ext>
            </a:extLst>
          </p:cNvPr>
          <p:cNvSpPr>
            <a:spLocks noGrp="1"/>
          </p:cNvSpPr>
          <p:nvPr>
            <p:ph type="dt" sz="half" idx="10"/>
          </p:nvPr>
        </p:nvSpPr>
        <p:spPr/>
        <p:txBody>
          <a:bodyPr/>
          <a:lstStyle/>
          <a:p>
            <a:fld id="{22C5AE06-28D5-4F22-973B-2A07B6E547CE}" type="datetimeFigureOut">
              <a:rPr lang="en-US" smtClean="0"/>
              <a:t>3/13/2025</a:t>
            </a:fld>
            <a:endParaRPr lang="en-US"/>
          </a:p>
        </p:txBody>
      </p:sp>
      <p:sp>
        <p:nvSpPr>
          <p:cNvPr id="5" name="Footer Placeholder 4">
            <a:extLst>
              <a:ext uri="{FF2B5EF4-FFF2-40B4-BE49-F238E27FC236}">
                <a16:creationId xmlns="" xmlns:a16="http://schemas.microsoft.com/office/drawing/2014/main" id="{A5542A4F-A35D-C630-CBE1-9644ADE8A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9BD23B5-FF74-5D98-6EFC-3E4B3CCCBEA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9366499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A1BBA1F-C4C2-FF94-86DD-C20E376D5704}"/>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F8BBCCC9-ADD3-FED2-D398-30B04D6A6ADE}"/>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3E7DF85-DC5C-8E9D-A517-1D64E1400DDC}"/>
              </a:ext>
            </a:extLst>
          </p:cNvPr>
          <p:cNvSpPr>
            <a:spLocks noGrp="1"/>
          </p:cNvSpPr>
          <p:nvPr>
            <p:ph type="dt" sz="half" idx="10"/>
          </p:nvPr>
        </p:nvSpPr>
        <p:spPr/>
        <p:txBody>
          <a:bodyPr/>
          <a:lstStyle/>
          <a:p>
            <a:fld id="{22C5AE06-28D5-4F22-973B-2A07B6E547CE}" type="datetimeFigureOut">
              <a:rPr lang="en-US" smtClean="0"/>
              <a:t>3/13/2025</a:t>
            </a:fld>
            <a:endParaRPr lang="en-US"/>
          </a:p>
        </p:txBody>
      </p:sp>
      <p:sp>
        <p:nvSpPr>
          <p:cNvPr id="5" name="Footer Placeholder 4">
            <a:extLst>
              <a:ext uri="{FF2B5EF4-FFF2-40B4-BE49-F238E27FC236}">
                <a16:creationId xmlns="" xmlns:a16="http://schemas.microsoft.com/office/drawing/2014/main" id="{C028BDF7-E871-AFE1-B7FD-804D482980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74204D9-B05E-ECEF-DDA6-62A9CA4BB894}"/>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736790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17295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3/13/2025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35265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3/13/2025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698009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3/13/2025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772563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3/13/2025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30659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3/13/2025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26427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3/13/2025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870074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18" Type="http://schemas.openxmlformats.org/officeDocument/2006/relationships/image" Target="../media/image6.svg"/><Relationship Id="rId26" Type="http://schemas.openxmlformats.org/officeDocument/2006/relationships/image" Target="../media/image13.svg"/><Relationship Id="rId3" Type="http://schemas.openxmlformats.org/officeDocument/2006/relationships/slideLayout" Target="../slideLayouts/slideLayout3.xml"/><Relationship Id="rId21" Type="http://schemas.openxmlformats.org/officeDocument/2006/relationships/image" Target="../media/image6.png"/><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4.png"/><Relationship Id="rId25" Type="http://schemas.openxmlformats.org/officeDocument/2006/relationships/image" Target="../media/image8.png"/><Relationship Id="rId2" Type="http://schemas.openxmlformats.org/officeDocument/2006/relationships/slideLayout" Target="../slideLayouts/slideLayout2.xml"/><Relationship Id="rId16" Type="http://schemas.openxmlformats.org/officeDocument/2006/relationships/image" Target="../media/image4.svg"/><Relationship Id="rId20" Type="http://schemas.openxmlformats.org/officeDocument/2006/relationships/image" Target="../media/image8.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microsoft.com/office/2007/relationships/hdphoto" Target="../media/hdphoto1.wdp"/><Relationship Id="rId5" Type="http://schemas.openxmlformats.org/officeDocument/2006/relationships/slideLayout" Target="../slideLayouts/slideLayout5.xml"/><Relationship Id="rId15" Type="http://schemas.openxmlformats.org/officeDocument/2006/relationships/image" Target="../media/image3.png"/><Relationship Id="rId23" Type="http://schemas.openxmlformats.org/officeDocument/2006/relationships/image" Target="../media/image7.png"/><Relationship Id="rId10" Type="http://schemas.openxmlformats.org/officeDocument/2006/relationships/slideLayout" Target="../slideLayouts/slideLayout10.xml"/><Relationship Id="rId19"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 Id="rId22" Type="http://schemas.openxmlformats.org/officeDocument/2006/relationships/image" Target="../media/image10.svg"/><Relationship Id="rId27" Type="http://schemas.openxmlformats.org/officeDocument/2006/relationships/image" Target="../media/image9.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18" Type="http://schemas.openxmlformats.org/officeDocument/2006/relationships/image" Target="../media/image6.svg"/><Relationship Id="rId26" Type="http://schemas.openxmlformats.org/officeDocument/2006/relationships/image" Target="../media/image13.svg"/><Relationship Id="rId3" Type="http://schemas.openxmlformats.org/officeDocument/2006/relationships/slideLayout" Target="../slideLayouts/slideLayout14.xml"/><Relationship Id="rId21" Type="http://schemas.openxmlformats.org/officeDocument/2006/relationships/image" Target="../media/image6.png"/><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image" Target="../media/image4.png"/><Relationship Id="rId25" Type="http://schemas.openxmlformats.org/officeDocument/2006/relationships/image" Target="../media/image8.png"/><Relationship Id="rId2" Type="http://schemas.openxmlformats.org/officeDocument/2006/relationships/slideLayout" Target="../slideLayouts/slideLayout13.xml"/><Relationship Id="rId16" Type="http://schemas.openxmlformats.org/officeDocument/2006/relationships/image" Target="../media/image4.svg"/><Relationship Id="rId20" Type="http://schemas.openxmlformats.org/officeDocument/2006/relationships/image" Target="../media/image8.sv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microsoft.com/office/2007/relationships/hdphoto" Target="../media/hdphoto1.wdp"/><Relationship Id="rId5" Type="http://schemas.openxmlformats.org/officeDocument/2006/relationships/slideLayout" Target="../slideLayouts/slideLayout16.xml"/><Relationship Id="rId15" Type="http://schemas.openxmlformats.org/officeDocument/2006/relationships/image" Target="../media/image3.png"/><Relationship Id="rId23" Type="http://schemas.openxmlformats.org/officeDocument/2006/relationships/image" Target="../media/image7.png"/><Relationship Id="rId10" Type="http://schemas.openxmlformats.org/officeDocument/2006/relationships/slideLayout" Target="../slideLayouts/slideLayout21.xml"/><Relationship Id="rId19" Type="http://schemas.openxmlformats.org/officeDocument/2006/relationships/image" Target="../media/image5.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 Id="rId22" Type="http://schemas.openxmlformats.org/officeDocument/2006/relationships/image" Target="../media/image10.svg"/><Relationship Id="rId27" Type="http://schemas.openxmlformats.org/officeDocument/2006/relationships/image" Target="../media/image9.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10.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 xmlns:a16="http://schemas.microsoft.com/office/drawing/2014/main" id="{522774E5-3145-24A9-AFF8-8F9F052E84D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5" name="Picture 14">
            <a:extLst>
              <a:ext uri="{FF2B5EF4-FFF2-40B4-BE49-F238E27FC236}">
                <a16:creationId xmlns="" xmlns:a16="http://schemas.microsoft.com/office/drawing/2014/main" id="{D7077CF2-C167-C161-DAA7-B1EE12A98AAE}"/>
              </a:ext>
            </a:extLst>
          </p:cNvPr>
          <p:cNvPicPr>
            <a:picLocks noChangeAspect="1"/>
          </p:cNvPicPr>
          <p:nvPr userDrawn="1"/>
        </p:nvPicPr>
        <p:blipFill>
          <a:blip r:embed="rId14" cstate="print">
            <a:alphaModFix/>
            <a:extLst>
              <a:ext uri="{28A0092B-C50C-407E-A947-70E740481C1C}">
                <a14:useLocalDpi xmlns:a14="http://schemas.microsoft.com/office/drawing/2010/main" val="0"/>
              </a:ext>
            </a:extLst>
          </a:blip>
          <a:srcRect r="2235" b="2484"/>
          <a:stretch/>
        </p:blipFill>
        <p:spPr>
          <a:xfrm>
            <a:off x="10761" y="0"/>
            <a:ext cx="7423464" cy="6896100"/>
          </a:xfrm>
          <a:prstGeom prst="rect">
            <a:avLst/>
          </a:prstGeom>
        </p:spPr>
      </p:pic>
      <p:sp>
        <p:nvSpPr>
          <p:cNvPr id="17" name="Freeform 7">
            <a:extLst>
              <a:ext uri="{FF2B5EF4-FFF2-40B4-BE49-F238E27FC236}">
                <a16:creationId xmlns="" xmlns:a16="http://schemas.microsoft.com/office/drawing/2014/main" id="{1291DD31-87BB-FF8A-C82B-CA6F25153B0B}"/>
              </a:ext>
            </a:extLst>
          </p:cNvPr>
          <p:cNvSpPr/>
          <p:nvPr userDrawn="1"/>
        </p:nvSpPr>
        <p:spPr>
          <a:xfrm>
            <a:off x="6400269" y="1304560"/>
            <a:ext cx="1689768" cy="491569"/>
          </a:xfrm>
          <a:custGeom>
            <a:avLst/>
            <a:gdLst/>
            <a:ahLst/>
            <a:cxnLst/>
            <a:rect l="l" t="t" r="r" b="b"/>
            <a:pathLst>
              <a:path w="2534652" h="737353">
                <a:moveTo>
                  <a:pt x="0" y="0"/>
                </a:moveTo>
                <a:lnTo>
                  <a:pt x="2534652" y="0"/>
                </a:lnTo>
                <a:lnTo>
                  <a:pt x="2534652" y="737354"/>
                </a:lnTo>
                <a:lnTo>
                  <a:pt x="0" y="737354"/>
                </a:lnTo>
                <a:lnTo>
                  <a:pt x="0" y="0"/>
                </a:lnTo>
                <a:close/>
              </a:path>
            </a:pathLst>
          </a:custGeom>
          <a:blipFill>
            <a:blip r:embed="rId15">
              <a:alphaModFix amt="50000"/>
              <a:extLst>
                <a:ext uri="{96DAC541-7B7A-43D3-8B79-37D633B846F1}">
                  <asvg:svgBlip xmlns="" xmlns:asvg="http://schemas.microsoft.com/office/drawing/2016/SVG/main" r:embed="rId16"/>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grpSp>
        <p:nvGrpSpPr>
          <p:cNvPr id="18" name="Group 8">
            <a:extLst>
              <a:ext uri="{FF2B5EF4-FFF2-40B4-BE49-F238E27FC236}">
                <a16:creationId xmlns="" xmlns:a16="http://schemas.microsoft.com/office/drawing/2014/main" id="{DA47702F-CF1C-6E24-2FF3-157088721F82}"/>
              </a:ext>
            </a:extLst>
          </p:cNvPr>
          <p:cNvGrpSpPr/>
          <p:nvPr userDrawn="1"/>
        </p:nvGrpSpPr>
        <p:grpSpPr>
          <a:xfrm>
            <a:off x="7434226" y="-96441"/>
            <a:ext cx="4757775" cy="6954441"/>
            <a:chOff x="-176301" y="-38100"/>
            <a:chExt cx="1879615" cy="2747433"/>
          </a:xfrm>
        </p:grpSpPr>
        <p:sp>
          <p:nvSpPr>
            <p:cNvPr id="19" name="Freeform 9">
              <a:extLst>
                <a:ext uri="{FF2B5EF4-FFF2-40B4-BE49-F238E27FC236}">
                  <a16:creationId xmlns="" xmlns:a16="http://schemas.microsoft.com/office/drawing/2014/main" id="{46CE9903-3E27-149C-9E17-CA294D02DABB}"/>
                </a:ext>
              </a:extLst>
            </p:cNvPr>
            <p:cNvSpPr/>
            <p:nvPr/>
          </p:nvSpPr>
          <p:spPr>
            <a:xfrm>
              <a:off x="-176301" y="0"/>
              <a:ext cx="1879615" cy="2709333"/>
            </a:xfrm>
            <a:custGeom>
              <a:avLst/>
              <a:gdLst/>
              <a:ahLst/>
              <a:cxnLst/>
              <a:rect l="l" t="t" r="r" b="b"/>
              <a:pathLst>
                <a:path w="1703314" h="2709333">
                  <a:moveTo>
                    <a:pt x="0" y="0"/>
                  </a:moveTo>
                  <a:lnTo>
                    <a:pt x="1703314" y="0"/>
                  </a:lnTo>
                  <a:lnTo>
                    <a:pt x="1703314" y="2709333"/>
                  </a:lnTo>
                  <a:lnTo>
                    <a:pt x="0" y="2709333"/>
                  </a:lnTo>
                  <a:close/>
                </a:path>
              </a:pathLst>
            </a:custGeom>
            <a:solidFill>
              <a:srgbClr val="ADE1F1"/>
            </a:solidFill>
          </p:spPr>
          <p:txBody>
            <a:bodyPr/>
            <a:lstStyle/>
            <a:p>
              <a:pPr defTabSz="609630"/>
              <a:endParaRPr lang="en-US" sz="1200">
                <a:solidFill>
                  <a:srgbClr val="FF0000"/>
                </a:solidFill>
                <a:latin typeface="Calibri"/>
              </a:endParaRPr>
            </a:p>
          </p:txBody>
        </p:sp>
        <p:sp>
          <p:nvSpPr>
            <p:cNvPr id="20" name="TextBox 10">
              <a:extLst>
                <a:ext uri="{FF2B5EF4-FFF2-40B4-BE49-F238E27FC236}">
                  <a16:creationId xmlns="" xmlns:a16="http://schemas.microsoft.com/office/drawing/2014/main" id="{B5780877-B66C-44CD-A949-F0A87F3F34BE}"/>
                </a:ext>
              </a:extLst>
            </p:cNvPr>
            <p:cNvSpPr txBox="1"/>
            <p:nvPr/>
          </p:nvSpPr>
          <p:spPr>
            <a:xfrm>
              <a:off x="0" y="-38100"/>
              <a:ext cx="1703314" cy="2747433"/>
            </a:xfrm>
            <a:prstGeom prst="rect">
              <a:avLst/>
            </a:prstGeom>
          </p:spPr>
          <p:txBody>
            <a:bodyPr lIns="33867" tIns="33867" rIns="33867" bIns="33867" rtlCol="0" anchor="ctr"/>
            <a:lstStyle/>
            <a:p>
              <a:pPr algn="ctr" defTabSz="609630">
                <a:lnSpc>
                  <a:spcPts val="1773"/>
                </a:lnSpc>
                <a:spcBef>
                  <a:spcPct val="0"/>
                </a:spcBef>
                <a:defRPr/>
              </a:pPr>
              <a:endParaRPr sz="1200">
                <a:solidFill>
                  <a:srgbClr val="FF0000"/>
                </a:solidFill>
                <a:latin typeface="Calibri"/>
              </a:endParaRPr>
            </a:p>
          </p:txBody>
        </p:sp>
      </p:grpSp>
      <p:sp>
        <p:nvSpPr>
          <p:cNvPr id="21" name="Freeform 14">
            <a:extLst>
              <a:ext uri="{FF2B5EF4-FFF2-40B4-BE49-F238E27FC236}">
                <a16:creationId xmlns="" xmlns:a16="http://schemas.microsoft.com/office/drawing/2014/main" id="{DDEA63CE-F5B1-4D89-E99B-B99F86DE1C51}"/>
              </a:ext>
            </a:extLst>
          </p:cNvPr>
          <p:cNvSpPr/>
          <p:nvPr userDrawn="1"/>
        </p:nvSpPr>
        <p:spPr>
          <a:xfrm>
            <a:off x="8283901" y="452383"/>
            <a:ext cx="707073" cy="377182"/>
          </a:xfrm>
          <a:custGeom>
            <a:avLst/>
            <a:gdLst/>
            <a:ahLst/>
            <a:cxnLst/>
            <a:rect l="l" t="t" r="r" b="b"/>
            <a:pathLst>
              <a:path w="1060609" h="565773">
                <a:moveTo>
                  <a:pt x="0" y="0"/>
                </a:moveTo>
                <a:lnTo>
                  <a:pt x="1060609" y="0"/>
                </a:lnTo>
                <a:lnTo>
                  <a:pt x="1060609" y="565773"/>
                </a:lnTo>
                <a:lnTo>
                  <a:pt x="0" y="565773"/>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txBody>
          <a:bodyPr/>
          <a:lstStyle/>
          <a:p>
            <a:pPr defTabSz="609630"/>
            <a:endParaRPr lang="en-US" sz="1200">
              <a:solidFill>
                <a:prstClr val="black"/>
              </a:solidFill>
              <a:latin typeface="Calibri"/>
            </a:endParaRPr>
          </a:p>
        </p:txBody>
      </p:sp>
      <p:sp>
        <p:nvSpPr>
          <p:cNvPr id="22" name="Freeform 15">
            <a:extLst>
              <a:ext uri="{FF2B5EF4-FFF2-40B4-BE49-F238E27FC236}">
                <a16:creationId xmlns="" xmlns:a16="http://schemas.microsoft.com/office/drawing/2014/main" id="{82D97AB0-0C3D-E112-7A5D-4647D0777534}"/>
              </a:ext>
            </a:extLst>
          </p:cNvPr>
          <p:cNvSpPr/>
          <p:nvPr userDrawn="1"/>
        </p:nvSpPr>
        <p:spPr>
          <a:xfrm>
            <a:off x="8743477" y="184486"/>
            <a:ext cx="707073" cy="377182"/>
          </a:xfrm>
          <a:custGeom>
            <a:avLst/>
            <a:gdLst/>
            <a:ahLst/>
            <a:cxnLst/>
            <a:rect l="l" t="t" r="r" b="b"/>
            <a:pathLst>
              <a:path w="1060609" h="565773">
                <a:moveTo>
                  <a:pt x="0" y="0"/>
                </a:moveTo>
                <a:lnTo>
                  <a:pt x="1060609" y="0"/>
                </a:lnTo>
                <a:lnTo>
                  <a:pt x="1060609" y="565773"/>
                </a:lnTo>
                <a:lnTo>
                  <a:pt x="0" y="565773"/>
                </a:lnTo>
                <a:lnTo>
                  <a:pt x="0" y="0"/>
                </a:lnTo>
                <a:close/>
              </a:path>
            </a:pathLst>
          </a:custGeom>
          <a:blipFill>
            <a:blip r:embed="rId19">
              <a:extLst>
                <a:ext uri="{96DAC541-7B7A-43D3-8B79-37D633B846F1}">
                  <asvg:svgBlip xmlns="" xmlns:asvg="http://schemas.microsoft.com/office/drawing/2016/SVG/main" r:embed="rId20"/>
                </a:ext>
              </a:extLst>
            </a:blip>
            <a:stretch>
              <a:fillRect/>
            </a:stretch>
          </a:blipFill>
        </p:spPr>
        <p:txBody>
          <a:bodyPr/>
          <a:lstStyle/>
          <a:p>
            <a:pPr defTabSz="609630"/>
            <a:endParaRPr lang="en-US" sz="1200">
              <a:solidFill>
                <a:prstClr val="black"/>
              </a:solidFill>
              <a:latin typeface="Calibri"/>
            </a:endParaRPr>
          </a:p>
        </p:txBody>
      </p:sp>
      <p:sp>
        <p:nvSpPr>
          <p:cNvPr id="23" name="Freeform 23">
            <a:extLst>
              <a:ext uri="{FF2B5EF4-FFF2-40B4-BE49-F238E27FC236}">
                <a16:creationId xmlns="" xmlns:a16="http://schemas.microsoft.com/office/drawing/2014/main" id="{B2182A05-5977-FD1A-A19B-6ED467D870E3}"/>
              </a:ext>
            </a:extLst>
          </p:cNvPr>
          <p:cNvSpPr/>
          <p:nvPr userDrawn="1"/>
        </p:nvSpPr>
        <p:spPr>
          <a:xfrm>
            <a:off x="9716262" y="-67040"/>
            <a:ext cx="2475738" cy="2743200"/>
          </a:xfrm>
          <a:custGeom>
            <a:avLst/>
            <a:gdLst/>
            <a:ahLst/>
            <a:cxnLst/>
            <a:rect l="l" t="t" r="r" b="b"/>
            <a:pathLst>
              <a:path w="3713607" h="4114800">
                <a:moveTo>
                  <a:pt x="0" y="0"/>
                </a:moveTo>
                <a:lnTo>
                  <a:pt x="3713607" y="0"/>
                </a:lnTo>
                <a:lnTo>
                  <a:pt x="3713607" y="4114800"/>
                </a:lnTo>
                <a:lnTo>
                  <a:pt x="0" y="4114800"/>
                </a:lnTo>
                <a:lnTo>
                  <a:pt x="0" y="0"/>
                </a:lnTo>
                <a:close/>
              </a:path>
            </a:pathLst>
          </a:custGeom>
          <a:blipFill>
            <a:blip r:embed="rId21">
              <a:extLst>
                <a:ext uri="{96DAC541-7B7A-43D3-8B79-37D633B846F1}">
                  <asvg:svgBlip xmlns="" xmlns:asvg="http://schemas.microsoft.com/office/drawing/2016/SVG/main" r:embed="rId22"/>
                </a:ext>
              </a:extLst>
            </a:blip>
            <a:stretch>
              <a:fillRect/>
            </a:stretch>
          </a:blipFill>
        </p:spPr>
        <p:txBody>
          <a:bodyPr/>
          <a:lstStyle/>
          <a:p>
            <a:pPr defTabSz="609630"/>
            <a:endParaRPr lang="en-US" sz="1200">
              <a:solidFill>
                <a:prstClr val="black"/>
              </a:solidFill>
              <a:latin typeface="Calibri"/>
            </a:endParaRPr>
          </a:p>
        </p:txBody>
      </p:sp>
      <p:sp>
        <p:nvSpPr>
          <p:cNvPr id="24" name="TextBox 26">
            <a:extLst>
              <a:ext uri="{FF2B5EF4-FFF2-40B4-BE49-F238E27FC236}">
                <a16:creationId xmlns="" xmlns:a16="http://schemas.microsoft.com/office/drawing/2014/main" id="{D41D87C2-A485-61AE-7A72-FC5A8E00E94C}"/>
              </a:ext>
            </a:extLst>
          </p:cNvPr>
          <p:cNvSpPr txBox="1"/>
          <p:nvPr userDrawn="1"/>
        </p:nvSpPr>
        <p:spPr>
          <a:xfrm>
            <a:off x="10407525" y="3206371"/>
            <a:ext cx="1712833" cy="379656"/>
          </a:xfrm>
          <a:prstGeom prst="rect">
            <a:avLst/>
          </a:prstGeom>
        </p:spPr>
        <p:txBody>
          <a:bodyPr lIns="0" tIns="0" rIns="0" bIns="0" rtlCol="0" anchor="t">
            <a:spAutoFit/>
          </a:bodyPr>
          <a:lstStyle/>
          <a:p>
            <a:pPr defTabSz="609630">
              <a:lnSpc>
                <a:spcPts val="3199"/>
              </a:lnSpc>
              <a:defRPr/>
            </a:pPr>
            <a:r>
              <a:rPr lang="en-US" sz="1867" dirty="0">
                <a:solidFill>
                  <a:srgbClr val="FF0000"/>
                </a:solidFill>
                <a:latin typeface="UTM Futura Extra" panose="02040603050506020204" pitchFamily="18" charset="0"/>
              </a:rPr>
              <a:t>HOÀNG SA</a:t>
            </a:r>
          </a:p>
        </p:txBody>
      </p:sp>
      <p:sp>
        <p:nvSpPr>
          <p:cNvPr id="25" name="TextBox 28">
            <a:extLst>
              <a:ext uri="{FF2B5EF4-FFF2-40B4-BE49-F238E27FC236}">
                <a16:creationId xmlns="" xmlns:a16="http://schemas.microsoft.com/office/drawing/2014/main" id="{7A0AAEA5-3AFE-61D3-44C2-3AD147132B45}"/>
              </a:ext>
            </a:extLst>
          </p:cNvPr>
          <p:cNvSpPr txBox="1"/>
          <p:nvPr userDrawn="1"/>
        </p:nvSpPr>
        <p:spPr>
          <a:xfrm>
            <a:off x="10235519" y="5635577"/>
            <a:ext cx="1884839" cy="379656"/>
          </a:xfrm>
          <a:prstGeom prst="rect">
            <a:avLst/>
          </a:prstGeom>
        </p:spPr>
        <p:txBody>
          <a:bodyPr lIns="0" tIns="0" rIns="0" bIns="0" rtlCol="0" anchor="t">
            <a:spAutoFit/>
          </a:bodyPr>
          <a:lstStyle/>
          <a:p>
            <a:pPr defTabSz="609630">
              <a:lnSpc>
                <a:spcPts val="3199"/>
              </a:lnSpc>
              <a:defRPr/>
            </a:pPr>
            <a:r>
              <a:rPr lang="en-US" sz="1867" dirty="0">
                <a:solidFill>
                  <a:srgbClr val="FF0000"/>
                </a:solidFill>
                <a:latin typeface="UTM Futura Extra" panose="02040603050506020204" pitchFamily="18" charset="0"/>
              </a:rPr>
              <a:t>TRƯỜNG SA</a:t>
            </a:r>
          </a:p>
        </p:txBody>
      </p:sp>
      <p:sp>
        <p:nvSpPr>
          <p:cNvPr id="26" name="Freeform 14">
            <a:extLst>
              <a:ext uri="{FF2B5EF4-FFF2-40B4-BE49-F238E27FC236}">
                <a16:creationId xmlns="" xmlns:a16="http://schemas.microsoft.com/office/drawing/2014/main" id="{EF74D259-565B-FD53-B5B2-31D450944F47}"/>
              </a:ext>
            </a:extLst>
          </p:cNvPr>
          <p:cNvSpPr/>
          <p:nvPr userDrawn="1"/>
        </p:nvSpPr>
        <p:spPr>
          <a:xfrm>
            <a:off x="6850901" y="452383"/>
            <a:ext cx="707073" cy="377182"/>
          </a:xfrm>
          <a:custGeom>
            <a:avLst/>
            <a:gdLst/>
            <a:ahLst/>
            <a:cxnLst/>
            <a:rect l="l" t="t" r="r" b="b"/>
            <a:pathLst>
              <a:path w="1060609" h="565773">
                <a:moveTo>
                  <a:pt x="0" y="0"/>
                </a:moveTo>
                <a:lnTo>
                  <a:pt x="1060609" y="0"/>
                </a:lnTo>
                <a:lnTo>
                  <a:pt x="1060609" y="565773"/>
                </a:lnTo>
                <a:lnTo>
                  <a:pt x="0" y="565773"/>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txBody>
          <a:bodyPr/>
          <a:lstStyle/>
          <a:p>
            <a:pPr defTabSz="609630"/>
            <a:endParaRPr lang="en-US" sz="1200">
              <a:solidFill>
                <a:prstClr val="black"/>
              </a:solidFill>
              <a:latin typeface="Calibri"/>
            </a:endParaRPr>
          </a:p>
        </p:txBody>
      </p:sp>
      <p:sp>
        <p:nvSpPr>
          <p:cNvPr id="27" name="Freeform 15">
            <a:extLst>
              <a:ext uri="{FF2B5EF4-FFF2-40B4-BE49-F238E27FC236}">
                <a16:creationId xmlns="" xmlns:a16="http://schemas.microsoft.com/office/drawing/2014/main" id="{3BF79BA0-F485-BDE8-C48C-4D45AF628316}"/>
              </a:ext>
            </a:extLst>
          </p:cNvPr>
          <p:cNvSpPr/>
          <p:nvPr userDrawn="1"/>
        </p:nvSpPr>
        <p:spPr>
          <a:xfrm>
            <a:off x="7310477" y="184486"/>
            <a:ext cx="707073" cy="377182"/>
          </a:xfrm>
          <a:custGeom>
            <a:avLst/>
            <a:gdLst/>
            <a:ahLst/>
            <a:cxnLst/>
            <a:rect l="l" t="t" r="r" b="b"/>
            <a:pathLst>
              <a:path w="1060609" h="565773">
                <a:moveTo>
                  <a:pt x="0" y="0"/>
                </a:moveTo>
                <a:lnTo>
                  <a:pt x="1060609" y="0"/>
                </a:lnTo>
                <a:lnTo>
                  <a:pt x="1060609" y="565773"/>
                </a:lnTo>
                <a:lnTo>
                  <a:pt x="0" y="565773"/>
                </a:lnTo>
                <a:lnTo>
                  <a:pt x="0" y="0"/>
                </a:lnTo>
                <a:close/>
              </a:path>
            </a:pathLst>
          </a:custGeom>
          <a:blipFill>
            <a:blip r:embed="rId19">
              <a:extLst>
                <a:ext uri="{96DAC541-7B7A-43D3-8B79-37D633B846F1}">
                  <asvg:svgBlip xmlns="" xmlns:asvg="http://schemas.microsoft.com/office/drawing/2016/SVG/main" r:embed="rId20"/>
                </a:ext>
              </a:extLst>
            </a:blip>
            <a:stretch>
              <a:fillRect/>
            </a:stretch>
          </a:blipFill>
        </p:spPr>
        <p:txBody>
          <a:bodyPr/>
          <a:lstStyle/>
          <a:p>
            <a:pPr defTabSz="609630"/>
            <a:endParaRPr lang="en-US" sz="1200">
              <a:solidFill>
                <a:prstClr val="black"/>
              </a:solidFill>
              <a:latin typeface="Calibri"/>
            </a:endParaRPr>
          </a:p>
        </p:txBody>
      </p:sp>
      <p:pic>
        <p:nvPicPr>
          <p:cNvPr id="28" name="Picture 27">
            <a:extLst>
              <a:ext uri="{FF2B5EF4-FFF2-40B4-BE49-F238E27FC236}">
                <a16:creationId xmlns="" xmlns:a16="http://schemas.microsoft.com/office/drawing/2014/main" id="{39244632-3130-327A-15B1-200C1F07421A}"/>
              </a:ext>
            </a:extLst>
          </p:cNvPr>
          <p:cNvPicPr>
            <a:picLocks noChangeAspect="1"/>
          </p:cNvPicPr>
          <p:nvPr userDrawn="1"/>
        </p:nvPicPr>
        <p:blipFill>
          <a:blip r:embed="rId23" cstate="print">
            <a:extLst>
              <a:ext uri="{BEBA8EAE-BF5A-486C-A8C5-ECC9F3942E4B}">
                <a14:imgProps xmlns:a14="http://schemas.microsoft.com/office/drawing/2010/main">
                  <a14:imgLayer r:embed="rId24">
                    <a14:imgEffect>
                      <a14:backgroundRemoval t="9974" b="98605" l="9978" r="89985">
                        <a14:foregroundMark x1="25617" y1="86098" x2="32656" y2="98605"/>
                        <a14:foregroundMark x1="33817" y1="81654" x2="34398" y2="97209"/>
                        <a14:foregroundMark x1="34398" y1="97209" x2="34398" y2="97209"/>
                        <a14:foregroundMark x1="33999" y1="83618" x2="35958" y2="97778"/>
                        <a14:foregroundMark x1="37119" y1="80000" x2="37518" y2="90853"/>
                        <a14:foregroundMark x1="37518" y1="90853" x2="37518" y2="90853"/>
                        <a14:foregroundMark x1="33999" y1="79432" x2="33999" y2="92765"/>
                        <a14:foregroundMark x1="33999" y1="92765" x2="33999" y2="92765"/>
                        <a14:foregroundMark x1="32438" y1="81137" x2="37917" y2="91111"/>
                        <a14:foregroundMark x1="37917" y1="91111" x2="37917" y2="91111"/>
                        <a14:foregroundMark x1="54282" y1="79432" x2="56422" y2="93333"/>
                        <a14:foregroundMark x1="56422" y1="93333" x2="56422" y2="93333"/>
                        <a14:foregroundMark x1="52358" y1="86098" x2="52939" y2="91938"/>
                        <a14:foregroundMark x1="59761" y1="75556" x2="61502" y2="81395"/>
                        <a14:foregroundMark x1="59761" y1="50853" x2="66582" y2="70026"/>
                        <a14:foregroundMark x1="66582" y1="70026" x2="66582" y2="70026"/>
                        <a14:foregroundMark x1="63861" y1="51680" x2="69122" y2="69457"/>
                        <a14:foregroundMark x1="69122" y1="69457" x2="69122" y2="69457"/>
                        <a14:foregroundMark x1="66582" y1="59432" x2="70102" y2="76124"/>
                        <a14:foregroundMark x1="70102" y1="76124" x2="70102" y2="76124"/>
                        <a14:foregroundMark x1="66401" y1="61654" x2="70283" y2="74987"/>
                        <a14:foregroundMark x1="70283" y1="74987" x2="70283" y2="74987"/>
                        <a14:foregroundMark x1="58599" y1="52506" x2="72642" y2="68889"/>
                        <a14:foregroundMark x1="67562" y1="56124" x2="73222" y2="81395"/>
                        <a14:foregroundMark x1="73222" y1="81395" x2="73222" y2="81395"/>
                        <a14:foregroundMark x1="70102" y1="60568" x2="71662" y2="76382"/>
                        <a14:foregroundMark x1="71662" y1="76382" x2="71662" y2="76382"/>
                        <a14:foregroundMark x1="71081" y1="57778" x2="71662" y2="77519"/>
                        <a14:foregroundMark x1="69521" y1="58915" x2="70864" y2="76382"/>
                        <a14:foregroundMark x1="70864" y1="76382" x2="70864" y2="76382"/>
                        <a14:foregroundMark x1="70283" y1="63359" x2="72823" y2="79173"/>
                        <a14:foregroundMark x1="71662" y1="62222" x2="72424" y2="73333"/>
                        <a14:foregroundMark x1="72424" y1="73333" x2="72424" y2="73333"/>
                        <a14:foregroundMark x1="71662" y1="61395" x2="74383" y2="77209"/>
                      </a14:backgroundRemoval>
                    </a14:imgEffect>
                  </a14:imgLayer>
                </a14:imgProps>
              </a:ext>
              <a:ext uri="{28A0092B-C50C-407E-A947-70E740481C1C}">
                <a14:useLocalDpi xmlns:a14="http://schemas.microsoft.com/office/drawing/2010/main" val="0"/>
              </a:ext>
            </a:extLst>
          </a:blip>
          <a:stretch>
            <a:fillRect/>
          </a:stretch>
        </p:blipFill>
        <p:spPr>
          <a:xfrm flipH="1">
            <a:off x="-990600" y="2755023"/>
            <a:ext cx="6039365" cy="4240265"/>
          </a:xfrm>
          <a:prstGeom prst="rect">
            <a:avLst/>
          </a:prstGeom>
        </p:spPr>
      </p:pic>
      <p:sp>
        <p:nvSpPr>
          <p:cNvPr id="29" name="Freeform 22">
            <a:extLst>
              <a:ext uri="{FF2B5EF4-FFF2-40B4-BE49-F238E27FC236}">
                <a16:creationId xmlns="" xmlns:a16="http://schemas.microsoft.com/office/drawing/2014/main" id="{8B925EAD-8996-0F9D-25D1-CA6677DF955C}"/>
              </a:ext>
            </a:extLst>
          </p:cNvPr>
          <p:cNvSpPr/>
          <p:nvPr userDrawn="1"/>
        </p:nvSpPr>
        <p:spPr>
          <a:xfrm>
            <a:off x="6750929" y="638916"/>
            <a:ext cx="4856321" cy="5961199"/>
          </a:xfrm>
          <a:custGeom>
            <a:avLst/>
            <a:gdLst/>
            <a:ahLst/>
            <a:cxnLst/>
            <a:rect l="l" t="t" r="r" b="b"/>
            <a:pathLst>
              <a:path w="7284482" h="8941798">
                <a:moveTo>
                  <a:pt x="0" y="0"/>
                </a:moveTo>
                <a:lnTo>
                  <a:pt x="7284482" y="0"/>
                </a:lnTo>
                <a:lnTo>
                  <a:pt x="7284482" y="8941798"/>
                </a:lnTo>
                <a:lnTo>
                  <a:pt x="0" y="8941798"/>
                </a:lnTo>
                <a:lnTo>
                  <a:pt x="0" y="0"/>
                </a:lnTo>
                <a:close/>
              </a:path>
            </a:pathLst>
          </a:custGeom>
          <a:blipFill>
            <a:blip r:embed="rId25">
              <a:extLst>
                <a:ext uri="{96DAC541-7B7A-43D3-8B79-37D633B846F1}">
                  <asvg:svgBlip xmlns="" xmlns:asvg="http://schemas.microsoft.com/office/drawing/2016/SVG/main" r:embed="rId26"/>
                </a:ext>
              </a:extLst>
            </a:blip>
            <a:stretch>
              <a:fillRect/>
            </a:stretch>
          </a:blipFill>
        </p:spPr>
        <p:txBody>
          <a:bodyPr/>
          <a:lstStyle/>
          <a:p>
            <a:pPr defTabSz="609630"/>
            <a:endParaRPr lang="en-US" sz="1200">
              <a:solidFill>
                <a:prstClr val="black"/>
              </a:solidFill>
              <a:latin typeface="Calibri"/>
            </a:endParaRPr>
          </a:p>
        </p:txBody>
      </p:sp>
      <p:pic>
        <p:nvPicPr>
          <p:cNvPr id="45" name="Picture 44">
            <a:extLst>
              <a:ext uri="{FF2B5EF4-FFF2-40B4-BE49-F238E27FC236}">
                <a16:creationId xmlns="" xmlns:a16="http://schemas.microsoft.com/office/drawing/2014/main" id="{25815D8E-ADAF-922B-0426-12CBB9768040}"/>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13046862" y="2398482"/>
            <a:ext cx="1961823" cy="1964594"/>
          </a:xfrm>
          <a:prstGeom prst="rect">
            <a:avLst/>
          </a:prstGeom>
        </p:spPr>
      </p:pic>
    </p:spTree>
    <p:extLst>
      <p:ext uri="{BB962C8B-B14F-4D97-AF65-F5344CB8AC3E}">
        <p14:creationId xmlns:p14="http://schemas.microsoft.com/office/powerpoint/2010/main" val="678421492"/>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 xmlns:a16="http://schemas.microsoft.com/office/drawing/2014/main" id="{103714E2-A2B5-6867-4155-56B75C30460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8" name="Picture 7">
            <a:extLst>
              <a:ext uri="{FF2B5EF4-FFF2-40B4-BE49-F238E27FC236}">
                <a16:creationId xmlns="" xmlns:a16="http://schemas.microsoft.com/office/drawing/2014/main" id="{16747954-DB23-A565-7405-BF3252AE1D7B}"/>
              </a:ext>
            </a:extLst>
          </p:cNvPr>
          <p:cNvPicPr>
            <a:picLocks noChangeAspect="1"/>
          </p:cNvPicPr>
          <p:nvPr userDrawn="1"/>
        </p:nvPicPr>
        <p:blipFill>
          <a:blip r:embed="rId14" cstate="print">
            <a:alphaModFix/>
            <a:extLst>
              <a:ext uri="{28A0092B-C50C-407E-A947-70E740481C1C}">
                <a14:useLocalDpi xmlns:a14="http://schemas.microsoft.com/office/drawing/2010/main" val="0"/>
              </a:ext>
            </a:extLst>
          </a:blip>
          <a:srcRect r="2235" b="2484"/>
          <a:stretch/>
        </p:blipFill>
        <p:spPr>
          <a:xfrm>
            <a:off x="10761" y="0"/>
            <a:ext cx="7423464" cy="6896100"/>
          </a:xfrm>
          <a:prstGeom prst="rect">
            <a:avLst/>
          </a:prstGeom>
        </p:spPr>
      </p:pic>
      <p:sp>
        <p:nvSpPr>
          <p:cNvPr id="9" name="Freeform 7">
            <a:extLst>
              <a:ext uri="{FF2B5EF4-FFF2-40B4-BE49-F238E27FC236}">
                <a16:creationId xmlns="" xmlns:a16="http://schemas.microsoft.com/office/drawing/2014/main" id="{CC0C36F7-E906-57A2-E804-9737633B58D1}"/>
              </a:ext>
            </a:extLst>
          </p:cNvPr>
          <p:cNvSpPr/>
          <p:nvPr userDrawn="1"/>
        </p:nvSpPr>
        <p:spPr>
          <a:xfrm>
            <a:off x="6400269" y="1304560"/>
            <a:ext cx="1689768" cy="491569"/>
          </a:xfrm>
          <a:custGeom>
            <a:avLst/>
            <a:gdLst/>
            <a:ahLst/>
            <a:cxnLst/>
            <a:rect l="l" t="t" r="r" b="b"/>
            <a:pathLst>
              <a:path w="2534652" h="737353">
                <a:moveTo>
                  <a:pt x="0" y="0"/>
                </a:moveTo>
                <a:lnTo>
                  <a:pt x="2534652" y="0"/>
                </a:lnTo>
                <a:lnTo>
                  <a:pt x="2534652" y="737354"/>
                </a:lnTo>
                <a:lnTo>
                  <a:pt x="0" y="737354"/>
                </a:lnTo>
                <a:lnTo>
                  <a:pt x="0" y="0"/>
                </a:lnTo>
                <a:close/>
              </a:path>
            </a:pathLst>
          </a:custGeom>
          <a:blipFill>
            <a:blip r:embed="rId15">
              <a:alphaModFix amt="50000"/>
              <a:extLst>
                <a:ext uri="{96DAC541-7B7A-43D3-8B79-37D633B846F1}">
                  <asvg:svgBlip xmlns="" xmlns:asvg="http://schemas.microsoft.com/office/drawing/2016/SVG/main" r:embed="rId16"/>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grpSp>
        <p:nvGrpSpPr>
          <p:cNvPr id="10" name="Group 8">
            <a:extLst>
              <a:ext uri="{FF2B5EF4-FFF2-40B4-BE49-F238E27FC236}">
                <a16:creationId xmlns="" xmlns:a16="http://schemas.microsoft.com/office/drawing/2014/main" id="{43A03927-EB49-8B49-29D1-64B9D24C1458}"/>
              </a:ext>
            </a:extLst>
          </p:cNvPr>
          <p:cNvGrpSpPr/>
          <p:nvPr userDrawn="1"/>
        </p:nvGrpSpPr>
        <p:grpSpPr>
          <a:xfrm>
            <a:off x="7434226" y="-96441"/>
            <a:ext cx="4757775" cy="6954441"/>
            <a:chOff x="-176301" y="-38100"/>
            <a:chExt cx="1879615" cy="2747433"/>
          </a:xfrm>
        </p:grpSpPr>
        <p:sp>
          <p:nvSpPr>
            <p:cNvPr id="11" name="Freeform 9">
              <a:extLst>
                <a:ext uri="{FF2B5EF4-FFF2-40B4-BE49-F238E27FC236}">
                  <a16:creationId xmlns="" xmlns:a16="http://schemas.microsoft.com/office/drawing/2014/main" id="{A400D4A5-0670-C284-C34A-366C6C215AD0}"/>
                </a:ext>
              </a:extLst>
            </p:cNvPr>
            <p:cNvSpPr/>
            <p:nvPr/>
          </p:nvSpPr>
          <p:spPr>
            <a:xfrm>
              <a:off x="-176301" y="0"/>
              <a:ext cx="1879615" cy="2709333"/>
            </a:xfrm>
            <a:custGeom>
              <a:avLst/>
              <a:gdLst/>
              <a:ahLst/>
              <a:cxnLst/>
              <a:rect l="l" t="t" r="r" b="b"/>
              <a:pathLst>
                <a:path w="1703314" h="2709333">
                  <a:moveTo>
                    <a:pt x="0" y="0"/>
                  </a:moveTo>
                  <a:lnTo>
                    <a:pt x="1703314" y="0"/>
                  </a:lnTo>
                  <a:lnTo>
                    <a:pt x="1703314" y="2709333"/>
                  </a:lnTo>
                  <a:lnTo>
                    <a:pt x="0" y="2709333"/>
                  </a:lnTo>
                  <a:close/>
                </a:path>
              </a:pathLst>
            </a:custGeom>
            <a:solidFill>
              <a:srgbClr val="ADE1F1"/>
            </a:solidFill>
          </p:spPr>
          <p:txBody>
            <a:bodyPr/>
            <a:lstStyle/>
            <a:p>
              <a:pPr defTabSz="609630"/>
              <a:endParaRPr lang="en-US" sz="1200">
                <a:solidFill>
                  <a:srgbClr val="FF0000"/>
                </a:solidFill>
                <a:latin typeface="Calibri"/>
              </a:endParaRPr>
            </a:p>
          </p:txBody>
        </p:sp>
        <p:sp>
          <p:nvSpPr>
            <p:cNvPr id="12" name="TextBox 10">
              <a:extLst>
                <a:ext uri="{FF2B5EF4-FFF2-40B4-BE49-F238E27FC236}">
                  <a16:creationId xmlns="" xmlns:a16="http://schemas.microsoft.com/office/drawing/2014/main" id="{C90FBA87-ED77-4A28-3D06-6DB800063E08}"/>
                </a:ext>
              </a:extLst>
            </p:cNvPr>
            <p:cNvSpPr txBox="1"/>
            <p:nvPr/>
          </p:nvSpPr>
          <p:spPr>
            <a:xfrm>
              <a:off x="0" y="-38100"/>
              <a:ext cx="1703314" cy="2747433"/>
            </a:xfrm>
            <a:prstGeom prst="rect">
              <a:avLst/>
            </a:prstGeom>
          </p:spPr>
          <p:txBody>
            <a:bodyPr lIns="33867" tIns="33867" rIns="33867" bIns="33867" rtlCol="0" anchor="ctr"/>
            <a:lstStyle/>
            <a:p>
              <a:pPr algn="ctr" defTabSz="609630">
                <a:lnSpc>
                  <a:spcPts val="1773"/>
                </a:lnSpc>
                <a:spcBef>
                  <a:spcPct val="0"/>
                </a:spcBef>
                <a:defRPr/>
              </a:pPr>
              <a:endParaRPr sz="1200">
                <a:solidFill>
                  <a:srgbClr val="FF0000"/>
                </a:solidFill>
                <a:latin typeface="Calibri"/>
              </a:endParaRPr>
            </a:p>
          </p:txBody>
        </p:sp>
      </p:grpSp>
      <p:sp>
        <p:nvSpPr>
          <p:cNvPr id="13" name="Freeform 14">
            <a:extLst>
              <a:ext uri="{FF2B5EF4-FFF2-40B4-BE49-F238E27FC236}">
                <a16:creationId xmlns="" xmlns:a16="http://schemas.microsoft.com/office/drawing/2014/main" id="{BF9819BD-70A3-4DEE-3ED3-507FEB454CA5}"/>
              </a:ext>
            </a:extLst>
          </p:cNvPr>
          <p:cNvSpPr/>
          <p:nvPr userDrawn="1"/>
        </p:nvSpPr>
        <p:spPr>
          <a:xfrm>
            <a:off x="8283901" y="452383"/>
            <a:ext cx="707073" cy="377182"/>
          </a:xfrm>
          <a:custGeom>
            <a:avLst/>
            <a:gdLst/>
            <a:ahLst/>
            <a:cxnLst/>
            <a:rect l="l" t="t" r="r" b="b"/>
            <a:pathLst>
              <a:path w="1060609" h="565773">
                <a:moveTo>
                  <a:pt x="0" y="0"/>
                </a:moveTo>
                <a:lnTo>
                  <a:pt x="1060609" y="0"/>
                </a:lnTo>
                <a:lnTo>
                  <a:pt x="1060609" y="565773"/>
                </a:lnTo>
                <a:lnTo>
                  <a:pt x="0" y="565773"/>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txBody>
          <a:bodyPr/>
          <a:lstStyle/>
          <a:p>
            <a:pPr defTabSz="609630"/>
            <a:endParaRPr lang="en-US" sz="1200">
              <a:solidFill>
                <a:prstClr val="black"/>
              </a:solidFill>
              <a:latin typeface="Calibri"/>
            </a:endParaRPr>
          </a:p>
        </p:txBody>
      </p:sp>
      <p:sp>
        <p:nvSpPr>
          <p:cNvPr id="14" name="Freeform 15">
            <a:extLst>
              <a:ext uri="{FF2B5EF4-FFF2-40B4-BE49-F238E27FC236}">
                <a16:creationId xmlns="" xmlns:a16="http://schemas.microsoft.com/office/drawing/2014/main" id="{8959F3A9-9AE3-ECAF-01CA-D171F45F4B11}"/>
              </a:ext>
            </a:extLst>
          </p:cNvPr>
          <p:cNvSpPr/>
          <p:nvPr userDrawn="1"/>
        </p:nvSpPr>
        <p:spPr>
          <a:xfrm>
            <a:off x="8743477" y="184486"/>
            <a:ext cx="707073" cy="377182"/>
          </a:xfrm>
          <a:custGeom>
            <a:avLst/>
            <a:gdLst/>
            <a:ahLst/>
            <a:cxnLst/>
            <a:rect l="l" t="t" r="r" b="b"/>
            <a:pathLst>
              <a:path w="1060609" h="565773">
                <a:moveTo>
                  <a:pt x="0" y="0"/>
                </a:moveTo>
                <a:lnTo>
                  <a:pt x="1060609" y="0"/>
                </a:lnTo>
                <a:lnTo>
                  <a:pt x="1060609" y="565773"/>
                </a:lnTo>
                <a:lnTo>
                  <a:pt x="0" y="565773"/>
                </a:lnTo>
                <a:lnTo>
                  <a:pt x="0" y="0"/>
                </a:lnTo>
                <a:close/>
              </a:path>
            </a:pathLst>
          </a:custGeom>
          <a:blipFill>
            <a:blip r:embed="rId19">
              <a:extLst>
                <a:ext uri="{96DAC541-7B7A-43D3-8B79-37D633B846F1}">
                  <asvg:svgBlip xmlns="" xmlns:asvg="http://schemas.microsoft.com/office/drawing/2016/SVG/main" r:embed="rId20"/>
                </a:ext>
              </a:extLst>
            </a:blip>
            <a:stretch>
              <a:fillRect/>
            </a:stretch>
          </a:blipFill>
        </p:spPr>
        <p:txBody>
          <a:bodyPr/>
          <a:lstStyle/>
          <a:p>
            <a:pPr defTabSz="609630"/>
            <a:endParaRPr lang="en-US" sz="1200">
              <a:solidFill>
                <a:prstClr val="black"/>
              </a:solidFill>
              <a:latin typeface="Calibri"/>
            </a:endParaRPr>
          </a:p>
        </p:txBody>
      </p:sp>
      <p:sp>
        <p:nvSpPr>
          <p:cNvPr id="15" name="Freeform 23">
            <a:extLst>
              <a:ext uri="{FF2B5EF4-FFF2-40B4-BE49-F238E27FC236}">
                <a16:creationId xmlns="" xmlns:a16="http://schemas.microsoft.com/office/drawing/2014/main" id="{F9F8668F-C926-BA64-5E9A-7D9368B59D91}"/>
              </a:ext>
            </a:extLst>
          </p:cNvPr>
          <p:cNvSpPr/>
          <p:nvPr userDrawn="1"/>
        </p:nvSpPr>
        <p:spPr>
          <a:xfrm>
            <a:off x="9716262" y="-67040"/>
            <a:ext cx="2475738" cy="2743200"/>
          </a:xfrm>
          <a:custGeom>
            <a:avLst/>
            <a:gdLst/>
            <a:ahLst/>
            <a:cxnLst/>
            <a:rect l="l" t="t" r="r" b="b"/>
            <a:pathLst>
              <a:path w="3713607" h="4114800">
                <a:moveTo>
                  <a:pt x="0" y="0"/>
                </a:moveTo>
                <a:lnTo>
                  <a:pt x="3713607" y="0"/>
                </a:lnTo>
                <a:lnTo>
                  <a:pt x="3713607" y="4114800"/>
                </a:lnTo>
                <a:lnTo>
                  <a:pt x="0" y="4114800"/>
                </a:lnTo>
                <a:lnTo>
                  <a:pt x="0" y="0"/>
                </a:lnTo>
                <a:close/>
              </a:path>
            </a:pathLst>
          </a:custGeom>
          <a:blipFill>
            <a:blip r:embed="rId21">
              <a:extLst>
                <a:ext uri="{96DAC541-7B7A-43D3-8B79-37D633B846F1}">
                  <asvg:svgBlip xmlns="" xmlns:asvg="http://schemas.microsoft.com/office/drawing/2016/SVG/main" r:embed="rId22"/>
                </a:ext>
              </a:extLst>
            </a:blip>
            <a:stretch>
              <a:fillRect/>
            </a:stretch>
          </a:blipFill>
        </p:spPr>
        <p:txBody>
          <a:bodyPr/>
          <a:lstStyle/>
          <a:p>
            <a:pPr defTabSz="609630"/>
            <a:endParaRPr lang="en-US" sz="1200">
              <a:solidFill>
                <a:prstClr val="black"/>
              </a:solidFill>
              <a:latin typeface="Calibri"/>
            </a:endParaRPr>
          </a:p>
        </p:txBody>
      </p:sp>
      <p:sp>
        <p:nvSpPr>
          <p:cNvPr id="16" name="TextBox 26">
            <a:extLst>
              <a:ext uri="{FF2B5EF4-FFF2-40B4-BE49-F238E27FC236}">
                <a16:creationId xmlns="" xmlns:a16="http://schemas.microsoft.com/office/drawing/2014/main" id="{6133F9AE-A156-488F-1993-15F0B6099522}"/>
              </a:ext>
            </a:extLst>
          </p:cNvPr>
          <p:cNvSpPr txBox="1"/>
          <p:nvPr userDrawn="1"/>
        </p:nvSpPr>
        <p:spPr>
          <a:xfrm>
            <a:off x="10407525" y="3206371"/>
            <a:ext cx="1712833" cy="379656"/>
          </a:xfrm>
          <a:prstGeom prst="rect">
            <a:avLst/>
          </a:prstGeom>
        </p:spPr>
        <p:txBody>
          <a:bodyPr lIns="0" tIns="0" rIns="0" bIns="0" rtlCol="0" anchor="t">
            <a:spAutoFit/>
          </a:bodyPr>
          <a:lstStyle/>
          <a:p>
            <a:pPr defTabSz="609630">
              <a:lnSpc>
                <a:spcPts val="3199"/>
              </a:lnSpc>
              <a:defRPr/>
            </a:pPr>
            <a:r>
              <a:rPr lang="en-US" sz="1867" dirty="0">
                <a:solidFill>
                  <a:srgbClr val="FF0000"/>
                </a:solidFill>
                <a:latin typeface="UTM Futura Extra" panose="02040603050506020204" pitchFamily="18" charset="0"/>
              </a:rPr>
              <a:t>HOÀNG SA</a:t>
            </a:r>
          </a:p>
        </p:txBody>
      </p:sp>
      <p:sp>
        <p:nvSpPr>
          <p:cNvPr id="17" name="TextBox 28">
            <a:extLst>
              <a:ext uri="{FF2B5EF4-FFF2-40B4-BE49-F238E27FC236}">
                <a16:creationId xmlns="" xmlns:a16="http://schemas.microsoft.com/office/drawing/2014/main" id="{4140C282-DF45-1CE1-DF1E-5FB61A443EF6}"/>
              </a:ext>
            </a:extLst>
          </p:cNvPr>
          <p:cNvSpPr txBox="1"/>
          <p:nvPr userDrawn="1"/>
        </p:nvSpPr>
        <p:spPr>
          <a:xfrm>
            <a:off x="10235519" y="5635577"/>
            <a:ext cx="1884839" cy="379656"/>
          </a:xfrm>
          <a:prstGeom prst="rect">
            <a:avLst/>
          </a:prstGeom>
        </p:spPr>
        <p:txBody>
          <a:bodyPr lIns="0" tIns="0" rIns="0" bIns="0" rtlCol="0" anchor="t">
            <a:spAutoFit/>
          </a:bodyPr>
          <a:lstStyle/>
          <a:p>
            <a:pPr defTabSz="609630">
              <a:lnSpc>
                <a:spcPts val="3199"/>
              </a:lnSpc>
              <a:defRPr/>
            </a:pPr>
            <a:r>
              <a:rPr lang="en-US" sz="1867" dirty="0">
                <a:solidFill>
                  <a:srgbClr val="FF0000"/>
                </a:solidFill>
                <a:latin typeface="UTM Futura Extra" panose="02040603050506020204" pitchFamily="18" charset="0"/>
              </a:rPr>
              <a:t>TRƯỜNG SA</a:t>
            </a:r>
          </a:p>
        </p:txBody>
      </p:sp>
      <p:sp>
        <p:nvSpPr>
          <p:cNvPr id="18" name="Freeform 14">
            <a:extLst>
              <a:ext uri="{FF2B5EF4-FFF2-40B4-BE49-F238E27FC236}">
                <a16:creationId xmlns="" xmlns:a16="http://schemas.microsoft.com/office/drawing/2014/main" id="{8A52DFB9-0F89-BF62-3EAA-49C3246F5B9E}"/>
              </a:ext>
            </a:extLst>
          </p:cNvPr>
          <p:cNvSpPr/>
          <p:nvPr userDrawn="1"/>
        </p:nvSpPr>
        <p:spPr>
          <a:xfrm>
            <a:off x="6850901" y="452383"/>
            <a:ext cx="707073" cy="377182"/>
          </a:xfrm>
          <a:custGeom>
            <a:avLst/>
            <a:gdLst/>
            <a:ahLst/>
            <a:cxnLst/>
            <a:rect l="l" t="t" r="r" b="b"/>
            <a:pathLst>
              <a:path w="1060609" h="565773">
                <a:moveTo>
                  <a:pt x="0" y="0"/>
                </a:moveTo>
                <a:lnTo>
                  <a:pt x="1060609" y="0"/>
                </a:lnTo>
                <a:lnTo>
                  <a:pt x="1060609" y="565773"/>
                </a:lnTo>
                <a:lnTo>
                  <a:pt x="0" y="565773"/>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txBody>
          <a:bodyPr/>
          <a:lstStyle/>
          <a:p>
            <a:pPr defTabSz="609630"/>
            <a:endParaRPr lang="en-US" sz="1200">
              <a:solidFill>
                <a:prstClr val="black"/>
              </a:solidFill>
              <a:latin typeface="Calibri"/>
            </a:endParaRPr>
          </a:p>
        </p:txBody>
      </p:sp>
      <p:sp>
        <p:nvSpPr>
          <p:cNvPr id="19" name="Freeform 15">
            <a:extLst>
              <a:ext uri="{FF2B5EF4-FFF2-40B4-BE49-F238E27FC236}">
                <a16:creationId xmlns="" xmlns:a16="http://schemas.microsoft.com/office/drawing/2014/main" id="{3386A4DD-5B77-BCC8-1651-67622EC3810F}"/>
              </a:ext>
            </a:extLst>
          </p:cNvPr>
          <p:cNvSpPr/>
          <p:nvPr userDrawn="1"/>
        </p:nvSpPr>
        <p:spPr>
          <a:xfrm>
            <a:off x="7310477" y="184486"/>
            <a:ext cx="707073" cy="377182"/>
          </a:xfrm>
          <a:custGeom>
            <a:avLst/>
            <a:gdLst/>
            <a:ahLst/>
            <a:cxnLst/>
            <a:rect l="l" t="t" r="r" b="b"/>
            <a:pathLst>
              <a:path w="1060609" h="565773">
                <a:moveTo>
                  <a:pt x="0" y="0"/>
                </a:moveTo>
                <a:lnTo>
                  <a:pt x="1060609" y="0"/>
                </a:lnTo>
                <a:lnTo>
                  <a:pt x="1060609" y="565773"/>
                </a:lnTo>
                <a:lnTo>
                  <a:pt x="0" y="565773"/>
                </a:lnTo>
                <a:lnTo>
                  <a:pt x="0" y="0"/>
                </a:lnTo>
                <a:close/>
              </a:path>
            </a:pathLst>
          </a:custGeom>
          <a:blipFill>
            <a:blip r:embed="rId19">
              <a:extLst>
                <a:ext uri="{96DAC541-7B7A-43D3-8B79-37D633B846F1}">
                  <asvg:svgBlip xmlns="" xmlns:asvg="http://schemas.microsoft.com/office/drawing/2016/SVG/main" r:embed="rId20"/>
                </a:ext>
              </a:extLst>
            </a:blip>
            <a:stretch>
              <a:fillRect/>
            </a:stretch>
          </a:blipFill>
        </p:spPr>
        <p:txBody>
          <a:bodyPr/>
          <a:lstStyle/>
          <a:p>
            <a:pPr defTabSz="609630"/>
            <a:endParaRPr lang="en-US" sz="1200">
              <a:solidFill>
                <a:prstClr val="black"/>
              </a:solidFill>
              <a:latin typeface="Calibri"/>
            </a:endParaRPr>
          </a:p>
        </p:txBody>
      </p:sp>
      <p:pic>
        <p:nvPicPr>
          <p:cNvPr id="20" name="Picture 19">
            <a:extLst>
              <a:ext uri="{FF2B5EF4-FFF2-40B4-BE49-F238E27FC236}">
                <a16:creationId xmlns="" xmlns:a16="http://schemas.microsoft.com/office/drawing/2014/main" id="{92AE4011-86E7-45DF-AB14-867F8BD48074}"/>
              </a:ext>
            </a:extLst>
          </p:cNvPr>
          <p:cNvPicPr>
            <a:picLocks noChangeAspect="1"/>
          </p:cNvPicPr>
          <p:nvPr userDrawn="1"/>
        </p:nvPicPr>
        <p:blipFill>
          <a:blip r:embed="rId23" cstate="print">
            <a:extLst>
              <a:ext uri="{BEBA8EAE-BF5A-486C-A8C5-ECC9F3942E4B}">
                <a14:imgProps xmlns:a14="http://schemas.microsoft.com/office/drawing/2010/main">
                  <a14:imgLayer r:embed="rId24">
                    <a14:imgEffect>
                      <a14:backgroundRemoval t="9974" b="98605" l="9978" r="89985">
                        <a14:foregroundMark x1="25617" y1="86098" x2="32656" y2="98605"/>
                        <a14:foregroundMark x1="33817" y1="81654" x2="34398" y2="97209"/>
                        <a14:foregroundMark x1="34398" y1="97209" x2="34398" y2="97209"/>
                        <a14:foregroundMark x1="33999" y1="83618" x2="35958" y2="97778"/>
                        <a14:foregroundMark x1="37119" y1="80000" x2="37518" y2="90853"/>
                        <a14:foregroundMark x1="37518" y1="90853" x2="37518" y2="90853"/>
                        <a14:foregroundMark x1="33999" y1="79432" x2="33999" y2="92765"/>
                        <a14:foregroundMark x1="33999" y1="92765" x2="33999" y2="92765"/>
                        <a14:foregroundMark x1="32438" y1="81137" x2="37917" y2="91111"/>
                        <a14:foregroundMark x1="37917" y1="91111" x2="37917" y2="91111"/>
                        <a14:foregroundMark x1="54282" y1="79432" x2="56422" y2="93333"/>
                        <a14:foregroundMark x1="56422" y1="93333" x2="56422" y2="93333"/>
                        <a14:foregroundMark x1="52358" y1="86098" x2="52939" y2="91938"/>
                        <a14:foregroundMark x1="59761" y1="75556" x2="61502" y2="81395"/>
                        <a14:foregroundMark x1="59761" y1="50853" x2="66582" y2="70026"/>
                        <a14:foregroundMark x1="66582" y1="70026" x2="66582" y2="70026"/>
                        <a14:foregroundMark x1="63861" y1="51680" x2="69122" y2="69457"/>
                        <a14:foregroundMark x1="69122" y1="69457" x2="69122" y2="69457"/>
                        <a14:foregroundMark x1="66582" y1="59432" x2="70102" y2="76124"/>
                        <a14:foregroundMark x1="70102" y1="76124" x2="70102" y2="76124"/>
                        <a14:foregroundMark x1="66401" y1="61654" x2="70283" y2="74987"/>
                        <a14:foregroundMark x1="70283" y1="74987" x2="70283" y2="74987"/>
                        <a14:foregroundMark x1="58599" y1="52506" x2="72642" y2="68889"/>
                        <a14:foregroundMark x1="67562" y1="56124" x2="73222" y2="81395"/>
                        <a14:foregroundMark x1="73222" y1="81395" x2="73222" y2="81395"/>
                        <a14:foregroundMark x1="70102" y1="60568" x2="71662" y2="76382"/>
                        <a14:foregroundMark x1="71662" y1="76382" x2="71662" y2="76382"/>
                        <a14:foregroundMark x1="71081" y1="57778" x2="71662" y2="77519"/>
                        <a14:foregroundMark x1="69521" y1="58915" x2="70864" y2="76382"/>
                        <a14:foregroundMark x1="70864" y1="76382" x2="70864" y2="76382"/>
                        <a14:foregroundMark x1="70283" y1="63359" x2="72823" y2="79173"/>
                        <a14:foregroundMark x1="71662" y1="62222" x2="72424" y2="73333"/>
                        <a14:foregroundMark x1="72424" y1="73333" x2="72424" y2="73333"/>
                        <a14:foregroundMark x1="71662" y1="61395" x2="74383" y2="77209"/>
                      </a14:backgroundRemoval>
                    </a14:imgEffect>
                  </a14:imgLayer>
                </a14:imgProps>
              </a:ext>
              <a:ext uri="{28A0092B-C50C-407E-A947-70E740481C1C}">
                <a14:useLocalDpi xmlns:a14="http://schemas.microsoft.com/office/drawing/2010/main" val="0"/>
              </a:ext>
            </a:extLst>
          </a:blip>
          <a:stretch>
            <a:fillRect/>
          </a:stretch>
        </p:blipFill>
        <p:spPr>
          <a:xfrm flipH="1">
            <a:off x="-990600" y="2755023"/>
            <a:ext cx="6039365" cy="4240265"/>
          </a:xfrm>
          <a:prstGeom prst="rect">
            <a:avLst/>
          </a:prstGeom>
        </p:spPr>
      </p:pic>
      <p:sp>
        <p:nvSpPr>
          <p:cNvPr id="21" name="Freeform 22">
            <a:extLst>
              <a:ext uri="{FF2B5EF4-FFF2-40B4-BE49-F238E27FC236}">
                <a16:creationId xmlns="" xmlns:a16="http://schemas.microsoft.com/office/drawing/2014/main" id="{0075AA32-3D50-BFD2-006B-A583A0582F2F}"/>
              </a:ext>
            </a:extLst>
          </p:cNvPr>
          <p:cNvSpPr/>
          <p:nvPr userDrawn="1"/>
        </p:nvSpPr>
        <p:spPr>
          <a:xfrm>
            <a:off x="6750929" y="638916"/>
            <a:ext cx="4856321" cy="5961199"/>
          </a:xfrm>
          <a:custGeom>
            <a:avLst/>
            <a:gdLst/>
            <a:ahLst/>
            <a:cxnLst/>
            <a:rect l="l" t="t" r="r" b="b"/>
            <a:pathLst>
              <a:path w="7284482" h="8941798">
                <a:moveTo>
                  <a:pt x="0" y="0"/>
                </a:moveTo>
                <a:lnTo>
                  <a:pt x="7284482" y="0"/>
                </a:lnTo>
                <a:lnTo>
                  <a:pt x="7284482" y="8941798"/>
                </a:lnTo>
                <a:lnTo>
                  <a:pt x="0" y="8941798"/>
                </a:lnTo>
                <a:lnTo>
                  <a:pt x="0" y="0"/>
                </a:lnTo>
                <a:close/>
              </a:path>
            </a:pathLst>
          </a:custGeom>
          <a:blipFill>
            <a:blip r:embed="rId25">
              <a:extLst>
                <a:ext uri="{96DAC541-7B7A-43D3-8B79-37D633B846F1}">
                  <asvg:svgBlip xmlns="" xmlns:asvg="http://schemas.microsoft.com/office/drawing/2016/SVG/main" r:embed="rId26"/>
                </a:ext>
              </a:extLst>
            </a:blip>
            <a:stretch>
              <a:fillRect/>
            </a:stretch>
          </a:blipFill>
        </p:spPr>
        <p:txBody>
          <a:bodyPr/>
          <a:lstStyle/>
          <a:p>
            <a:pPr defTabSz="609630"/>
            <a:endParaRPr lang="en-US" sz="1200">
              <a:solidFill>
                <a:prstClr val="black"/>
              </a:solidFill>
              <a:latin typeface="Calibri"/>
            </a:endParaRPr>
          </a:p>
        </p:txBody>
      </p:sp>
      <p:pic>
        <p:nvPicPr>
          <p:cNvPr id="36" name="Picture 35">
            <a:extLst>
              <a:ext uri="{FF2B5EF4-FFF2-40B4-BE49-F238E27FC236}">
                <a16:creationId xmlns="" xmlns:a16="http://schemas.microsoft.com/office/drawing/2014/main" id="{4F9ACB6F-563A-EF85-2AA2-66583FFA9ABE}"/>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13046862" y="2398482"/>
            <a:ext cx="1961823" cy="1964594"/>
          </a:xfrm>
          <a:prstGeom prst="rect">
            <a:avLst/>
          </a:prstGeom>
        </p:spPr>
      </p:pic>
    </p:spTree>
    <p:extLst>
      <p:ext uri="{BB962C8B-B14F-4D97-AF65-F5344CB8AC3E}">
        <p14:creationId xmlns:p14="http://schemas.microsoft.com/office/powerpoint/2010/main" val="725028701"/>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srcRect/>
          <a:tile tx="0" ty="0" sx="100000" sy="100000" flip="none" algn="tl"/>
        </a:blip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 xmlns:a16="http://schemas.microsoft.com/office/drawing/2014/main" id="{CD321DE2-74E4-7682-321A-A3A0D4D8399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 xmlns:a16="http://schemas.microsoft.com/office/drawing/2014/main" id="{EB1F35BC-FFC4-3130-BFC6-379BC31C3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09FC8303-A8B5-07DE-6D52-2103E2AFC22B}"/>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53EDD5A-2F3F-F56C-A720-D57C4798009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2C5AE06-28D5-4F22-973B-2A07B6E547CE}" type="datetimeFigureOut">
              <a:rPr lang="en-US" smtClean="0"/>
              <a:t>3/13/2025</a:t>
            </a:fld>
            <a:endParaRPr lang="en-US"/>
          </a:p>
        </p:txBody>
      </p:sp>
      <p:sp>
        <p:nvSpPr>
          <p:cNvPr id="5" name="Footer Placeholder 4">
            <a:extLst>
              <a:ext uri="{FF2B5EF4-FFF2-40B4-BE49-F238E27FC236}">
                <a16:creationId xmlns="" xmlns:a16="http://schemas.microsoft.com/office/drawing/2014/main" id="{873E3AD6-5A13-B96C-974D-152D1272FF4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 xmlns:a16="http://schemas.microsoft.com/office/drawing/2014/main" id="{F054A2CD-8830-B48C-AB38-18EC092D7477}"/>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100D655-8907-4898-8AD2-B8061F3EF3C2}" type="slidenum">
              <a:rPr lang="en-US" smtClean="0"/>
              <a:t>‹#›</a:t>
            </a:fld>
            <a:endParaRPr lang="en-US"/>
          </a:p>
        </p:txBody>
      </p:sp>
      <p:pic>
        <p:nvPicPr>
          <p:cNvPr id="2050" name="Picture 2" descr="Hình ảnh Nền Gia đình, Gia đình Vector Nền Và Tập Tin Tải về Miễn Phí |  Pngtree">
            <a:extLst>
              <a:ext uri="{FF2B5EF4-FFF2-40B4-BE49-F238E27FC236}">
                <a16:creationId xmlns="" xmlns:a16="http://schemas.microsoft.com/office/drawing/2014/main" id="{9026374D-8182-AAD2-240B-2ECFFC81103F}"/>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1"/>
            <a:ext cx="12192000" cy="690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2635150"/>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7" Type="http://schemas.openxmlformats.org/officeDocument/2006/relationships/audio" Target="NULL"/><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23.png"/><Relationship Id="rId1" Type="http://schemas.openxmlformats.org/officeDocument/2006/relationships/slideLayout" Target="../slideLayouts/slideLayout18.xml"/><Relationship Id="rId6" Type="http://schemas.openxmlformats.org/officeDocument/2006/relationships/image" Target="../media/image25.png"/><Relationship Id="rId5" Type="http://schemas.microsoft.com/office/2007/relationships/hdphoto" Target="../media/hdphoto3.wdp"/><Relationship Id="rId4" Type="http://schemas.openxmlformats.org/officeDocument/2006/relationships/image" Target="../media/image24.png"/><Relationship Id="rId9" Type="http://schemas.microsoft.com/office/2007/relationships/hdphoto" Target="../media/hdphoto5.wdp"/></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7.png"/><Relationship Id="rId3" Type="http://schemas.openxmlformats.org/officeDocument/2006/relationships/audio" Target="../media/audio3.wav"/><Relationship Id="rId7" Type="http://schemas.microsoft.com/office/2007/relationships/hdphoto" Target="../media/hdphoto3.wdp"/><Relationship Id="rId12" Type="http://schemas.openxmlformats.org/officeDocument/2006/relationships/image" Target="../media/image19.png"/><Relationship Id="rId2" Type="http://schemas.openxmlformats.org/officeDocument/2006/relationships/audio" Target="../media/audio2.wav"/><Relationship Id="rId16" Type="http://schemas.openxmlformats.org/officeDocument/2006/relationships/audio" Target="NULL"/><Relationship Id="rId1" Type="http://schemas.openxmlformats.org/officeDocument/2006/relationships/slideLayout" Target="../slideLayouts/slideLayout18.xml"/><Relationship Id="rId6" Type="http://schemas.openxmlformats.org/officeDocument/2006/relationships/image" Target="../media/image24.png"/><Relationship Id="rId11" Type="http://schemas.microsoft.com/office/2007/relationships/hdphoto" Target="../media/hdphoto5.wdp"/><Relationship Id="rId5" Type="http://schemas.microsoft.com/office/2007/relationships/hdphoto" Target="../media/hdphoto2.wdp"/><Relationship Id="rId15" Type="http://schemas.openxmlformats.org/officeDocument/2006/relationships/audio" Target="NULL"/><Relationship Id="rId10" Type="http://schemas.openxmlformats.org/officeDocument/2006/relationships/image" Target="../media/image26.png"/><Relationship Id="rId4" Type="http://schemas.openxmlformats.org/officeDocument/2006/relationships/image" Target="../media/image23.png"/><Relationship Id="rId9" Type="http://schemas.microsoft.com/office/2007/relationships/hdphoto" Target="../media/hdphoto4.wdp"/></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7.png"/><Relationship Id="rId3" Type="http://schemas.openxmlformats.org/officeDocument/2006/relationships/audio" Target="../media/audio3.wav"/><Relationship Id="rId7" Type="http://schemas.microsoft.com/office/2007/relationships/hdphoto" Target="../media/hdphoto3.wdp"/><Relationship Id="rId12" Type="http://schemas.openxmlformats.org/officeDocument/2006/relationships/image" Target="../media/image19.png"/><Relationship Id="rId2" Type="http://schemas.openxmlformats.org/officeDocument/2006/relationships/audio" Target="../media/audio2.wav"/><Relationship Id="rId16" Type="http://schemas.openxmlformats.org/officeDocument/2006/relationships/audio" Target="NULL"/><Relationship Id="rId1" Type="http://schemas.openxmlformats.org/officeDocument/2006/relationships/slideLayout" Target="../slideLayouts/slideLayout18.xml"/><Relationship Id="rId6" Type="http://schemas.openxmlformats.org/officeDocument/2006/relationships/image" Target="../media/image24.png"/><Relationship Id="rId11" Type="http://schemas.microsoft.com/office/2007/relationships/hdphoto" Target="../media/hdphoto5.wdp"/><Relationship Id="rId5" Type="http://schemas.microsoft.com/office/2007/relationships/hdphoto" Target="../media/hdphoto2.wdp"/><Relationship Id="rId15" Type="http://schemas.openxmlformats.org/officeDocument/2006/relationships/audio" Target="NULL"/><Relationship Id="rId10" Type="http://schemas.openxmlformats.org/officeDocument/2006/relationships/image" Target="../media/image26.png"/><Relationship Id="rId4" Type="http://schemas.openxmlformats.org/officeDocument/2006/relationships/image" Target="../media/image23.png"/><Relationship Id="rId9" Type="http://schemas.microsoft.com/office/2007/relationships/hdphoto" Target="../media/hdphoto4.wdp"/></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7.png"/><Relationship Id="rId3" Type="http://schemas.openxmlformats.org/officeDocument/2006/relationships/audio" Target="../media/audio3.wav"/><Relationship Id="rId7" Type="http://schemas.microsoft.com/office/2007/relationships/hdphoto" Target="../media/hdphoto3.wdp"/><Relationship Id="rId12" Type="http://schemas.openxmlformats.org/officeDocument/2006/relationships/image" Target="../media/image19.png"/><Relationship Id="rId2" Type="http://schemas.openxmlformats.org/officeDocument/2006/relationships/audio" Target="../media/audio2.wav"/><Relationship Id="rId16" Type="http://schemas.openxmlformats.org/officeDocument/2006/relationships/audio" Target="NULL"/><Relationship Id="rId1" Type="http://schemas.openxmlformats.org/officeDocument/2006/relationships/slideLayout" Target="../slideLayouts/slideLayout18.xml"/><Relationship Id="rId6" Type="http://schemas.openxmlformats.org/officeDocument/2006/relationships/image" Target="../media/image24.png"/><Relationship Id="rId11" Type="http://schemas.microsoft.com/office/2007/relationships/hdphoto" Target="../media/hdphoto5.wdp"/><Relationship Id="rId5" Type="http://schemas.microsoft.com/office/2007/relationships/hdphoto" Target="../media/hdphoto2.wdp"/><Relationship Id="rId15" Type="http://schemas.openxmlformats.org/officeDocument/2006/relationships/audio" Target="NULL"/><Relationship Id="rId10" Type="http://schemas.openxmlformats.org/officeDocument/2006/relationships/image" Target="../media/image26.png"/><Relationship Id="rId4" Type="http://schemas.openxmlformats.org/officeDocument/2006/relationships/image" Target="../media/image23.png"/><Relationship Id="rId9" Type="http://schemas.microsoft.com/office/2007/relationships/hdphoto" Target="../media/hdphoto4.wdp"/></Relationships>
</file>

<file path=ppt/slides/_rels/slide18.xml.rels><?xml version="1.0" encoding="UTF-8" standalone="yes"?>
<Relationships xmlns="http://schemas.openxmlformats.org/package/2006/relationships"><Relationship Id="rId2" Type="http://schemas.openxmlformats.org/officeDocument/2006/relationships/audio" Target="../media/audio3.wav"/><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5.emf"/><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8.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8.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4.png"/><Relationship Id="rId1" Type="http://schemas.openxmlformats.org/officeDocument/2006/relationships/slideLayout" Target="../slideLayouts/slideLayout18.xml"/><Relationship Id="rId6" Type="http://schemas.openxmlformats.org/officeDocument/2006/relationships/image" Target="../media/image30.png"/><Relationship Id="rId5" Type="http://schemas.openxmlformats.org/officeDocument/2006/relationships/image" Target="../media/image33.pn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8.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audio" Target="../media/audio1.wav"/><Relationship Id="rId1" Type="http://schemas.openxmlformats.org/officeDocument/2006/relationships/slideLayout" Target="../slideLayouts/slideLayout18.xml"/><Relationship Id="rId5" Type="http://schemas.openxmlformats.org/officeDocument/2006/relationships/image" Target="../media/image14.emf"/><Relationship Id="rId4" Type="http://schemas.openxmlformats.org/officeDocument/2006/relationships/image" Target="../media/image13.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18.xml"/><Relationship Id="rId10" Type="http://schemas.openxmlformats.org/officeDocument/2006/relationships/audio" Target="NUL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emf"/><Relationship Id="rId1" Type="http://schemas.openxmlformats.org/officeDocument/2006/relationships/slideLayout" Target="../slideLayouts/slideLayout18.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8.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2485FAF1-1BDC-4C3C-845F-7DE49A8FB5A4}"/>
              </a:ext>
            </a:extLst>
          </p:cNvPr>
          <p:cNvSpPr txBox="1"/>
          <p:nvPr/>
        </p:nvSpPr>
        <p:spPr>
          <a:xfrm>
            <a:off x="457200" y="482601"/>
            <a:ext cx="11379200" cy="2800767"/>
          </a:xfrm>
          <a:prstGeom prst="rect">
            <a:avLst/>
          </a:prstGeom>
          <a:noFill/>
        </p:spPr>
        <p:txBody>
          <a:bodyPr wrap="square" rtlCol="0">
            <a:spAutoFit/>
          </a:bodyPr>
          <a:lstStyle/>
          <a:p>
            <a:pPr algn="ctr"/>
            <a:r>
              <a:rPr lang="en-US" sz="4400" b="1" dirty="0" err="1">
                <a:solidFill>
                  <a:srgbClr val="0000FF"/>
                </a:solidFill>
                <a:latin typeface="Times New Roman" panose="02020603050405020304" pitchFamily="18" charset="0"/>
                <a:cs typeface="Times New Roman" panose="02020603050405020304" pitchFamily="18" charset="0"/>
              </a:rPr>
              <a:t>Thứ</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smtClean="0">
                <a:solidFill>
                  <a:srgbClr val="0000FF"/>
                </a:solidFill>
                <a:latin typeface="Times New Roman" panose="02020603050405020304" pitchFamily="18" charset="0"/>
                <a:cs typeface="Times New Roman" panose="02020603050405020304" pitchFamily="18" charset="0"/>
              </a:rPr>
              <a:t>hai</a:t>
            </a:r>
            <a:r>
              <a:rPr lang="en-US" sz="4400" b="1" dirty="0" smtClean="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ngày</a:t>
            </a:r>
            <a:r>
              <a:rPr lang="en-US" sz="4400" b="1" dirty="0">
                <a:solidFill>
                  <a:srgbClr val="0000FF"/>
                </a:solidFill>
                <a:latin typeface="Times New Roman" panose="02020603050405020304" pitchFamily="18" charset="0"/>
                <a:cs typeface="Times New Roman" panose="02020603050405020304" pitchFamily="18" charset="0"/>
              </a:rPr>
              <a:t> 17 </a:t>
            </a:r>
            <a:r>
              <a:rPr lang="en-US" sz="4400" b="1" dirty="0" err="1">
                <a:solidFill>
                  <a:srgbClr val="0000FF"/>
                </a:solidFill>
                <a:latin typeface="Times New Roman" panose="02020603050405020304" pitchFamily="18" charset="0"/>
                <a:cs typeface="Times New Roman" panose="02020603050405020304" pitchFamily="18" charset="0"/>
              </a:rPr>
              <a:t>tháng</a:t>
            </a:r>
            <a:r>
              <a:rPr lang="en-US" sz="4400" b="1" dirty="0">
                <a:solidFill>
                  <a:srgbClr val="0000FF"/>
                </a:solidFill>
                <a:latin typeface="Times New Roman" panose="02020603050405020304" pitchFamily="18" charset="0"/>
                <a:cs typeface="Times New Roman" panose="02020603050405020304" pitchFamily="18" charset="0"/>
              </a:rPr>
              <a:t> 3 </a:t>
            </a:r>
            <a:r>
              <a:rPr lang="en-US" sz="4400" b="1" dirty="0" err="1">
                <a:solidFill>
                  <a:srgbClr val="0000FF"/>
                </a:solidFill>
                <a:latin typeface="Times New Roman" panose="02020603050405020304" pitchFamily="18" charset="0"/>
                <a:cs typeface="Times New Roman" panose="02020603050405020304" pitchFamily="18" charset="0"/>
              </a:rPr>
              <a:t>năm</a:t>
            </a:r>
            <a:r>
              <a:rPr lang="en-US" sz="4400" b="1" dirty="0">
                <a:solidFill>
                  <a:srgbClr val="0000FF"/>
                </a:solidFill>
                <a:latin typeface="Times New Roman" panose="02020603050405020304" pitchFamily="18" charset="0"/>
                <a:cs typeface="Times New Roman" panose="02020603050405020304" pitchFamily="18" charset="0"/>
              </a:rPr>
              <a:t> 2025</a:t>
            </a:r>
          </a:p>
          <a:p>
            <a:pPr algn="ctr"/>
            <a:r>
              <a:rPr lang="en-US" sz="4400" b="1" u="sng" dirty="0" err="1">
                <a:solidFill>
                  <a:srgbClr val="0000FF"/>
                </a:solidFill>
                <a:latin typeface="Times New Roman" panose="02020603050405020304" pitchFamily="18" charset="0"/>
                <a:cs typeface="Times New Roman" panose="02020603050405020304" pitchFamily="18" charset="0"/>
              </a:rPr>
              <a:t>Tiếng</a:t>
            </a:r>
            <a:r>
              <a:rPr lang="en-US" sz="4400" b="1" u="sng" dirty="0">
                <a:solidFill>
                  <a:srgbClr val="0000FF"/>
                </a:solidFill>
                <a:latin typeface="Times New Roman" panose="02020603050405020304" pitchFamily="18" charset="0"/>
                <a:cs typeface="Times New Roman" panose="02020603050405020304" pitchFamily="18" charset="0"/>
              </a:rPr>
              <a:t> </a:t>
            </a:r>
            <a:r>
              <a:rPr lang="en-US" sz="4400" b="1" u="sng" dirty="0" err="1">
                <a:solidFill>
                  <a:srgbClr val="0000FF"/>
                </a:solidFill>
                <a:latin typeface="Times New Roman" panose="02020603050405020304" pitchFamily="18" charset="0"/>
                <a:cs typeface="Times New Roman" panose="02020603050405020304" pitchFamily="18" charset="0"/>
              </a:rPr>
              <a:t>Việt</a:t>
            </a:r>
            <a:endParaRPr lang="en-US" sz="4400" b="1" u="sng" dirty="0">
              <a:solidFill>
                <a:srgbClr val="0000FF"/>
              </a:solidFill>
              <a:latin typeface="Times New Roman" panose="02020603050405020304" pitchFamily="18" charset="0"/>
              <a:cs typeface="Times New Roman" panose="02020603050405020304" pitchFamily="18" charset="0"/>
            </a:endParaRPr>
          </a:p>
          <a:p>
            <a:pPr lvl="0" algn="ctr">
              <a:defRPr/>
            </a:pPr>
            <a:r>
              <a:rPr lang="en-US" sz="4400" b="1" dirty="0" err="1">
                <a:solidFill>
                  <a:srgbClr val="FF0000"/>
                </a:solidFill>
                <a:latin typeface="Times New Roman" panose="02020603050405020304" pitchFamily="18" charset="0"/>
                <a:cs typeface="Times New Roman" panose="02020603050405020304" pitchFamily="18" charset="0"/>
              </a:rPr>
              <a:t>Việt</a:t>
            </a:r>
            <a:r>
              <a:rPr lang="en-US" sz="4400" b="1" dirty="0">
                <a:solidFill>
                  <a:srgbClr val="FF0000"/>
                </a:solidFill>
                <a:latin typeface="Times New Roman" panose="02020603050405020304" pitchFamily="18" charset="0"/>
                <a:cs typeface="Times New Roman" panose="02020603050405020304" pitchFamily="18" charset="0"/>
              </a:rPr>
              <a:t> Nam</a:t>
            </a:r>
          </a:p>
          <a:p>
            <a:pPr lvl="0" algn="ctr">
              <a:defRPr/>
            </a:pP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Lê</a:t>
            </a:r>
            <a:r>
              <a:rPr lang="en-US" sz="4400" b="1" dirty="0">
                <a:solidFill>
                  <a:srgbClr val="0000FF"/>
                </a:solidFill>
                <a:latin typeface="Times New Roman" panose="02020603050405020304" pitchFamily="18" charset="0"/>
                <a:cs typeface="Times New Roman" panose="02020603050405020304" pitchFamily="18" charset="0"/>
              </a:rPr>
              <a:t> Anh </a:t>
            </a:r>
            <a:r>
              <a:rPr lang="en-US" sz="4400" b="1" dirty="0" err="1">
                <a:solidFill>
                  <a:srgbClr val="0000FF"/>
                </a:solidFill>
                <a:latin typeface="Times New Roman" panose="02020603050405020304" pitchFamily="18" charset="0"/>
                <a:cs typeface="Times New Roman" panose="02020603050405020304" pitchFamily="18" charset="0"/>
              </a:rPr>
              <a:t>Xuân</a:t>
            </a:r>
            <a:endParaRPr lang="en-US" sz="44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21027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8" name="Group 11">
            <a:extLst>
              <a:ext uri="{FF2B5EF4-FFF2-40B4-BE49-F238E27FC236}">
                <a16:creationId xmlns="" xmlns:a16="http://schemas.microsoft.com/office/drawing/2014/main" id="{0128C5F5-A5C4-6F5D-C65B-35B7F9011F46}"/>
              </a:ext>
            </a:extLst>
          </p:cNvPr>
          <p:cNvGrpSpPr/>
          <p:nvPr/>
        </p:nvGrpSpPr>
        <p:grpSpPr>
          <a:xfrm>
            <a:off x="3630861" y="134634"/>
            <a:ext cx="4930277" cy="769441"/>
            <a:chOff x="-555806" y="0"/>
            <a:chExt cx="4930277" cy="769441"/>
          </a:xfrm>
        </p:grpSpPr>
        <p:sp>
          <p:nvSpPr>
            <p:cNvPr id="49" name="文本框 18">
              <a:extLst>
                <a:ext uri="{FF2B5EF4-FFF2-40B4-BE49-F238E27FC236}">
                  <a16:creationId xmlns="" xmlns:a16="http://schemas.microsoft.com/office/drawing/2014/main" id="{AA8C2BEA-CE1B-D0D6-DF7A-0F202F31E027}"/>
                </a:ext>
              </a:extLst>
            </p:cNvPr>
            <p:cNvSpPr txBox="1"/>
            <p:nvPr/>
          </p:nvSpPr>
          <p:spPr>
            <a:xfrm>
              <a:off x="-555806" y="0"/>
              <a:ext cx="4930277" cy="769441"/>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a:ln w="26035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Mother" panose="02040603050506020204" pitchFamily="18" charset="0"/>
                  <a:ea typeface="等线" panose="02010600030101010101" pitchFamily="2" charset="-122"/>
                  <a:cs typeface="+mn-cs"/>
                </a:rPr>
                <a:t>Hoạt động:</a:t>
              </a:r>
              <a:endParaRPr kumimoji="0" lang="zh-CN" altLang="en-US" sz="4400" b="1" i="0" u="none" strike="noStrike" kern="1200" cap="none" spc="0" normalizeH="0" baseline="0" noProof="0" dirty="0">
                <a:ln w="26035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Mother" panose="02040603050506020204" pitchFamily="18" charset="0"/>
                <a:ea typeface="等线" panose="02010600030101010101" pitchFamily="2" charset="-122"/>
                <a:cs typeface="+mn-cs"/>
              </a:endParaRPr>
            </a:p>
          </p:txBody>
        </p:sp>
        <p:sp>
          <p:nvSpPr>
            <p:cNvPr id="50" name="文本框 18">
              <a:extLst>
                <a:ext uri="{FF2B5EF4-FFF2-40B4-BE49-F238E27FC236}">
                  <a16:creationId xmlns="" xmlns:a16="http://schemas.microsoft.com/office/drawing/2014/main" id="{8A3CE0BB-45C2-88C9-9716-7E74506B292D}"/>
                </a:ext>
              </a:extLst>
            </p:cNvPr>
            <p:cNvSpPr txBox="1"/>
            <p:nvPr/>
          </p:nvSpPr>
          <p:spPr>
            <a:xfrm>
              <a:off x="-333125" y="0"/>
              <a:ext cx="4484914" cy="769441"/>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a:ln>
                    <a:noFill/>
                  </a:ln>
                  <a:solidFill>
                    <a:srgbClr val="FF0000"/>
                  </a:solidFill>
                  <a:effectLst/>
                  <a:uLnTx/>
                  <a:uFillTx/>
                  <a:latin typeface="UTM Mother" panose="02040603050506020204" pitchFamily="18" charset="0"/>
                  <a:ea typeface="字魂65号-时光手札体" panose="00000500000000000000" pitchFamily="2" charset="-122"/>
                  <a:cs typeface="+mn-cs"/>
                </a:rPr>
                <a:t>Hoạt động:</a:t>
              </a:r>
              <a:endParaRPr kumimoji="0" lang="zh-CN" altLang="en-US" sz="4400" b="1" i="0" u="none" strike="noStrike" kern="1200" cap="none" spc="0" normalizeH="0" baseline="0" noProof="0" dirty="0">
                <a:ln>
                  <a:noFill/>
                </a:ln>
                <a:solidFill>
                  <a:srgbClr val="FF0000"/>
                </a:solidFill>
                <a:effectLst/>
                <a:uLnTx/>
                <a:uFillTx/>
                <a:latin typeface="UTM Mother" panose="02040603050506020204" pitchFamily="18" charset="0"/>
                <a:ea typeface="字魂65号-时光手札体" panose="00000500000000000000" pitchFamily="2" charset="-122"/>
                <a:cs typeface="+mn-cs"/>
              </a:endParaRPr>
            </a:p>
          </p:txBody>
        </p:sp>
      </p:grpSp>
      <p:pic>
        <p:nvPicPr>
          <p:cNvPr id="6" name="Picture 5">
            <a:extLst>
              <a:ext uri="{FF2B5EF4-FFF2-40B4-BE49-F238E27FC236}">
                <a16:creationId xmlns="" xmlns:a16="http://schemas.microsoft.com/office/drawing/2014/main" id="{D2F66470-DBF3-E29B-D26E-D288B37C3B96}"/>
              </a:ext>
            </a:extLst>
          </p:cNvPr>
          <p:cNvPicPr>
            <a:picLocks noChangeAspect="1"/>
          </p:cNvPicPr>
          <p:nvPr/>
        </p:nvPicPr>
        <p:blipFill>
          <a:blip r:embed="rId2"/>
          <a:stretch>
            <a:fillRect/>
          </a:stretch>
        </p:blipFill>
        <p:spPr>
          <a:xfrm>
            <a:off x="132645" y="996920"/>
            <a:ext cx="12058933" cy="1420491"/>
          </a:xfrm>
          <a:prstGeom prst="rect">
            <a:avLst/>
          </a:prstGeom>
        </p:spPr>
      </p:pic>
    </p:spTree>
    <p:extLst>
      <p:ext uri="{BB962C8B-B14F-4D97-AF65-F5344CB8AC3E}">
        <p14:creationId xmlns:p14="http://schemas.microsoft.com/office/powerpoint/2010/main" val="2319329720"/>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p:tgtEl>
                                              <p:spTgt spid="48"/>
                                            </p:tgtEl>
                                            <p:attrNameLst>
                                              <p:attrName>ppt_x</p:attrName>
                                            </p:attrNameLst>
                                          </p:cBhvr>
                                          <p:tavLst>
                                            <p:tav tm="0">
                                              <p:val>
                                                <p:strVal val="#ppt_x-#ppt_w*1.125000"/>
                                              </p:val>
                                            </p:tav>
                                            <p:tav tm="100000">
                                              <p:val>
                                                <p:strVal val="#ppt_x"/>
                                              </p:val>
                                            </p:tav>
                                          </p:tavLst>
                                        </p:anim>
                                        <p:animEffect transition="in" filter="wipe(right)">
                                          <p:cBhvr>
                                            <p:cTn id="8"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p:tgtEl>
                                              <p:spTgt spid="48"/>
                                            </p:tgtEl>
                                            <p:attrNameLst>
                                              <p:attrName>ppt_x</p:attrName>
                                            </p:attrNameLst>
                                          </p:cBhvr>
                                          <p:tavLst>
                                            <p:tav tm="0">
                                              <p:val>
                                                <p:strVal val="#ppt_x-#ppt_w*1.125000"/>
                                              </p:val>
                                            </p:tav>
                                            <p:tav tm="100000">
                                              <p:val>
                                                <p:strVal val="#ppt_x"/>
                                              </p:val>
                                            </p:tav>
                                          </p:tavLst>
                                        </p:anim>
                                        <p:animEffect transition="in" filter="wipe(right)">
                                          <p:cBhvr>
                                            <p:cTn id="8" dur="500"/>
                                            <p:tgtEl>
                                              <p:spTgt spid="48"/>
                                            </p:tgtEl>
                                          </p:cBhvr>
                                        </p:animEffect>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cBhvr additive="base">
                                            <p:cTn id="12" dur="1000" fill="hold"/>
                                            <p:tgtEl>
                                              <p:spTgt spid="51"/>
                                            </p:tgtEl>
                                            <p:attrNameLst>
                                              <p:attrName>ppt_x</p:attrName>
                                            </p:attrNameLst>
                                          </p:cBhvr>
                                          <p:tavLst>
                                            <p:tav tm="0">
                                              <p:val>
                                                <p:strVal val="#ppt_x"/>
                                              </p:val>
                                            </p:tav>
                                            <p:tav tm="100000">
                                              <p:val>
                                                <p:strVal val="#ppt_x"/>
                                              </p:val>
                                            </p:tav>
                                          </p:tavLst>
                                        </p:anim>
                                        <p:anim calcmode="lin" valueType="num">
                                          <p:cBhvr additive="base">
                                            <p:cTn id="13" dur="1000" fill="hold"/>
                                            <p:tgtEl>
                                              <p:spTgt spid="5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7"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Group 6">
            <a:extLst>
              <a:ext uri="{FF2B5EF4-FFF2-40B4-BE49-F238E27FC236}">
                <a16:creationId xmlns="" xmlns:a16="http://schemas.microsoft.com/office/drawing/2014/main" id="{6DDF1124-3696-8D69-1F67-3FD051CECC77}"/>
              </a:ext>
            </a:extLst>
          </p:cNvPr>
          <p:cNvGrpSpPr/>
          <p:nvPr/>
        </p:nvGrpSpPr>
        <p:grpSpPr>
          <a:xfrm>
            <a:off x="2514600" y="1739027"/>
            <a:ext cx="6469038" cy="3200876"/>
            <a:chOff x="5250003" y="6585062"/>
            <a:chExt cx="13292220" cy="4622533"/>
          </a:xfrm>
        </p:grpSpPr>
        <p:sp>
          <p:nvSpPr>
            <p:cNvPr id="9" name="TextBox 7">
              <a:extLst>
                <a:ext uri="{FF2B5EF4-FFF2-40B4-BE49-F238E27FC236}">
                  <a16:creationId xmlns="" xmlns:a16="http://schemas.microsoft.com/office/drawing/2014/main" id="{938833A7-DDEB-B749-A15B-CE4B2F871626}"/>
                </a:ext>
              </a:extLst>
            </p:cNvPr>
            <p:cNvSpPr txBox="1"/>
            <p:nvPr/>
          </p:nvSpPr>
          <p:spPr>
            <a:xfrm>
              <a:off x="5250003" y="6585062"/>
              <a:ext cx="13208090" cy="4622533"/>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8000" b="1" i="0" u="none" strike="noStrike" kern="1200" cap="none" spc="0" normalizeH="0" baseline="0" noProof="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Coiny" panose="02000903060500060000" pitchFamily="2" charset="0"/>
                </a:rPr>
                <a:t>LUYỆN</a:t>
              </a:r>
            </a:p>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8000" b="1" i="0" u="none" strike="noStrike" kern="1200" cap="none" spc="0" normalizeH="0" baseline="0" noProof="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Coiny" panose="02000903060500060000" pitchFamily="2" charset="0"/>
                </a:rPr>
                <a:t> ĐỌC HIỂU</a:t>
              </a:r>
              <a:endParaRPr kumimoji="0" lang="en-US" sz="8000" b="1" i="0" u="none" strike="noStrike" kern="1200" cap="none" spc="0" normalizeH="0" baseline="0" noProof="0" dirty="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Coiny" panose="02000903060500060000" pitchFamily="2" charset="0"/>
              </a:endParaRPr>
            </a:p>
          </p:txBody>
        </p:sp>
        <p:sp>
          <p:nvSpPr>
            <p:cNvPr id="11" name="TextBox 8">
              <a:extLst>
                <a:ext uri="{FF2B5EF4-FFF2-40B4-BE49-F238E27FC236}">
                  <a16:creationId xmlns="" xmlns:a16="http://schemas.microsoft.com/office/drawing/2014/main" id="{8A8314F4-F713-514B-9DD0-2CF4A751F057}"/>
                </a:ext>
              </a:extLst>
            </p:cNvPr>
            <p:cNvSpPr txBox="1"/>
            <p:nvPr/>
          </p:nvSpPr>
          <p:spPr>
            <a:xfrm>
              <a:off x="5334132" y="6585062"/>
              <a:ext cx="13208091" cy="4622533"/>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80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Coiny" panose="02000903060500060000" pitchFamily="2" charset="0"/>
                </a:rPr>
                <a:t>L</a:t>
              </a:r>
              <a:r>
                <a:rPr kumimoji="0" lang="en-US" sz="80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Coiny" panose="02000903060500060000" pitchFamily="2" charset="0"/>
                </a:rPr>
                <a:t>U</a:t>
              </a:r>
              <a:r>
                <a:rPr kumimoji="0" lang="en-US" sz="80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Coiny" panose="02000903060500060000" pitchFamily="2" charset="0"/>
                </a:rPr>
                <a:t>Y</a:t>
              </a:r>
              <a:r>
                <a:rPr kumimoji="0" lang="en-US" sz="80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Coiny" panose="02000903060500060000" pitchFamily="2" charset="0"/>
                </a:rPr>
                <a:t>Ệ</a:t>
              </a:r>
              <a:r>
                <a:rPr kumimoji="0" lang="en-US" sz="8000" b="1" i="0" u="none" strike="noStrike" kern="1200" cap="none" spc="0" normalizeH="0" baseline="0" noProof="0">
                  <a:ln w="19050">
                    <a:solidFill>
                      <a:srgbClr val="002060"/>
                    </a:solidFill>
                    <a:prstDash val="solid"/>
                  </a:ln>
                  <a:solidFill>
                    <a:srgbClr val="FF7C80"/>
                  </a:solidFill>
                  <a:effectLst>
                    <a:outerShdw blurRad="12700" dist="38100" dir="2700000" algn="tl" rotWithShape="0">
                      <a:srgbClr val="5B9BD5">
                        <a:lumMod val="60000"/>
                        <a:lumOff val="40000"/>
                      </a:srgbClr>
                    </a:outerShdw>
                  </a:effectLst>
                  <a:uLnTx/>
                  <a:uFillTx/>
                  <a:latin typeface="Coiny" panose="02000903060500060000" pitchFamily="2" charset="0"/>
                </a:rPr>
                <a:t>N</a:t>
              </a:r>
              <a:endParaRPr kumimoji="0" lang="en-US" sz="80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Coiny" panose="02000903060500060000" pitchFamily="2" charset="0"/>
              </a:endParaRPr>
            </a:p>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80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Coiny" panose="02000903060500060000" pitchFamily="2" charset="0"/>
                </a:rPr>
                <a:t>Đ</a:t>
              </a:r>
              <a:r>
                <a:rPr kumimoji="0" lang="en-US" sz="80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Coiny" panose="02000903060500060000" pitchFamily="2" charset="0"/>
                </a:rPr>
                <a:t>Ọ</a:t>
              </a:r>
              <a:r>
                <a:rPr kumimoji="0" lang="en-US" sz="80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Coiny" panose="02000903060500060000" pitchFamily="2" charset="0"/>
                </a:rPr>
                <a:t>C </a:t>
              </a:r>
              <a:r>
                <a:rPr kumimoji="0" lang="en-US" sz="80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Coiny" panose="02000903060500060000" pitchFamily="2" charset="0"/>
                </a:rPr>
                <a:t>H</a:t>
              </a:r>
              <a:r>
                <a:rPr kumimoji="0" lang="en-US" sz="80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Coiny" panose="02000903060500060000" pitchFamily="2" charset="0"/>
                </a:rPr>
                <a:t>I</a:t>
              </a:r>
              <a:r>
                <a:rPr kumimoji="0" lang="en-US" sz="8000" b="1" i="0" u="none" strike="noStrike" kern="1200" cap="none" spc="0" normalizeH="0" baseline="0" noProof="0">
                  <a:ln w="19050">
                    <a:solidFill>
                      <a:srgbClr val="002060"/>
                    </a:solidFill>
                    <a:prstDash val="solid"/>
                  </a:ln>
                  <a:solidFill>
                    <a:srgbClr val="FF7C80"/>
                  </a:solidFill>
                  <a:effectLst>
                    <a:outerShdw blurRad="12700" dist="38100" dir="2700000" algn="tl" rotWithShape="0">
                      <a:srgbClr val="5B9BD5">
                        <a:lumMod val="60000"/>
                        <a:lumOff val="40000"/>
                      </a:srgbClr>
                    </a:outerShdw>
                  </a:effectLst>
                  <a:uLnTx/>
                  <a:uFillTx/>
                  <a:latin typeface="Coiny" panose="02000903060500060000" pitchFamily="2" charset="0"/>
                </a:rPr>
                <a:t>Ể</a:t>
              </a:r>
              <a:r>
                <a:rPr kumimoji="0" lang="en-US" sz="80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Coiny" panose="02000903060500060000" pitchFamily="2" charset="0"/>
                </a:rPr>
                <a:t>U</a:t>
              </a:r>
              <a:endParaRPr kumimoji="0" lang="en-US" sz="8000" b="1" i="0" u="none" strike="noStrike" kern="1200" cap="none" spc="0" normalizeH="0" baseline="0" noProof="0" dirty="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Coiny" panose="02000903060500060000" pitchFamily="2" charset="0"/>
              </a:endParaRPr>
            </a:p>
          </p:txBody>
        </p:sp>
      </p:grpSp>
    </p:spTree>
    <p:extLst>
      <p:ext uri="{BB962C8B-B14F-4D97-AF65-F5344CB8AC3E}">
        <p14:creationId xmlns:p14="http://schemas.microsoft.com/office/powerpoint/2010/main" val="365614022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50" fill="hold"/>
                                            <p:tgtEl>
                                              <p:spTgt spid="8"/>
                                            </p:tgtEl>
                                            <p:attrNameLst>
                                              <p:attrName>ppt_w</p:attrName>
                                            </p:attrNameLst>
                                          </p:cBhvr>
                                          <p:tavLst>
                                            <p:tav tm="0">
                                              <p:val>
                                                <p:fltVal val="0"/>
                                              </p:val>
                                            </p:tav>
                                            <p:tav tm="100000">
                                              <p:val>
                                                <p:strVal val="#ppt_w"/>
                                              </p:val>
                                            </p:tav>
                                          </p:tavLst>
                                        </p:anim>
                                        <p:anim calcmode="lin" valueType="num">
                                          <p:cBhvr>
                                            <p:cTn id="8" dur="250" fill="hold"/>
                                            <p:tgtEl>
                                              <p:spTgt spid="8"/>
                                            </p:tgtEl>
                                            <p:attrNameLst>
                                              <p:attrName>ppt_h</p:attrName>
                                            </p:attrNameLst>
                                          </p:cBhvr>
                                          <p:tavLst>
                                            <p:tav tm="0">
                                              <p:val>
                                                <p:fltVal val="0"/>
                                              </p:val>
                                            </p:tav>
                                            <p:tav tm="100000">
                                              <p:val>
                                                <p:strVal val="#ppt_h"/>
                                              </p:val>
                                            </p:tav>
                                          </p:tavLst>
                                        </p:anim>
                                        <p:animEffect transition="in" filter="fade">
                                          <p:cBhvr>
                                            <p:cTn id="9" dur="25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0" fill="hold">
                                <p:stCondLst>
                                  <p:cond delay="250"/>
                                </p:stCondLst>
                                <p:childTnLst>
                                  <p:par>
                                    <p:cTn id="11" presetID="6" presetClass="emph" presetSubtype="0" fill="hold" nodeType="afterEffect" p14:presetBounceEnd="98000">
                                      <p:stCondLst>
                                        <p:cond delay="0"/>
                                      </p:stCondLst>
                                      <p:childTnLst>
                                        <p:animScale p14:bounceEnd="98000">
                                          <p:cBhvr>
                                            <p:cTn id="12" dur="2000" fill="hold"/>
                                            <p:tgtEl>
                                              <p:spTgt spid="8"/>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50" fill="hold"/>
                                            <p:tgtEl>
                                              <p:spTgt spid="8"/>
                                            </p:tgtEl>
                                            <p:attrNameLst>
                                              <p:attrName>ppt_w</p:attrName>
                                            </p:attrNameLst>
                                          </p:cBhvr>
                                          <p:tavLst>
                                            <p:tav tm="0">
                                              <p:val>
                                                <p:fltVal val="0"/>
                                              </p:val>
                                            </p:tav>
                                            <p:tav tm="100000">
                                              <p:val>
                                                <p:strVal val="#ppt_w"/>
                                              </p:val>
                                            </p:tav>
                                          </p:tavLst>
                                        </p:anim>
                                        <p:anim calcmode="lin" valueType="num">
                                          <p:cBhvr>
                                            <p:cTn id="8" dur="250" fill="hold"/>
                                            <p:tgtEl>
                                              <p:spTgt spid="8"/>
                                            </p:tgtEl>
                                            <p:attrNameLst>
                                              <p:attrName>ppt_h</p:attrName>
                                            </p:attrNameLst>
                                          </p:cBhvr>
                                          <p:tavLst>
                                            <p:tav tm="0">
                                              <p:val>
                                                <p:fltVal val="0"/>
                                              </p:val>
                                            </p:tav>
                                            <p:tav tm="100000">
                                              <p:val>
                                                <p:strVal val="#ppt_h"/>
                                              </p:val>
                                            </p:tav>
                                          </p:tavLst>
                                        </p:anim>
                                        <p:animEffect transition="in" filter="fade">
                                          <p:cBhvr>
                                            <p:cTn id="9" dur="25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par>
                              <p:cTn id="10" fill="hold">
                                <p:stCondLst>
                                  <p:cond delay="250"/>
                                </p:stCondLst>
                                <p:childTnLst>
                                  <p:par>
                                    <p:cTn id="11" presetID="6" presetClass="emph" presetSubtype="0" fill="hold" nodeType="afterEffect">
                                      <p:stCondLst>
                                        <p:cond delay="0"/>
                                      </p:stCondLst>
                                      <p:childTnLst>
                                        <p:animScale>
                                          <p:cBhvr>
                                            <p:cTn id="12" dur="2000" fill="hold"/>
                                            <p:tgtEl>
                                              <p:spTgt spid="8"/>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 name="Hình ảnh 29" descr="Ảnh có chứa hoa, màu vàng, hoa nhài, thực vật&#10;&#10;Mô tả được tạo tự động">
            <a:extLst>
              <a:ext uri="{FF2B5EF4-FFF2-40B4-BE49-F238E27FC236}">
                <a16:creationId xmlns="" xmlns:a16="http://schemas.microsoft.com/office/drawing/2014/main" id="{FFC5988F-731C-45A0-86A9-07E6D1038FF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692" b="89868" l="7493" r="89914">
                        <a14:foregroundMark x1="44380" y1="89427" x2="44380" y2="89427"/>
                        <a14:foregroundMark x1="8357" y1="28194" x2="8357" y2="28194"/>
                        <a14:foregroundMark x1="7493" y1="21145" x2="7493" y2="21145"/>
                      </a14:backgroundRemoval>
                    </a14:imgEffect>
                  </a14:imgLayer>
                </a14:imgProps>
              </a:ext>
              <a:ext uri="{28A0092B-C50C-407E-A947-70E740481C1C}">
                <a14:useLocalDpi xmlns:a14="http://schemas.microsoft.com/office/drawing/2010/main" val="0"/>
              </a:ext>
            </a:extLst>
          </a:blip>
          <a:stretch>
            <a:fillRect/>
          </a:stretch>
        </p:blipFill>
        <p:spPr>
          <a:xfrm>
            <a:off x="8679542" y="309652"/>
            <a:ext cx="2830286" cy="1851513"/>
          </a:xfrm>
          <a:prstGeom prst="rect">
            <a:avLst/>
          </a:prstGeom>
        </p:spPr>
      </p:pic>
      <p:pic>
        <p:nvPicPr>
          <p:cNvPr id="32" name="Hình ảnh 31" descr="Ảnh có chứa trái cây, dưa hấu, sản vật, Thức ăn tự nhiên&#10;&#10;Mô tả được tạo tự động">
            <a:extLst>
              <a:ext uri="{FF2B5EF4-FFF2-40B4-BE49-F238E27FC236}">
                <a16:creationId xmlns="" xmlns:a16="http://schemas.microsoft.com/office/drawing/2014/main" id="{95FAFF34-AE68-73BB-0324-6E383DE1762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059" b="92353" l="8537" r="92073">
                        <a14:foregroundMark x1="30488" y1="26471" x2="30488" y2="26471"/>
                        <a14:foregroundMark x1="34146" y1="7647" x2="34146" y2="7647"/>
                        <a14:foregroundMark x1="89024" y1="55294" x2="89024" y2="55294"/>
                        <a14:foregroundMark x1="50610" y1="92941" x2="50610" y2="92941"/>
                        <a14:foregroundMark x1="92073" y1="51765" x2="92073" y2="51765"/>
                      </a14:backgroundRemoval>
                    </a14:imgEffect>
                  </a14:imgLayer>
                </a14:imgProps>
              </a:ext>
              <a:ext uri="{28A0092B-C50C-407E-A947-70E740481C1C}">
                <a14:useLocalDpi xmlns:a14="http://schemas.microsoft.com/office/drawing/2010/main" val="0"/>
              </a:ext>
            </a:extLst>
          </a:blip>
          <a:stretch>
            <a:fillRect/>
          </a:stretch>
        </p:blipFill>
        <p:spPr>
          <a:xfrm>
            <a:off x="6763996" y="466238"/>
            <a:ext cx="1723722" cy="1786785"/>
          </a:xfrm>
          <a:prstGeom prst="rect">
            <a:avLst/>
          </a:prstGeom>
        </p:spPr>
      </p:pic>
      <p:pic>
        <p:nvPicPr>
          <p:cNvPr id="34" name="Hình ảnh 33" descr="Ảnh có chứa màu đỏ, Sản phẩm từ giấy&#10;&#10;Mô tả được tạo tự động">
            <a:extLst>
              <a:ext uri="{FF2B5EF4-FFF2-40B4-BE49-F238E27FC236}">
                <a16:creationId xmlns="" xmlns:a16="http://schemas.microsoft.com/office/drawing/2014/main" id="{147CD458-0867-5295-0D4D-B192C99A623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762" b="89881" l="6736" r="93264">
                        <a14:foregroundMark x1="6736" y1="17857" x2="6736" y2="17857"/>
                        <a14:foregroundMark x1="41969" y1="5357" x2="41969" y2="5357"/>
                        <a14:foregroundMark x1="71503" y1="89881" x2="71503" y2="89881"/>
                        <a14:foregroundMark x1="93264" y1="26190" x2="93264" y2="26190"/>
                      </a14:backgroundRemoval>
                    </a14:imgEffect>
                  </a14:imgLayer>
                </a14:imgProps>
              </a:ext>
              <a:ext uri="{28A0092B-C50C-407E-A947-70E740481C1C}">
                <a14:useLocalDpi xmlns:a14="http://schemas.microsoft.com/office/drawing/2010/main" val="0"/>
              </a:ext>
            </a:extLst>
          </a:blip>
          <a:stretch>
            <a:fillRect/>
          </a:stretch>
        </p:blipFill>
        <p:spPr>
          <a:xfrm>
            <a:off x="9464488" y="2161081"/>
            <a:ext cx="1838095" cy="1600000"/>
          </a:xfrm>
          <a:prstGeom prst="rect">
            <a:avLst/>
          </a:prstGeom>
        </p:spPr>
      </p:pic>
      <p:pic>
        <p:nvPicPr>
          <p:cNvPr id="36" name="Hình ảnh 35" descr="Ảnh có chứa bánh sinh nhật, thực phẩm, trong nhà, bánh bột nướng&#10;&#10;Mô tả được tạo tự động">
            <a:extLst>
              <a:ext uri="{FF2B5EF4-FFF2-40B4-BE49-F238E27FC236}">
                <a16:creationId xmlns="" xmlns:a16="http://schemas.microsoft.com/office/drawing/2014/main" id="{FE31D48D-7409-3E47-0D83-841BFD0AFD9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6289" b="91195" l="3824" r="96471">
                        <a14:foregroundMark x1="92941" y1="44025" x2="92941" y2="44025"/>
                        <a14:foregroundMark x1="65294" y1="88050" x2="65294" y2="88050"/>
                        <a14:foregroundMark x1="96471" y1="42138" x2="96471" y2="42138"/>
                        <a14:foregroundMark x1="3824" y1="20755" x2="3824" y2="20755"/>
                        <a14:foregroundMark x1="3824" y1="42138" x2="3824" y2="42138"/>
                        <a14:foregroundMark x1="30294" y1="6918" x2="30294" y2="6918"/>
                        <a14:foregroundMark x1="51471" y1="91195" x2="51471" y2="91195"/>
                      </a14:backgroundRemoval>
                    </a14:imgEffect>
                  </a14:imgLayer>
                </a14:imgProps>
              </a:ext>
              <a:ext uri="{28A0092B-C50C-407E-A947-70E740481C1C}">
                <a14:useLocalDpi xmlns:a14="http://schemas.microsoft.com/office/drawing/2010/main" val="0"/>
              </a:ext>
            </a:extLst>
          </a:blip>
          <a:stretch>
            <a:fillRect/>
          </a:stretch>
        </p:blipFill>
        <p:spPr>
          <a:xfrm>
            <a:off x="6211878" y="2253023"/>
            <a:ext cx="3238095" cy="1514286"/>
          </a:xfrm>
          <a:prstGeom prst="rect">
            <a:avLst/>
          </a:prstGeom>
        </p:spPr>
      </p:pic>
      <p:sp>
        <p:nvSpPr>
          <p:cNvPr id="10" name="TextBox 8">
            <a:extLst>
              <a:ext uri="{FF2B5EF4-FFF2-40B4-BE49-F238E27FC236}">
                <a16:creationId xmlns="" xmlns:a16="http://schemas.microsoft.com/office/drawing/2014/main" id="{B75038FE-D0F6-DFC5-29C1-D0012C0B2055}"/>
              </a:ext>
            </a:extLst>
          </p:cNvPr>
          <p:cNvSpPr txBox="1"/>
          <p:nvPr/>
        </p:nvSpPr>
        <p:spPr>
          <a:xfrm>
            <a:off x="1370481" y="574626"/>
            <a:ext cx="9790370" cy="1464231"/>
          </a:xfrm>
          <a:prstGeom prst="roundRect">
            <a:avLst/>
          </a:prstGeom>
          <a:solidFill>
            <a:srgbClr val="E0FFC1"/>
          </a:solidFill>
          <a:ln w="38100">
            <a:solidFill>
              <a:srgbClr val="00B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mj-lt"/>
                <a:ea typeface="Roboto" panose="02000000000000000000" pitchFamily="2" charset="0"/>
                <a:cs typeface="+mn-cs"/>
              </a:rPr>
              <a:t>1.</a:t>
            </a:r>
            <a:r>
              <a:rPr kumimoji="0" lang="en-US" sz="4000" b="1" i="0" u="none" strike="noStrike" kern="1200" cap="none" spc="0" normalizeH="0" baseline="0" noProof="0" dirty="0">
                <a:ln>
                  <a:noFill/>
                </a:ln>
                <a:solidFill>
                  <a:prstClr val="black"/>
                </a:solidFill>
                <a:effectLst/>
                <a:uLnTx/>
                <a:uFillTx/>
                <a:latin typeface="+mj-lt"/>
                <a:ea typeface="Roboto" panose="02000000000000000000" pitchFamily="2" charset="0"/>
                <a:cs typeface="+mn-cs"/>
              </a:rPr>
              <a:t> </a:t>
            </a:r>
            <a:r>
              <a:rPr kumimoji="0" lang="vi-VN" sz="4000" b="1" i="0" u="none" strike="noStrike" kern="1200" cap="none" spc="0" normalizeH="0" baseline="0" noProof="0" dirty="0">
                <a:ln>
                  <a:noFill/>
                </a:ln>
                <a:solidFill>
                  <a:prstClr val="black"/>
                </a:solidFill>
                <a:effectLst/>
                <a:uLnTx/>
                <a:uFillTx/>
                <a:latin typeface="+mj-lt"/>
                <a:ea typeface="Roboto" panose="02000000000000000000" pitchFamily="2" charset="0"/>
                <a:cs typeface="+mn-cs"/>
              </a:rPr>
              <a:t>Đất nước Việt Nam hiện lên đẹp như thế nào qua khổ thơ đầu?</a:t>
            </a:r>
          </a:p>
        </p:txBody>
      </p:sp>
      <p:sp>
        <p:nvSpPr>
          <p:cNvPr id="14" name="TextBox 16">
            <a:extLst>
              <a:ext uri="{FF2B5EF4-FFF2-40B4-BE49-F238E27FC236}">
                <a16:creationId xmlns="" xmlns:a16="http://schemas.microsoft.com/office/drawing/2014/main" id="{07F799FC-5D7E-ABAA-CF7D-0D804A1BF486}"/>
              </a:ext>
            </a:extLst>
          </p:cNvPr>
          <p:cNvSpPr txBox="1"/>
          <p:nvPr/>
        </p:nvSpPr>
        <p:spPr>
          <a:xfrm>
            <a:off x="1291619" y="2263098"/>
            <a:ext cx="10043065" cy="3779758"/>
          </a:xfrm>
          <a:prstGeom prst="roundRect">
            <a:avLst/>
          </a:prstGeom>
          <a:solidFill>
            <a:srgbClr val="FFEBFF"/>
          </a:solidFill>
          <a:ln w="38100">
            <a:solidFill>
              <a:srgbClr val="FF5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mj-lt"/>
                <a:ea typeface="+mn-ea"/>
                <a:cs typeface="Calibri" panose="020F0502020204030204" pitchFamily="34" charset="0"/>
              </a:rPr>
              <a:t>Đất nước Việt Nam hiện lên với lời khẳng định “đẹp khắp trăm miền”, “bốn mùa một sắc trời riêng” với những xóm làng, đồng ruộng, rừng cây, với những ngọn núi cao, dòng sông đầy nắng; với những vườn cây hàng hàng, trái cây sum sê, đủ sắc màu: xoài biếc, cam vàng, dừa nghiêng, cau thẳng</a:t>
            </a:r>
            <a:endParaRPr kumimoji="0" lang="en-US" sz="3600" b="0" i="0" u="none" strike="noStrike" kern="1200" cap="none" spc="0" normalizeH="0" baseline="0" noProof="0" dirty="0">
              <a:ln>
                <a:noFill/>
              </a:ln>
              <a:solidFill>
                <a:prstClr val="black"/>
              </a:solidFill>
              <a:effectLst/>
              <a:uLnTx/>
              <a:uFillTx/>
              <a:latin typeface="+mj-lt"/>
              <a:ea typeface="+mn-ea"/>
              <a:cs typeface="Calibri" panose="020F0502020204030204" pitchFamily="34" charset="0"/>
            </a:endParaRPr>
          </a:p>
        </p:txBody>
      </p:sp>
    </p:spTree>
    <p:extLst>
      <p:ext uri="{BB962C8B-B14F-4D97-AF65-F5344CB8AC3E}">
        <p14:creationId xmlns:p14="http://schemas.microsoft.com/office/powerpoint/2010/main" val="4103939961"/>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 xmlns:a16="http://schemas.microsoft.com/office/drawing/2014/main" id="{FD6B0655-045E-53CB-BF7E-DC213E78B171}"/>
            </a:ext>
          </a:extLst>
        </p:cNvPr>
        <p:cNvGrpSpPr/>
        <p:nvPr/>
      </p:nvGrpSpPr>
      <p:grpSpPr>
        <a:xfrm>
          <a:off x="0" y="0"/>
          <a:ext cx="0" cy="0"/>
          <a:chOff x="0" y="0"/>
          <a:chExt cx="0" cy="0"/>
        </a:xfrm>
      </p:grpSpPr>
      <p:pic>
        <p:nvPicPr>
          <p:cNvPr id="30" name="Hình ảnh 29" descr="Ảnh có chứa hoa, màu vàng, hoa nhài, thực vật&#10;&#10;Mô tả được tạo tự động">
            <a:extLst>
              <a:ext uri="{FF2B5EF4-FFF2-40B4-BE49-F238E27FC236}">
                <a16:creationId xmlns="" xmlns:a16="http://schemas.microsoft.com/office/drawing/2014/main" id="{28777472-DDFE-FED1-6BFB-F4C04661D5B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692" b="89868" l="7493" r="89914">
                        <a14:foregroundMark x1="44380" y1="89427" x2="44380" y2="89427"/>
                        <a14:foregroundMark x1="8357" y1="28194" x2="8357" y2="28194"/>
                        <a14:foregroundMark x1="7493" y1="21145" x2="7493" y2="21145"/>
                      </a14:backgroundRemoval>
                    </a14:imgEffect>
                  </a14:imgLayer>
                </a14:imgProps>
              </a:ext>
              <a:ext uri="{28A0092B-C50C-407E-A947-70E740481C1C}">
                <a14:useLocalDpi xmlns:a14="http://schemas.microsoft.com/office/drawing/2010/main" val="0"/>
              </a:ext>
            </a:extLst>
          </a:blip>
          <a:stretch>
            <a:fillRect/>
          </a:stretch>
        </p:blipFill>
        <p:spPr>
          <a:xfrm>
            <a:off x="8679542" y="309652"/>
            <a:ext cx="2830286" cy="1851513"/>
          </a:xfrm>
          <a:prstGeom prst="rect">
            <a:avLst/>
          </a:prstGeom>
        </p:spPr>
      </p:pic>
      <p:pic>
        <p:nvPicPr>
          <p:cNvPr id="32" name="Hình ảnh 31" descr="Ảnh có chứa trái cây, dưa hấu, sản vật, Thức ăn tự nhiên&#10;&#10;Mô tả được tạo tự động">
            <a:extLst>
              <a:ext uri="{FF2B5EF4-FFF2-40B4-BE49-F238E27FC236}">
                <a16:creationId xmlns="" xmlns:a16="http://schemas.microsoft.com/office/drawing/2014/main" id="{59151413-1D68-3EEB-8A59-F7267B0342A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059" b="92353" l="8537" r="92073">
                        <a14:foregroundMark x1="30488" y1="26471" x2="30488" y2="26471"/>
                        <a14:foregroundMark x1="34146" y1="7647" x2="34146" y2="7647"/>
                        <a14:foregroundMark x1="89024" y1="55294" x2="89024" y2="55294"/>
                        <a14:foregroundMark x1="50610" y1="92941" x2="50610" y2="92941"/>
                        <a14:foregroundMark x1="92073" y1="51765" x2="92073" y2="51765"/>
                      </a14:backgroundRemoval>
                    </a14:imgEffect>
                  </a14:imgLayer>
                </a14:imgProps>
              </a:ext>
              <a:ext uri="{28A0092B-C50C-407E-A947-70E740481C1C}">
                <a14:useLocalDpi xmlns:a14="http://schemas.microsoft.com/office/drawing/2010/main" val="0"/>
              </a:ext>
            </a:extLst>
          </a:blip>
          <a:stretch>
            <a:fillRect/>
          </a:stretch>
        </p:blipFill>
        <p:spPr>
          <a:xfrm>
            <a:off x="6763996" y="466238"/>
            <a:ext cx="1723722" cy="1786785"/>
          </a:xfrm>
          <a:prstGeom prst="rect">
            <a:avLst/>
          </a:prstGeom>
        </p:spPr>
      </p:pic>
      <p:pic>
        <p:nvPicPr>
          <p:cNvPr id="34" name="Hình ảnh 33" descr="Ảnh có chứa màu đỏ, Sản phẩm từ giấy&#10;&#10;Mô tả được tạo tự động">
            <a:extLst>
              <a:ext uri="{FF2B5EF4-FFF2-40B4-BE49-F238E27FC236}">
                <a16:creationId xmlns="" xmlns:a16="http://schemas.microsoft.com/office/drawing/2014/main" id="{8C2A3859-08A0-5405-05BF-90C02A6A415A}"/>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4762" b="89881" l="6736" r="93264">
                        <a14:foregroundMark x1="6736" y1="17857" x2="6736" y2="17857"/>
                        <a14:foregroundMark x1="41969" y1="5357" x2="41969" y2="5357"/>
                        <a14:foregroundMark x1="71503" y1="89881" x2="71503" y2="89881"/>
                        <a14:foregroundMark x1="93264" y1="26190" x2="93264" y2="26190"/>
                      </a14:backgroundRemoval>
                    </a14:imgEffect>
                  </a14:imgLayer>
                </a14:imgProps>
              </a:ext>
              <a:ext uri="{28A0092B-C50C-407E-A947-70E740481C1C}">
                <a14:useLocalDpi xmlns:a14="http://schemas.microsoft.com/office/drawing/2010/main" val="0"/>
              </a:ext>
            </a:extLst>
          </a:blip>
          <a:stretch>
            <a:fillRect/>
          </a:stretch>
        </p:blipFill>
        <p:spPr>
          <a:xfrm>
            <a:off x="9464488" y="2161081"/>
            <a:ext cx="1838095" cy="1600000"/>
          </a:xfrm>
          <a:prstGeom prst="rect">
            <a:avLst/>
          </a:prstGeom>
        </p:spPr>
      </p:pic>
      <p:pic>
        <p:nvPicPr>
          <p:cNvPr id="36" name="Hình ảnh 35" descr="Ảnh có chứa bánh sinh nhật, thực phẩm, trong nhà, bánh bột nướng&#10;&#10;Mô tả được tạo tự động">
            <a:extLst>
              <a:ext uri="{FF2B5EF4-FFF2-40B4-BE49-F238E27FC236}">
                <a16:creationId xmlns="" xmlns:a16="http://schemas.microsoft.com/office/drawing/2014/main" id="{5D91A39A-3B51-4337-128D-0DF01481443B}"/>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6289" b="91195" l="3824" r="96471">
                        <a14:foregroundMark x1="92941" y1="44025" x2="92941" y2="44025"/>
                        <a14:foregroundMark x1="65294" y1="88050" x2="65294" y2="88050"/>
                        <a14:foregroundMark x1="96471" y1="42138" x2="96471" y2="42138"/>
                        <a14:foregroundMark x1="3824" y1="20755" x2="3824" y2="20755"/>
                        <a14:foregroundMark x1="3824" y1="42138" x2="3824" y2="42138"/>
                        <a14:foregroundMark x1="30294" y1="6918" x2="30294" y2="6918"/>
                        <a14:foregroundMark x1="51471" y1="91195" x2="51471" y2="91195"/>
                      </a14:backgroundRemoval>
                    </a14:imgEffect>
                  </a14:imgLayer>
                </a14:imgProps>
              </a:ext>
              <a:ext uri="{28A0092B-C50C-407E-A947-70E740481C1C}">
                <a14:useLocalDpi xmlns:a14="http://schemas.microsoft.com/office/drawing/2010/main" val="0"/>
              </a:ext>
            </a:extLst>
          </a:blip>
          <a:stretch>
            <a:fillRect/>
          </a:stretch>
        </p:blipFill>
        <p:spPr>
          <a:xfrm>
            <a:off x="6211878" y="2253023"/>
            <a:ext cx="3238095" cy="1514286"/>
          </a:xfrm>
          <a:prstGeom prst="rect">
            <a:avLst/>
          </a:prstGeom>
        </p:spPr>
      </p:pic>
      <p:sp>
        <p:nvSpPr>
          <p:cNvPr id="23" name="Rectangle: Rounded Corners 21">
            <a:extLst>
              <a:ext uri="{FF2B5EF4-FFF2-40B4-BE49-F238E27FC236}">
                <a16:creationId xmlns="" xmlns:a16="http://schemas.microsoft.com/office/drawing/2014/main" id="{0A2724DF-EE4B-EB8E-DB26-D26CFF76A630}"/>
              </a:ext>
            </a:extLst>
          </p:cNvPr>
          <p:cNvSpPr/>
          <p:nvPr/>
        </p:nvSpPr>
        <p:spPr>
          <a:xfrm>
            <a:off x="330244" y="287475"/>
            <a:ext cx="11531512" cy="6269508"/>
          </a:xfrm>
          <a:prstGeom prst="roundRect">
            <a:avLst>
              <a:gd name="adj" fmla="val 11589"/>
            </a:avLst>
          </a:prstGeom>
          <a:solidFill>
            <a:schemeClr val="bg1">
              <a:alpha val="91000"/>
            </a:schemeClr>
          </a:solidFill>
          <a:ln w="76200">
            <a:solidFill>
              <a:srgbClr val="F0443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4" name="Group 5">
            <a:extLst>
              <a:ext uri="{FF2B5EF4-FFF2-40B4-BE49-F238E27FC236}">
                <a16:creationId xmlns="" xmlns:a16="http://schemas.microsoft.com/office/drawing/2014/main" id="{AE93AF5D-5BE1-A6FC-6691-C89E0BC7B118}"/>
              </a:ext>
            </a:extLst>
          </p:cNvPr>
          <p:cNvGrpSpPr/>
          <p:nvPr/>
        </p:nvGrpSpPr>
        <p:grpSpPr>
          <a:xfrm>
            <a:off x="649154" y="564551"/>
            <a:ext cx="10511697" cy="2155343"/>
            <a:chOff x="1145796" y="873665"/>
            <a:chExt cx="7890864" cy="2155343"/>
          </a:xfrm>
        </p:grpSpPr>
        <p:sp>
          <p:nvSpPr>
            <p:cNvPr id="10" name="TextBox 8">
              <a:extLst>
                <a:ext uri="{FF2B5EF4-FFF2-40B4-BE49-F238E27FC236}">
                  <a16:creationId xmlns="" xmlns:a16="http://schemas.microsoft.com/office/drawing/2014/main" id="{AA542A84-A1D0-1EE1-1314-99E1DD5CF9A7}"/>
                </a:ext>
              </a:extLst>
            </p:cNvPr>
            <p:cNvSpPr txBox="1"/>
            <p:nvPr/>
          </p:nvSpPr>
          <p:spPr>
            <a:xfrm>
              <a:off x="1687278" y="883740"/>
              <a:ext cx="7349382" cy="2145268"/>
            </a:xfrm>
            <a:prstGeom prst="roundRect">
              <a:avLst/>
            </a:prstGeom>
            <a:solidFill>
              <a:srgbClr val="E0FFC1"/>
            </a:solidFill>
            <a:ln w="38100">
              <a:solidFill>
                <a:srgbClr val="00B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2. </a:t>
              </a: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Khổ thơ 2 nhắc đến những địa danh nào ở nước ta? Mỗi địa danh đó được tả bằng những hình ảnh nào? </a:t>
              </a:r>
            </a:p>
          </p:txBody>
        </p:sp>
        <p:pic>
          <p:nvPicPr>
            <p:cNvPr id="11" name="Picture 9">
              <a:extLst>
                <a:ext uri="{FF2B5EF4-FFF2-40B4-BE49-F238E27FC236}">
                  <a16:creationId xmlns="" xmlns:a16="http://schemas.microsoft.com/office/drawing/2014/main" id="{34EE043E-DCB5-35BB-73BD-280B7AE7DDA5}"/>
                </a:ext>
              </a:extLst>
            </p:cNvPr>
            <p:cNvPicPr>
              <a:picLocks noChangeAspect="1"/>
            </p:cNvPicPr>
            <p:nvPr/>
          </p:nvPicPr>
          <p:blipFill>
            <a:blip r:embed="rId12"/>
            <a:stretch>
              <a:fillRect/>
            </a:stretch>
          </p:blipFill>
          <p:spPr>
            <a:xfrm>
              <a:off x="1145796" y="873665"/>
              <a:ext cx="666270" cy="802640"/>
            </a:xfrm>
            <a:prstGeom prst="rect">
              <a:avLst/>
            </a:prstGeom>
          </p:spPr>
        </p:pic>
      </p:grpSp>
      <p:grpSp>
        <p:nvGrpSpPr>
          <p:cNvPr id="13" name="Group 20">
            <a:extLst>
              <a:ext uri="{FF2B5EF4-FFF2-40B4-BE49-F238E27FC236}">
                <a16:creationId xmlns="" xmlns:a16="http://schemas.microsoft.com/office/drawing/2014/main" id="{BDD63E8C-5B3C-8AD8-8598-B663479B6D30}"/>
              </a:ext>
            </a:extLst>
          </p:cNvPr>
          <p:cNvGrpSpPr/>
          <p:nvPr/>
        </p:nvGrpSpPr>
        <p:grpSpPr>
          <a:xfrm>
            <a:off x="649154" y="2987911"/>
            <a:ext cx="10649885" cy="3166824"/>
            <a:chOff x="530020" y="4782794"/>
            <a:chExt cx="10161968" cy="3166824"/>
          </a:xfrm>
        </p:grpSpPr>
        <p:sp>
          <p:nvSpPr>
            <p:cNvPr id="14" name="TextBox 16">
              <a:extLst>
                <a:ext uri="{FF2B5EF4-FFF2-40B4-BE49-F238E27FC236}">
                  <a16:creationId xmlns="" xmlns:a16="http://schemas.microsoft.com/office/drawing/2014/main" id="{E9B551A5-CBAB-08D0-3A16-E3B901E8C19A}"/>
                </a:ext>
              </a:extLst>
            </p:cNvPr>
            <p:cNvSpPr txBox="1"/>
            <p:nvPr/>
          </p:nvSpPr>
          <p:spPr>
            <a:xfrm>
              <a:off x="1109039" y="4782794"/>
              <a:ext cx="9582949" cy="3166824"/>
            </a:xfrm>
            <a:prstGeom prst="roundRect">
              <a:avLst/>
            </a:prstGeom>
            <a:solidFill>
              <a:srgbClr val="FFEBFF"/>
            </a:solidFill>
            <a:ln w="38100">
              <a:solidFill>
                <a:srgbClr val="FF5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mj-lt"/>
                  <a:ea typeface="+mn-ea"/>
                  <a:cs typeface="Calibri" panose="020F0502020204030204" pitchFamily="34" charset="0"/>
                </a:rPr>
                <a:t>-Khổ thơ 2 nhắc đến và tả những địa danh: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mj-lt"/>
                  <a:ea typeface="+mn-ea"/>
                  <a:cs typeface="Calibri" panose="020F0502020204030204" pitchFamily="34" charset="0"/>
                </a:rPr>
                <a:t>+ Hà Giang: Đầu trời ngất đỉnh.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mj-lt"/>
                  <a:ea typeface="+mn-ea"/>
                  <a:cs typeface="Calibri" panose="020F0502020204030204" pitchFamily="34" charset="0"/>
                </a:rPr>
                <a:t>+ Cà Mau: mũi đất mỡ màng phù sa.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mj-lt"/>
                  <a:ea typeface="+mn-ea"/>
                  <a:cs typeface="Calibri" panose="020F0502020204030204" pitchFamily="34" charset="0"/>
                </a:rPr>
                <a:t>+ Dãy Trường Sơn: chí lớn ông cha.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mj-lt"/>
                  <a:ea typeface="+mn-ea"/>
                  <a:cs typeface="Calibri" panose="020F0502020204030204" pitchFamily="34" charset="0"/>
                </a:rPr>
                <a:t>+ Sông Cửu Long: lòng mẹ bao la.</a:t>
              </a:r>
            </a:p>
          </p:txBody>
        </p:sp>
        <p:pic>
          <p:nvPicPr>
            <p:cNvPr id="15" name="Picture 14">
              <a:extLst>
                <a:ext uri="{FF2B5EF4-FFF2-40B4-BE49-F238E27FC236}">
                  <a16:creationId xmlns="" xmlns:a16="http://schemas.microsoft.com/office/drawing/2014/main" id="{5CF79073-5C78-EB11-0B18-1302FCC23A70}"/>
                </a:ext>
              </a:extLst>
            </p:cNvPr>
            <p:cNvPicPr>
              <a:picLocks noChangeAspect="1"/>
            </p:cNvPicPr>
            <p:nvPr/>
          </p:nvPicPr>
          <p:blipFill>
            <a:blip r:embed="rId13"/>
            <a:stretch>
              <a:fillRect/>
            </a:stretch>
          </p:blipFill>
          <p:spPr>
            <a:xfrm>
              <a:off x="530020" y="4782794"/>
              <a:ext cx="1224975" cy="1107770"/>
            </a:xfrm>
            <a:prstGeom prst="rect">
              <a:avLst/>
            </a:prstGeom>
          </p:spPr>
        </p:pic>
      </p:grpSp>
    </p:spTree>
    <p:extLst>
      <p:ext uri="{BB962C8B-B14F-4D97-AF65-F5344CB8AC3E}">
        <p14:creationId xmlns:p14="http://schemas.microsoft.com/office/powerpoint/2010/main" val="3128014620"/>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15" name="click.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1000" fill="hold"/>
                                            <p:tgtEl>
                                              <p:spTgt spid="28"/>
                                            </p:tgtEl>
                                            <p:attrNameLst>
                                              <p:attrName>ppt_x</p:attrName>
                                            </p:attrNameLst>
                                          </p:cBhvr>
                                          <p:tavLst>
                                            <p:tav tm="0">
                                              <p:val>
                                                <p:strVal val="#ppt_x"/>
                                              </p:val>
                                            </p:tav>
                                            <p:tav tm="100000">
                                              <p:val>
                                                <p:strVal val="#ppt_x"/>
                                              </p:val>
                                            </p:tav>
                                          </p:tavLst>
                                        </p:anim>
                                        <p:anim calcmode="lin" valueType="num">
                                          <p:cBhvr additive="base">
                                            <p:cTn id="14" dur="10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16"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Rectangle: Rounded Corners 21">
            <a:extLst>
              <a:ext uri="{FF2B5EF4-FFF2-40B4-BE49-F238E27FC236}">
                <a16:creationId xmlns="" xmlns:a16="http://schemas.microsoft.com/office/drawing/2014/main" id="{5574DC93-5193-CE11-1EF9-2F9A2FD0269A}"/>
              </a:ext>
            </a:extLst>
          </p:cNvPr>
          <p:cNvSpPr/>
          <p:nvPr/>
        </p:nvSpPr>
        <p:spPr>
          <a:xfrm>
            <a:off x="533400" y="328419"/>
            <a:ext cx="11048999" cy="3024381"/>
          </a:xfrm>
          <a:prstGeom prst="roundRect">
            <a:avLst>
              <a:gd name="adj" fmla="val 11589"/>
            </a:avLst>
          </a:prstGeom>
          <a:solidFill>
            <a:schemeClr val="bg1">
              <a:alpha val="91000"/>
            </a:schemeClr>
          </a:solidFill>
          <a:ln w="76200">
            <a:solidFill>
              <a:srgbClr val="F0443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Hộp Văn bản 3">
            <a:extLst>
              <a:ext uri="{FF2B5EF4-FFF2-40B4-BE49-F238E27FC236}">
                <a16:creationId xmlns="" xmlns:a16="http://schemas.microsoft.com/office/drawing/2014/main" id="{8B72F904-31EF-C7D8-86BC-D0B644E15A90}"/>
              </a:ext>
            </a:extLst>
          </p:cNvPr>
          <p:cNvSpPr txBox="1"/>
          <p:nvPr/>
        </p:nvSpPr>
        <p:spPr>
          <a:xfrm>
            <a:off x="1245047" y="639615"/>
            <a:ext cx="8120418" cy="830997"/>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sv-SE" sz="4800" b="0" i="0" u="none" strike="noStrike" kern="1200" cap="none" spc="0" normalizeH="0" baseline="0" noProof="0" dirty="0">
                <a:ln>
                  <a:noFill/>
                </a:ln>
                <a:solidFill>
                  <a:srgbClr val="8EB529"/>
                </a:solidFill>
                <a:effectLst/>
                <a:uLnTx/>
                <a:uFillTx/>
                <a:latin typeface="Times New Roman" panose="02020603050405020304" pitchFamily="18" charset="0"/>
                <a:cs typeface="Times New Roman" panose="02020603050405020304" pitchFamily="18" charset="0"/>
              </a:rPr>
              <a:t>Ý</a:t>
            </a:r>
            <a:r>
              <a:rPr kumimoji="0" lang="sv-SE" sz="4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sv-SE" sz="4800" b="0" i="0" u="none" strike="noStrike" kern="1200" cap="none" spc="0" normalizeH="0" baseline="0" noProof="0" dirty="0">
                <a:ln>
                  <a:noFill/>
                </a:ln>
                <a:solidFill>
                  <a:srgbClr val="9966FF"/>
                </a:solidFill>
                <a:effectLst/>
                <a:uLnTx/>
                <a:uFillTx/>
                <a:latin typeface="Times New Roman" panose="02020603050405020304" pitchFamily="18" charset="0"/>
                <a:cs typeface="Times New Roman" panose="02020603050405020304" pitchFamily="18" charset="0"/>
              </a:rPr>
              <a:t>CHÍNH</a:t>
            </a:r>
            <a:r>
              <a:rPr kumimoji="0" lang="sv-SE" sz="4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sv-SE" sz="4800" b="0" i="0" u="none" strike="noStrike" kern="1200" cap="none" spc="0" normalizeH="0" baseline="0" noProof="0" dirty="0">
                <a:ln>
                  <a:noFill/>
                </a:ln>
                <a:solidFill>
                  <a:srgbClr val="FFAD24"/>
                </a:solidFill>
                <a:effectLst/>
                <a:uLnTx/>
                <a:uFillTx/>
                <a:latin typeface="Times New Roman" panose="02020603050405020304" pitchFamily="18" charset="0"/>
                <a:cs typeface="Times New Roman" panose="02020603050405020304" pitchFamily="18" charset="0"/>
              </a:rPr>
              <a:t>CỦA</a:t>
            </a:r>
            <a:r>
              <a:rPr kumimoji="0" lang="sv-SE" sz="4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sv-SE" sz="4800" b="0" i="0" u="none" strike="noStrike" kern="1200" cap="none" spc="0" normalizeH="0" baseline="0" noProof="0" dirty="0">
                <a:ln>
                  <a:noFill/>
                </a:ln>
                <a:solidFill>
                  <a:srgbClr val="FF506D"/>
                </a:solidFill>
                <a:effectLst/>
                <a:uLnTx/>
                <a:uFillTx/>
                <a:latin typeface="Times New Roman" panose="02020603050405020304" pitchFamily="18" charset="0"/>
                <a:cs typeface="Times New Roman" panose="02020603050405020304" pitchFamily="18" charset="0"/>
              </a:rPr>
              <a:t>ĐOẠN</a:t>
            </a:r>
            <a:r>
              <a:rPr kumimoji="0" lang="sv-SE" sz="4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sv-SE" sz="4800" b="0" i="0" u="none" strike="noStrike" kern="1200" cap="none" spc="0" normalizeH="0" baseline="0" noProof="0" dirty="0">
                <a:ln>
                  <a:noFill/>
                </a:ln>
                <a:solidFill>
                  <a:srgbClr val="00B0F0"/>
                </a:solidFill>
                <a:effectLst/>
                <a:uLnTx/>
                <a:uFillTx/>
                <a:latin typeface="Times New Roman" panose="02020603050405020304" pitchFamily="18" charset="0"/>
                <a:cs typeface="Times New Roman" panose="02020603050405020304" pitchFamily="18" charset="0"/>
              </a:rPr>
              <a:t>1</a:t>
            </a:r>
            <a:r>
              <a:rPr kumimoji="0" lang="sv-SE" sz="4800" b="0" i="0" u="none" strike="noStrike" kern="1200" cap="none" spc="0" normalizeH="0" baseline="0" noProof="0" dirty="0">
                <a:ln>
                  <a:noFill/>
                </a:ln>
                <a:solidFill>
                  <a:srgbClr val="00B0F0"/>
                </a:solidFill>
                <a:effectLst/>
                <a:uLnTx/>
                <a:uFillTx/>
                <a:latin typeface="iCiel Pony" panose="02000000000000000000" pitchFamily="2" charset="-93"/>
                <a:ea typeface="+mn-ea"/>
                <a:cs typeface="Arial" panose="020B0604020202020204" pitchFamily="34" charset="0"/>
              </a:rPr>
              <a:t>:</a:t>
            </a:r>
          </a:p>
        </p:txBody>
      </p:sp>
      <p:sp>
        <p:nvSpPr>
          <p:cNvPr id="10" name="Hộp Văn bản 9">
            <a:extLst>
              <a:ext uri="{FF2B5EF4-FFF2-40B4-BE49-F238E27FC236}">
                <a16:creationId xmlns="" xmlns:a16="http://schemas.microsoft.com/office/drawing/2014/main" id="{ACF62E39-B0AD-77D9-05A0-25D484833EC1}"/>
              </a:ext>
            </a:extLst>
          </p:cNvPr>
          <p:cNvSpPr txBox="1"/>
          <p:nvPr/>
        </p:nvSpPr>
        <p:spPr>
          <a:xfrm>
            <a:off x="914400" y="1509612"/>
            <a:ext cx="10286999" cy="1569660"/>
          </a:xfrm>
          <a:prstGeom prst="rect">
            <a:avLst/>
          </a:prstGeom>
          <a:noFill/>
        </p:spPr>
        <p:txBody>
          <a:bodyPr wrap="square">
            <a:spAutoFit/>
          </a:bodyPr>
          <a:lstStyle/>
          <a:p>
            <a:pPr lvl="0" algn="ctr"/>
            <a:r>
              <a:rPr lang="vi-VN" sz="4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Vẻ đẹp của thiên nhiên và cuộc sống trên đất nước Việt Nam</a:t>
            </a:r>
            <a:endPar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928083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100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par>
                                    <p:cTn id="15" presetID="22" presetClass="entr" presetSubtype="4"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 xmlns:a16="http://schemas.microsoft.com/office/drawing/2014/main" id="{AF6EDCA0-2CB6-A5DE-4903-B766CB433D50}"/>
            </a:ext>
          </a:extLst>
        </p:cNvPr>
        <p:cNvGrpSpPr/>
        <p:nvPr/>
      </p:nvGrpSpPr>
      <p:grpSpPr>
        <a:xfrm>
          <a:off x="0" y="0"/>
          <a:ext cx="0" cy="0"/>
          <a:chOff x="0" y="0"/>
          <a:chExt cx="0" cy="0"/>
        </a:xfrm>
      </p:grpSpPr>
      <p:pic>
        <p:nvPicPr>
          <p:cNvPr id="30" name="Hình ảnh 29" descr="Ảnh có chứa hoa, màu vàng, hoa nhài, thực vật&#10;&#10;Mô tả được tạo tự động">
            <a:extLst>
              <a:ext uri="{FF2B5EF4-FFF2-40B4-BE49-F238E27FC236}">
                <a16:creationId xmlns="" xmlns:a16="http://schemas.microsoft.com/office/drawing/2014/main" id="{B3DF3208-7010-7BD0-5FC2-85D0B98AB16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692" b="89868" l="7493" r="89914">
                        <a14:foregroundMark x1="44380" y1="89427" x2="44380" y2="89427"/>
                        <a14:foregroundMark x1="8357" y1="28194" x2="8357" y2="28194"/>
                        <a14:foregroundMark x1="7493" y1="21145" x2="7493" y2="21145"/>
                      </a14:backgroundRemoval>
                    </a14:imgEffect>
                  </a14:imgLayer>
                </a14:imgProps>
              </a:ext>
              <a:ext uri="{28A0092B-C50C-407E-A947-70E740481C1C}">
                <a14:useLocalDpi xmlns:a14="http://schemas.microsoft.com/office/drawing/2010/main" val="0"/>
              </a:ext>
            </a:extLst>
          </a:blip>
          <a:stretch>
            <a:fillRect/>
          </a:stretch>
        </p:blipFill>
        <p:spPr>
          <a:xfrm>
            <a:off x="8679542" y="309652"/>
            <a:ext cx="2830286" cy="1851513"/>
          </a:xfrm>
          <a:prstGeom prst="rect">
            <a:avLst/>
          </a:prstGeom>
        </p:spPr>
      </p:pic>
      <p:pic>
        <p:nvPicPr>
          <p:cNvPr id="32" name="Hình ảnh 31" descr="Ảnh có chứa trái cây, dưa hấu, sản vật, Thức ăn tự nhiên&#10;&#10;Mô tả được tạo tự động">
            <a:extLst>
              <a:ext uri="{FF2B5EF4-FFF2-40B4-BE49-F238E27FC236}">
                <a16:creationId xmlns="" xmlns:a16="http://schemas.microsoft.com/office/drawing/2014/main" id="{E86F4A42-D54D-6CF3-4D70-CA840DAC3FC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059" b="92353" l="8537" r="92073">
                        <a14:foregroundMark x1="30488" y1="26471" x2="30488" y2="26471"/>
                        <a14:foregroundMark x1="34146" y1="7647" x2="34146" y2="7647"/>
                        <a14:foregroundMark x1="89024" y1="55294" x2="89024" y2="55294"/>
                        <a14:foregroundMark x1="50610" y1="92941" x2="50610" y2="92941"/>
                        <a14:foregroundMark x1="92073" y1="51765" x2="92073" y2="51765"/>
                      </a14:backgroundRemoval>
                    </a14:imgEffect>
                  </a14:imgLayer>
                </a14:imgProps>
              </a:ext>
              <a:ext uri="{28A0092B-C50C-407E-A947-70E740481C1C}">
                <a14:useLocalDpi xmlns:a14="http://schemas.microsoft.com/office/drawing/2010/main" val="0"/>
              </a:ext>
            </a:extLst>
          </a:blip>
          <a:stretch>
            <a:fillRect/>
          </a:stretch>
        </p:blipFill>
        <p:spPr>
          <a:xfrm>
            <a:off x="6763996" y="466238"/>
            <a:ext cx="1723722" cy="1786785"/>
          </a:xfrm>
          <a:prstGeom prst="rect">
            <a:avLst/>
          </a:prstGeom>
        </p:spPr>
      </p:pic>
      <p:pic>
        <p:nvPicPr>
          <p:cNvPr id="34" name="Hình ảnh 33" descr="Ảnh có chứa màu đỏ, Sản phẩm từ giấy&#10;&#10;Mô tả được tạo tự động">
            <a:extLst>
              <a:ext uri="{FF2B5EF4-FFF2-40B4-BE49-F238E27FC236}">
                <a16:creationId xmlns="" xmlns:a16="http://schemas.microsoft.com/office/drawing/2014/main" id="{8034B68E-75CA-7D92-17DA-7FF6C24A1B0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4762" b="89881" l="6736" r="93264">
                        <a14:foregroundMark x1="6736" y1="17857" x2="6736" y2="17857"/>
                        <a14:foregroundMark x1="41969" y1="5357" x2="41969" y2="5357"/>
                        <a14:foregroundMark x1="71503" y1="89881" x2="71503" y2="89881"/>
                        <a14:foregroundMark x1="93264" y1="26190" x2="93264" y2="26190"/>
                      </a14:backgroundRemoval>
                    </a14:imgEffect>
                  </a14:imgLayer>
                </a14:imgProps>
              </a:ext>
              <a:ext uri="{28A0092B-C50C-407E-A947-70E740481C1C}">
                <a14:useLocalDpi xmlns:a14="http://schemas.microsoft.com/office/drawing/2010/main" val="0"/>
              </a:ext>
            </a:extLst>
          </a:blip>
          <a:stretch>
            <a:fillRect/>
          </a:stretch>
        </p:blipFill>
        <p:spPr>
          <a:xfrm>
            <a:off x="9464488" y="2161081"/>
            <a:ext cx="1838095" cy="1600000"/>
          </a:xfrm>
          <a:prstGeom prst="rect">
            <a:avLst/>
          </a:prstGeom>
        </p:spPr>
      </p:pic>
      <p:pic>
        <p:nvPicPr>
          <p:cNvPr id="36" name="Hình ảnh 35" descr="Ảnh có chứa bánh sinh nhật, thực phẩm, trong nhà, bánh bột nướng&#10;&#10;Mô tả được tạo tự động">
            <a:extLst>
              <a:ext uri="{FF2B5EF4-FFF2-40B4-BE49-F238E27FC236}">
                <a16:creationId xmlns="" xmlns:a16="http://schemas.microsoft.com/office/drawing/2014/main" id="{9CCCEEB9-63A8-8A0D-E2F1-AD2268AA901C}"/>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6289" b="91195" l="3824" r="96471">
                        <a14:foregroundMark x1="92941" y1="44025" x2="92941" y2="44025"/>
                        <a14:foregroundMark x1="65294" y1="88050" x2="65294" y2="88050"/>
                        <a14:foregroundMark x1="96471" y1="42138" x2="96471" y2="42138"/>
                        <a14:foregroundMark x1="3824" y1="20755" x2="3824" y2="20755"/>
                        <a14:foregroundMark x1="3824" y1="42138" x2="3824" y2="42138"/>
                        <a14:foregroundMark x1="30294" y1="6918" x2="30294" y2="6918"/>
                        <a14:foregroundMark x1="51471" y1="91195" x2="51471" y2="91195"/>
                      </a14:backgroundRemoval>
                    </a14:imgEffect>
                  </a14:imgLayer>
                </a14:imgProps>
              </a:ext>
              <a:ext uri="{28A0092B-C50C-407E-A947-70E740481C1C}">
                <a14:useLocalDpi xmlns:a14="http://schemas.microsoft.com/office/drawing/2010/main" val="0"/>
              </a:ext>
            </a:extLst>
          </a:blip>
          <a:stretch>
            <a:fillRect/>
          </a:stretch>
        </p:blipFill>
        <p:spPr>
          <a:xfrm>
            <a:off x="6211878" y="2253023"/>
            <a:ext cx="3238095" cy="1514286"/>
          </a:xfrm>
          <a:prstGeom prst="rect">
            <a:avLst/>
          </a:prstGeom>
        </p:spPr>
      </p:pic>
      <p:grpSp>
        <p:nvGrpSpPr>
          <p:cNvPr id="4" name="Group 5">
            <a:extLst>
              <a:ext uri="{FF2B5EF4-FFF2-40B4-BE49-F238E27FC236}">
                <a16:creationId xmlns="" xmlns:a16="http://schemas.microsoft.com/office/drawing/2014/main" id="{EF5E96DB-CF3A-3D77-BD13-3FBF5C045C57}"/>
              </a:ext>
            </a:extLst>
          </p:cNvPr>
          <p:cNvGrpSpPr/>
          <p:nvPr/>
        </p:nvGrpSpPr>
        <p:grpSpPr>
          <a:xfrm>
            <a:off x="649154" y="564551"/>
            <a:ext cx="10511697" cy="1474306"/>
            <a:chOff x="1145796" y="873665"/>
            <a:chExt cx="7890864" cy="1474306"/>
          </a:xfrm>
        </p:grpSpPr>
        <p:sp>
          <p:nvSpPr>
            <p:cNvPr id="10" name="TextBox 8">
              <a:extLst>
                <a:ext uri="{FF2B5EF4-FFF2-40B4-BE49-F238E27FC236}">
                  <a16:creationId xmlns="" xmlns:a16="http://schemas.microsoft.com/office/drawing/2014/main" id="{621352E9-EF83-FDF6-2B60-FF8D2CECFBD3}"/>
                </a:ext>
              </a:extLst>
            </p:cNvPr>
            <p:cNvSpPr txBox="1"/>
            <p:nvPr/>
          </p:nvSpPr>
          <p:spPr>
            <a:xfrm>
              <a:off x="1687278" y="883740"/>
              <a:ext cx="7349382" cy="1464231"/>
            </a:xfrm>
            <a:prstGeom prst="roundRect">
              <a:avLst/>
            </a:prstGeom>
            <a:solidFill>
              <a:srgbClr val="E0FFC1"/>
            </a:solidFill>
            <a:ln w="38100">
              <a:solidFill>
                <a:srgbClr val="00B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mj-lt"/>
                  <a:ea typeface="Roboto" panose="02000000000000000000" pitchFamily="2" charset="0"/>
                  <a:cs typeface="+mn-cs"/>
                </a:rPr>
                <a:t>3. Con người Việt Nam được ca ngợi như thế nào qua khổ thơ cuối? </a:t>
              </a:r>
            </a:p>
          </p:txBody>
        </p:sp>
        <p:pic>
          <p:nvPicPr>
            <p:cNvPr id="11" name="Picture 9">
              <a:extLst>
                <a:ext uri="{FF2B5EF4-FFF2-40B4-BE49-F238E27FC236}">
                  <a16:creationId xmlns="" xmlns:a16="http://schemas.microsoft.com/office/drawing/2014/main" id="{AA70B247-69BC-0DEA-F9A6-9773FE60F888}"/>
                </a:ext>
              </a:extLst>
            </p:cNvPr>
            <p:cNvPicPr>
              <a:picLocks noChangeAspect="1"/>
            </p:cNvPicPr>
            <p:nvPr/>
          </p:nvPicPr>
          <p:blipFill>
            <a:blip r:embed="rId12"/>
            <a:stretch>
              <a:fillRect/>
            </a:stretch>
          </p:blipFill>
          <p:spPr>
            <a:xfrm>
              <a:off x="1145796" y="873665"/>
              <a:ext cx="666270" cy="802640"/>
            </a:xfrm>
            <a:prstGeom prst="rect">
              <a:avLst/>
            </a:prstGeom>
          </p:spPr>
        </p:pic>
      </p:grpSp>
      <p:grpSp>
        <p:nvGrpSpPr>
          <p:cNvPr id="13" name="Group 20">
            <a:extLst>
              <a:ext uri="{FF2B5EF4-FFF2-40B4-BE49-F238E27FC236}">
                <a16:creationId xmlns="" xmlns:a16="http://schemas.microsoft.com/office/drawing/2014/main" id="{DC2F03DB-02C7-67FD-4F40-31BAC1388F4B}"/>
              </a:ext>
            </a:extLst>
          </p:cNvPr>
          <p:cNvGrpSpPr/>
          <p:nvPr/>
        </p:nvGrpSpPr>
        <p:grpSpPr>
          <a:xfrm>
            <a:off x="451038" y="2238436"/>
            <a:ext cx="10848001" cy="3915204"/>
            <a:chOff x="340981" y="4647348"/>
            <a:chExt cx="10351007" cy="3915204"/>
          </a:xfrm>
        </p:grpSpPr>
        <p:sp>
          <p:nvSpPr>
            <p:cNvPr id="14" name="TextBox 16">
              <a:extLst>
                <a:ext uri="{FF2B5EF4-FFF2-40B4-BE49-F238E27FC236}">
                  <a16:creationId xmlns="" xmlns:a16="http://schemas.microsoft.com/office/drawing/2014/main" id="{3A36D53F-BE61-6449-82A0-5A2847D62595}"/>
                </a:ext>
              </a:extLst>
            </p:cNvPr>
            <p:cNvSpPr txBox="1"/>
            <p:nvPr/>
          </p:nvSpPr>
          <p:spPr>
            <a:xfrm>
              <a:off x="1109039" y="4782794"/>
              <a:ext cx="9582949" cy="3779758"/>
            </a:xfrm>
            <a:prstGeom prst="roundRect">
              <a:avLst/>
            </a:prstGeom>
            <a:solidFill>
              <a:srgbClr val="FFEBFF"/>
            </a:solidFill>
            <a:ln w="38100">
              <a:solidFill>
                <a:srgbClr val="FF5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mj-lt"/>
                  <a:ea typeface="+mn-ea"/>
                  <a:cs typeface="Calibri" panose="020F0502020204030204" pitchFamily="34" charset="0"/>
                </a:rPr>
                <a:t>Khổ thơ cuối khẳng định niềm tự hào, sự tự do và ca ngợi bề dày truyền thống lịch sử, văn hoá của con người Việt Nam qua hàng ngàn năm xây dựng cơ đồ; khổ thơ cũng là tiếng gọi đất nước đầy tự hào, trìu mến nhưng cũng không kém phần mạnh mẽ, hiên ngang của người Việt Nam.</a:t>
              </a:r>
            </a:p>
          </p:txBody>
        </p:sp>
        <p:pic>
          <p:nvPicPr>
            <p:cNvPr id="15" name="Picture 14">
              <a:extLst>
                <a:ext uri="{FF2B5EF4-FFF2-40B4-BE49-F238E27FC236}">
                  <a16:creationId xmlns="" xmlns:a16="http://schemas.microsoft.com/office/drawing/2014/main" id="{BF4CF5B8-FD16-FF9B-8BFB-ECB0671A02F7}"/>
                </a:ext>
              </a:extLst>
            </p:cNvPr>
            <p:cNvPicPr>
              <a:picLocks noChangeAspect="1"/>
            </p:cNvPicPr>
            <p:nvPr/>
          </p:nvPicPr>
          <p:blipFill>
            <a:blip r:embed="rId13"/>
            <a:stretch>
              <a:fillRect/>
            </a:stretch>
          </p:blipFill>
          <p:spPr>
            <a:xfrm>
              <a:off x="340981" y="4647348"/>
              <a:ext cx="1224975" cy="1107770"/>
            </a:xfrm>
            <a:prstGeom prst="rect">
              <a:avLst/>
            </a:prstGeom>
          </p:spPr>
        </p:pic>
      </p:grpSp>
    </p:spTree>
    <p:extLst>
      <p:ext uri="{BB962C8B-B14F-4D97-AF65-F5344CB8AC3E}">
        <p14:creationId xmlns:p14="http://schemas.microsoft.com/office/powerpoint/2010/main" val="3854839198"/>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15" name="click.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1000" fill="hold"/>
                                            <p:tgtEl>
                                              <p:spTgt spid="28"/>
                                            </p:tgtEl>
                                            <p:attrNameLst>
                                              <p:attrName>ppt_x</p:attrName>
                                            </p:attrNameLst>
                                          </p:cBhvr>
                                          <p:tavLst>
                                            <p:tav tm="0">
                                              <p:val>
                                                <p:strVal val="#ppt_x"/>
                                              </p:val>
                                            </p:tav>
                                            <p:tav tm="100000">
                                              <p:val>
                                                <p:strVal val="#ppt_x"/>
                                              </p:val>
                                            </p:tav>
                                          </p:tavLst>
                                        </p:anim>
                                        <p:anim calcmode="lin" valueType="num">
                                          <p:cBhvr additive="base">
                                            <p:cTn id="14" dur="10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16"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 xmlns:a16="http://schemas.microsoft.com/office/drawing/2014/main" id="{F18D92A3-39DF-0C19-DE83-946E5A3FE7E8}"/>
            </a:ext>
          </a:extLst>
        </p:cNvPr>
        <p:cNvGrpSpPr/>
        <p:nvPr/>
      </p:nvGrpSpPr>
      <p:grpSpPr>
        <a:xfrm>
          <a:off x="0" y="0"/>
          <a:ext cx="0" cy="0"/>
          <a:chOff x="0" y="0"/>
          <a:chExt cx="0" cy="0"/>
        </a:xfrm>
      </p:grpSpPr>
      <p:sp>
        <p:nvSpPr>
          <p:cNvPr id="4" name="Hộp Văn bản 3">
            <a:extLst>
              <a:ext uri="{FF2B5EF4-FFF2-40B4-BE49-F238E27FC236}">
                <a16:creationId xmlns="" xmlns:a16="http://schemas.microsoft.com/office/drawing/2014/main" id="{62B3C859-2A44-75F7-08C3-20CF3B8BC4AE}"/>
              </a:ext>
            </a:extLst>
          </p:cNvPr>
          <p:cNvSpPr txBox="1"/>
          <p:nvPr/>
        </p:nvSpPr>
        <p:spPr>
          <a:xfrm>
            <a:off x="2826535" y="639615"/>
            <a:ext cx="8070065" cy="830997"/>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sv-SE" sz="4800" b="0" i="0" u="none" strike="noStrike" kern="1200" cap="none" spc="0" normalizeH="0" baseline="0" noProof="0" dirty="0">
                <a:ln>
                  <a:noFill/>
                </a:ln>
                <a:solidFill>
                  <a:srgbClr val="8EB529"/>
                </a:solidFill>
                <a:effectLst/>
                <a:uLnTx/>
                <a:uFillTx/>
                <a:latin typeface="Times New Roman" panose="02020603050405020304" pitchFamily="18" charset="0"/>
                <a:cs typeface="Times New Roman" panose="02020603050405020304" pitchFamily="18" charset="0"/>
              </a:rPr>
              <a:t>Ý</a:t>
            </a:r>
            <a:r>
              <a:rPr kumimoji="0" lang="sv-SE" sz="4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sv-SE" sz="4800" b="0" i="0" u="none" strike="noStrike" kern="1200" cap="none" spc="0" normalizeH="0" baseline="0" noProof="0" dirty="0">
                <a:ln>
                  <a:noFill/>
                </a:ln>
                <a:solidFill>
                  <a:srgbClr val="9966FF"/>
                </a:solidFill>
                <a:effectLst/>
                <a:uLnTx/>
                <a:uFillTx/>
                <a:latin typeface="Times New Roman" panose="02020603050405020304" pitchFamily="18" charset="0"/>
                <a:cs typeface="Times New Roman" panose="02020603050405020304" pitchFamily="18" charset="0"/>
              </a:rPr>
              <a:t>CHÍNH</a:t>
            </a:r>
            <a:r>
              <a:rPr kumimoji="0" lang="sv-SE" sz="4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sv-SE" sz="4800" b="0" i="0" u="none" strike="noStrike" kern="1200" cap="none" spc="0" normalizeH="0" baseline="0" noProof="0" dirty="0">
                <a:ln>
                  <a:noFill/>
                </a:ln>
                <a:solidFill>
                  <a:srgbClr val="FFAD24"/>
                </a:solidFill>
                <a:effectLst/>
                <a:uLnTx/>
                <a:uFillTx/>
                <a:latin typeface="Times New Roman" panose="02020603050405020304" pitchFamily="18" charset="0"/>
                <a:cs typeface="Times New Roman" panose="02020603050405020304" pitchFamily="18" charset="0"/>
              </a:rPr>
              <a:t>CỦA</a:t>
            </a:r>
            <a:r>
              <a:rPr kumimoji="0" lang="sv-SE" sz="4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sv-SE" sz="4800" b="0" i="0" u="none" strike="noStrike" kern="1200" cap="none" spc="0" normalizeH="0" baseline="0" noProof="0" dirty="0">
                <a:ln>
                  <a:noFill/>
                </a:ln>
                <a:solidFill>
                  <a:srgbClr val="FF506D"/>
                </a:solidFill>
                <a:effectLst/>
                <a:uLnTx/>
                <a:uFillTx/>
                <a:latin typeface="Times New Roman" panose="02020603050405020304" pitchFamily="18" charset="0"/>
                <a:cs typeface="Times New Roman" panose="02020603050405020304" pitchFamily="18" charset="0"/>
              </a:rPr>
              <a:t>ĐOẠN</a:t>
            </a:r>
            <a:r>
              <a:rPr kumimoji="0" lang="sv-SE" sz="4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sv-SE" sz="4800" b="0" i="0" u="none" strike="noStrike" kern="1200" cap="none" spc="0" normalizeH="0" baseline="0" noProof="0" dirty="0">
                <a:ln>
                  <a:noFill/>
                </a:ln>
                <a:solidFill>
                  <a:srgbClr val="00B0F0"/>
                </a:solidFill>
                <a:effectLst/>
                <a:uLnTx/>
                <a:uFillTx/>
                <a:latin typeface="Times New Roman" panose="02020603050405020304" pitchFamily="18" charset="0"/>
                <a:cs typeface="Times New Roman" panose="02020603050405020304" pitchFamily="18" charset="0"/>
              </a:rPr>
              <a:t>2</a:t>
            </a:r>
            <a:r>
              <a:rPr kumimoji="0" lang="sv-SE" sz="4800" b="0" i="0" u="none" strike="noStrike" kern="1200" cap="none" spc="0" normalizeH="0" baseline="0" noProof="0" dirty="0">
                <a:ln>
                  <a:noFill/>
                </a:ln>
                <a:solidFill>
                  <a:srgbClr val="00B0F0"/>
                </a:solidFill>
                <a:effectLst/>
                <a:uLnTx/>
                <a:uFillTx/>
                <a:latin typeface="iCiel Pony" panose="02000000000000000000" pitchFamily="2" charset="-93"/>
                <a:ea typeface="+mn-ea"/>
                <a:cs typeface="Arial" panose="020B0604020202020204" pitchFamily="34" charset="0"/>
              </a:rPr>
              <a:t>:</a:t>
            </a:r>
          </a:p>
        </p:txBody>
      </p:sp>
      <p:sp>
        <p:nvSpPr>
          <p:cNvPr id="10" name="Hộp Văn bản 9">
            <a:extLst>
              <a:ext uri="{FF2B5EF4-FFF2-40B4-BE49-F238E27FC236}">
                <a16:creationId xmlns="" xmlns:a16="http://schemas.microsoft.com/office/drawing/2014/main" id="{552B8A3B-7E8B-2CC0-1E38-0611B0845A47}"/>
              </a:ext>
            </a:extLst>
          </p:cNvPr>
          <p:cNvSpPr txBox="1"/>
          <p:nvPr/>
        </p:nvSpPr>
        <p:spPr>
          <a:xfrm>
            <a:off x="533400" y="1846902"/>
            <a:ext cx="11277600" cy="1569660"/>
          </a:xfrm>
          <a:prstGeom prst="rect">
            <a:avLst/>
          </a:prstGeom>
          <a:noFill/>
        </p:spPr>
        <p:txBody>
          <a:bodyPr wrap="square">
            <a:spAutoFit/>
          </a:bodyPr>
          <a:lstStyle/>
          <a:p>
            <a:pPr lvl="0" algn="ctr"/>
            <a:r>
              <a:rPr lang="vi-VN" sz="4800" dirty="0">
                <a:solidFill>
                  <a:prstClr val="black"/>
                </a:solidFill>
                <a:latin typeface="+mj-lt"/>
                <a:ea typeface="Times New Roman" panose="02020603050405020304" pitchFamily="18" charset="0"/>
                <a:cs typeface="Calibri" panose="020F0502020204030204" pitchFamily="34" charset="0"/>
              </a:rPr>
              <a:t>Vẻ đẹp của sự tự do và truyền thống lịch sử, văn hoá lâu đời của người Việt Nam.</a:t>
            </a:r>
            <a:endParaRPr kumimoji="0" lang="en-US" sz="4800" b="0" i="0" u="none" strike="noStrike" kern="1200" cap="none" spc="0" normalizeH="0" baseline="0" noProof="0" dirty="0">
              <a:ln>
                <a:noFill/>
              </a:ln>
              <a:solidFill>
                <a:prstClr val="black"/>
              </a:solidFill>
              <a:effectLst/>
              <a:uLnTx/>
              <a:uFillTx/>
              <a:latin typeface="+mj-lt"/>
              <a:cs typeface="Calibri" panose="020F0502020204030204" pitchFamily="34" charset="0"/>
            </a:endParaRPr>
          </a:p>
        </p:txBody>
      </p:sp>
    </p:spTree>
    <p:extLst>
      <p:ext uri="{BB962C8B-B14F-4D97-AF65-F5344CB8AC3E}">
        <p14:creationId xmlns:p14="http://schemas.microsoft.com/office/powerpoint/2010/main" val="174285382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100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par>
                                    <p:cTn id="15" presetID="22" presetClass="entr" presetSubtype="4"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 xmlns:a16="http://schemas.microsoft.com/office/drawing/2014/main" id="{9A8BD18E-C281-35DD-FD3B-187F212CFEBC}"/>
            </a:ext>
          </a:extLst>
        </p:cNvPr>
        <p:cNvGrpSpPr/>
        <p:nvPr/>
      </p:nvGrpSpPr>
      <p:grpSpPr>
        <a:xfrm>
          <a:off x="0" y="0"/>
          <a:ext cx="0" cy="0"/>
          <a:chOff x="0" y="0"/>
          <a:chExt cx="0" cy="0"/>
        </a:xfrm>
      </p:grpSpPr>
      <p:pic>
        <p:nvPicPr>
          <p:cNvPr id="30" name="Hình ảnh 29" descr="Ảnh có chứa hoa, màu vàng, hoa nhài, thực vật&#10;&#10;Mô tả được tạo tự động">
            <a:extLst>
              <a:ext uri="{FF2B5EF4-FFF2-40B4-BE49-F238E27FC236}">
                <a16:creationId xmlns="" xmlns:a16="http://schemas.microsoft.com/office/drawing/2014/main" id="{26BE5276-6396-2969-4173-9B4B53F818E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692" b="89868" l="7493" r="89914">
                        <a14:foregroundMark x1="44380" y1="89427" x2="44380" y2="89427"/>
                        <a14:foregroundMark x1="8357" y1="28194" x2="8357" y2="28194"/>
                        <a14:foregroundMark x1="7493" y1="21145" x2="7493" y2="21145"/>
                      </a14:backgroundRemoval>
                    </a14:imgEffect>
                  </a14:imgLayer>
                </a14:imgProps>
              </a:ext>
              <a:ext uri="{28A0092B-C50C-407E-A947-70E740481C1C}">
                <a14:useLocalDpi xmlns:a14="http://schemas.microsoft.com/office/drawing/2010/main" val="0"/>
              </a:ext>
            </a:extLst>
          </a:blip>
          <a:stretch>
            <a:fillRect/>
          </a:stretch>
        </p:blipFill>
        <p:spPr>
          <a:xfrm>
            <a:off x="8679542" y="309652"/>
            <a:ext cx="2830286" cy="1851513"/>
          </a:xfrm>
          <a:prstGeom prst="rect">
            <a:avLst/>
          </a:prstGeom>
        </p:spPr>
      </p:pic>
      <p:pic>
        <p:nvPicPr>
          <p:cNvPr id="32" name="Hình ảnh 31" descr="Ảnh có chứa trái cây, dưa hấu, sản vật, Thức ăn tự nhiên&#10;&#10;Mô tả được tạo tự động">
            <a:extLst>
              <a:ext uri="{FF2B5EF4-FFF2-40B4-BE49-F238E27FC236}">
                <a16:creationId xmlns="" xmlns:a16="http://schemas.microsoft.com/office/drawing/2014/main" id="{0E283FA9-3985-4DBB-62C4-24FED49B7A7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059" b="92353" l="8537" r="92073">
                        <a14:foregroundMark x1="30488" y1="26471" x2="30488" y2="26471"/>
                        <a14:foregroundMark x1="34146" y1="7647" x2="34146" y2="7647"/>
                        <a14:foregroundMark x1="89024" y1="55294" x2="89024" y2="55294"/>
                        <a14:foregroundMark x1="50610" y1="92941" x2="50610" y2="92941"/>
                        <a14:foregroundMark x1="92073" y1="51765" x2="92073" y2="51765"/>
                      </a14:backgroundRemoval>
                    </a14:imgEffect>
                  </a14:imgLayer>
                </a14:imgProps>
              </a:ext>
              <a:ext uri="{28A0092B-C50C-407E-A947-70E740481C1C}">
                <a14:useLocalDpi xmlns:a14="http://schemas.microsoft.com/office/drawing/2010/main" val="0"/>
              </a:ext>
            </a:extLst>
          </a:blip>
          <a:stretch>
            <a:fillRect/>
          </a:stretch>
        </p:blipFill>
        <p:spPr>
          <a:xfrm>
            <a:off x="6763996" y="466238"/>
            <a:ext cx="1723722" cy="1786785"/>
          </a:xfrm>
          <a:prstGeom prst="rect">
            <a:avLst/>
          </a:prstGeom>
        </p:spPr>
      </p:pic>
      <p:pic>
        <p:nvPicPr>
          <p:cNvPr id="34" name="Hình ảnh 33" descr="Ảnh có chứa màu đỏ, Sản phẩm từ giấy&#10;&#10;Mô tả được tạo tự động">
            <a:extLst>
              <a:ext uri="{FF2B5EF4-FFF2-40B4-BE49-F238E27FC236}">
                <a16:creationId xmlns="" xmlns:a16="http://schemas.microsoft.com/office/drawing/2014/main" id="{E0DD1A01-0073-1CF3-9606-5DCE7E9367B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4762" b="89881" l="6736" r="93264">
                        <a14:foregroundMark x1="6736" y1="17857" x2="6736" y2="17857"/>
                        <a14:foregroundMark x1="41969" y1="5357" x2="41969" y2="5357"/>
                        <a14:foregroundMark x1="71503" y1="89881" x2="71503" y2="89881"/>
                        <a14:foregroundMark x1="93264" y1="26190" x2="93264" y2="26190"/>
                      </a14:backgroundRemoval>
                    </a14:imgEffect>
                  </a14:imgLayer>
                </a14:imgProps>
              </a:ext>
              <a:ext uri="{28A0092B-C50C-407E-A947-70E740481C1C}">
                <a14:useLocalDpi xmlns:a14="http://schemas.microsoft.com/office/drawing/2010/main" val="0"/>
              </a:ext>
            </a:extLst>
          </a:blip>
          <a:stretch>
            <a:fillRect/>
          </a:stretch>
        </p:blipFill>
        <p:spPr>
          <a:xfrm>
            <a:off x="9464488" y="2161081"/>
            <a:ext cx="1838095" cy="1600000"/>
          </a:xfrm>
          <a:prstGeom prst="rect">
            <a:avLst/>
          </a:prstGeom>
        </p:spPr>
      </p:pic>
      <p:pic>
        <p:nvPicPr>
          <p:cNvPr id="36" name="Hình ảnh 35" descr="Ảnh có chứa bánh sinh nhật, thực phẩm, trong nhà, bánh bột nướng&#10;&#10;Mô tả được tạo tự động">
            <a:extLst>
              <a:ext uri="{FF2B5EF4-FFF2-40B4-BE49-F238E27FC236}">
                <a16:creationId xmlns="" xmlns:a16="http://schemas.microsoft.com/office/drawing/2014/main" id="{F36AC079-7F93-3F98-9871-BA59D68BBA02}"/>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6289" b="91195" l="3824" r="96471">
                        <a14:foregroundMark x1="92941" y1="44025" x2="92941" y2="44025"/>
                        <a14:foregroundMark x1="65294" y1="88050" x2="65294" y2="88050"/>
                        <a14:foregroundMark x1="96471" y1="42138" x2="96471" y2="42138"/>
                        <a14:foregroundMark x1="3824" y1="20755" x2="3824" y2="20755"/>
                        <a14:foregroundMark x1="3824" y1="42138" x2="3824" y2="42138"/>
                        <a14:foregroundMark x1="30294" y1="6918" x2="30294" y2="6918"/>
                        <a14:foregroundMark x1="51471" y1="91195" x2="51471" y2="91195"/>
                      </a14:backgroundRemoval>
                    </a14:imgEffect>
                  </a14:imgLayer>
                </a14:imgProps>
              </a:ext>
              <a:ext uri="{28A0092B-C50C-407E-A947-70E740481C1C}">
                <a14:useLocalDpi xmlns:a14="http://schemas.microsoft.com/office/drawing/2010/main" val="0"/>
              </a:ext>
            </a:extLst>
          </a:blip>
          <a:stretch>
            <a:fillRect/>
          </a:stretch>
        </p:blipFill>
        <p:spPr>
          <a:xfrm>
            <a:off x="6211878" y="2253023"/>
            <a:ext cx="3238095" cy="1514286"/>
          </a:xfrm>
          <a:prstGeom prst="rect">
            <a:avLst/>
          </a:prstGeom>
        </p:spPr>
      </p:pic>
      <p:grpSp>
        <p:nvGrpSpPr>
          <p:cNvPr id="4" name="Group 5">
            <a:extLst>
              <a:ext uri="{FF2B5EF4-FFF2-40B4-BE49-F238E27FC236}">
                <a16:creationId xmlns="" xmlns:a16="http://schemas.microsoft.com/office/drawing/2014/main" id="{83DADC03-1B50-414B-3214-55F08877B86B}"/>
              </a:ext>
            </a:extLst>
          </p:cNvPr>
          <p:cNvGrpSpPr/>
          <p:nvPr/>
        </p:nvGrpSpPr>
        <p:grpSpPr>
          <a:xfrm>
            <a:off x="649154" y="564551"/>
            <a:ext cx="10511697" cy="2155343"/>
            <a:chOff x="1145796" y="873665"/>
            <a:chExt cx="7890864" cy="2155343"/>
          </a:xfrm>
        </p:grpSpPr>
        <p:sp>
          <p:nvSpPr>
            <p:cNvPr id="10" name="TextBox 8">
              <a:extLst>
                <a:ext uri="{FF2B5EF4-FFF2-40B4-BE49-F238E27FC236}">
                  <a16:creationId xmlns="" xmlns:a16="http://schemas.microsoft.com/office/drawing/2014/main" id="{11936BBA-E4ED-947B-8643-EB7D05D13508}"/>
                </a:ext>
              </a:extLst>
            </p:cNvPr>
            <p:cNvSpPr txBox="1"/>
            <p:nvPr/>
          </p:nvSpPr>
          <p:spPr>
            <a:xfrm>
              <a:off x="1687278" y="883740"/>
              <a:ext cx="7349382" cy="2145268"/>
            </a:xfrm>
            <a:prstGeom prst="roundRect">
              <a:avLst/>
            </a:prstGeom>
            <a:solidFill>
              <a:srgbClr val="E0FFC1"/>
            </a:solidFill>
            <a:ln w="38100">
              <a:solidFill>
                <a:srgbClr val="00B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mj-lt"/>
                  <a:ea typeface="Roboto" panose="02000000000000000000" pitchFamily="2" charset="0"/>
                  <a:cs typeface="+mn-cs"/>
                </a:rPr>
                <a:t>4. Bài thơ giúp em cảm nhận được tình cảm gì của tác giả với quê hương, đất nước? </a:t>
              </a:r>
            </a:p>
          </p:txBody>
        </p:sp>
        <p:pic>
          <p:nvPicPr>
            <p:cNvPr id="11" name="Picture 9">
              <a:extLst>
                <a:ext uri="{FF2B5EF4-FFF2-40B4-BE49-F238E27FC236}">
                  <a16:creationId xmlns="" xmlns:a16="http://schemas.microsoft.com/office/drawing/2014/main" id="{DAE9C4D5-4C60-C1B2-088C-1CBDB9512BC5}"/>
                </a:ext>
              </a:extLst>
            </p:cNvPr>
            <p:cNvPicPr>
              <a:picLocks noChangeAspect="1"/>
            </p:cNvPicPr>
            <p:nvPr/>
          </p:nvPicPr>
          <p:blipFill>
            <a:blip r:embed="rId12"/>
            <a:stretch>
              <a:fillRect/>
            </a:stretch>
          </p:blipFill>
          <p:spPr>
            <a:xfrm>
              <a:off x="1145796" y="873665"/>
              <a:ext cx="666270" cy="802640"/>
            </a:xfrm>
            <a:prstGeom prst="rect">
              <a:avLst/>
            </a:prstGeom>
          </p:spPr>
        </p:pic>
      </p:grpSp>
      <p:grpSp>
        <p:nvGrpSpPr>
          <p:cNvPr id="13" name="Group 20">
            <a:extLst>
              <a:ext uri="{FF2B5EF4-FFF2-40B4-BE49-F238E27FC236}">
                <a16:creationId xmlns="" xmlns:a16="http://schemas.microsoft.com/office/drawing/2014/main" id="{75391C71-C327-6569-7EFC-ECF13CD9E09B}"/>
              </a:ext>
            </a:extLst>
          </p:cNvPr>
          <p:cNvGrpSpPr/>
          <p:nvPr/>
        </p:nvGrpSpPr>
        <p:grpSpPr>
          <a:xfrm>
            <a:off x="454582" y="2523252"/>
            <a:ext cx="10848001" cy="1599677"/>
            <a:chOff x="340981" y="4647348"/>
            <a:chExt cx="10351007" cy="1599677"/>
          </a:xfrm>
        </p:grpSpPr>
        <p:sp>
          <p:nvSpPr>
            <p:cNvPr id="14" name="TextBox 16">
              <a:extLst>
                <a:ext uri="{FF2B5EF4-FFF2-40B4-BE49-F238E27FC236}">
                  <a16:creationId xmlns="" xmlns:a16="http://schemas.microsoft.com/office/drawing/2014/main" id="{E34F19B0-2472-C835-C852-9519C7E35C4E}"/>
                </a:ext>
              </a:extLst>
            </p:cNvPr>
            <p:cNvSpPr txBox="1"/>
            <p:nvPr/>
          </p:nvSpPr>
          <p:spPr>
            <a:xfrm>
              <a:off x="1109039" y="4782794"/>
              <a:ext cx="9582949" cy="1464231"/>
            </a:xfrm>
            <a:prstGeom prst="roundRect">
              <a:avLst/>
            </a:prstGeom>
            <a:solidFill>
              <a:srgbClr val="FFEBFF"/>
            </a:solidFill>
            <a:ln w="38100">
              <a:solidFill>
                <a:srgbClr val="FF5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Bài thơ thể hiện tình yêu quê hương, đất nước nồng nàn, tha thiết của tác giả </a:t>
              </a:r>
            </a:p>
          </p:txBody>
        </p:sp>
        <p:pic>
          <p:nvPicPr>
            <p:cNvPr id="15" name="Picture 14">
              <a:extLst>
                <a:ext uri="{FF2B5EF4-FFF2-40B4-BE49-F238E27FC236}">
                  <a16:creationId xmlns="" xmlns:a16="http://schemas.microsoft.com/office/drawing/2014/main" id="{D30537AB-3FEC-2886-1116-F7C07FD0F9F8}"/>
                </a:ext>
              </a:extLst>
            </p:cNvPr>
            <p:cNvPicPr>
              <a:picLocks noChangeAspect="1"/>
            </p:cNvPicPr>
            <p:nvPr/>
          </p:nvPicPr>
          <p:blipFill>
            <a:blip r:embed="rId13"/>
            <a:stretch>
              <a:fillRect/>
            </a:stretch>
          </p:blipFill>
          <p:spPr>
            <a:xfrm>
              <a:off x="340981" y="4647348"/>
              <a:ext cx="1224975" cy="1107770"/>
            </a:xfrm>
            <a:prstGeom prst="rect">
              <a:avLst/>
            </a:prstGeom>
          </p:spPr>
        </p:pic>
      </p:grpSp>
    </p:spTree>
    <p:extLst>
      <p:ext uri="{BB962C8B-B14F-4D97-AF65-F5344CB8AC3E}">
        <p14:creationId xmlns:p14="http://schemas.microsoft.com/office/powerpoint/2010/main" val="271842738"/>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15" name="click.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1000" fill="hold"/>
                                            <p:tgtEl>
                                              <p:spTgt spid="28"/>
                                            </p:tgtEl>
                                            <p:attrNameLst>
                                              <p:attrName>ppt_x</p:attrName>
                                            </p:attrNameLst>
                                          </p:cBhvr>
                                          <p:tavLst>
                                            <p:tav tm="0">
                                              <p:val>
                                                <p:strVal val="#ppt_x"/>
                                              </p:val>
                                            </p:tav>
                                            <p:tav tm="100000">
                                              <p:val>
                                                <p:strVal val="#ppt_x"/>
                                              </p:val>
                                            </p:tav>
                                          </p:tavLst>
                                        </p:anim>
                                        <p:anim calcmode="lin" valueType="num">
                                          <p:cBhvr additive="base">
                                            <p:cTn id="14" dur="10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16"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2">
            <a:extLst>
              <a:ext uri="{FF2B5EF4-FFF2-40B4-BE49-F238E27FC236}">
                <a16:creationId xmlns="" xmlns:a16="http://schemas.microsoft.com/office/drawing/2014/main" id="{D580FE71-5546-8DA3-C263-9722B91535BF}"/>
              </a:ext>
            </a:extLst>
          </p:cNvPr>
          <p:cNvSpPr txBox="1"/>
          <p:nvPr/>
        </p:nvSpPr>
        <p:spPr>
          <a:xfrm>
            <a:off x="313733" y="-8238"/>
            <a:ext cx="11443906" cy="1021556"/>
          </a:xfrm>
          <a:prstGeom prst="roundRect">
            <a:avLst/>
          </a:prstGeom>
          <a:solidFill>
            <a:srgbClr val="E0FFC1"/>
          </a:solidFill>
          <a:ln w="38100">
            <a:solidFill>
              <a:srgbClr val="00B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5400" b="1" i="0" u="none" strike="noStrike" kern="1200" cap="none" spc="0" normalizeH="0" baseline="0" noProof="0" dirty="0" err="1">
                <a:ln>
                  <a:noFill/>
                </a:ln>
                <a:solidFill>
                  <a:srgbClr val="FF0000"/>
                </a:solidFill>
                <a:effectLst/>
                <a:uLnTx/>
                <a:uFillTx/>
                <a:latin typeface="Times New Roman" panose="02020603050405020304" pitchFamily="18" charset="0"/>
                <a:ea typeface="Roboto" panose="02000000000000000000" pitchFamily="2" charset="0"/>
                <a:cs typeface="Times New Roman" panose="02020603050405020304" pitchFamily="18" charset="0"/>
              </a:rPr>
              <a:t>Nội</a:t>
            </a: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Roboto" panose="02000000000000000000" pitchFamily="2" charset="0"/>
                <a:cs typeface="Times New Roman" panose="02020603050405020304" pitchFamily="18" charset="0"/>
              </a:rPr>
              <a:t> dung </a:t>
            </a:r>
            <a:r>
              <a:rPr kumimoji="0" lang="en-US" sz="5400" b="1" i="0" u="none" strike="noStrike" kern="1200" cap="none" spc="0" normalizeH="0" baseline="0" noProof="0" dirty="0" err="1">
                <a:ln>
                  <a:noFill/>
                </a:ln>
                <a:solidFill>
                  <a:srgbClr val="FF0000"/>
                </a:solidFill>
                <a:effectLst/>
                <a:uLnTx/>
                <a:uFillTx/>
                <a:latin typeface="Times New Roman" panose="02020603050405020304" pitchFamily="18" charset="0"/>
                <a:ea typeface="Roboto" panose="02000000000000000000" pitchFamily="2" charset="0"/>
                <a:cs typeface="Times New Roman" panose="02020603050405020304" pitchFamily="18" charset="0"/>
              </a:rPr>
              <a:t>chính</a:t>
            </a: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5400" b="1" i="0" u="none" strike="noStrike" kern="1200" cap="none" spc="0" normalizeH="0" baseline="0" noProof="0" dirty="0" err="1">
                <a:ln>
                  <a:noFill/>
                </a:ln>
                <a:solidFill>
                  <a:srgbClr val="FF0000"/>
                </a:solidFill>
                <a:effectLst/>
                <a:uLnTx/>
                <a:uFillTx/>
                <a:latin typeface="Times New Roman" panose="02020603050405020304" pitchFamily="18" charset="0"/>
                <a:ea typeface="Roboto" panose="02000000000000000000" pitchFamily="2" charset="0"/>
                <a:cs typeface="Times New Roman" panose="02020603050405020304" pitchFamily="18" charset="0"/>
              </a:rPr>
              <a:t>của</a:t>
            </a: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5400" b="1" i="0" u="none" strike="noStrike" kern="1200" cap="none" spc="0" normalizeH="0" baseline="0" noProof="0" dirty="0" err="1">
                <a:ln>
                  <a:noFill/>
                </a:ln>
                <a:solidFill>
                  <a:srgbClr val="FF0000"/>
                </a:solidFill>
                <a:effectLst/>
                <a:uLnTx/>
                <a:uFillTx/>
                <a:latin typeface="Times New Roman" panose="02020603050405020304" pitchFamily="18" charset="0"/>
                <a:ea typeface="Roboto" panose="02000000000000000000" pitchFamily="2" charset="0"/>
                <a:cs typeface="Times New Roman" panose="02020603050405020304" pitchFamily="18" charset="0"/>
              </a:rPr>
              <a:t>bài</a:t>
            </a: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5400" b="1" i="0" u="none" strike="noStrike" kern="1200" cap="none" spc="0" normalizeH="0" baseline="0" noProof="0" dirty="0" err="1">
                <a:ln>
                  <a:noFill/>
                </a:ln>
                <a:solidFill>
                  <a:srgbClr val="FF0000"/>
                </a:solidFill>
                <a:effectLst/>
                <a:uLnTx/>
                <a:uFillTx/>
                <a:latin typeface="Times New Roman" panose="02020603050405020304" pitchFamily="18" charset="0"/>
                <a:ea typeface="Roboto" panose="02000000000000000000" pitchFamily="2" charset="0"/>
                <a:cs typeface="Times New Roman" panose="02020603050405020304" pitchFamily="18" charset="0"/>
              </a:rPr>
              <a:t>đọc</a:t>
            </a: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5400" b="1" i="0" u="none" strike="noStrike" kern="1200" cap="none" spc="0" normalizeH="0" baseline="0" noProof="0" dirty="0" err="1">
                <a:ln>
                  <a:noFill/>
                </a:ln>
                <a:solidFill>
                  <a:srgbClr val="FF0000"/>
                </a:solidFill>
                <a:effectLst/>
                <a:uLnTx/>
                <a:uFillTx/>
                <a:latin typeface="Times New Roman" panose="02020603050405020304" pitchFamily="18" charset="0"/>
                <a:ea typeface="Roboto" panose="02000000000000000000" pitchFamily="2" charset="0"/>
                <a:cs typeface="Times New Roman" panose="02020603050405020304" pitchFamily="18" charset="0"/>
              </a:rPr>
              <a:t>là</a:t>
            </a: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5400" b="1" i="0" u="none" strike="noStrike" kern="1200" cap="none" spc="0" normalizeH="0" baseline="0" noProof="0" dirty="0" err="1">
                <a:ln>
                  <a:noFill/>
                </a:ln>
                <a:solidFill>
                  <a:srgbClr val="FF0000"/>
                </a:solidFill>
                <a:effectLst/>
                <a:uLnTx/>
                <a:uFillTx/>
                <a:latin typeface="Times New Roman" panose="02020603050405020304" pitchFamily="18" charset="0"/>
                <a:ea typeface="Roboto" panose="02000000000000000000" pitchFamily="2" charset="0"/>
                <a:cs typeface="Times New Roman" panose="02020603050405020304" pitchFamily="18" charset="0"/>
              </a:rPr>
              <a:t>gì</a:t>
            </a: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Roboto" panose="02000000000000000000" pitchFamily="2" charset="0"/>
                <a:cs typeface="Times New Roman" panose="02020603050405020304" pitchFamily="18" charset="0"/>
              </a:rPr>
              <a:t>?</a:t>
            </a:r>
          </a:p>
        </p:txBody>
      </p:sp>
      <p:sp>
        <p:nvSpPr>
          <p:cNvPr id="10" name="Rectangle: Rounded Corners 17">
            <a:extLst>
              <a:ext uri="{FF2B5EF4-FFF2-40B4-BE49-F238E27FC236}">
                <a16:creationId xmlns="" xmlns:a16="http://schemas.microsoft.com/office/drawing/2014/main" id="{FE3F88FA-8058-B0A3-0AA6-DCFE76D26CB0}"/>
              </a:ext>
            </a:extLst>
          </p:cNvPr>
          <p:cNvSpPr/>
          <p:nvPr/>
        </p:nvSpPr>
        <p:spPr>
          <a:xfrm>
            <a:off x="297952" y="2209800"/>
            <a:ext cx="11564534" cy="4538646"/>
          </a:xfrm>
          <a:prstGeom prst="roundRect">
            <a:avLst/>
          </a:prstGeom>
          <a:solidFill>
            <a:srgbClr val="FFFFCC"/>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6000" b="1" u="sng" dirty="0">
                <a:solidFill>
                  <a:srgbClr val="E7E6E6">
                    <a:lumMod val="10000"/>
                  </a:srgbClr>
                </a:solidFill>
                <a:latin typeface="Times New Roman" panose="02020603050405020304" pitchFamily="18" charset="0"/>
                <a:cs typeface="Times New Roman" panose="02020603050405020304" pitchFamily="18" charset="0"/>
              </a:rPr>
              <a:t>Ý </a:t>
            </a:r>
            <a:r>
              <a:rPr lang="en-US" sz="6000" b="1" u="sng" dirty="0" err="1">
                <a:solidFill>
                  <a:srgbClr val="E7E6E6">
                    <a:lumMod val="10000"/>
                  </a:srgbClr>
                </a:solidFill>
                <a:latin typeface="Times New Roman" panose="02020603050405020304" pitchFamily="18" charset="0"/>
                <a:cs typeface="Times New Roman" panose="02020603050405020304" pitchFamily="18" charset="0"/>
              </a:rPr>
              <a:t>chính</a:t>
            </a:r>
            <a:r>
              <a:rPr lang="en-US" sz="6000" b="1" u="sng" dirty="0">
                <a:solidFill>
                  <a:srgbClr val="E7E6E6">
                    <a:lumMod val="10000"/>
                  </a:srgbClr>
                </a:solidFill>
                <a:latin typeface="Times New Roman" panose="02020603050405020304" pitchFamily="18" charset="0"/>
                <a:cs typeface="Times New Roman" panose="02020603050405020304" pitchFamily="18" charset="0"/>
              </a:rPr>
              <a:t>: </a:t>
            </a:r>
            <a:r>
              <a:rPr lang="vi-VN" sz="6000" dirty="0">
                <a:solidFill>
                  <a:srgbClr val="E7E6E6">
                    <a:lumMod val="10000"/>
                  </a:srgbClr>
                </a:solidFill>
                <a:latin typeface="Times New Roman" panose="02020603050405020304" pitchFamily="18" charset="0"/>
                <a:cs typeface="Times New Roman" panose="02020603050405020304" pitchFamily="18" charset="0"/>
              </a:rPr>
              <a:t>Thiên nhiên, cảnh vật và con người ở mọi nơi trên đất nước Việt Nam đều hiện lên với vẻ đẹp tuyệt vời. </a:t>
            </a:r>
            <a:endParaRPr kumimoji="0" lang="vi-VN" sz="60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519821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trips(downRight)">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1">
            <a:extLst>
              <a:ext uri="{FF2B5EF4-FFF2-40B4-BE49-F238E27FC236}">
                <a16:creationId xmlns="" xmlns:a16="http://schemas.microsoft.com/office/drawing/2014/main" id="{7F974AAE-F7B1-0549-9B60-0FDFD003A4E1}"/>
              </a:ext>
            </a:extLst>
          </p:cNvPr>
          <p:cNvGrpSpPr/>
          <p:nvPr/>
        </p:nvGrpSpPr>
        <p:grpSpPr>
          <a:xfrm>
            <a:off x="-228600" y="533400"/>
            <a:ext cx="4930277" cy="769441"/>
            <a:chOff x="-555806" y="0"/>
            <a:chExt cx="4930277" cy="769441"/>
          </a:xfrm>
        </p:grpSpPr>
        <p:sp>
          <p:nvSpPr>
            <p:cNvPr id="3" name="文本框 18">
              <a:extLst>
                <a:ext uri="{FF2B5EF4-FFF2-40B4-BE49-F238E27FC236}">
                  <a16:creationId xmlns="" xmlns:a16="http://schemas.microsoft.com/office/drawing/2014/main" id="{D0DB955B-DCDD-4582-9185-B259BF15CA68}"/>
                </a:ext>
              </a:extLst>
            </p:cNvPr>
            <p:cNvSpPr txBox="1"/>
            <p:nvPr/>
          </p:nvSpPr>
          <p:spPr>
            <a:xfrm>
              <a:off x="-555806" y="0"/>
              <a:ext cx="4930277" cy="769441"/>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a:ln w="26035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Coiny" panose="02000903060500060000" pitchFamily="2" charset="0"/>
                  <a:ea typeface="等线" panose="02010600030101010101" pitchFamily="2" charset="-122"/>
                </a:rPr>
                <a:t>Hoạt động:</a:t>
              </a:r>
              <a:endParaRPr kumimoji="0" lang="zh-CN" altLang="en-US" sz="4400" b="1" i="0" u="none" strike="noStrike" kern="1200" cap="none" spc="0" normalizeH="0" baseline="0" noProof="0" dirty="0">
                <a:ln w="26035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Coiny" panose="02000903060500060000" pitchFamily="2" charset="0"/>
                <a:ea typeface="等线" panose="02010600030101010101" pitchFamily="2" charset="-122"/>
              </a:endParaRPr>
            </a:p>
          </p:txBody>
        </p:sp>
        <p:sp>
          <p:nvSpPr>
            <p:cNvPr id="4" name="文本框 18">
              <a:extLst>
                <a:ext uri="{FF2B5EF4-FFF2-40B4-BE49-F238E27FC236}">
                  <a16:creationId xmlns="" xmlns:a16="http://schemas.microsoft.com/office/drawing/2014/main" id="{01D3F292-3AD3-A0BD-F101-B5118DF2DB60}"/>
                </a:ext>
              </a:extLst>
            </p:cNvPr>
            <p:cNvSpPr txBox="1"/>
            <p:nvPr/>
          </p:nvSpPr>
          <p:spPr>
            <a:xfrm>
              <a:off x="-333125" y="0"/>
              <a:ext cx="4484914" cy="769441"/>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a:ln>
                    <a:noFill/>
                  </a:ln>
                  <a:solidFill>
                    <a:srgbClr val="FFAD24"/>
                  </a:solidFill>
                  <a:effectLst/>
                  <a:uLnTx/>
                  <a:uFillTx/>
                  <a:latin typeface="Coiny" panose="02000903060500060000" pitchFamily="2" charset="0"/>
                </a:rPr>
                <a:t>Hoạt động:</a:t>
              </a:r>
              <a:endParaRPr kumimoji="0" lang="zh-CN" altLang="en-US" sz="4400" b="1" i="0" u="none" strike="noStrike" kern="1200" cap="none" spc="0" normalizeH="0" baseline="0" noProof="0" dirty="0">
                <a:ln>
                  <a:noFill/>
                </a:ln>
                <a:solidFill>
                  <a:srgbClr val="FFAD24"/>
                </a:solidFill>
                <a:effectLst/>
                <a:uLnTx/>
                <a:uFillTx/>
                <a:latin typeface="Coiny" panose="02000903060500060000" pitchFamily="2" charset="0"/>
              </a:endParaRPr>
            </a:p>
          </p:txBody>
        </p:sp>
      </p:grpSp>
      <p:sp>
        <p:nvSpPr>
          <p:cNvPr id="14" name="TextBox 8">
            <a:extLst>
              <a:ext uri="{FF2B5EF4-FFF2-40B4-BE49-F238E27FC236}">
                <a16:creationId xmlns="" xmlns:a16="http://schemas.microsoft.com/office/drawing/2014/main" id="{E251D9D7-C29D-EB2F-77F2-107C558A4BCC}"/>
              </a:ext>
            </a:extLst>
          </p:cNvPr>
          <p:cNvSpPr txBox="1"/>
          <p:nvPr/>
        </p:nvSpPr>
        <p:spPr>
          <a:xfrm>
            <a:off x="1905000" y="1292331"/>
            <a:ext cx="8991600" cy="1852815"/>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88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Coiny" panose="02000903060500060000" pitchFamily="2" charset="0"/>
              </a:rPr>
              <a:t>L</a:t>
            </a:r>
            <a:r>
              <a:rPr kumimoji="0" lang="en-US" sz="88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Coiny" panose="02000903060500060000" pitchFamily="2" charset="0"/>
              </a:rPr>
              <a:t>U</a:t>
            </a:r>
            <a:r>
              <a:rPr kumimoji="0" lang="en-US" sz="88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Coiny" panose="02000903060500060000" pitchFamily="2" charset="0"/>
              </a:rPr>
              <a:t>Y</a:t>
            </a:r>
            <a:r>
              <a:rPr kumimoji="0" lang="en-US" sz="88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Coiny" panose="02000903060500060000" pitchFamily="2" charset="0"/>
              </a:rPr>
              <a:t>Ệ</a:t>
            </a:r>
            <a:r>
              <a:rPr kumimoji="0" lang="en-US" sz="8800" b="1" i="0" u="none" strike="noStrike" kern="1200" cap="none" spc="0" normalizeH="0" baseline="0" noProof="0">
                <a:ln w="19050">
                  <a:solidFill>
                    <a:srgbClr val="002060"/>
                  </a:solidFill>
                  <a:prstDash val="solid"/>
                </a:ln>
                <a:solidFill>
                  <a:srgbClr val="FF7C80"/>
                </a:solidFill>
                <a:effectLst>
                  <a:outerShdw blurRad="12700" dist="38100" dir="2700000" algn="tl" rotWithShape="0">
                    <a:srgbClr val="5B9BD5">
                      <a:lumMod val="60000"/>
                      <a:lumOff val="40000"/>
                    </a:srgbClr>
                  </a:outerShdw>
                </a:effectLst>
                <a:uLnTx/>
                <a:uFillTx/>
                <a:latin typeface="Coiny" panose="02000903060500060000" pitchFamily="2" charset="0"/>
              </a:rPr>
              <a:t>N</a:t>
            </a:r>
            <a:r>
              <a:rPr kumimoji="0" lang="en-US" sz="88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Coiny" panose="02000903060500060000" pitchFamily="2" charset="0"/>
              </a:rPr>
              <a:t> Đ</a:t>
            </a:r>
            <a:r>
              <a:rPr kumimoji="0" lang="en-US" sz="88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Coiny" panose="02000903060500060000" pitchFamily="2" charset="0"/>
              </a:rPr>
              <a:t>Ọ</a:t>
            </a:r>
            <a:r>
              <a:rPr kumimoji="0" lang="en-US" sz="88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Coiny" panose="02000903060500060000" pitchFamily="2" charset="0"/>
              </a:rPr>
              <a:t>C </a:t>
            </a:r>
            <a:r>
              <a:rPr kumimoji="0" lang="en-US" sz="88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Coiny" panose="02000903060500060000" pitchFamily="2" charset="0"/>
              </a:rPr>
              <a:t>L</a:t>
            </a:r>
            <a:r>
              <a:rPr kumimoji="0" lang="en-US" sz="88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Coiny" panose="02000903060500060000" pitchFamily="2" charset="0"/>
              </a:rPr>
              <a:t>Ạ</a:t>
            </a:r>
            <a:r>
              <a:rPr kumimoji="0" lang="en-US" sz="8800" b="1" i="0" u="none" strike="noStrike" kern="1200" cap="none" spc="0" normalizeH="0" baseline="0" noProof="0">
                <a:ln w="19050">
                  <a:solidFill>
                    <a:srgbClr val="002060"/>
                  </a:solidFill>
                  <a:prstDash val="solid"/>
                </a:ln>
                <a:solidFill>
                  <a:srgbClr val="FF7C80"/>
                </a:solidFill>
                <a:effectLst>
                  <a:outerShdw blurRad="12700" dist="38100" dir="2700000" algn="tl" rotWithShape="0">
                    <a:srgbClr val="5B9BD5">
                      <a:lumMod val="60000"/>
                      <a:lumOff val="40000"/>
                    </a:srgbClr>
                  </a:outerShdw>
                </a:effectLst>
                <a:uLnTx/>
                <a:uFillTx/>
                <a:latin typeface="Coiny" panose="02000903060500060000" pitchFamily="2" charset="0"/>
              </a:rPr>
              <a:t>I</a:t>
            </a:r>
            <a:endParaRPr kumimoji="0" lang="en-US" sz="8800" b="1" i="0" u="none" strike="noStrike" kern="1200" cap="none" spc="0" normalizeH="0" baseline="0" noProof="0" dirty="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Coiny" panose="02000903060500060000" pitchFamily="2" charset="0"/>
            </a:endParaRPr>
          </a:p>
        </p:txBody>
      </p:sp>
    </p:spTree>
    <p:extLst>
      <p:ext uri="{BB962C8B-B14F-4D97-AF65-F5344CB8AC3E}">
        <p14:creationId xmlns:p14="http://schemas.microsoft.com/office/powerpoint/2010/main" val="6384139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2C1064A0-973C-36FB-361C-7ED853ECC3CB}"/>
              </a:ext>
            </a:extLst>
          </p:cNvPr>
          <p:cNvPicPr>
            <a:picLocks noChangeAspect="1"/>
          </p:cNvPicPr>
          <p:nvPr/>
        </p:nvPicPr>
        <p:blipFill>
          <a:blip r:embed="rId2"/>
          <a:stretch>
            <a:fillRect/>
          </a:stretch>
        </p:blipFill>
        <p:spPr>
          <a:xfrm>
            <a:off x="25400" y="-25400"/>
            <a:ext cx="6172200" cy="3709502"/>
          </a:xfrm>
          <a:prstGeom prst="rect">
            <a:avLst/>
          </a:prstGeom>
        </p:spPr>
      </p:pic>
    </p:spTree>
    <p:extLst>
      <p:ext uri="{BB962C8B-B14F-4D97-AF65-F5344CB8AC3E}">
        <p14:creationId xmlns:p14="http://schemas.microsoft.com/office/powerpoint/2010/main" val="2659977506"/>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Hình chữ nhật 9">
            <a:extLst>
              <a:ext uri="{FF2B5EF4-FFF2-40B4-BE49-F238E27FC236}">
                <a16:creationId xmlns="" xmlns:a16="http://schemas.microsoft.com/office/drawing/2014/main" id="{76D105CB-6ADD-D6CF-E71F-EA26B5110E14}"/>
              </a:ext>
            </a:extLst>
          </p:cNvPr>
          <p:cNvSpPr/>
          <p:nvPr/>
        </p:nvSpPr>
        <p:spPr>
          <a:xfrm>
            <a:off x="4445391" y="1533378"/>
            <a:ext cx="3390314" cy="3334044"/>
          </a:xfrm>
          <a:prstGeom prst="rect">
            <a:avLst/>
          </a:prstGeom>
          <a:solidFill>
            <a:srgbClr val="F0A0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21">
            <a:extLst>
              <a:ext uri="{FF2B5EF4-FFF2-40B4-BE49-F238E27FC236}">
                <a16:creationId xmlns="" xmlns:a16="http://schemas.microsoft.com/office/drawing/2014/main" id="{FCB2AD22-3020-7CCA-6EB1-53AB1F892D0B}"/>
              </a:ext>
            </a:extLst>
          </p:cNvPr>
          <p:cNvSpPr/>
          <p:nvPr/>
        </p:nvSpPr>
        <p:spPr>
          <a:xfrm>
            <a:off x="330244" y="270999"/>
            <a:ext cx="11531512" cy="6269508"/>
          </a:xfrm>
          <a:prstGeom prst="roundRect">
            <a:avLst>
              <a:gd name="adj" fmla="val 11589"/>
            </a:avLst>
          </a:prstGeom>
          <a:solidFill>
            <a:schemeClr val="bg1">
              <a:alpha val="91000"/>
            </a:schemeClr>
          </a:solidFill>
          <a:ln w="76200">
            <a:solidFill>
              <a:srgbClr val="F0443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 name="Picture 18">
            <a:extLst>
              <a:ext uri="{FF2B5EF4-FFF2-40B4-BE49-F238E27FC236}">
                <a16:creationId xmlns="" xmlns:a16="http://schemas.microsoft.com/office/drawing/2014/main" id="{A147B37E-2FD1-333F-5F32-9CB846E3635A}"/>
              </a:ext>
            </a:extLst>
          </p:cNvPr>
          <p:cNvPicPr>
            <a:picLocks noChangeAspect="1"/>
          </p:cNvPicPr>
          <p:nvPr/>
        </p:nvPicPr>
        <p:blipFill>
          <a:blip r:embed="rId2"/>
          <a:stretch>
            <a:fillRect/>
          </a:stretch>
        </p:blipFill>
        <p:spPr>
          <a:xfrm>
            <a:off x="9611469" y="280348"/>
            <a:ext cx="2448091" cy="943535"/>
          </a:xfrm>
          <a:prstGeom prst="rect">
            <a:avLst/>
          </a:prstGeom>
        </p:spPr>
      </p:pic>
      <p:pic>
        <p:nvPicPr>
          <p:cNvPr id="5" name="Picture 19">
            <a:extLst>
              <a:ext uri="{FF2B5EF4-FFF2-40B4-BE49-F238E27FC236}">
                <a16:creationId xmlns="" xmlns:a16="http://schemas.microsoft.com/office/drawing/2014/main" id="{AD76865E-B1AF-E65B-2110-1FFFEB781B32}"/>
              </a:ext>
            </a:extLst>
          </p:cNvPr>
          <p:cNvPicPr>
            <a:picLocks noChangeAspect="1"/>
          </p:cNvPicPr>
          <p:nvPr/>
        </p:nvPicPr>
        <p:blipFill>
          <a:blip r:embed="rId2"/>
          <a:stretch>
            <a:fillRect/>
          </a:stretch>
        </p:blipFill>
        <p:spPr>
          <a:xfrm flipH="1" flipV="1">
            <a:off x="0" y="435051"/>
            <a:ext cx="2448095" cy="943537"/>
          </a:xfrm>
          <a:prstGeom prst="rect">
            <a:avLst/>
          </a:prstGeom>
        </p:spPr>
      </p:pic>
      <p:sp>
        <p:nvSpPr>
          <p:cNvPr id="29" name="Hộp Văn bản 28">
            <a:extLst>
              <a:ext uri="{FF2B5EF4-FFF2-40B4-BE49-F238E27FC236}">
                <a16:creationId xmlns="" xmlns:a16="http://schemas.microsoft.com/office/drawing/2014/main" id="{747EC3D2-A8E3-1D98-7E2B-06498DC7D7C1}"/>
              </a:ext>
            </a:extLst>
          </p:cNvPr>
          <p:cNvSpPr txBox="1"/>
          <p:nvPr/>
        </p:nvSpPr>
        <p:spPr>
          <a:xfrm>
            <a:off x="1752600" y="1737848"/>
            <a:ext cx="9525000" cy="4459875"/>
          </a:xfrm>
          <a:prstGeom prst="rect">
            <a:avLst/>
          </a:prstGeom>
          <a:noFill/>
        </p:spPr>
        <p:txBody>
          <a:bodyPr wrap="square">
            <a:spAutoFit/>
          </a:bodyPr>
          <a:lstStyle/>
          <a:p>
            <a:pPr indent="563245">
              <a:lnSpc>
                <a:spcPct val="120000"/>
              </a:lnSpc>
            </a:pPr>
            <a:r>
              <a:rPr lang="en-US" sz="4000" b="1" i="1" dirty="0">
                <a:latin typeface="Times New Roman" panose="02020603050405020304" pitchFamily="18" charset="0"/>
                <a:ea typeface="Calibri" panose="020F0502020204030204" pitchFamily="34" charset="0"/>
              </a:rPr>
              <a:t>	</a:t>
            </a:r>
            <a:r>
              <a:rPr lang="vi-VN" sz="4000" b="1" i="1" dirty="0">
                <a:latin typeface="Times New Roman" panose="02020603050405020304" pitchFamily="18" charset="0"/>
                <a:ea typeface="Calibri" panose="020F0502020204030204" pitchFamily="34" charset="0"/>
              </a:rPr>
              <a:t>Mặt người/ sáng ánh tự hào,/ </a:t>
            </a:r>
            <a:endParaRPr lang="en-US" sz="4000" b="1" dirty="0">
              <a:latin typeface="Times New Roman" panose="02020603050405020304" pitchFamily="18" charset="0"/>
              <a:ea typeface="Calibri" panose="020F0502020204030204" pitchFamily="34" charset="0"/>
            </a:endParaRPr>
          </a:p>
          <a:p>
            <a:pPr indent="271780">
              <a:lnSpc>
                <a:spcPct val="120000"/>
              </a:lnSpc>
            </a:pPr>
            <a:r>
              <a:rPr lang="vi-VN" sz="4000" b="1" i="1" dirty="0">
                <a:latin typeface="Times New Roman" panose="02020603050405020304" pitchFamily="18" charset="0"/>
                <a:ea typeface="Calibri" panose="020F0502020204030204" pitchFamily="34" charset="0"/>
              </a:rPr>
              <a:t>Dáng đi/ cũng lấp lánh màu tự do.// </a:t>
            </a:r>
            <a:endParaRPr lang="en-US" sz="4000" b="1" dirty="0">
              <a:latin typeface="Times New Roman" panose="02020603050405020304" pitchFamily="18" charset="0"/>
              <a:ea typeface="Calibri" panose="020F0502020204030204" pitchFamily="34" charset="0"/>
            </a:endParaRPr>
          </a:p>
          <a:p>
            <a:pPr indent="563245">
              <a:lnSpc>
                <a:spcPct val="120000"/>
              </a:lnSpc>
            </a:pPr>
            <a:r>
              <a:rPr lang="en-US" sz="4000" b="1" i="1" dirty="0">
                <a:latin typeface="Times New Roman" panose="02020603050405020304" pitchFamily="18" charset="0"/>
                <a:ea typeface="Calibri" panose="020F0502020204030204" pitchFamily="34" charset="0"/>
              </a:rPr>
              <a:t>	</a:t>
            </a:r>
            <a:r>
              <a:rPr lang="vi-VN" sz="4000" b="1" i="1" dirty="0">
                <a:latin typeface="Times New Roman" panose="02020603050405020304" pitchFamily="18" charset="0"/>
                <a:ea typeface="Calibri" panose="020F0502020204030204" pitchFamily="34" charset="0"/>
              </a:rPr>
              <a:t>Bốn ngàn năm/ dựng cơ đồ/ </a:t>
            </a:r>
            <a:endParaRPr lang="en-US" sz="4000" b="1" dirty="0">
              <a:latin typeface="Times New Roman" panose="02020603050405020304" pitchFamily="18" charset="0"/>
              <a:ea typeface="Calibri" panose="020F0502020204030204" pitchFamily="34" charset="0"/>
            </a:endParaRPr>
          </a:p>
          <a:p>
            <a:pPr indent="271780">
              <a:lnSpc>
                <a:spcPct val="120000"/>
              </a:lnSpc>
            </a:pPr>
            <a:r>
              <a:rPr lang="vi-VN" sz="4000" b="1" i="1" dirty="0">
                <a:latin typeface="Times New Roman" panose="02020603050405020304" pitchFamily="18" charset="0"/>
                <a:ea typeface="Calibri" panose="020F0502020204030204" pitchFamily="34" charset="0"/>
              </a:rPr>
              <a:t>Vạn năm/ từ thuở ấu thơ loài người.// </a:t>
            </a:r>
            <a:endParaRPr lang="en-US" sz="4000" b="1" dirty="0">
              <a:latin typeface="Times New Roman" panose="02020603050405020304" pitchFamily="18" charset="0"/>
              <a:ea typeface="Calibri" panose="020F0502020204030204" pitchFamily="34" charset="0"/>
            </a:endParaRPr>
          </a:p>
          <a:p>
            <a:pPr indent="563245">
              <a:lnSpc>
                <a:spcPct val="120000"/>
              </a:lnSpc>
            </a:pPr>
            <a:r>
              <a:rPr lang="en-US" sz="4000" b="1" i="1" dirty="0">
                <a:latin typeface="Times New Roman" panose="02020603050405020304" pitchFamily="18" charset="0"/>
                <a:ea typeface="Calibri" panose="020F0502020204030204" pitchFamily="34" charset="0"/>
              </a:rPr>
              <a:t>	</a:t>
            </a:r>
            <a:r>
              <a:rPr lang="vi-VN" sz="4000" b="1" i="1" dirty="0">
                <a:latin typeface="Times New Roman" panose="02020603050405020304" pitchFamily="18" charset="0"/>
                <a:ea typeface="Calibri" panose="020F0502020204030204" pitchFamily="34" charset="0"/>
              </a:rPr>
              <a:t>Ơi Việt Nam!// Việt Nam ơi!// </a:t>
            </a:r>
            <a:endParaRPr lang="en-US" sz="4000" b="1" dirty="0">
              <a:latin typeface="Times New Roman" panose="02020603050405020304" pitchFamily="18" charset="0"/>
              <a:ea typeface="Calibri" panose="020F0502020204030204" pitchFamily="34" charset="0"/>
            </a:endParaRPr>
          </a:p>
          <a:p>
            <a:pPr indent="271780">
              <a:lnSpc>
                <a:spcPct val="120000"/>
              </a:lnSpc>
            </a:pPr>
            <a:r>
              <a:rPr lang="vi-VN" sz="4000" b="1" i="1" dirty="0">
                <a:latin typeface="Times New Roman" panose="02020603050405020304" pitchFamily="18" charset="0"/>
                <a:ea typeface="Calibri" panose="020F0502020204030204" pitchFamily="34" charset="0"/>
              </a:rPr>
              <a:t>Việt Nam!// Ta gọi tên Người thiết tha.//</a:t>
            </a:r>
            <a:endParaRPr lang="en-US" sz="4000" b="1" dirty="0">
              <a:latin typeface="Times New Roman" panose="02020603050405020304" pitchFamily="18" charset="0"/>
              <a:ea typeface="Calibri" panose="020F0502020204030204" pitchFamily="34" charset="0"/>
            </a:endParaRPr>
          </a:p>
        </p:txBody>
      </p:sp>
      <p:pic>
        <p:nvPicPr>
          <p:cNvPr id="4" name="Picture 3">
            <a:extLst>
              <a:ext uri="{FF2B5EF4-FFF2-40B4-BE49-F238E27FC236}">
                <a16:creationId xmlns="" xmlns:a16="http://schemas.microsoft.com/office/drawing/2014/main" id="{25DFDBF7-FC36-7C8E-EF47-1B49732D765F}"/>
              </a:ext>
            </a:extLst>
          </p:cNvPr>
          <p:cNvPicPr>
            <a:picLocks noChangeAspect="1"/>
          </p:cNvPicPr>
          <p:nvPr/>
        </p:nvPicPr>
        <p:blipFill>
          <a:blip r:embed="rId3"/>
          <a:stretch>
            <a:fillRect/>
          </a:stretch>
        </p:blipFill>
        <p:spPr>
          <a:xfrm>
            <a:off x="1056682" y="375929"/>
            <a:ext cx="9778832" cy="1280271"/>
          </a:xfrm>
          <a:prstGeom prst="rect">
            <a:avLst/>
          </a:prstGeom>
        </p:spPr>
      </p:pic>
    </p:spTree>
    <p:extLst>
      <p:ext uri="{BB962C8B-B14F-4D97-AF65-F5344CB8AC3E}">
        <p14:creationId xmlns:p14="http://schemas.microsoft.com/office/powerpoint/2010/main" val="16295222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2485FAF1-1BDC-4C3C-845F-7DE49A8FB5A4}"/>
              </a:ext>
            </a:extLst>
          </p:cNvPr>
          <p:cNvSpPr txBox="1"/>
          <p:nvPr/>
        </p:nvSpPr>
        <p:spPr>
          <a:xfrm>
            <a:off x="457200" y="482601"/>
            <a:ext cx="11379200" cy="2800767"/>
          </a:xfrm>
          <a:prstGeom prst="rect">
            <a:avLst/>
          </a:prstGeom>
          <a:noFill/>
        </p:spPr>
        <p:txBody>
          <a:bodyPr wrap="square" rtlCol="0">
            <a:spAutoFit/>
          </a:bodyPr>
          <a:lstStyle/>
          <a:p>
            <a:pPr algn="ctr"/>
            <a:r>
              <a:rPr lang="en-US" sz="4400" b="1" dirty="0" err="1">
                <a:solidFill>
                  <a:srgbClr val="0000FF"/>
                </a:solidFill>
                <a:latin typeface="Times New Roman" panose="02020603050405020304" pitchFamily="18" charset="0"/>
                <a:cs typeface="Times New Roman" panose="02020603050405020304" pitchFamily="18" charset="0"/>
              </a:rPr>
              <a:t>Thứ</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smtClean="0">
                <a:solidFill>
                  <a:srgbClr val="0000FF"/>
                </a:solidFill>
                <a:latin typeface="Times New Roman" panose="02020603050405020304" pitchFamily="18" charset="0"/>
                <a:cs typeface="Times New Roman" panose="02020603050405020304" pitchFamily="18" charset="0"/>
              </a:rPr>
              <a:t>hai</a:t>
            </a:r>
            <a:r>
              <a:rPr lang="en-US" sz="4400" b="1" dirty="0" smtClean="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ngày</a:t>
            </a:r>
            <a:r>
              <a:rPr lang="en-US" sz="4400" b="1" dirty="0">
                <a:solidFill>
                  <a:srgbClr val="0000FF"/>
                </a:solidFill>
                <a:latin typeface="Times New Roman" panose="02020603050405020304" pitchFamily="18" charset="0"/>
                <a:cs typeface="Times New Roman" panose="02020603050405020304" pitchFamily="18" charset="0"/>
              </a:rPr>
              <a:t> 17 </a:t>
            </a:r>
            <a:r>
              <a:rPr lang="en-US" sz="4400" b="1" dirty="0" err="1">
                <a:solidFill>
                  <a:srgbClr val="0000FF"/>
                </a:solidFill>
                <a:latin typeface="Times New Roman" panose="02020603050405020304" pitchFamily="18" charset="0"/>
                <a:cs typeface="Times New Roman" panose="02020603050405020304" pitchFamily="18" charset="0"/>
              </a:rPr>
              <a:t>tháng</a:t>
            </a:r>
            <a:r>
              <a:rPr lang="en-US" sz="4400" b="1" dirty="0">
                <a:solidFill>
                  <a:srgbClr val="0000FF"/>
                </a:solidFill>
                <a:latin typeface="Times New Roman" panose="02020603050405020304" pitchFamily="18" charset="0"/>
                <a:cs typeface="Times New Roman" panose="02020603050405020304" pitchFamily="18" charset="0"/>
              </a:rPr>
              <a:t> 3 </a:t>
            </a:r>
            <a:r>
              <a:rPr lang="en-US" sz="4400" b="1" dirty="0" err="1">
                <a:solidFill>
                  <a:srgbClr val="0000FF"/>
                </a:solidFill>
                <a:latin typeface="Times New Roman" panose="02020603050405020304" pitchFamily="18" charset="0"/>
                <a:cs typeface="Times New Roman" panose="02020603050405020304" pitchFamily="18" charset="0"/>
              </a:rPr>
              <a:t>năm</a:t>
            </a:r>
            <a:r>
              <a:rPr lang="en-US" sz="4400" b="1" dirty="0">
                <a:solidFill>
                  <a:srgbClr val="0000FF"/>
                </a:solidFill>
                <a:latin typeface="Times New Roman" panose="02020603050405020304" pitchFamily="18" charset="0"/>
                <a:cs typeface="Times New Roman" panose="02020603050405020304" pitchFamily="18" charset="0"/>
              </a:rPr>
              <a:t> 2025</a:t>
            </a:r>
          </a:p>
          <a:p>
            <a:pPr algn="ctr"/>
            <a:r>
              <a:rPr lang="en-US" sz="4400" b="1" u="sng" dirty="0" err="1">
                <a:solidFill>
                  <a:srgbClr val="0000FF"/>
                </a:solidFill>
                <a:latin typeface="Times New Roman" panose="02020603050405020304" pitchFamily="18" charset="0"/>
                <a:cs typeface="Times New Roman" panose="02020603050405020304" pitchFamily="18" charset="0"/>
              </a:rPr>
              <a:t>Tiếng</a:t>
            </a:r>
            <a:r>
              <a:rPr lang="en-US" sz="4400" b="1" u="sng" dirty="0">
                <a:solidFill>
                  <a:srgbClr val="0000FF"/>
                </a:solidFill>
                <a:latin typeface="Times New Roman" panose="02020603050405020304" pitchFamily="18" charset="0"/>
                <a:cs typeface="Times New Roman" panose="02020603050405020304" pitchFamily="18" charset="0"/>
              </a:rPr>
              <a:t> </a:t>
            </a:r>
            <a:r>
              <a:rPr lang="en-US" sz="4400" b="1" u="sng" dirty="0" err="1">
                <a:solidFill>
                  <a:srgbClr val="0000FF"/>
                </a:solidFill>
                <a:latin typeface="Times New Roman" panose="02020603050405020304" pitchFamily="18" charset="0"/>
                <a:cs typeface="Times New Roman" panose="02020603050405020304" pitchFamily="18" charset="0"/>
              </a:rPr>
              <a:t>Việt</a:t>
            </a:r>
            <a:endParaRPr lang="en-US" sz="4400" b="1" u="sng" dirty="0">
              <a:solidFill>
                <a:srgbClr val="0000FF"/>
              </a:solidFill>
              <a:latin typeface="Times New Roman" panose="02020603050405020304" pitchFamily="18" charset="0"/>
              <a:cs typeface="Times New Roman" panose="02020603050405020304" pitchFamily="18" charset="0"/>
            </a:endParaRPr>
          </a:p>
          <a:p>
            <a:pPr lvl="0" algn="ctr">
              <a:defRPr/>
            </a:pPr>
            <a:r>
              <a:rPr lang="en-US" sz="4400" b="1" dirty="0" err="1">
                <a:solidFill>
                  <a:srgbClr val="FF0000"/>
                </a:solidFill>
                <a:latin typeface="Times New Roman" panose="02020603050405020304" pitchFamily="18" charset="0"/>
                <a:cs typeface="Times New Roman" panose="02020603050405020304" pitchFamily="18" charset="0"/>
              </a:rPr>
              <a:t>Đọc</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mở</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rộng</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Sinh</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hoạt</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câu</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lạc</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bộ</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đọc</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sách</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Chủ</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điểm</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Đất</a:t>
            </a:r>
            <a:r>
              <a:rPr lang="en-US" sz="4400" b="1" dirty="0">
                <a:solidFill>
                  <a:srgbClr val="FF0000"/>
                </a:solidFill>
                <a:latin typeface="Times New Roman" panose="02020603050405020304" pitchFamily="18" charset="0"/>
                <a:cs typeface="Times New Roman" panose="02020603050405020304" pitchFamily="18" charset="0"/>
              </a:rPr>
              <a:t> n</a:t>
            </a:r>
            <a:r>
              <a:rPr lang="vi-VN" sz="4400" b="1" dirty="0">
                <a:solidFill>
                  <a:srgbClr val="FF0000"/>
                </a:solidFill>
                <a:latin typeface="Times New Roman" panose="02020603050405020304" pitchFamily="18" charset="0"/>
                <a:cs typeface="Times New Roman" panose="02020603050405020304" pitchFamily="18" charset="0"/>
              </a:rPr>
              <a:t>ư</a:t>
            </a:r>
            <a:r>
              <a:rPr lang="en-US" sz="4400" b="1" dirty="0" err="1">
                <a:solidFill>
                  <a:srgbClr val="FF0000"/>
                </a:solidFill>
                <a:latin typeface="Times New Roman" panose="02020603050405020304" pitchFamily="18" charset="0"/>
                <a:cs typeface="Times New Roman" panose="02020603050405020304" pitchFamily="18" charset="0"/>
              </a:rPr>
              <a:t>ớc</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ngàn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năm</a:t>
            </a:r>
            <a:endParaRPr lang="en-US" sz="44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91189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Hình chữ nhật 9">
            <a:extLst>
              <a:ext uri="{FF2B5EF4-FFF2-40B4-BE49-F238E27FC236}">
                <a16:creationId xmlns="" xmlns:a16="http://schemas.microsoft.com/office/drawing/2014/main" id="{76D105CB-6ADD-D6CF-E71F-EA26B5110E14}"/>
              </a:ext>
            </a:extLst>
          </p:cNvPr>
          <p:cNvSpPr/>
          <p:nvPr/>
        </p:nvSpPr>
        <p:spPr>
          <a:xfrm>
            <a:off x="4445391" y="1533378"/>
            <a:ext cx="3390314" cy="3334044"/>
          </a:xfrm>
          <a:prstGeom prst="rect">
            <a:avLst/>
          </a:prstGeom>
          <a:solidFill>
            <a:srgbClr val="F0A0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9" name="Straight Connector 2">
            <a:extLst>
              <a:ext uri="{FF2B5EF4-FFF2-40B4-BE49-F238E27FC236}">
                <a16:creationId xmlns="" xmlns:a16="http://schemas.microsoft.com/office/drawing/2014/main" id="{C9BF37E1-DE75-571C-06FA-4CB8DEF1CDB2}"/>
              </a:ext>
            </a:extLst>
          </p:cNvPr>
          <p:cNvCxnSpPr>
            <a:cxnSpLocks/>
          </p:cNvCxnSpPr>
          <p:nvPr/>
        </p:nvCxnSpPr>
        <p:spPr>
          <a:xfrm flipH="1">
            <a:off x="5173689" y="6969789"/>
            <a:ext cx="169232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Hộp Văn bản 5">
            <a:extLst>
              <a:ext uri="{FF2B5EF4-FFF2-40B4-BE49-F238E27FC236}">
                <a16:creationId xmlns="" xmlns:a16="http://schemas.microsoft.com/office/drawing/2014/main" id="{E72FB605-BAB1-7ECA-1B3C-A1ACB8AF0593}"/>
              </a:ext>
            </a:extLst>
          </p:cNvPr>
          <p:cNvSpPr txBox="1"/>
          <p:nvPr/>
        </p:nvSpPr>
        <p:spPr>
          <a:xfrm>
            <a:off x="674396" y="628787"/>
            <a:ext cx="10652936" cy="1590435"/>
          </a:xfrm>
          <a:prstGeom prst="rect">
            <a:avLst/>
          </a:prstGeom>
          <a:noFill/>
        </p:spPr>
        <p:txBody>
          <a:bodyPr wrap="square">
            <a:spAutoFit/>
          </a:bodyPr>
          <a:lstStyle/>
          <a:p>
            <a:pPr lvl="0" algn="ctr">
              <a:lnSpc>
                <a:spcPct val="70000"/>
              </a:lnSpc>
            </a:pPr>
            <a:r>
              <a:rPr lang="vi-VN" sz="6600" dirty="0">
                <a:solidFill>
                  <a:srgbClr val="FF0066"/>
                </a:solidFill>
                <a:latin typeface="+mj-lt"/>
              </a:rPr>
              <a:t>Sinh hoạt câu lạc bộ đọc sách </a:t>
            </a:r>
            <a:endParaRPr lang="en-US" sz="6600" dirty="0">
              <a:solidFill>
                <a:srgbClr val="FF0066"/>
              </a:solidFill>
              <a:latin typeface="+mj-lt"/>
            </a:endParaRPr>
          </a:p>
          <a:p>
            <a:pPr lvl="0" algn="ctr">
              <a:lnSpc>
                <a:spcPct val="70000"/>
              </a:lnSpc>
            </a:pPr>
            <a:r>
              <a:rPr lang="vi-VN" sz="6600" dirty="0">
                <a:solidFill>
                  <a:srgbClr val="FF0066"/>
                </a:solidFill>
                <a:latin typeface="+mj-lt"/>
              </a:rPr>
              <a:t>Chủ điểm Đất nước ngàn </a:t>
            </a:r>
            <a:r>
              <a:rPr lang="vi-VN" sz="6600" dirty="0">
                <a:solidFill>
                  <a:srgbClr val="FF0066"/>
                </a:solidFill>
                <a:latin typeface="UTM Edwardian" panose="02040603050506020204" pitchFamily="18" charset="0"/>
              </a:rPr>
              <a:t>năm</a:t>
            </a:r>
            <a:endParaRPr kumimoji="0" lang="en-US" sz="6600" b="0" i="0" u="none" strike="noStrike" kern="1200" cap="none" spc="0" normalizeH="0" baseline="0" noProof="0" dirty="0">
              <a:ln>
                <a:noFill/>
              </a:ln>
              <a:solidFill>
                <a:srgbClr val="FF0066"/>
              </a:solidFill>
              <a:effectLst/>
              <a:uLnTx/>
              <a:uFillTx/>
              <a:latin typeface="UTM Edwardian" panose="02040603050506020204" pitchFamily="18" charset="0"/>
              <a:ea typeface="+mn-ea"/>
              <a:cs typeface="+mn-cs"/>
            </a:endParaRPr>
          </a:p>
        </p:txBody>
      </p:sp>
      <p:sp>
        <p:nvSpPr>
          <p:cNvPr id="7" name="TextBox 9">
            <a:extLst>
              <a:ext uri="{FF2B5EF4-FFF2-40B4-BE49-F238E27FC236}">
                <a16:creationId xmlns="" xmlns:a16="http://schemas.microsoft.com/office/drawing/2014/main" id="{308D4C7E-E244-1CD1-3A2D-F3F22B125836}"/>
              </a:ext>
            </a:extLst>
          </p:cNvPr>
          <p:cNvSpPr txBox="1"/>
          <p:nvPr/>
        </p:nvSpPr>
        <p:spPr>
          <a:xfrm rot="21418226">
            <a:off x="546291" y="2094798"/>
            <a:ext cx="550481"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5050"/>
                </a:solidFill>
                <a:effectLst/>
                <a:uLnTx/>
                <a:uFillTx/>
                <a:latin typeface="SVN-Gretoon" panose="02040603050506020204" pitchFamily="18" charset="0"/>
                <a:ea typeface="+mn-ea"/>
                <a:cs typeface="+mn-cs"/>
              </a:rPr>
              <a:t>a</a:t>
            </a:r>
            <a:endParaRPr kumimoji="0" lang="vi-VN" sz="4400" b="1" i="0" u="none" strike="noStrike" kern="1200" cap="none" spc="0" normalizeH="0" baseline="0" noProof="0" dirty="0">
              <a:ln>
                <a:noFill/>
              </a:ln>
              <a:solidFill>
                <a:srgbClr val="FF5050"/>
              </a:solidFill>
              <a:effectLst/>
              <a:uLnTx/>
              <a:uFillTx/>
              <a:latin typeface="Arial" panose="020B0604020202020204" pitchFamily="34" charset="0"/>
              <a:ea typeface="+mn-ea"/>
              <a:cs typeface="+mn-cs"/>
            </a:endParaRPr>
          </a:p>
        </p:txBody>
      </p:sp>
      <p:sp>
        <p:nvSpPr>
          <p:cNvPr id="8" name="Hộp Văn bản 7">
            <a:extLst>
              <a:ext uri="{FF2B5EF4-FFF2-40B4-BE49-F238E27FC236}">
                <a16:creationId xmlns="" xmlns:a16="http://schemas.microsoft.com/office/drawing/2014/main" id="{1A3FD313-DEA0-8D26-D019-26451FA32661}"/>
              </a:ext>
            </a:extLst>
          </p:cNvPr>
          <p:cNvSpPr txBox="1"/>
          <p:nvPr/>
        </p:nvSpPr>
        <p:spPr>
          <a:xfrm>
            <a:off x="1159422" y="2219222"/>
            <a:ext cx="8093759" cy="55399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mj-lt"/>
                <a:ea typeface="+mn-ea"/>
                <a:cs typeface="Calibri" panose="020F0502020204030204" pitchFamily="34" charset="0"/>
              </a:rPr>
              <a:t>Tìm đọc một </a:t>
            </a:r>
            <a:r>
              <a:rPr kumimoji="0" lang="en-US" sz="3000" b="1" i="0" u="none" strike="noStrike" kern="1200" cap="none" spc="0" normalizeH="0" baseline="0" noProof="0" dirty="0" err="1">
                <a:ln>
                  <a:noFill/>
                </a:ln>
                <a:solidFill>
                  <a:prstClr val="black"/>
                </a:solidFill>
                <a:effectLst/>
                <a:uLnTx/>
                <a:uFillTx/>
                <a:latin typeface="+mj-lt"/>
                <a:ea typeface="+mn-ea"/>
                <a:cs typeface="Calibri" panose="020F0502020204030204" pitchFamily="34" charset="0"/>
              </a:rPr>
              <a:t>bài</a:t>
            </a:r>
            <a:r>
              <a:rPr kumimoji="0" lang="en-US" sz="3000" b="1" i="0" u="none" strike="noStrike" kern="1200" cap="none" spc="0" normalizeH="0" baseline="0" noProof="0" dirty="0">
                <a:ln>
                  <a:noFill/>
                </a:ln>
                <a:solidFill>
                  <a:prstClr val="black"/>
                </a:solidFill>
                <a:effectLst/>
                <a:uLnTx/>
                <a:uFillTx/>
                <a:latin typeface="+mj-lt"/>
                <a:ea typeface="+mn-ea"/>
                <a:cs typeface="Calibri" panose="020F0502020204030204" pitchFamily="34" charset="0"/>
              </a:rPr>
              <a:t> </a:t>
            </a:r>
            <a:r>
              <a:rPr kumimoji="0" lang="en-US" sz="3000" b="1" i="0" u="none" strike="noStrike" kern="1200" cap="none" spc="0" normalizeH="0" baseline="0" noProof="0" dirty="0" err="1">
                <a:ln>
                  <a:noFill/>
                </a:ln>
                <a:solidFill>
                  <a:prstClr val="black"/>
                </a:solidFill>
                <a:effectLst/>
                <a:uLnTx/>
                <a:uFillTx/>
                <a:latin typeface="+mj-lt"/>
                <a:ea typeface="+mn-ea"/>
                <a:cs typeface="Calibri" panose="020F0502020204030204" pitchFamily="34" charset="0"/>
              </a:rPr>
              <a:t>văn</a:t>
            </a:r>
            <a:r>
              <a:rPr kumimoji="0" lang="en-US" sz="3000" b="1" i="0" u="none" strike="noStrike" kern="1200" cap="none" spc="0" normalizeH="0" baseline="0" noProof="0" dirty="0">
                <a:ln>
                  <a:noFill/>
                </a:ln>
                <a:solidFill>
                  <a:prstClr val="black"/>
                </a:solidFill>
                <a:effectLst/>
                <a:uLnTx/>
                <a:uFillTx/>
                <a:latin typeface="+mj-lt"/>
                <a:ea typeface="+mn-ea"/>
                <a:cs typeface="Calibri" panose="020F0502020204030204" pitchFamily="34" charset="0"/>
              </a:rPr>
              <a:t> </a:t>
            </a:r>
            <a:r>
              <a:rPr kumimoji="0" lang="vi-VN" sz="3000" b="1" i="0" u="none" strike="noStrike" kern="1200" cap="none" spc="0" normalizeH="0" baseline="0" noProof="0" dirty="0">
                <a:ln>
                  <a:noFill/>
                </a:ln>
                <a:solidFill>
                  <a:prstClr val="black"/>
                </a:solidFill>
                <a:effectLst/>
                <a:uLnTx/>
                <a:uFillTx/>
                <a:latin typeface="+mj-lt"/>
                <a:ea typeface="+mn-ea"/>
                <a:cs typeface="Calibri" panose="020F0502020204030204" pitchFamily="34" charset="0"/>
              </a:rPr>
              <a:t>viết về</a:t>
            </a:r>
            <a:r>
              <a:rPr kumimoji="0" lang="vi-VN" sz="3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US" sz="3000" b="1" i="0" u="none" strike="noStrike" kern="1200" cap="none" spc="0" normalizeH="0" baseline="0" noProof="0" dirty="0">
              <a:ln>
                <a:noFill/>
              </a:ln>
              <a:solidFill>
                <a:prstClr val="black"/>
              </a:solidFill>
              <a:effectLst/>
              <a:uLnTx/>
              <a:uFillTx/>
              <a:latin typeface="UTM Duepuntozero" panose="02040603050506020204" pitchFamily="18" charset="0"/>
              <a:ea typeface="+mn-ea"/>
              <a:cs typeface="+mn-cs"/>
            </a:endParaRPr>
          </a:p>
        </p:txBody>
      </p:sp>
      <p:pic>
        <p:nvPicPr>
          <p:cNvPr id="5" name="Picture 4">
            <a:extLst>
              <a:ext uri="{FF2B5EF4-FFF2-40B4-BE49-F238E27FC236}">
                <a16:creationId xmlns="" xmlns:a16="http://schemas.microsoft.com/office/drawing/2014/main" id="{1B7E1775-D542-0D97-DAC0-333A7C84E5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30280" y="2773220"/>
            <a:ext cx="6789250" cy="3513437"/>
          </a:xfrm>
          <a:prstGeom prst="rect">
            <a:avLst/>
          </a:prstGeom>
        </p:spPr>
      </p:pic>
    </p:spTree>
    <p:extLst>
      <p:ext uri="{BB962C8B-B14F-4D97-AF65-F5344CB8AC3E}">
        <p14:creationId xmlns:p14="http://schemas.microsoft.com/office/powerpoint/2010/main" val="12240121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Hình chữ nhật 9">
            <a:extLst>
              <a:ext uri="{FF2B5EF4-FFF2-40B4-BE49-F238E27FC236}">
                <a16:creationId xmlns="" xmlns:a16="http://schemas.microsoft.com/office/drawing/2014/main" id="{76D105CB-6ADD-D6CF-E71F-EA26B5110E14}"/>
              </a:ext>
            </a:extLst>
          </p:cNvPr>
          <p:cNvSpPr/>
          <p:nvPr/>
        </p:nvSpPr>
        <p:spPr>
          <a:xfrm>
            <a:off x="4445391" y="1533378"/>
            <a:ext cx="3390314" cy="3334044"/>
          </a:xfrm>
          <a:prstGeom prst="rect">
            <a:avLst/>
          </a:prstGeom>
          <a:solidFill>
            <a:srgbClr val="F0A0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21">
            <a:extLst>
              <a:ext uri="{FF2B5EF4-FFF2-40B4-BE49-F238E27FC236}">
                <a16:creationId xmlns="" xmlns:a16="http://schemas.microsoft.com/office/drawing/2014/main" id="{FCB2AD22-3020-7CCA-6EB1-53AB1F892D0B}"/>
              </a:ext>
            </a:extLst>
          </p:cNvPr>
          <p:cNvSpPr/>
          <p:nvPr/>
        </p:nvSpPr>
        <p:spPr>
          <a:xfrm>
            <a:off x="330244" y="287475"/>
            <a:ext cx="11531512" cy="6269508"/>
          </a:xfrm>
          <a:prstGeom prst="roundRect">
            <a:avLst>
              <a:gd name="adj" fmla="val 11589"/>
            </a:avLst>
          </a:prstGeom>
          <a:solidFill>
            <a:schemeClr val="bg1">
              <a:alpha val="91000"/>
            </a:schemeClr>
          </a:solidFill>
          <a:ln w="76200">
            <a:solidFill>
              <a:srgbClr val="F0443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TextBox 9">
            <a:extLst>
              <a:ext uri="{FF2B5EF4-FFF2-40B4-BE49-F238E27FC236}">
                <a16:creationId xmlns="" xmlns:a16="http://schemas.microsoft.com/office/drawing/2014/main" id="{0B2DF047-1FB9-9E83-B7C0-954A9CD377C6}"/>
              </a:ext>
            </a:extLst>
          </p:cNvPr>
          <p:cNvSpPr txBox="1"/>
          <p:nvPr/>
        </p:nvSpPr>
        <p:spPr>
          <a:xfrm rot="21418226">
            <a:off x="694308" y="2553819"/>
            <a:ext cx="601934"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5050"/>
                </a:solidFill>
                <a:effectLst/>
                <a:uLnTx/>
                <a:uFillTx/>
                <a:latin typeface="SVN-Gretoon" panose="02040603050506020204" pitchFamily="18" charset="0"/>
                <a:ea typeface="+mn-ea"/>
                <a:cs typeface="+mn-cs"/>
              </a:rPr>
              <a:t>b</a:t>
            </a:r>
            <a:endParaRPr kumimoji="0" lang="vi-VN" sz="4400" b="1" i="0" u="none" strike="noStrike" kern="1200" cap="none" spc="0" normalizeH="0" baseline="0" noProof="0" dirty="0">
              <a:ln>
                <a:noFill/>
              </a:ln>
              <a:solidFill>
                <a:srgbClr val="FF5050"/>
              </a:solidFill>
              <a:effectLst/>
              <a:uLnTx/>
              <a:uFillTx/>
              <a:latin typeface="Arial" panose="020B0604020202020204" pitchFamily="34" charset="0"/>
              <a:ea typeface="+mn-ea"/>
              <a:cs typeface="+mn-cs"/>
            </a:endParaRPr>
          </a:p>
        </p:txBody>
      </p:sp>
      <p:sp>
        <p:nvSpPr>
          <p:cNvPr id="9" name="Hộp Văn bản 8">
            <a:extLst>
              <a:ext uri="{FF2B5EF4-FFF2-40B4-BE49-F238E27FC236}">
                <a16:creationId xmlns="" xmlns:a16="http://schemas.microsoft.com/office/drawing/2014/main" id="{5772F0C5-A568-6E4D-2AD6-76C36A0DBBDD}"/>
              </a:ext>
            </a:extLst>
          </p:cNvPr>
          <p:cNvSpPr txBox="1"/>
          <p:nvPr/>
        </p:nvSpPr>
        <p:spPr>
          <a:xfrm>
            <a:off x="1337244" y="2494586"/>
            <a:ext cx="9711576" cy="553998"/>
          </a:xfrm>
          <a:prstGeom prst="rect">
            <a:avLst/>
          </a:prstGeom>
          <a:noFill/>
        </p:spPr>
        <p:txBody>
          <a:bodyPr wrap="square">
            <a:spAutoFit/>
          </a:bodyPr>
          <a:lstStyle/>
          <a:p>
            <a:pPr lvl="0" algn="just"/>
            <a:r>
              <a:rPr lang="vi-VN" sz="3000" b="1">
                <a:solidFill>
                  <a:prstClr val="black"/>
                </a:solidFill>
                <a:latin typeface="Calibri" panose="020F0502020204030204" pitchFamily="34" charset="0"/>
                <a:cs typeface="Calibri" panose="020F0502020204030204" pitchFamily="34" charset="0"/>
              </a:rPr>
              <a:t>(b) Ghi chép và trang trí Nhật kí đọc sách:</a:t>
            </a:r>
            <a:endParaRPr kumimoji="0" lang="en-US" sz="3000" b="1" i="0" u="none" strike="noStrike" kern="1200" cap="none" spc="0" normalizeH="0" baseline="0" noProof="0">
              <a:ln>
                <a:noFill/>
              </a:ln>
              <a:solidFill>
                <a:prstClr val="black"/>
              </a:solidFill>
              <a:effectLst/>
              <a:uLnTx/>
              <a:uFillTx/>
              <a:latin typeface="UTM Duepuntozero" panose="02040603050506020204" pitchFamily="18" charset="0"/>
              <a:ea typeface="+mn-ea"/>
              <a:cs typeface="+mn-cs"/>
            </a:endParaRPr>
          </a:p>
        </p:txBody>
      </p:sp>
      <p:pic>
        <p:nvPicPr>
          <p:cNvPr id="4" name="Picture 3">
            <a:extLst>
              <a:ext uri="{FF2B5EF4-FFF2-40B4-BE49-F238E27FC236}">
                <a16:creationId xmlns="" xmlns:a16="http://schemas.microsoft.com/office/drawing/2014/main" id="{A24207EE-BE8B-A06F-A758-C6BA96C03D17}"/>
              </a:ext>
            </a:extLst>
          </p:cNvPr>
          <p:cNvPicPr>
            <a:picLocks noChangeAspect="1"/>
          </p:cNvPicPr>
          <p:nvPr/>
        </p:nvPicPr>
        <p:blipFill>
          <a:blip r:embed="rId2"/>
          <a:stretch>
            <a:fillRect/>
          </a:stretch>
        </p:blipFill>
        <p:spPr>
          <a:xfrm>
            <a:off x="366654" y="221193"/>
            <a:ext cx="10650635" cy="2475191"/>
          </a:xfrm>
          <a:prstGeom prst="rect">
            <a:avLst/>
          </a:prstGeom>
        </p:spPr>
      </p:pic>
      <p:pic>
        <p:nvPicPr>
          <p:cNvPr id="8" name="Picture 7">
            <a:extLst>
              <a:ext uri="{FF2B5EF4-FFF2-40B4-BE49-F238E27FC236}">
                <a16:creationId xmlns="" xmlns:a16="http://schemas.microsoft.com/office/drawing/2014/main" id="{A9EDA0F4-B169-54AC-3998-6579DA5936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4540" y="2901170"/>
            <a:ext cx="8473680" cy="3499630"/>
          </a:xfrm>
          <a:prstGeom prst="rect">
            <a:avLst/>
          </a:prstGeom>
        </p:spPr>
      </p:pic>
    </p:spTree>
    <p:extLst>
      <p:ext uri="{BB962C8B-B14F-4D97-AF65-F5344CB8AC3E}">
        <p14:creationId xmlns:p14="http://schemas.microsoft.com/office/powerpoint/2010/main" val="22194126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Hình chữ nhật 9">
            <a:extLst>
              <a:ext uri="{FF2B5EF4-FFF2-40B4-BE49-F238E27FC236}">
                <a16:creationId xmlns="" xmlns:a16="http://schemas.microsoft.com/office/drawing/2014/main" id="{76D105CB-6ADD-D6CF-E71F-EA26B5110E14}"/>
              </a:ext>
            </a:extLst>
          </p:cNvPr>
          <p:cNvSpPr/>
          <p:nvPr/>
        </p:nvSpPr>
        <p:spPr>
          <a:xfrm>
            <a:off x="4445391" y="1533378"/>
            <a:ext cx="3390314" cy="3334044"/>
          </a:xfrm>
          <a:prstGeom prst="rect">
            <a:avLst/>
          </a:prstGeom>
          <a:solidFill>
            <a:srgbClr val="F0A0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21">
            <a:extLst>
              <a:ext uri="{FF2B5EF4-FFF2-40B4-BE49-F238E27FC236}">
                <a16:creationId xmlns="" xmlns:a16="http://schemas.microsoft.com/office/drawing/2014/main" id="{FCB2AD22-3020-7CCA-6EB1-53AB1F892D0B}"/>
              </a:ext>
            </a:extLst>
          </p:cNvPr>
          <p:cNvSpPr/>
          <p:nvPr/>
        </p:nvSpPr>
        <p:spPr>
          <a:xfrm>
            <a:off x="330244" y="287475"/>
            <a:ext cx="11531512" cy="6269508"/>
          </a:xfrm>
          <a:prstGeom prst="roundRect">
            <a:avLst>
              <a:gd name="adj" fmla="val 11589"/>
            </a:avLst>
          </a:prstGeom>
          <a:solidFill>
            <a:schemeClr val="bg1">
              <a:alpha val="91000"/>
            </a:schemeClr>
          </a:solidFill>
          <a:ln w="76200">
            <a:solidFill>
              <a:srgbClr val="F0443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TextBox 9">
            <a:extLst>
              <a:ext uri="{FF2B5EF4-FFF2-40B4-BE49-F238E27FC236}">
                <a16:creationId xmlns="" xmlns:a16="http://schemas.microsoft.com/office/drawing/2014/main" id="{48C9C706-14AD-172E-D407-EE1CF3C5E9A0}"/>
              </a:ext>
            </a:extLst>
          </p:cNvPr>
          <p:cNvSpPr txBox="1"/>
          <p:nvPr/>
        </p:nvSpPr>
        <p:spPr>
          <a:xfrm rot="21418226">
            <a:off x="694124" y="2516925"/>
            <a:ext cx="865666"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5050"/>
                </a:solidFill>
                <a:effectLst/>
                <a:uLnTx/>
                <a:uFillTx/>
                <a:latin typeface="SVN-Gretoon" panose="02040603050506020204" pitchFamily="18" charset="0"/>
                <a:ea typeface="+mn-ea"/>
                <a:cs typeface="+mn-cs"/>
              </a:rPr>
              <a:t>c</a:t>
            </a:r>
            <a:endParaRPr kumimoji="0" lang="vi-VN" sz="4400" b="1" i="0" u="none" strike="noStrike" kern="1200" cap="none" spc="0" normalizeH="0" baseline="0" noProof="0" dirty="0">
              <a:ln>
                <a:noFill/>
              </a:ln>
              <a:solidFill>
                <a:srgbClr val="FF5050"/>
              </a:solidFill>
              <a:effectLst/>
              <a:uLnTx/>
              <a:uFillTx/>
              <a:latin typeface="Arial" panose="020B0604020202020204" pitchFamily="34" charset="0"/>
              <a:ea typeface="+mn-ea"/>
              <a:cs typeface="+mn-cs"/>
            </a:endParaRPr>
          </a:p>
        </p:txBody>
      </p:sp>
      <p:sp>
        <p:nvSpPr>
          <p:cNvPr id="25" name="Hộp Văn bản 24">
            <a:extLst>
              <a:ext uri="{FF2B5EF4-FFF2-40B4-BE49-F238E27FC236}">
                <a16:creationId xmlns="" xmlns:a16="http://schemas.microsoft.com/office/drawing/2014/main" id="{0BEF9B4A-D598-4A6C-E40B-4C24DA126006}"/>
              </a:ext>
            </a:extLst>
          </p:cNvPr>
          <p:cNvSpPr txBox="1"/>
          <p:nvPr/>
        </p:nvSpPr>
        <p:spPr>
          <a:xfrm>
            <a:off x="1350367" y="2478907"/>
            <a:ext cx="10154100" cy="2308324"/>
          </a:xfrm>
          <a:prstGeom prst="rect">
            <a:avLst/>
          </a:prstGeom>
          <a:noFill/>
        </p:spPr>
        <p:txBody>
          <a:bodyPr wrap="square">
            <a:spAutoFit/>
          </a:bodyPr>
          <a:lstStyle/>
          <a:p>
            <a:pPr lvl="0" algn="just"/>
            <a:r>
              <a:rPr lang="vi-VN" sz="3600" b="1">
                <a:solidFill>
                  <a:prstClr val="black"/>
                </a:solidFill>
                <a:latin typeface="Calibri" panose="020F0502020204030204" pitchFamily="34" charset="0"/>
                <a:cs typeface="Calibri" panose="020F0502020204030204" pitchFamily="34" charset="0"/>
              </a:rPr>
              <a:t>c.	Cùng bạn chia sẻ:</a:t>
            </a:r>
          </a:p>
          <a:p>
            <a:pPr lvl="0" algn="just"/>
            <a:r>
              <a:rPr lang="vi-VN" sz="3600" b="1">
                <a:solidFill>
                  <a:prstClr val="black"/>
                </a:solidFill>
                <a:latin typeface="Calibri" panose="020F0502020204030204" pitchFamily="34" charset="0"/>
                <a:cs typeface="Calibri" panose="020F0502020204030204" pitchFamily="34" charset="0"/>
              </a:rPr>
              <a:t>–	Bài văn đã đọc.</a:t>
            </a:r>
          </a:p>
          <a:p>
            <a:pPr lvl="0" algn="just"/>
            <a:r>
              <a:rPr lang="vi-VN" sz="3600" b="1">
                <a:solidFill>
                  <a:prstClr val="black"/>
                </a:solidFill>
                <a:latin typeface="Calibri" panose="020F0502020204030204" pitchFamily="34" charset="0"/>
                <a:cs typeface="Calibri" panose="020F0502020204030204" pitchFamily="34" charset="0"/>
              </a:rPr>
              <a:t>–	Nhật kí đọc sách.</a:t>
            </a:r>
          </a:p>
          <a:p>
            <a:pPr lvl="0" algn="just"/>
            <a:r>
              <a:rPr lang="vi-VN" sz="3600" b="1">
                <a:solidFill>
                  <a:prstClr val="black"/>
                </a:solidFill>
                <a:latin typeface="Calibri" panose="020F0502020204030204" pitchFamily="34" charset="0"/>
                <a:cs typeface="Calibri" panose="020F0502020204030204" pitchFamily="34" charset="0"/>
              </a:rPr>
              <a:t>–	Hình ảnh so sánh hoặc nhân hoá.</a:t>
            </a:r>
          </a:p>
        </p:txBody>
      </p:sp>
      <p:pic>
        <p:nvPicPr>
          <p:cNvPr id="29" name="Hình ảnh 28" descr="Ảnh có chứa văn bản&#10;&#10;Mô tả được tạo tự động">
            <a:extLst>
              <a:ext uri="{FF2B5EF4-FFF2-40B4-BE49-F238E27FC236}">
                <a16:creationId xmlns="" xmlns:a16="http://schemas.microsoft.com/office/drawing/2014/main" id="{8C2A7786-566C-26CE-A5F4-22266E8C096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44326" y="4483918"/>
            <a:ext cx="2027311" cy="2027311"/>
          </a:xfrm>
          <a:prstGeom prst="rect">
            <a:avLst/>
          </a:prstGeom>
        </p:spPr>
      </p:pic>
      <p:pic>
        <p:nvPicPr>
          <p:cNvPr id="30" name="Hình ảnh 29" descr="Ảnh có chứa đồ họa véc-tơ&#10;&#10;Mô tả được tạo tự động">
            <a:extLst>
              <a:ext uri="{FF2B5EF4-FFF2-40B4-BE49-F238E27FC236}">
                <a16:creationId xmlns="" xmlns:a16="http://schemas.microsoft.com/office/drawing/2014/main" id="{3012E045-CA45-FB0F-F138-B73250D0B9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1479" y="4648840"/>
            <a:ext cx="2027312" cy="2027312"/>
          </a:xfrm>
          <a:prstGeom prst="rect">
            <a:avLst/>
          </a:prstGeom>
        </p:spPr>
      </p:pic>
      <p:sp>
        <p:nvSpPr>
          <p:cNvPr id="31" name="Hình chữ nhật: Cắt Góc Chéo 30">
            <a:extLst>
              <a:ext uri="{FF2B5EF4-FFF2-40B4-BE49-F238E27FC236}">
                <a16:creationId xmlns="" xmlns:a16="http://schemas.microsoft.com/office/drawing/2014/main" id="{86EF34B1-F35D-544F-A12D-65BD0C2343A8}"/>
              </a:ext>
            </a:extLst>
          </p:cNvPr>
          <p:cNvSpPr/>
          <p:nvPr/>
        </p:nvSpPr>
        <p:spPr>
          <a:xfrm>
            <a:off x="2589812" y="5202345"/>
            <a:ext cx="2192740" cy="553998"/>
          </a:xfrm>
          <a:prstGeom prst="snip2DiagRect">
            <a:avLst>
              <a:gd name="adj1" fmla="val 19708"/>
              <a:gd name="adj2" fmla="val 16667"/>
            </a:avLst>
          </a:prstGeom>
          <a:solidFill>
            <a:srgbClr val="C7E3F3"/>
          </a:solidFill>
          <a:ln w="3810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libri" panose="020F0502020204030204"/>
                <a:ea typeface="+mn-ea"/>
                <a:cs typeface="+mn-cs"/>
              </a:rPr>
              <a:t>Lắng nghe</a:t>
            </a:r>
          </a:p>
        </p:txBody>
      </p:sp>
      <p:sp>
        <p:nvSpPr>
          <p:cNvPr id="32" name="Hình chữ nhật: Cắt Góc Chéo 31">
            <a:extLst>
              <a:ext uri="{FF2B5EF4-FFF2-40B4-BE49-F238E27FC236}">
                <a16:creationId xmlns="" xmlns:a16="http://schemas.microsoft.com/office/drawing/2014/main" id="{EB5AC361-25BE-512A-5A8F-0F0FE2B4DC4C}"/>
              </a:ext>
            </a:extLst>
          </p:cNvPr>
          <p:cNvSpPr/>
          <p:nvPr/>
        </p:nvSpPr>
        <p:spPr>
          <a:xfrm>
            <a:off x="4999593" y="5202345"/>
            <a:ext cx="2192740" cy="553998"/>
          </a:xfrm>
          <a:prstGeom prst="snip2DiagRect">
            <a:avLst>
              <a:gd name="adj1" fmla="val 19708"/>
              <a:gd name="adj2" fmla="val 16667"/>
            </a:avLst>
          </a:prstGeom>
          <a:solidFill>
            <a:srgbClr val="C7E3F3"/>
          </a:solidFill>
          <a:ln w="3810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libri" panose="020F0502020204030204"/>
                <a:ea typeface="+mn-ea"/>
                <a:cs typeface="+mn-cs"/>
              </a:rPr>
              <a:t>Chỉnh sửa</a:t>
            </a:r>
          </a:p>
        </p:txBody>
      </p:sp>
      <p:sp>
        <p:nvSpPr>
          <p:cNvPr id="33" name="Hình chữ nhật: Cắt Góc Chéo 32">
            <a:extLst>
              <a:ext uri="{FF2B5EF4-FFF2-40B4-BE49-F238E27FC236}">
                <a16:creationId xmlns="" xmlns:a16="http://schemas.microsoft.com/office/drawing/2014/main" id="{FC8CCC64-C564-F66C-1B85-36F6A7465F91}"/>
              </a:ext>
            </a:extLst>
          </p:cNvPr>
          <p:cNvSpPr/>
          <p:nvPr/>
        </p:nvSpPr>
        <p:spPr>
          <a:xfrm>
            <a:off x="7409374" y="5202345"/>
            <a:ext cx="2192740" cy="553998"/>
          </a:xfrm>
          <a:prstGeom prst="snip2DiagRect">
            <a:avLst>
              <a:gd name="adj1" fmla="val 19708"/>
              <a:gd name="adj2" fmla="val 16667"/>
            </a:avLst>
          </a:prstGeom>
          <a:solidFill>
            <a:srgbClr val="C7E3F3"/>
          </a:solidFill>
          <a:ln w="3810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libri" panose="020F0502020204030204"/>
                <a:ea typeface="+mn-ea"/>
                <a:cs typeface="+mn-cs"/>
              </a:rPr>
              <a:t>Hoàn thiện</a:t>
            </a:r>
          </a:p>
        </p:txBody>
      </p:sp>
      <p:pic>
        <p:nvPicPr>
          <p:cNvPr id="3" name="Picture 2">
            <a:extLst>
              <a:ext uri="{FF2B5EF4-FFF2-40B4-BE49-F238E27FC236}">
                <a16:creationId xmlns="" xmlns:a16="http://schemas.microsoft.com/office/drawing/2014/main" id="{2DBBFC32-B5F0-6C1B-A6F5-1332C4CB40A1}"/>
              </a:ext>
            </a:extLst>
          </p:cNvPr>
          <p:cNvPicPr>
            <a:picLocks noChangeAspect="1"/>
          </p:cNvPicPr>
          <p:nvPr/>
        </p:nvPicPr>
        <p:blipFill>
          <a:blip r:embed="rId4"/>
          <a:stretch>
            <a:fillRect/>
          </a:stretch>
        </p:blipFill>
        <p:spPr>
          <a:xfrm>
            <a:off x="366654" y="221193"/>
            <a:ext cx="10650635" cy="2475191"/>
          </a:xfrm>
          <a:prstGeom prst="rect">
            <a:avLst/>
          </a:prstGeom>
        </p:spPr>
      </p:pic>
    </p:spTree>
    <p:extLst>
      <p:ext uri="{BB962C8B-B14F-4D97-AF65-F5344CB8AC3E}">
        <p14:creationId xmlns:p14="http://schemas.microsoft.com/office/powerpoint/2010/main" val="27571591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p:cTn id="15" dur="500" fill="hold"/>
                                        <p:tgtEl>
                                          <p:spTgt spid="30"/>
                                        </p:tgtEl>
                                        <p:attrNameLst>
                                          <p:attrName>ppt_w</p:attrName>
                                        </p:attrNameLst>
                                      </p:cBhvr>
                                      <p:tavLst>
                                        <p:tav tm="0">
                                          <p:val>
                                            <p:fltVal val="0"/>
                                          </p:val>
                                        </p:tav>
                                        <p:tav tm="100000">
                                          <p:val>
                                            <p:strVal val="#ppt_w"/>
                                          </p:val>
                                        </p:tav>
                                      </p:tavLst>
                                    </p:anim>
                                    <p:anim calcmode="lin" valueType="num">
                                      <p:cBhvr>
                                        <p:cTn id="16" dur="500" fill="hold"/>
                                        <p:tgtEl>
                                          <p:spTgt spid="30"/>
                                        </p:tgtEl>
                                        <p:attrNameLst>
                                          <p:attrName>ppt_h</p:attrName>
                                        </p:attrNameLst>
                                      </p:cBhvr>
                                      <p:tavLst>
                                        <p:tav tm="0">
                                          <p:val>
                                            <p:fltVal val="0"/>
                                          </p:val>
                                        </p:tav>
                                        <p:tav tm="100000">
                                          <p:val>
                                            <p:strVal val="#ppt_h"/>
                                          </p:val>
                                        </p:tav>
                                      </p:tavLst>
                                    </p:anim>
                                    <p:animEffect transition="in" filter="fade">
                                      <p:cBhvr>
                                        <p:cTn id="17" dur="500"/>
                                        <p:tgtEl>
                                          <p:spTgt spid="30"/>
                                        </p:tgtEl>
                                      </p:cBhvr>
                                    </p:animEffect>
                                  </p:childTnLst>
                                </p:cTn>
                              </p:par>
                              <p:par>
                                <p:cTn id="18" presetID="26" presetClass="entr" presetSubtype="0" fill="hold"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wipe(down)">
                                      <p:cBhvr>
                                        <p:cTn id="20" dur="580">
                                          <p:stCondLst>
                                            <p:cond delay="0"/>
                                          </p:stCondLst>
                                        </p:cTn>
                                        <p:tgtEl>
                                          <p:spTgt spid="29"/>
                                        </p:tgtEl>
                                      </p:cBhvr>
                                    </p:animEffect>
                                    <p:anim calcmode="lin" valueType="num">
                                      <p:cBhvr>
                                        <p:cTn id="21"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26" dur="26">
                                          <p:stCondLst>
                                            <p:cond delay="650"/>
                                          </p:stCondLst>
                                        </p:cTn>
                                        <p:tgtEl>
                                          <p:spTgt spid="29"/>
                                        </p:tgtEl>
                                      </p:cBhvr>
                                      <p:to x="100000" y="60000"/>
                                    </p:animScale>
                                    <p:animScale>
                                      <p:cBhvr>
                                        <p:cTn id="27" dur="166" decel="50000">
                                          <p:stCondLst>
                                            <p:cond delay="676"/>
                                          </p:stCondLst>
                                        </p:cTn>
                                        <p:tgtEl>
                                          <p:spTgt spid="29"/>
                                        </p:tgtEl>
                                      </p:cBhvr>
                                      <p:to x="100000" y="100000"/>
                                    </p:animScale>
                                    <p:animScale>
                                      <p:cBhvr>
                                        <p:cTn id="28" dur="26">
                                          <p:stCondLst>
                                            <p:cond delay="1312"/>
                                          </p:stCondLst>
                                        </p:cTn>
                                        <p:tgtEl>
                                          <p:spTgt spid="29"/>
                                        </p:tgtEl>
                                      </p:cBhvr>
                                      <p:to x="100000" y="80000"/>
                                    </p:animScale>
                                    <p:animScale>
                                      <p:cBhvr>
                                        <p:cTn id="29" dur="166" decel="50000">
                                          <p:stCondLst>
                                            <p:cond delay="1338"/>
                                          </p:stCondLst>
                                        </p:cTn>
                                        <p:tgtEl>
                                          <p:spTgt spid="29"/>
                                        </p:tgtEl>
                                      </p:cBhvr>
                                      <p:to x="100000" y="100000"/>
                                    </p:animScale>
                                    <p:animScale>
                                      <p:cBhvr>
                                        <p:cTn id="30" dur="26">
                                          <p:stCondLst>
                                            <p:cond delay="1642"/>
                                          </p:stCondLst>
                                        </p:cTn>
                                        <p:tgtEl>
                                          <p:spTgt spid="29"/>
                                        </p:tgtEl>
                                      </p:cBhvr>
                                      <p:to x="100000" y="90000"/>
                                    </p:animScale>
                                    <p:animScale>
                                      <p:cBhvr>
                                        <p:cTn id="31" dur="166" decel="50000">
                                          <p:stCondLst>
                                            <p:cond delay="1668"/>
                                          </p:stCondLst>
                                        </p:cTn>
                                        <p:tgtEl>
                                          <p:spTgt spid="29"/>
                                        </p:tgtEl>
                                      </p:cBhvr>
                                      <p:to x="100000" y="100000"/>
                                    </p:animScale>
                                    <p:animScale>
                                      <p:cBhvr>
                                        <p:cTn id="32" dur="26">
                                          <p:stCondLst>
                                            <p:cond delay="1808"/>
                                          </p:stCondLst>
                                        </p:cTn>
                                        <p:tgtEl>
                                          <p:spTgt spid="29"/>
                                        </p:tgtEl>
                                      </p:cBhvr>
                                      <p:to x="100000" y="95000"/>
                                    </p:animScale>
                                    <p:animScale>
                                      <p:cBhvr>
                                        <p:cTn id="33" dur="166" decel="50000">
                                          <p:stCondLst>
                                            <p:cond delay="1834"/>
                                          </p:stCondLst>
                                        </p:cTn>
                                        <p:tgtEl>
                                          <p:spTgt spid="29"/>
                                        </p:tgtEl>
                                      </p:cBhvr>
                                      <p:to x="100000" y="100000"/>
                                    </p:animScale>
                                  </p:childTnLst>
                                </p:cTn>
                              </p:par>
                              <p:par>
                                <p:cTn id="34" presetID="53" presetClass="entr" presetSubtype="16" fill="hold" grpId="0" nodeType="withEffect">
                                  <p:stCondLst>
                                    <p:cond delay="0"/>
                                  </p:stCondLst>
                                  <p:childTnLst>
                                    <p:set>
                                      <p:cBhvr>
                                        <p:cTn id="35" dur="1" fill="hold">
                                          <p:stCondLst>
                                            <p:cond delay="0"/>
                                          </p:stCondLst>
                                        </p:cTn>
                                        <p:tgtEl>
                                          <p:spTgt spid="31"/>
                                        </p:tgtEl>
                                        <p:attrNameLst>
                                          <p:attrName>style.visibility</p:attrName>
                                        </p:attrNameLst>
                                      </p:cBhvr>
                                      <p:to>
                                        <p:strVal val="visible"/>
                                      </p:to>
                                    </p:set>
                                    <p:anim calcmode="lin" valueType="num">
                                      <p:cBhvr>
                                        <p:cTn id="36" dur="500" fill="hold"/>
                                        <p:tgtEl>
                                          <p:spTgt spid="31"/>
                                        </p:tgtEl>
                                        <p:attrNameLst>
                                          <p:attrName>ppt_w</p:attrName>
                                        </p:attrNameLst>
                                      </p:cBhvr>
                                      <p:tavLst>
                                        <p:tav tm="0">
                                          <p:val>
                                            <p:fltVal val="0"/>
                                          </p:val>
                                        </p:tav>
                                        <p:tav tm="100000">
                                          <p:val>
                                            <p:strVal val="#ppt_w"/>
                                          </p:val>
                                        </p:tav>
                                      </p:tavLst>
                                    </p:anim>
                                    <p:anim calcmode="lin" valueType="num">
                                      <p:cBhvr>
                                        <p:cTn id="37" dur="500" fill="hold"/>
                                        <p:tgtEl>
                                          <p:spTgt spid="31"/>
                                        </p:tgtEl>
                                        <p:attrNameLst>
                                          <p:attrName>ppt_h</p:attrName>
                                        </p:attrNameLst>
                                      </p:cBhvr>
                                      <p:tavLst>
                                        <p:tav tm="0">
                                          <p:val>
                                            <p:fltVal val="0"/>
                                          </p:val>
                                        </p:tav>
                                        <p:tav tm="100000">
                                          <p:val>
                                            <p:strVal val="#ppt_h"/>
                                          </p:val>
                                        </p:tav>
                                      </p:tavLst>
                                    </p:anim>
                                    <p:animEffect transition="in" filter="fade">
                                      <p:cBhvr>
                                        <p:cTn id="38" dur="500"/>
                                        <p:tgtEl>
                                          <p:spTgt spid="31"/>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anim calcmode="lin" valueType="num">
                                      <p:cBhvr>
                                        <p:cTn id="41" dur="500" fill="hold"/>
                                        <p:tgtEl>
                                          <p:spTgt spid="32"/>
                                        </p:tgtEl>
                                        <p:attrNameLst>
                                          <p:attrName>ppt_w</p:attrName>
                                        </p:attrNameLst>
                                      </p:cBhvr>
                                      <p:tavLst>
                                        <p:tav tm="0">
                                          <p:val>
                                            <p:fltVal val="0"/>
                                          </p:val>
                                        </p:tav>
                                        <p:tav tm="100000">
                                          <p:val>
                                            <p:strVal val="#ppt_w"/>
                                          </p:val>
                                        </p:tav>
                                      </p:tavLst>
                                    </p:anim>
                                    <p:anim calcmode="lin" valueType="num">
                                      <p:cBhvr>
                                        <p:cTn id="42" dur="500" fill="hold"/>
                                        <p:tgtEl>
                                          <p:spTgt spid="32"/>
                                        </p:tgtEl>
                                        <p:attrNameLst>
                                          <p:attrName>ppt_h</p:attrName>
                                        </p:attrNameLst>
                                      </p:cBhvr>
                                      <p:tavLst>
                                        <p:tav tm="0">
                                          <p:val>
                                            <p:fltVal val="0"/>
                                          </p:val>
                                        </p:tav>
                                        <p:tav tm="100000">
                                          <p:val>
                                            <p:strVal val="#ppt_h"/>
                                          </p:val>
                                        </p:tav>
                                      </p:tavLst>
                                    </p:anim>
                                    <p:animEffect transition="in" filter="fade">
                                      <p:cBhvr>
                                        <p:cTn id="43" dur="500"/>
                                        <p:tgtEl>
                                          <p:spTgt spid="32"/>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33"/>
                                        </p:tgtEl>
                                        <p:attrNameLst>
                                          <p:attrName>style.visibility</p:attrName>
                                        </p:attrNameLst>
                                      </p:cBhvr>
                                      <p:to>
                                        <p:strVal val="visible"/>
                                      </p:to>
                                    </p:set>
                                    <p:anim calcmode="lin" valueType="num">
                                      <p:cBhvr>
                                        <p:cTn id="46" dur="500" fill="hold"/>
                                        <p:tgtEl>
                                          <p:spTgt spid="33"/>
                                        </p:tgtEl>
                                        <p:attrNameLst>
                                          <p:attrName>ppt_w</p:attrName>
                                        </p:attrNameLst>
                                      </p:cBhvr>
                                      <p:tavLst>
                                        <p:tav tm="0">
                                          <p:val>
                                            <p:fltVal val="0"/>
                                          </p:val>
                                        </p:tav>
                                        <p:tav tm="100000">
                                          <p:val>
                                            <p:strVal val="#ppt_w"/>
                                          </p:val>
                                        </p:tav>
                                      </p:tavLst>
                                    </p:anim>
                                    <p:anim calcmode="lin" valueType="num">
                                      <p:cBhvr>
                                        <p:cTn id="47" dur="500" fill="hold"/>
                                        <p:tgtEl>
                                          <p:spTgt spid="33"/>
                                        </p:tgtEl>
                                        <p:attrNameLst>
                                          <p:attrName>ppt_h</p:attrName>
                                        </p:attrNameLst>
                                      </p:cBhvr>
                                      <p:tavLst>
                                        <p:tav tm="0">
                                          <p:val>
                                            <p:fltVal val="0"/>
                                          </p:val>
                                        </p:tav>
                                        <p:tav tm="100000">
                                          <p:val>
                                            <p:strVal val="#ppt_h"/>
                                          </p:val>
                                        </p:tav>
                                      </p:tavLst>
                                    </p:anim>
                                    <p:animEffect transition="in" filter="fade">
                                      <p:cBhvr>
                                        <p:cTn id="4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31" grpId="0" animBg="1"/>
      <p:bldP spid="32" grpId="0" animBg="1"/>
      <p:bldP spid="33"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Hình chữ nhật 9">
            <a:extLst>
              <a:ext uri="{FF2B5EF4-FFF2-40B4-BE49-F238E27FC236}">
                <a16:creationId xmlns="" xmlns:a16="http://schemas.microsoft.com/office/drawing/2014/main" id="{76D105CB-6ADD-D6CF-E71F-EA26B5110E14}"/>
              </a:ext>
            </a:extLst>
          </p:cNvPr>
          <p:cNvSpPr/>
          <p:nvPr/>
        </p:nvSpPr>
        <p:spPr>
          <a:xfrm>
            <a:off x="4445391" y="1533378"/>
            <a:ext cx="3390314" cy="3334044"/>
          </a:xfrm>
          <a:prstGeom prst="rect">
            <a:avLst/>
          </a:prstGeom>
          <a:solidFill>
            <a:srgbClr val="F0A0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21">
            <a:extLst>
              <a:ext uri="{FF2B5EF4-FFF2-40B4-BE49-F238E27FC236}">
                <a16:creationId xmlns="" xmlns:a16="http://schemas.microsoft.com/office/drawing/2014/main" id="{FCB2AD22-3020-7CCA-6EB1-53AB1F892D0B}"/>
              </a:ext>
            </a:extLst>
          </p:cNvPr>
          <p:cNvSpPr/>
          <p:nvPr/>
        </p:nvSpPr>
        <p:spPr>
          <a:xfrm>
            <a:off x="330244" y="287475"/>
            <a:ext cx="11531512" cy="6269508"/>
          </a:xfrm>
          <a:prstGeom prst="roundRect">
            <a:avLst>
              <a:gd name="adj" fmla="val 11589"/>
            </a:avLst>
          </a:prstGeom>
          <a:solidFill>
            <a:schemeClr val="bg1">
              <a:alpha val="91000"/>
            </a:schemeClr>
          </a:solidFill>
          <a:ln w="76200">
            <a:solidFill>
              <a:srgbClr val="F0443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Hộp Văn bản 2">
            <a:extLst>
              <a:ext uri="{FF2B5EF4-FFF2-40B4-BE49-F238E27FC236}">
                <a16:creationId xmlns="" xmlns:a16="http://schemas.microsoft.com/office/drawing/2014/main" id="{6A271E13-374A-907A-B404-0C216CE765C2}"/>
              </a:ext>
            </a:extLst>
          </p:cNvPr>
          <p:cNvSpPr txBox="1"/>
          <p:nvPr/>
        </p:nvSpPr>
        <p:spPr>
          <a:xfrm>
            <a:off x="2332630" y="5066477"/>
            <a:ext cx="7526740"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7030A0"/>
                </a:solidFill>
                <a:effectLst/>
                <a:uLnTx/>
                <a:uFillTx/>
                <a:latin typeface="UTM Duepuntozero" panose="02040603050506020204" pitchFamily="18" charset="0"/>
                <a:ea typeface="+mn-ea"/>
                <a:cs typeface="+mn-cs"/>
              </a:rPr>
              <a:t>BÌNH CHỌN VÀ TRƯNG BÀY</a:t>
            </a:r>
          </a:p>
        </p:txBody>
      </p:sp>
      <p:pic>
        <p:nvPicPr>
          <p:cNvPr id="4" name="Hình ảnh 3" descr="Ảnh có chứa văn bản&#10;&#10;Mô tả được tạo tự động">
            <a:extLst>
              <a:ext uri="{FF2B5EF4-FFF2-40B4-BE49-F238E27FC236}">
                <a16:creationId xmlns="" xmlns:a16="http://schemas.microsoft.com/office/drawing/2014/main" id="{301EC269-97BA-E386-1923-C0D8B0EA67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11941" y="4483918"/>
            <a:ext cx="2027311" cy="2027311"/>
          </a:xfrm>
          <a:prstGeom prst="rect">
            <a:avLst/>
          </a:prstGeom>
        </p:spPr>
      </p:pic>
      <p:pic>
        <p:nvPicPr>
          <p:cNvPr id="5" name="Hình ảnh 4" descr="Ảnh có chứa đồ họa véc-tơ&#10;&#10;Mô tả được tạo tự động">
            <a:extLst>
              <a:ext uri="{FF2B5EF4-FFF2-40B4-BE49-F238E27FC236}">
                <a16:creationId xmlns="" xmlns:a16="http://schemas.microsoft.com/office/drawing/2014/main" id="{09F7AE30-122B-2721-8D17-B495B4B1AC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9094" y="4648840"/>
            <a:ext cx="2027312" cy="2027312"/>
          </a:xfrm>
          <a:prstGeom prst="rect">
            <a:avLst/>
          </a:prstGeom>
        </p:spPr>
      </p:pic>
      <p:pic>
        <p:nvPicPr>
          <p:cNvPr id="7" name="Picture 6">
            <a:extLst>
              <a:ext uri="{FF2B5EF4-FFF2-40B4-BE49-F238E27FC236}">
                <a16:creationId xmlns="" xmlns:a16="http://schemas.microsoft.com/office/drawing/2014/main" id="{E31FC9F3-F0C7-1716-38CF-A92DB28E3E74}"/>
              </a:ext>
            </a:extLst>
          </p:cNvPr>
          <p:cNvPicPr>
            <a:picLocks noChangeAspect="1"/>
          </p:cNvPicPr>
          <p:nvPr/>
        </p:nvPicPr>
        <p:blipFill>
          <a:blip r:embed="rId4"/>
          <a:stretch>
            <a:fillRect/>
          </a:stretch>
        </p:blipFill>
        <p:spPr>
          <a:xfrm>
            <a:off x="366654" y="221193"/>
            <a:ext cx="10650635" cy="2475191"/>
          </a:xfrm>
          <a:prstGeom prst="rect">
            <a:avLst/>
          </a:prstGeom>
        </p:spPr>
      </p:pic>
      <p:sp>
        <p:nvSpPr>
          <p:cNvPr id="8" name="Hộp Văn bản 24">
            <a:extLst>
              <a:ext uri="{FF2B5EF4-FFF2-40B4-BE49-F238E27FC236}">
                <a16:creationId xmlns="" xmlns:a16="http://schemas.microsoft.com/office/drawing/2014/main" id="{FD37A8C0-369A-5A01-F877-EC4FC5F1D6FC}"/>
              </a:ext>
            </a:extLst>
          </p:cNvPr>
          <p:cNvSpPr txBox="1"/>
          <p:nvPr/>
        </p:nvSpPr>
        <p:spPr>
          <a:xfrm>
            <a:off x="1227124" y="2417346"/>
            <a:ext cx="10154100" cy="2308324"/>
          </a:xfrm>
          <a:prstGeom prst="rect">
            <a:avLst/>
          </a:prstGeom>
          <a:noFill/>
        </p:spPr>
        <p:txBody>
          <a:bodyPr wrap="square">
            <a:spAutoFit/>
          </a:bodyPr>
          <a:lstStyle/>
          <a:p>
            <a:pPr lvl="0" algn="just"/>
            <a:r>
              <a:rPr lang="vi-VN" sz="3600" b="1">
                <a:solidFill>
                  <a:prstClr val="black"/>
                </a:solidFill>
                <a:latin typeface="Calibri" panose="020F0502020204030204" pitchFamily="34" charset="0"/>
                <a:cs typeface="Calibri" panose="020F0502020204030204" pitchFamily="34" charset="0"/>
              </a:rPr>
              <a:t>c.	Cùng bạn chia sẻ:</a:t>
            </a:r>
          </a:p>
          <a:p>
            <a:pPr lvl="0" algn="just"/>
            <a:r>
              <a:rPr lang="vi-VN" sz="3600" b="1">
                <a:solidFill>
                  <a:prstClr val="black"/>
                </a:solidFill>
                <a:latin typeface="Calibri" panose="020F0502020204030204" pitchFamily="34" charset="0"/>
                <a:cs typeface="Calibri" panose="020F0502020204030204" pitchFamily="34" charset="0"/>
              </a:rPr>
              <a:t>–	Bài văn đã đọc.</a:t>
            </a:r>
          </a:p>
          <a:p>
            <a:pPr lvl="0" algn="just"/>
            <a:r>
              <a:rPr lang="vi-VN" sz="3600" b="1">
                <a:solidFill>
                  <a:prstClr val="black"/>
                </a:solidFill>
                <a:latin typeface="Calibri" panose="020F0502020204030204" pitchFamily="34" charset="0"/>
                <a:cs typeface="Calibri" panose="020F0502020204030204" pitchFamily="34" charset="0"/>
              </a:rPr>
              <a:t>–	Nhật kí đọc sách.</a:t>
            </a:r>
          </a:p>
          <a:p>
            <a:pPr lvl="0" algn="just"/>
            <a:r>
              <a:rPr lang="vi-VN" sz="3600" b="1">
                <a:solidFill>
                  <a:prstClr val="black"/>
                </a:solidFill>
                <a:latin typeface="Calibri" panose="020F0502020204030204" pitchFamily="34" charset="0"/>
                <a:cs typeface="Calibri" panose="020F0502020204030204" pitchFamily="34" charset="0"/>
              </a:rPr>
              <a:t>–	Hình ảnh so sánh hoặc nhân hoá.</a:t>
            </a:r>
          </a:p>
        </p:txBody>
      </p:sp>
    </p:spTree>
    <p:extLst>
      <p:ext uri="{BB962C8B-B14F-4D97-AF65-F5344CB8AC3E}">
        <p14:creationId xmlns:p14="http://schemas.microsoft.com/office/powerpoint/2010/main" val="22112272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par>
                                <p:cTn id="17" presetID="3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 calcmode="lin" valueType="num">
                                      <p:cBhvr>
                                        <p:cTn id="21" dur="1000" fill="hold"/>
                                        <p:tgtEl>
                                          <p:spTgt spid="5"/>
                                        </p:tgtEl>
                                        <p:attrNameLst>
                                          <p:attrName>style.rotation</p:attrName>
                                        </p:attrNameLst>
                                      </p:cBhvr>
                                      <p:tavLst>
                                        <p:tav tm="0">
                                          <p:val>
                                            <p:fltVal val="90"/>
                                          </p:val>
                                        </p:tav>
                                        <p:tav tm="100000">
                                          <p:val>
                                            <p:fltVal val="0"/>
                                          </p:val>
                                        </p:tav>
                                      </p:tavLst>
                                    </p:anim>
                                    <p:animEffect transition="in" filter="fade">
                                      <p:cBhvr>
                                        <p:cTn id="22" dur="1000"/>
                                        <p:tgtEl>
                                          <p:spTgt spid="5"/>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Hình chữ nhật 9">
            <a:extLst>
              <a:ext uri="{FF2B5EF4-FFF2-40B4-BE49-F238E27FC236}">
                <a16:creationId xmlns="" xmlns:a16="http://schemas.microsoft.com/office/drawing/2014/main" id="{76D105CB-6ADD-D6CF-E71F-EA26B5110E14}"/>
              </a:ext>
            </a:extLst>
          </p:cNvPr>
          <p:cNvSpPr/>
          <p:nvPr/>
        </p:nvSpPr>
        <p:spPr>
          <a:xfrm>
            <a:off x="4445391" y="1533378"/>
            <a:ext cx="3390314" cy="3334044"/>
          </a:xfrm>
          <a:prstGeom prst="rect">
            <a:avLst/>
          </a:prstGeom>
          <a:solidFill>
            <a:srgbClr val="F0A0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21">
            <a:extLst>
              <a:ext uri="{FF2B5EF4-FFF2-40B4-BE49-F238E27FC236}">
                <a16:creationId xmlns="" xmlns:a16="http://schemas.microsoft.com/office/drawing/2014/main" id="{FCB2AD22-3020-7CCA-6EB1-53AB1F892D0B}"/>
              </a:ext>
            </a:extLst>
          </p:cNvPr>
          <p:cNvSpPr/>
          <p:nvPr/>
        </p:nvSpPr>
        <p:spPr>
          <a:xfrm>
            <a:off x="330244" y="287475"/>
            <a:ext cx="11531512" cy="6269508"/>
          </a:xfrm>
          <a:prstGeom prst="roundRect">
            <a:avLst>
              <a:gd name="adj" fmla="val 11589"/>
            </a:avLst>
          </a:prstGeom>
          <a:solidFill>
            <a:schemeClr val="bg1">
              <a:alpha val="91000"/>
            </a:schemeClr>
          </a:solidFill>
          <a:ln w="76200">
            <a:solidFill>
              <a:srgbClr val="F0443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Hộp Văn bản 6">
            <a:extLst>
              <a:ext uri="{FF2B5EF4-FFF2-40B4-BE49-F238E27FC236}">
                <a16:creationId xmlns="" xmlns:a16="http://schemas.microsoft.com/office/drawing/2014/main" id="{789C1604-7DAD-F8D3-D1FC-686242F968B9}"/>
              </a:ext>
            </a:extLst>
          </p:cNvPr>
          <p:cNvSpPr txBox="1"/>
          <p:nvPr/>
        </p:nvSpPr>
        <p:spPr>
          <a:xfrm>
            <a:off x="1878106" y="3321351"/>
            <a:ext cx="9357240" cy="1200329"/>
          </a:xfrm>
          <a:prstGeom prst="rect">
            <a:avLst/>
          </a:prstGeom>
          <a:noFill/>
        </p:spPr>
        <p:txBody>
          <a:bodyPr wrap="square">
            <a:spAutoFit/>
          </a:bodyPr>
          <a:lstStyle/>
          <a:p>
            <a:pPr lvl="0" algn="just"/>
            <a:r>
              <a:rPr lang="vi-VN" sz="3600">
                <a:solidFill>
                  <a:prstClr val="black"/>
                </a:solidFill>
                <a:latin typeface="Calibri" panose="020F0502020204030204" pitchFamily="34" charset="0"/>
                <a:cs typeface="Calibri" panose="020F0502020204030204" pitchFamily="34" charset="0"/>
              </a:rPr>
              <a:t>Giới thiệu về địa danh, lễ hội,... được nhắc đến trong bài văn.</a:t>
            </a:r>
          </a:p>
        </p:txBody>
      </p:sp>
      <p:sp>
        <p:nvSpPr>
          <p:cNvPr id="8" name="TextBox 9">
            <a:extLst>
              <a:ext uri="{FF2B5EF4-FFF2-40B4-BE49-F238E27FC236}">
                <a16:creationId xmlns="" xmlns:a16="http://schemas.microsoft.com/office/drawing/2014/main" id="{0E2FD2D1-7E41-5BF3-A76B-E23E41EDFC8B}"/>
              </a:ext>
            </a:extLst>
          </p:cNvPr>
          <p:cNvSpPr txBox="1"/>
          <p:nvPr/>
        </p:nvSpPr>
        <p:spPr>
          <a:xfrm rot="21418226">
            <a:off x="694124" y="2516925"/>
            <a:ext cx="865666"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5050"/>
                </a:solidFill>
                <a:effectLst/>
                <a:uLnTx/>
                <a:uFillTx/>
                <a:latin typeface="SVN-Gretoon" panose="02040603050506020204" pitchFamily="18" charset="0"/>
                <a:ea typeface="+mn-ea"/>
                <a:cs typeface="+mn-cs"/>
              </a:rPr>
              <a:t>d</a:t>
            </a:r>
            <a:endParaRPr kumimoji="0" lang="vi-VN" sz="4400" b="1" i="0" u="none" strike="noStrike" kern="1200" cap="none" spc="0" normalizeH="0" baseline="0" noProof="0" dirty="0">
              <a:ln>
                <a:noFill/>
              </a:ln>
              <a:solidFill>
                <a:srgbClr val="FF5050"/>
              </a:solidFill>
              <a:effectLst/>
              <a:uLnTx/>
              <a:uFillTx/>
              <a:latin typeface="Arial" panose="020B0604020202020204" pitchFamily="34" charset="0"/>
              <a:ea typeface="+mn-ea"/>
              <a:cs typeface="+mn-cs"/>
            </a:endParaRPr>
          </a:p>
        </p:txBody>
      </p:sp>
      <p:sp>
        <p:nvSpPr>
          <p:cNvPr id="9" name="Hộp Văn bản 8">
            <a:extLst>
              <a:ext uri="{FF2B5EF4-FFF2-40B4-BE49-F238E27FC236}">
                <a16:creationId xmlns="" xmlns:a16="http://schemas.microsoft.com/office/drawing/2014/main" id="{F999EB72-1D3E-C48A-2642-92C5FC612577}"/>
              </a:ext>
            </a:extLst>
          </p:cNvPr>
          <p:cNvSpPr txBox="1"/>
          <p:nvPr/>
        </p:nvSpPr>
        <p:spPr>
          <a:xfrm>
            <a:off x="1371388" y="2604414"/>
            <a:ext cx="10154100" cy="584775"/>
          </a:xfrm>
          <a:prstGeom prst="rect">
            <a:avLst/>
          </a:prstGeom>
          <a:noFill/>
        </p:spPr>
        <p:txBody>
          <a:bodyPr wrap="square">
            <a:spAutoFit/>
          </a:bodyPr>
          <a:lstStyle/>
          <a:p>
            <a:pPr lvl="0" algn="just"/>
            <a:r>
              <a:rPr lang="vi-VN" sz="3200" b="1">
                <a:solidFill>
                  <a:prstClr val="black"/>
                </a:solidFill>
                <a:latin typeface="Calibri" panose="020F0502020204030204" pitchFamily="34" charset="0"/>
                <a:cs typeface="Calibri" panose="020F0502020204030204" pitchFamily="34" charset="0"/>
              </a:rPr>
              <a:t>Thi “Hướng dẫn viên nhí”</a:t>
            </a:r>
            <a:endParaRPr kumimoji="0" lang="en-US" sz="3200" b="1" i="0" u="none" strike="noStrike" kern="1200" cap="none" spc="0" normalizeH="0" baseline="0" noProof="0">
              <a:ln>
                <a:noFill/>
              </a:ln>
              <a:solidFill>
                <a:prstClr val="black"/>
              </a:solidFill>
              <a:effectLst/>
              <a:uLnTx/>
              <a:uFillTx/>
              <a:latin typeface="UTM Duepuntozero" panose="02040603050506020204" pitchFamily="18" charset="0"/>
            </a:endParaRPr>
          </a:p>
        </p:txBody>
      </p:sp>
      <p:pic>
        <p:nvPicPr>
          <p:cNvPr id="11" name="Hình ảnh 10" descr="Ảnh có chứa hình vẽ, Tác phẩm nghệ thuật của trẻ con, minh họa, phim hoạt hình&#10;&#10;Mô tả được tạo tự động">
            <a:extLst>
              <a:ext uri="{FF2B5EF4-FFF2-40B4-BE49-F238E27FC236}">
                <a16:creationId xmlns="" xmlns:a16="http://schemas.microsoft.com/office/drawing/2014/main" id="{067D32F7-5E30-C341-B415-98291442B507}"/>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1259271" y="3142135"/>
            <a:ext cx="821587" cy="736453"/>
          </a:xfrm>
          <a:prstGeom prst="rect">
            <a:avLst/>
          </a:prstGeom>
        </p:spPr>
      </p:pic>
      <p:sp>
        <p:nvSpPr>
          <p:cNvPr id="12" name="Hộp Văn bản 11">
            <a:extLst>
              <a:ext uri="{FF2B5EF4-FFF2-40B4-BE49-F238E27FC236}">
                <a16:creationId xmlns="" xmlns:a16="http://schemas.microsoft.com/office/drawing/2014/main" id="{1F9D8B1C-575A-C72D-B5F3-DF16946E6989}"/>
              </a:ext>
            </a:extLst>
          </p:cNvPr>
          <p:cNvSpPr txBox="1"/>
          <p:nvPr/>
        </p:nvSpPr>
        <p:spPr>
          <a:xfrm>
            <a:off x="2332630" y="4904412"/>
            <a:ext cx="7526740"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7030A0"/>
                </a:solidFill>
                <a:effectLst/>
                <a:uLnTx/>
                <a:uFillTx/>
                <a:latin typeface="UTM Duepuntozero" panose="02040603050506020204" pitchFamily="18" charset="0"/>
                <a:ea typeface="+mn-ea"/>
                <a:cs typeface="+mn-cs"/>
              </a:rPr>
              <a:t>CHIA SẺ NHÓM BỐN</a:t>
            </a:r>
          </a:p>
        </p:txBody>
      </p:sp>
      <p:pic>
        <p:nvPicPr>
          <p:cNvPr id="14" name="Hình ảnh 13" descr="Ảnh có chứa văn bản&#10;&#10;Mô tả được tạo tự động">
            <a:extLst>
              <a:ext uri="{FF2B5EF4-FFF2-40B4-BE49-F238E27FC236}">
                <a16:creationId xmlns="" xmlns:a16="http://schemas.microsoft.com/office/drawing/2014/main" id="{0F4A7E1A-8A2A-01E6-8CD4-D54910FBC7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1879" y="4352421"/>
            <a:ext cx="3403287" cy="2027311"/>
          </a:xfrm>
          <a:prstGeom prst="rect">
            <a:avLst/>
          </a:prstGeom>
        </p:spPr>
      </p:pic>
      <p:pic>
        <p:nvPicPr>
          <p:cNvPr id="15" name="Hình ảnh 14" descr="Ảnh có chứa đồ họa véc-tơ&#10;&#10;Mô tả được tạo tự động">
            <a:extLst>
              <a:ext uri="{FF2B5EF4-FFF2-40B4-BE49-F238E27FC236}">
                <a16:creationId xmlns="" xmlns:a16="http://schemas.microsoft.com/office/drawing/2014/main" id="{DFB22424-38A6-A2B1-6646-9B3D7F646B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5853" y="4466657"/>
            <a:ext cx="2027312" cy="2027312"/>
          </a:xfrm>
          <a:prstGeom prst="rect">
            <a:avLst/>
          </a:prstGeom>
        </p:spPr>
      </p:pic>
      <p:pic>
        <p:nvPicPr>
          <p:cNvPr id="3" name="Picture 2">
            <a:extLst>
              <a:ext uri="{FF2B5EF4-FFF2-40B4-BE49-F238E27FC236}">
                <a16:creationId xmlns="" xmlns:a16="http://schemas.microsoft.com/office/drawing/2014/main" id="{2EE04F68-C31B-925B-75E1-AFAFDEA7E4D3}"/>
              </a:ext>
            </a:extLst>
          </p:cNvPr>
          <p:cNvPicPr>
            <a:picLocks noChangeAspect="1"/>
          </p:cNvPicPr>
          <p:nvPr/>
        </p:nvPicPr>
        <p:blipFill>
          <a:blip r:embed="rId6"/>
          <a:stretch>
            <a:fillRect/>
          </a:stretch>
        </p:blipFill>
        <p:spPr>
          <a:xfrm>
            <a:off x="366654" y="221193"/>
            <a:ext cx="10650635" cy="2475191"/>
          </a:xfrm>
          <a:prstGeom prst="rect">
            <a:avLst/>
          </a:prstGeom>
        </p:spPr>
      </p:pic>
    </p:spTree>
    <p:extLst>
      <p:ext uri="{BB962C8B-B14F-4D97-AF65-F5344CB8AC3E}">
        <p14:creationId xmlns:p14="http://schemas.microsoft.com/office/powerpoint/2010/main" val="12858171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1000" fill="hold"/>
                                        <p:tgtEl>
                                          <p:spTgt spid="12"/>
                                        </p:tgtEl>
                                        <p:attrNameLst>
                                          <p:attrName>ppt_w</p:attrName>
                                        </p:attrNameLst>
                                      </p:cBhvr>
                                      <p:tavLst>
                                        <p:tav tm="0">
                                          <p:val>
                                            <p:fltVal val="0"/>
                                          </p:val>
                                        </p:tav>
                                        <p:tav tm="100000">
                                          <p:val>
                                            <p:strVal val="#ppt_w"/>
                                          </p:val>
                                        </p:tav>
                                      </p:tavLst>
                                    </p:anim>
                                    <p:anim calcmode="lin" valueType="num">
                                      <p:cBhvr>
                                        <p:cTn id="22" dur="1000" fill="hold"/>
                                        <p:tgtEl>
                                          <p:spTgt spid="12"/>
                                        </p:tgtEl>
                                        <p:attrNameLst>
                                          <p:attrName>ppt_h</p:attrName>
                                        </p:attrNameLst>
                                      </p:cBhvr>
                                      <p:tavLst>
                                        <p:tav tm="0">
                                          <p:val>
                                            <p:fltVal val="0"/>
                                          </p:val>
                                        </p:tav>
                                        <p:tav tm="100000">
                                          <p:val>
                                            <p:strVal val="#ppt_h"/>
                                          </p:val>
                                        </p:tav>
                                      </p:tavLst>
                                    </p:anim>
                                    <p:anim calcmode="lin" valueType="num">
                                      <p:cBhvr>
                                        <p:cTn id="23" dur="1000" fill="hold"/>
                                        <p:tgtEl>
                                          <p:spTgt spid="12"/>
                                        </p:tgtEl>
                                        <p:attrNameLst>
                                          <p:attrName>style.rotation</p:attrName>
                                        </p:attrNameLst>
                                      </p:cBhvr>
                                      <p:tavLst>
                                        <p:tav tm="0">
                                          <p:val>
                                            <p:fltVal val="90"/>
                                          </p:val>
                                        </p:tav>
                                        <p:tav tm="100000">
                                          <p:val>
                                            <p:fltVal val="0"/>
                                          </p:val>
                                        </p:tav>
                                      </p:tavLst>
                                    </p:anim>
                                    <p:animEffect transition="in" filter="fade">
                                      <p:cBhvr>
                                        <p:cTn id="24" dur="1000"/>
                                        <p:tgtEl>
                                          <p:spTgt spid="12"/>
                                        </p:tgtEl>
                                      </p:cBhvr>
                                    </p:animEffect>
                                  </p:childTnLst>
                                </p:cTn>
                              </p:par>
                              <p:par>
                                <p:cTn id="25" presetID="3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1000" fill="hold"/>
                                        <p:tgtEl>
                                          <p:spTgt spid="14"/>
                                        </p:tgtEl>
                                        <p:attrNameLst>
                                          <p:attrName>ppt_w</p:attrName>
                                        </p:attrNameLst>
                                      </p:cBhvr>
                                      <p:tavLst>
                                        <p:tav tm="0">
                                          <p:val>
                                            <p:fltVal val="0"/>
                                          </p:val>
                                        </p:tav>
                                        <p:tav tm="100000">
                                          <p:val>
                                            <p:strVal val="#ppt_w"/>
                                          </p:val>
                                        </p:tav>
                                      </p:tavLst>
                                    </p:anim>
                                    <p:anim calcmode="lin" valueType="num">
                                      <p:cBhvr>
                                        <p:cTn id="28" dur="1000" fill="hold"/>
                                        <p:tgtEl>
                                          <p:spTgt spid="14"/>
                                        </p:tgtEl>
                                        <p:attrNameLst>
                                          <p:attrName>ppt_h</p:attrName>
                                        </p:attrNameLst>
                                      </p:cBhvr>
                                      <p:tavLst>
                                        <p:tav tm="0">
                                          <p:val>
                                            <p:fltVal val="0"/>
                                          </p:val>
                                        </p:tav>
                                        <p:tav tm="100000">
                                          <p:val>
                                            <p:strVal val="#ppt_h"/>
                                          </p:val>
                                        </p:tav>
                                      </p:tavLst>
                                    </p:anim>
                                    <p:anim calcmode="lin" valueType="num">
                                      <p:cBhvr>
                                        <p:cTn id="29" dur="1000" fill="hold"/>
                                        <p:tgtEl>
                                          <p:spTgt spid="14"/>
                                        </p:tgtEl>
                                        <p:attrNameLst>
                                          <p:attrName>style.rotation</p:attrName>
                                        </p:attrNameLst>
                                      </p:cBhvr>
                                      <p:tavLst>
                                        <p:tav tm="0">
                                          <p:val>
                                            <p:fltVal val="90"/>
                                          </p:val>
                                        </p:tav>
                                        <p:tav tm="100000">
                                          <p:val>
                                            <p:fltVal val="0"/>
                                          </p:val>
                                        </p:tav>
                                      </p:tavLst>
                                    </p:anim>
                                    <p:animEffect transition="in" filter="fade">
                                      <p:cBhvr>
                                        <p:cTn id="30" dur="1000"/>
                                        <p:tgtEl>
                                          <p:spTgt spid="14"/>
                                        </p:tgtEl>
                                      </p:cBhvr>
                                    </p:animEffect>
                                  </p:childTnLst>
                                </p:cTn>
                              </p:par>
                              <p:par>
                                <p:cTn id="31" presetID="31"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1000" fill="hold"/>
                                        <p:tgtEl>
                                          <p:spTgt spid="15"/>
                                        </p:tgtEl>
                                        <p:attrNameLst>
                                          <p:attrName>ppt_w</p:attrName>
                                        </p:attrNameLst>
                                      </p:cBhvr>
                                      <p:tavLst>
                                        <p:tav tm="0">
                                          <p:val>
                                            <p:fltVal val="0"/>
                                          </p:val>
                                        </p:tav>
                                        <p:tav tm="100000">
                                          <p:val>
                                            <p:strVal val="#ppt_w"/>
                                          </p:val>
                                        </p:tav>
                                      </p:tavLst>
                                    </p:anim>
                                    <p:anim calcmode="lin" valueType="num">
                                      <p:cBhvr>
                                        <p:cTn id="34" dur="1000" fill="hold"/>
                                        <p:tgtEl>
                                          <p:spTgt spid="15"/>
                                        </p:tgtEl>
                                        <p:attrNameLst>
                                          <p:attrName>ppt_h</p:attrName>
                                        </p:attrNameLst>
                                      </p:cBhvr>
                                      <p:tavLst>
                                        <p:tav tm="0">
                                          <p:val>
                                            <p:fltVal val="0"/>
                                          </p:val>
                                        </p:tav>
                                        <p:tav tm="100000">
                                          <p:val>
                                            <p:strVal val="#ppt_h"/>
                                          </p:val>
                                        </p:tav>
                                      </p:tavLst>
                                    </p:anim>
                                    <p:anim calcmode="lin" valueType="num">
                                      <p:cBhvr>
                                        <p:cTn id="35" dur="1000" fill="hold"/>
                                        <p:tgtEl>
                                          <p:spTgt spid="15"/>
                                        </p:tgtEl>
                                        <p:attrNameLst>
                                          <p:attrName>style.rotation</p:attrName>
                                        </p:attrNameLst>
                                      </p:cBhvr>
                                      <p:tavLst>
                                        <p:tav tm="0">
                                          <p:val>
                                            <p:fltVal val="90"/>
                                          </p:val>
                                        </p:tav>
                                        <p:tav tm="100000">
                                          <p:val>
                                            <p:fltVal val="0"/>
                                          </p:val>
                                        </p:tav>
                                      </p:tavLst>
                                    </p:anim>
                                    <p:animEffect transition="in" filter="fade">
                                      <p:cBhvr>
                                        <p:cTn id="36" dur="10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1" nodeType="clickEffect">
                                  <p:stCondLst>
                                    <p:cond delay="0"/>
                                  </p:stCondLst>
                                  <p:childTnLst>
                                    <p:animEffect transition="out" filter="fade">
                                      <p:cBhvr>
                                        <p:cTn id="40" dur="500"/>
                                        <p:tgtEl>
                                          <p:spTgt spid="12"/>
                                        </p:tgtEl>
                                      </p:cBhvr>
                                    </p:animEffect>
                                    <p:set>
                                      <p:cBhvr>
                                        <p:cTn id="41"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2" grpId="0"/>
      <p:bldP spid="12" grpId="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 xmlns:a16="http://schemas.microsoft.com/office/drawing/2014/main" id="{7E1AE496-91A9-7E83-46D4-748CE45C54F4}"/>
            </a:ext>
          </a:extLst>
        </p:cNvPr>
        <p:cNvGrpSpPr/>
        <p:nvPr/>
      </p:nvGrpSpPr>
      <p:grpSpPr>
        <a:xfrm>
          <a:off x="0" y="0"/>
          <a:ext cx="0" cy="0"/>
          <a:chOff x="0" y="0"/>
          <a:chExt cx="0" cy="0"/>
        </a:xfrm>
      </p:grpSpPr>
      <p:sp>
        <p:nvSpPr>
          <p:cNvPr id="10" name="Hình chữ nhật 9">
            <a:extLst>
              <a:ext uri="{FF2B5EF4-FFF2-40B4-BE49-F238E27FC236}">
                <a16:creationId xmlns="" xmlns:a16="http://schemas.microsoft.com/office/drawing/2014/main" id="{F61A3A4B-C6FC-8C37-6687-617A3710C06A}"/>
              </a:ext>
            </a:extLst>
          </p:cNvPr>
          <p:cNvSpPr/>
          <p:nvPr/>
        </p:nvSpPr>
        <p:spPr>
          <a:xfrm>
            <a:off x="4445391" y="1533378"/>
            <a:ext cx="3390314" cy="3334044"/>
          </a:xfrm>
          <a:prstGeom prst="rect">
            <a:avLst/>
          </a:prstGeom>
          <a:solidFill>
            <a:srgbClr val="F0A0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21">
            <a:extLst>
              <a:ext uri="{FF2B5EF4-FFF2-40B4-BE49-F238E27FC236}">
                <a16:creationId xmlns="" xmlns:a16="http://schemas.microsoft.com/office/drawing/2014/main" id="{2D629168-335B-C748-4852-4DE224AA013D}"/>
              </a:ext>
            </a:extLst>
          </p:cNvPr>
          <p:cNvSpPr/>
          <p:nvPr/>
        </p:nvSpPr>
        <p:spPr>
          <a:xfrm>
            <a:off x="330244" y="287475"/>
            <a:ext cx="11531512" cy="6269508"/>
          </a:xfrm>
          <a:prstGeom prst="roundRect">
            <a:avLst>
              <a:gd name="adj" fmla="val 11589"/>
            </a:avLst>
          </a:prstGeom>
          <a:solidFill>
            <a:schemeClr val="bg1">
              <a:alpha val="91000"/>
            </a:schemeClr>
          </a:solidFill>
          <a:ln w="76200">
            <a:solidFill>
              <a:srgbClr val="F0443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Hộp Văn bản 2">
            <a:extLst>
              <a:ext uri="{FF2B5EF4-FFF2-40B4-BE49-F238E27FC236}">
                <a16:creationId xmlns="" xmlns:a16="http://schemas.microsoft.com/office/drawing/2014/main" id="{9014035E-AE09-BB8E-A27C-B9FB40C3DE54}"/>
              </a:ext>
            </a:extLst>
          </p:cNvPr>
          <p:cNvSpPr txBox="1"/>
          <p:nvPr/>
        </p:nvSpPr>
        <p:spPr>
          <a:xfrm>
            <a:off x="2332630" y="5066477"/>
            <a:ext cx="7526740"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GHI CHÉP</a:t>
            </a:r>
          </a:p>
        </p:txBody>
      </p:sp>
      <p:pic>
        <p:nvPicPr>
          <p:cNvPr id="4" name="Hình ảnh 3" descr="Ảnh có chứa văn bản&#10;&#10;Mô tả được tạo tự động">
            <a:extLst>
              <a:ext uri="{FF2B5EF4-FFF2-40B4-BE49-F238E27FC236}">
                <a16:creationId xmlns="" xmlns:a16="http://schemas.microsoft.com/office/drawing/2014/main" id="{146DF285-2B04-E030-265D-74F556FAE9C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11941" y="4483918"/>
            <a:ext cx="2027311" cy="2027311"/>
          </a:xfrm>
          <a:prstGeom prst="rect">
            <a:avLst/>
          </a:prstGeom>
        </p:spPr>
      </p:pic>
      <p:pic>
        <p:nvPicPr>
          <p:cNvPr id="5" name="Hình ảnh 4" descr="Ảnh có chứa đồ họa véc-tơ&#10;&#10;Mô tả được tạo tự động">
            <a:extLst>
              <a:ext uri="{FF2B5EF4-FFF2-40B4-BE49-F238E27FC236}">
                <a16:creationId xmlns="" xmlns:a16="http://schemas.microsoft.com/office/drawing/2014/main" id="{EB0603AA-0A05-7C2C-02C0-0E8933F0B1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9094" y="4648840"/>
            <a:ext cx="2027312" cy="2027312"/>
          </a:xfrm>
          <a:prstGeom prst="rect">
            <a:avLst/>
          </a:prstGeom>
        </p:spPr>
      </p:pic>
      <p:pic>
        <p:nvPicPr>
          <p:cNvPr id="7" name="Picture 6">
            <a:extLst>
              <a:ext uri="{FF2B5EF4-FFF2-40B4-BE49-F238E27FC236}">
                <a16:creationId xmlns="" xmlns:a16="http://schemas.microsoft.com/office/drawing/2014/main" id="{3DA9B6F5-3467-9B7E-9097-FA25535DE643}"/>
              </a:ext>
            </a:extLst>
          </p:cNvPr>
          <p:cNvPicPr>
            <a:picLocks noChangeAspect="1"/>
          </p:cNvPicPr>
          <p:nvPr/>
        </p:nvPicPr>
        <p:blipFill>
          <a:blip r:embed="rId4"/>
          <a:stretch>
            <a:fillRect/>
          </a:stretch>
        </p:blipFill>
        <p:spPr>
          <a:xfrm>
            <a:off x="366654" y="221193"/>
            <a:ext cx="10650635" cy="2475191"/>
          </a:xfrm>
          <a:prstGeom prst="rect">
            <a:avLst/>
          </a:prstGeom>
        </p:spPr>
      </p:pic>
      <p:sp>
        <p:nvSpPr>
          <p:cNvPr id="8" name="Hộp Văn bản 24">
            <a:extLst>
              <a:ext uri="{FF2B5EF4-FFF2-40B4-BE49-F238E27FC236}">
                <a16:creationId xmlns="" xmlns:a16="http://schemas.microsoft.com/office/drawing/2014/main" id="{7C4F846D-87F8-1E30-2349-396515C35B72}"/>
              </a:ext>
            </a:extLst>
          </p:cNvPr>
          <p:cNvSpPr txBox="1"/>
          <p:nvPr/>
        </p:nvSpPr>
        <p:spPr>
          <a:xfrm>
            <a:off x="912299" y="1518834"/>
            <a:ext cx="10154100" cy="1938992"/>
          </a:xfrm>
          <a:prstGeom prst="rect">
            <a:avLst/>
          </a:prstGeom>
          <a:noFill/>
        </p:spPr>
        <p:txBody>
          <a:bodyPr wrap="square">
            <a:spAutoFit/>
          </a:bodyPr>
          <a:lstStyle/>
          <a:p>
            <a:pPr lvl="0" algn="just"/>
            <a:endParaRPr lang="vi-VN" sz="4000" b="1" dirty="0">
              <a:solidFill>
                <a:prstClr val="black"/>
              </a:solidFill>
              <a:latin typeface="+mj-lt"/>
              <a:cs typeface="Calibri" panose="020F0502020204030204" pitchFamily="34" charset="0"/>
            </a:endParaRPr>
          </a:p>
          <a:p>
            <a:pPr lvl="0" algn="just"/>
            <a:r>
              <a:rPr lang="vi-VN" sz="4000" b="1" dirty="0">
                <a:solidFill>
                  <a:prstClr val="black"/>
                </a:solidFill>
                <a:latin typeface="+mj-lt"/>
                <a:cs typeface="Calibri" panose="020F0502020204030204" pitchFamily="34" charset="0"/>
              </a:rPr>
              <a:t>e.</a:t>
            </a:r>
            <a:r>
              <a:rPr lang="en-US" sz="4000" b="1" dirty="0">
                <a:solidFill>
                  <a:prstClr val="black"/>
                </a:solidFill>
                <a:latin typeface="+mj-lt"/>
                <a:cs typeface="Calibri" panose="020F0502020204030204" pitchFamily="34" charset="0"/>
              </a:rPr>
              <a:t> </a:t>
            </a:r>
            <a:r>
              <a:rPr lang="vi-VN" sz="4000" b="1" dirty="0">
                <a:solidFill>
                  <a:prstClr val="black"/>
                </a:solidFill>
                <a:latin typeface="+mj-lt"/>
                <a:cs typeface="Calibri" panose="020F0502020204030204" pitchFamily="34" charset="0"/>
              </a:rPr>
              <a:t>Ghi chép tóm tắt nội dung một bài văn được bạn chia sẻ bằng sơ đồ.</a:t>
            </a:r>
            <a:endParaRPr kumimoji="0" lang="vi-VN" sz="4000" b="1" i="0" u="none" strike="noStrike" kern="1200" cap="none" spc="0" normalizeH="0" baseline="0" noProof="0" dirty="0">
              <a:ln>
                <a:noFill/>
              </a:ln>
              <a:solidFill>
                <a:prstClr val="black"/>
              </a:solidFill>
              <a:effectLst/>
              <a:uLnTx/>
              <a:uFillTx/>
              <a:latin typeface="+mj-lt"/>
              <a:cs typeface="Calibri" panose="020F0502020204030204" pitchFamily="34" charset="0"/>
            </a:endParaRPr>
          </a:p>
        </p:txBody>
      </p:sp>
    </p:spTree>
    <p:extLst>
      <p:ext uri="{BB962C8B-B14F-4D97-AF65-F5344CB8AC3E}">
        <p14:creationId xmlns:p14="http://schemas.microsoft.com/office/powerpoint/2010/main" val="27089138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par>
                                <p:cTn id="17" presetID="3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 calcmode="lin" valueType="num">
                                      <p:cBhvr>
                                        <p:cTn id="21" dur="1000" fill="hold"/>
                                        <p:tgtEl>
                                          <p:spTgt spid="5"/>
                                        </p:tgtEl>
                                        <p:attrNameLst>
                                          <p:attrName>style.rotation</p:attrName>
                                        </p:attrNameLst>
                                      </p:cBhvr>
                                      <p:tavLst>
                                        <p:tav tm="0">
                                          <p:val>
                                            <p:fltVal val="90"/>
                                          </p:val>
                                        </p:tav>
                                        <p:tav tm="100000">
                                          <p:val>
                                            <p:fltVal val="0"/>
                                          </p:val>
                                        </p:tav>
                                      </p:tavLst>
                                    </p:anim>
                                    <p:animEffect transition="in" filter="fade">
                                      <p:cBhvr>
                                        <p:cTn id="22" dur="1000"/>
                                        <p:tgtEl>
                                          <p:spTgt spid="5"/>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1128DC7D-3B50-4C87-19FB-62772B7EFC4D}"/>
              </a:ext>
            </a:extLst>
          </p:cNvPr>
          <p:cNvPicPr>
            <a:picLocks noChangeAspect="1"/>
          </p:cNvPicPr>
          <p:nvPr/>
        </p:nvPicPr>
        <p:blipFill>
          <a:blip r:embed="rId2"/>
          <a:stretch>
            <a:fillRect/>
          </a:stretch>
        </p:blipFill>
        <p:spPr>
          <a:xfrm>
            <a:off x="228600" y="381000"/>
            <a:ext cx="6629400" cy="3348981"/>
          </a:xfrm>
          <a:prstGeom prst="rect">
            <a:avLst/>
          </a:prstGeom>
        </p:spPr>
      </p:pic>
    </p:spTree>
    <p:extLst>
      <p:ext uri="{BB962C8B-B14F-4D97-AF65-F5344CB8AC3E}">
        <p14:creationId xmlns:p14="http://schemas.microsoft.com/office/powerpoint/2010/main" val="34657696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Hình chữ nhật 9">
            <a:extLst>
              <a:ext uri="{FF2B5EF4-FFF2-40B4-BE49-F238E27FC236}">
                <a16:creationId xmlns="" xmlns:a16="http://schemas.microsoft.com/office/drawing/2014/main" id="{76D105CB-6ADD-D6CF-E71F-EA26B5110E14}"/>
              </a:ext>
            </a:extLst>
          </p:cNvPr>
          <p:cNvSpPr/>
          <p:nvPr/>
        </p:nvSpPr>
        <p:spPr>
          <a:xfrm>
            <a:off x="4445391" y="1533378"/>
            <a:ext cx="3390314" cy="3334044"/>
          </a:xfrm>
          <a:prstGeom prst="rect">
            <a:avLst/>
          </a:prstGeom>
          <a:solidFill>
            <a:srgbClr val="F0A0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Speech Bubble: Rectangle with Corners Rounded 8">
            <a:extLst>
              <a:ext uri="{FF2B5EF4-FFF2-40B4-BE49-F238E27FC236}">
                <a16:creationId xmlns="" xmlns:a16="http://schemas.microsoft.com/office/drawing/2014/main" id="{6D8E2CF1-11B2-64D5-3763-5BECE62EA208}"/>
              </a:ext>
            </a:extLst>
          </p:cNvPr>
          <p:cNvSpPr/>
          <p:nvPr/>
        </p:nvSpPr>
        <p:spPr>
          <a:xfrm>
            <a:off x="656486" y="162532"/>
            <a:ext cx="10703982" cy="1548904"/>
          </a:xfrm>
          <a:prstGeom prst="wedgeRoundRectCallout">
            <a:avLst>
              <a:gd name="adj1" fmla="val -15910"/>
              <a:gd name="adj2" fmla="val 46716"/>
              <a:gd name="adj3" fmla="val 16667"/>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dirty="0">
                <a:solidFill>
                  <a:prstClr val="black"/>
                </a:solidFill>
                <a:latin typeface="+mj-lt"/>
                <a:cs typeface="Calibri" panose="020F0502020204030204" pitchFamily="34" charset="0"/>
              </a:rPr>
              <a:t>Chia sẻ với bạn những điều mà em tự hào về đất nước Việt Nam</a:t>
            </a:r>
            <a:r>
              <a:rPr lang="en-US" sz="4000" dirty="0">
                <a:solidFill>
                  <a:prstClr val="black"/>
                </a:solidFill>
                <a:latin typeface="+mj-lt"/>
                <a:cs typeface="Calibri" panose="020F0502020204030204" pitchFamily="34" charset="0"/>
              </a:rPr>
              <a:t> </a:t>
            </a:r>
            <a:r>
              <a:rPr lang="vi-VN" sz="4000" dirty="0">
                <a:solidFill>
                  <a:prstClr val="black"/>
                </a:solidFill>
                <a:latin typeface="+mj-lt"/>
                <a:cs typeface="Calibri" panose="020F0502020204030204" pitchFamily="34" charset="0"/>
              </a:rPr>
              <a:t>dựa vào gợi ý:</a:t>
            </a:r>
            <a:endParaRPr kumimoji="0" lang="vi-VN" sz="4000" b="0" i="0" u="none" strike="noStrike" kern="1200" cap="none" spc="0" normalizeH="0" baseline="0" noProof="0" dirty="0">
              <a:ln>
                <a:noFill/>
              </a:ln>
              <a:solidFill>
                <a:prstClr val="black"/>
              </a:solidFill>
              <a:effectLst/>
              <a:uLnTx/>
              <a:uFillTx/>
              <a:latin typeface="+mj-lt"/>
              <a:cs typeface="Calibri" panose="020F0502020204030204" pitchFamily="34" charset="0"/>
            </a:endParaRPr>
          </a:p>
        </p:txBody>
      </p:sp>
      <p:grpSp>
        <p:nvGrpSpPr>
          <p:cNvPr id="8" name="Group 32">
            <a:extLst>
              <a:ext uri="{FF2B5EF4-FFF2-40B4-BE49-F238E27FC236}">
                <a16:creationId xmlns="" xmlns:a16="http://schemas.microsoft.com/office/drawing/2014/main" id="{F81098A4-A78C-7D6B-DE39-7F8ABFC350CC}"/>
              </a:ext>
            </a:extLst>
          </p:cNvPr>
          <p:cNvGrpSpPr/>
          <p:nvPr/>
        </p:nvGrpSpPr>
        <p:grpSpPr>
          <a:xfrm>
            <a:off x="3364958" y="3640369"/>
            <a:ext cx="5551179" cy="2658212"/>
            <a:chOff x="3195961" y="4237337"/>
            <a:chExt cx="5118899" cy="2439799"/>
          </a:xfrm>
        </p:grpSpPr>
        <p:pic>
          <p:nvPicPr>
            <p:cNvPr id="9" name="Picture 28">
              <a:extLst>
                <a:ext uri="{FF2B5EF4-FFF2-40B4-BE49-F238E27FC236}">
                  <a16:creationId xmlns="" xmlns:a16="http://schemas.microsoft.com/office/drawing/2014/main" id="{1D81661E-E042-64F7-A174-0F6CD43D876D}"/>
                </a:ext>
              </a:extLst>
            </p:cNvPr>
            <p:cNvPicPr>
              <a:picLocks noChangeAspect="1"/>
            </p:cNvPicPr>
            <p:nvPr/>
          </p:nvPicPr>
          <p:blipFill>
            <a:blip r:embed="rId3"/>
            <a:stretch>
              <a:fillRect/>
            </a:stretch>
          </p:blipFill>
          <p:spPr>
            <a:xfrm>
              <a:off x="3195961" y="4316981"/>
              <a:ext cx="1334825" cy="2280937"/>
            </a:xfrm>
            <a:prstGeom prst="rect">
              <a:avLst/>
            </a:prstGeom>
          </p:spPr>
        </p:pic>
        <p:pic>
          <p:nvPicPr>
            <p:cNvPr id="11" name="Picture 30">
              <a:extLst>
                <a:ext uri="{FF2B5EF4-FFF2-40B4-BE49-F238E27FC236}">
                  <a16:creationId xmlns="" xmlns:a16="http://schemas.microsoft.com/office/drawing/2014/main" id="{4C668CF0-50FB-610B-9E3D-24A9F56FE490}"/>
                </a:ext>
              </a:extLst>
            </p:cNvPr>
            <p:cNvPicPr>
              <a:picLocks noChangeAspect="1"/>
            </p:cNvPicPr>
            <p:nvPr/>
          </p:nvPicPr>
          <p:blipFill>
            <a:blip r:embed="rId4"/>
            <a:stretch>
              <a:fillRect/>
            </a:stretch>
          </p:blipFill>
          <p:spPr>
            <a:xfrm>
              <a:off x="6745341" y="4418201"/>
              <a:ext cx="1569519" cy="2258935"/>
            </a:xfrm>
            <a:prstGeom prst="rect">
              <a:avLst/>
            </a:prstGeom>
          </p:spPr>
        </p:pic>
        <p:sp>
          <p:nvSpPr>
            <p:cNvPr id="12" name="Rectangle: Rounded Corners 31">
              <a:extLst>
                <a:ext uri="{FF2B5EF4-FFF2-40B4-BE49-F238E27FC236}">
                  <a16:creationId xmlns="" xmlns:a16="http://schemas.microsoft.com/office/drawing/2014/main" id="{13253029-0BD6-ED8D-22B9-122336A7F3BD}"/>
                </a:ext>
              </a:extLst>
            </p:cNvPr>
            <p:cNvSpPr/>
            <p:nvPr/>
          </p:nvSpPr>
          <p:spPr>
            <a:xfrm>
              <a:off x="4426262" y="4237337"/>
              <a:ext cx="2414726" cy="1189608"/>
            </a:xfrm>
            <a:prstGeom prst="roundRect">
              <a:avLst/>
            </a:prstGeom>
            <a:solidFill>
              <a:srgbClr val="FFEBFF"/>
            </a:solidFill>
            <a:ln w="38100">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Thảo</a:t>
              </a:r>
              <a:r>
                <a:rPr kumimoji="0" lang="en-US" sz="44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luận</a:t>
              </a:r>
              <a:r>
                <a:rPr kumimoji="0" lang="en-US" sz="44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nhóm</a:t>
              </a:r>
              <a:r>
                <a:rPr kumimoji="0" lang="en-US" sz="44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đôi</a:t>
              </a:r>
              <a:endParaRPr kumimoji="0" lang="vi-VN" sz="44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endParaRPr>
            </a:p>
          </p:txBody>
        </p:sp>
      </p:grpSp>
      <p:pic>
        <p:nvPicPr>
          <p:cNvPr id="13" name="Picture 12">
            <a:extLst>
              <a:ext uri="{FF2B5EF4-FFF2-40B4-BE49-F238E27FC236}">
                <a16:creationId xmlns="" xmlns:a16="http://schemas.microsoft.com/office/drawing/2014/main" id="{299F7936-39F3-ECF9-F038-105DEA2C9712}"/>
              </a:ext>
            </a:extLst>
          </p:cNvPr>
          <p:cNvPicPr>
            <a:picLocks noChangeAspect="1"/>
          </p:cNvPicPr>
          <p:nvPr/>
        </p:nvPicPr>
        <p:blipFill>
          <a:blip r:embed="rId5"/>
          <a:stretch>
            <a:fillRect/>
          </a:stretch>
        </p:blipFill>
        <p:spPr>
          <a:xfrm>
            <a:off x="1295400" y="2034418"/>
            <a:ext cx="9171259" cy="1221595"/>
          </a:xfrm>
          <a:prstGeom prst="rect">
            <a:avLst/>
          </a:prstGeom>
        </p:spPr>
      </p:pic>
    </p:spTree>
    <p:extLst>
      <p:ext uri="{BB962C8B-B14F-4D97-AF65-F5344CB8AC3E}">
        <p14:creationId xmlns:p14="http://schemas.microsoft.com/office/powerpoint/2010/main" val="5996442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8">
            <a:extLst>
              <a:ext uri="{FF2B5EF4-FFF2-40B4-BE49-F238E27FC236}">
                <a16:creationId xmlns="" xmlns:a16="http://schemas.microsoft.com/office/drawing/2014/main" id="{7C26B96C-449A-79BF-9A47-7AD16CF616DC}"/>
              </a:ext>
            </a:extLst>
          </p:cNvPr>
          <p:cNvSpPr txBox="1"/>
          <p:nvPr/>
        </p:nvSpPr>
        <p:spPr>
          <a:xfrm>
            <a:off x="72532" y="762000"/>
            <a:ext cx="10747867" cy="295683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6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rPr>
              <a:t>L</a:t>
            </a:r>
            <a:r>
              <a:rPr kumimoji="0" lang="en-US" sz="6600" b="1" i="0" u="none" strike="noStrike" kern="1200" cap="none" spc="0" normalizeH="0" baseline="0" noProof="0" dirty="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rPr>
              <a:t>U</a:t>
            </a:r>
            <a:r>
              <a:rPr kumimoji="0" lang="en-US" sz="6600" b="1" i="0" u="none" strike="noStrike" kern="1200" cap="none" spc="0" normalizeH="0" baseline="0" noProof="0"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rPr>
              <a:t>Y</a:t>
            </a:r>
            <a:r>
              <a:rPr kumimoji="0" lang="en-US" sz="6600" b="1" i="0" u="none" strike="noStrike" kern="1200" cap="none" spc="0" normalizeH="0" baseline="0" noProof="0" dirty="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rPr>
              <a:t>Ệ</a:t>
            </a:r>
            <a:r>
              <a:rPr kumimoji="0" lang="en-US" sz="6600" b="1" i="0" u="none" strike="noStrike" kern="1200" cap="none" spc="0" normalizeH="0" baseline="0" noProof="0" dirty="0">
                <a:ln w="19050">
                  <a:solidFill>
                    <a:srgbClr val="002060"/>
                  </a:solidFill>
                  <a:prstDash val="solid"/>
                </a:ln>
                <a:solidFill>
                  <a:srgbClr val="FF7C80"/>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rPr>
              <a:t>N</a:t>
            </a:r>
            <a:r>
              <a:rPr kumimoji="0" lang="en-US" sz="6600" b="1" i="0" u="none" strike="noStrike" kern="1200" cap="none" spc="0" normalizeH="0" baseline="0" noProof="0" dirty="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rPr>
              <a:t> Đ</a:t>
            </a:r>
            <a:r>
              <a:rPr kumimoji="0" lang="en-US" sz="6600" b="1" i="0" u="none" strike="noStrike" kern="1200" cap="none" spc="0" normalizeH="0" baseline="0" noProof="0"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rPr>
              <a:t>Ọ</a:t>
            </a:r>
            <a:r>
              <a:rPr kumimoji="0" lang="en-US" sz="6600" b="1" i="0" u="none" strike="noStrike" kern="1200" cap="none" spc="0" normalizeH="0" baseline="0" noProof="0" dirty="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rPr>
              <a:t>C </a:t>
            </a:r>
            <a:r>
              <a:rPr kumimoji="0" lang="en-US" sz="6600" b="1" i="0" u="none" strike="noStrike" kern="1200" cap="none" spc="0" normalizeH="0" baseline="0" noProof="0" dirty="0">
                <a:ln w="19050">
                  <a:solidFill>
                    <a:srgbClr val="002060"/>
                  </a:solidFill>
                  <a:prstDash val="solid"/>
                </a:ln>
                <a:solidFill>
                  <a:srgbClr val="FF7C80"/>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rPr>
              <a:t>T</a:t>
            </a:r>
            <a:r>
              <a:rPr kumimoji="0" lang="en-US" sz="6600" b="1" i="0" u="none" strike="noStrike" kern="1200" cap="none" spc="0" normalizeH="0" baseline="0" noProof="0" dirty="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rPr>
              <a:t>H</a:t>
            </a:r>
            <a:r>
              <a:rPr kumimoji="0" lang="en-US" sz="6600" b="1" i="0" u="none" strike="noStrike" kern="1200" cap="none" spc="0" normalizeH="0" baseline="0" noProof="0" dirty="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rPr>
              <a:t>À</a:t>
            </a:r>
            <a:r>
              <a:rPr kumimoji="0" lang="en-US" sz="66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rPr>
              <a:t>N</a:t>
            </a:r>
            <a:r>
              <a:rPr kumimoji="0" lang="en-US" sz="6600" b="1" i="0" u="none" strike="noStrike" kern="1200" cap="none" spc="0" normalizeH="0" baseline="0" noProof="0"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rPr>
              <a:t>H</a:t>
            </a:r>
            <a:r>
              <a:rPr kumimoji="0" lang="en-US" sz="66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rPr>
              <a:t> T</a:t>
            </a:r>
            <a:r>
              <a:rPr kumimoji="0" lang="en-US" sz="6600" b="1" i="0" u="none" strike="noStrike" kern="1200" cap="none" spc="0" normalizeH="0" baseline="0" noProof="0" dirty="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rPr>
              <a:t>I</a:t>
            </a:r>
            <a:r>
              <a:rPr kumimoji="0" lang="en-US" sz="6600" b="1" i="0" u="none" strike="noStrike" kern="1200" cap="none" spc="0" normalizeH="0" baseline="0" noProof="0" dirty="0">
                <a:ln w="19050">
                  <a:solidFill>
                    <a:srgbClr val="002060"/>
                  </a:solidFill>
                  <a:prstDash val="solid"/>
                </a:ln>
                <a:solidFill>
                  <a:srgbClr val="FF7C80"/>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rPr>
              <a:t>Ế</a:t>
            </a:r>
            <a:r>
              <a:rPr kumimoji="0" lang="en-US" sz="6600" b="1" i="0" u="none" strike="noStrike" kern="1200" cap="none" spc="0" normalizeH="0" baseline="0" noProof="0" dirty="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rPr>
              <a:t>N</a:t>
            </a:r>
            <a:r>
              <a:rPr kumimoji="0" lang="en-US" sz="6600" b="1" i="0" u="none" strike="noStrike" kern="1200" cap="none" spc="0" normalizeH="0" baseline="0" noProof="0"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rPr>
              <a:t>G</a:t>
            </a:r>
            <a:endParaRPr kumimoji="0" lang="en-US" sz="6600" b="1" i="0" u="none" strike="noStrike" kern="1200" cap="none" spc="0" normalizeH="0" baseline="0" noProof="0" dirty="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41898310"/>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0" name="Group 1">
            <a:extLst>
              <a:ext uri="{FF2B5EF4-FFF2-40B4-BE49-F238E27FC236}">
                <a16:creationId xmlns="" xmlns:a16="http://schemas.microsoft.com/office/drawing/2014/main" id="{4921B57D-9B55-0975-EF94-74F8A7265ECF}"/>
              </a:ext>
            </a:extLst>
          </p:cNvPr>
          <p:cNvGrpSpPr/>
          <p:nvPr/>
        </p:nvGrpSpPr>
        <p:grpSpPr>
          <a:xfrm>
            <a:off x="4044538" y="957664"/>
            <a:ext cx="4249230" cy="1594103"/>
            <a:chOff x="2114281" y="84206"/>
            <a:chExt cx="7265378" cy="1594103"/>
          </a:xfrm>
        </p:grpSpPr>
        <p:sp>
          <p:nvSpPr>
            <p:cNvPr id="41" name="TextBox 2">
              <a:extLst>
                <a:ext uri="{FF2B5EF4-FFF2-40B4-BE49-F238E27FC236}">
                  <a16:creationId xmlns="" xmlns:a16="http://schemas.microsoft.com/office/drawing/2014/main" id="{C9CC7481-0ED7-2110-9E6D-3FA405D7B07E}"/>
                </a:ext>
              </a:extLst>
            </p:cNvPr>
            <p:cNvSpPr txBox="1"/>
            <p:nvPr/>
          </p:nvSpPr>
          <p:spPr>
            <a:xfrm>
              <a:off x="2114282" y="108649"/>
              <a:ext cx="7265377" cy="1569660"/>
            </a:xfrm>
            <a:prstGeom prst="rect">
              <a:avLst/>
            </a:prstGeom>
            <a:noFill/>
          </p:spPr>
          <p:txBody>
            <a:bodyPr wrap="square">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err="1">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Đọc</a:t>
              </a:r>
              <a:r>
                <a:rPr kumimoji="0" lang="en-US" sz="9600" b="1" i="0" u="none" strike="noStrike" kern="1200" cap="none" spc="0" normalizeH="0" baseline="0" noProof="0">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 mẫu</a:t>
              </a:r>
              <a:endParaRPr kumimoji="0" lang="en-US" sz="9600" b="1" i="0" u="none" strike="noStrike" kern="1200" cap="none" spc="0" normalizeH="0" baseline="0" noProof="0" dirty="0">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endParaRPr>
            </a:p>
          </p:txBody>
        </p:sp>
        <p:sp>
          <p:nvSpPr>
            <p:cNvPr id="42" name="TextBox 3">
              <a:extLst>
                <a:ext uri="{FF2B5EF4-FFF2-40B4-BE49-F238E27FC236}">
                  <a16:creationId xmlns="" xmlns:a16="http://schemas.microsoft.com/office/drawing/2014/main" id="{30CE9F39-A957-B53E-92B8-2501F797597E}"/>
                </a:ext>
              </a:extLst>
            </p:cNvPr>
            <p:cNvSpPr txBox="1"/>
            <p:nvPr/>
          </p:nvSpPr>
          <p:spPr>
            <a:xfrm>
              <a:off x="2114281" y="84206"/>
              <a:ext cx="7265378" cy="1569660"/>
            </a:xfrm>
            <a:prstGeom prst="rect">
              <a:avLst/>
            </a:prstGeom>
            <a:noFill/>
          </p:spPr>
          <p:txBody>
            <a:bodyPr wrap="square">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LNTH-LuoLuoNotangYuanTi 1" pitchFamily="2" charset="-128"/>
                  <a:cs typeface="Times New Roman" panose="02020603050405020304" pitchFamily="18" charset="0"/>
                </a:rPr>
                <a:t>Đọc</a:t>
              </a:r>
              <a:r>
                <a:rPr kumimoji="0" lang="en-US" sz="9600" b="1" i="0" u="none" strike="noStrike" kern="1200" cap="none" spc="0" normalizeH="0" baseline="0" noProof="0" dirty="0">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LNTH-LuoLuoNotangYuanTi 1" pitchFamily="2" charset="-128"/>
                  <a:cs typeface="Times New Roman" panose="02020603050405020304" pitchFamily="18" charset="0"/>
                </a:rPr>
                <a:t> </a:t>
              </a:r>
              <a:r>
                <a:rPr kumimoji="0" lang="en-US" sz="9600" b="1" i="0" u="none" strike="noStrike" kern="1200" cap="none" spc="0" normalizeH="0" baseline="0" noProof="0" dirty="0" err="1">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LNTH-LuoLuoNotangYuanTi 1" pitchFamily="2" charset="-128"/>
                  <a:cs typeface="Times New Roman" panose="02020603050405020304" pitchFamily="18" charset="0"/>
                </a:rPr>
                <a:t>mẫu</a:t>
              </a:r>
              <a:endParaRPr kumimoji="0" lang="en-US" sz="9600" b="1" i="0" u="none" strike="noStrike" kern="1200" cap="none" spc="0" normalizeH="0" baseline="0" noProof="0" dirty="0">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LNTH-LuoLuoNotangYuanTi 1" pitchFamily="2" charset="-128"/>
                <a:cs typeface="Times New Roman" panose="02020603050405020304" pitchFamily="18" charset="0"/>
              </a:endParaRPr>
            </a:p>
          </p:txBody>
        </p:sp>
      </p:grpSp>
      <p:pic>
        <p:nvPicPr>
          <p:cNvPr id="52" name="Picture 18">
            <a:extLst>
              <a:ext uri="{FF2B5EF4-FFF2-40B4-BE49-F238E27FC236}">
                <a16:creationId xmlns="" xmlns:a16="http://schemas.microsoft.com/office/drawing/2014/main" id="{8084C7A5-FBCD-219F-14BE-34DF244B4514}"/>
              </a:ext>
            </a:extLst>
          </p:cNvPr>
          <p:cNvPicPr>
            <a:picLocks noChangeAspect="1"/>
          </p:cNvPicPr>
          <p:nvPr/>
        </p:nvPicPr>
        <p:blipFill>
          <a:blip r:embed="rId2"/>
          <a:stretch>
            <a:fillRect/>
          </a:stretch>
        </p:blipFill>
        <p:spPr>
          <a:xfrm>
            <a:off x="650709" y="435281"/>
            <a:ext cx="3251200" cy="1253067"/>
          </a:xfrm>
          <a:prstGeom prst="rect">
            <a:avLst/>
          </a:prstGeom>
        </p:spPr>
      </p:pic>
      <p:pic>
        <p:nvPicPr>
          <p:cNvPr id="53" name="Picture 19">
            <a:extLst>
              <a:ext uri="{FF2B5EF4-FFF2-40B4-BE49-F238E27FC236}">
                <a16:creationId xmlns="" xmlns:a16="http://schemas.microsoft.com/office/drawing/2014/main" id="{8BEA4B4E-B151-F366-9239-1CB4AB707993}"/>
              </a:ext>
            </a:extLst>
          </p:cNvPr>
          <p:cNvPicPr>
            <a:picLocks noChangeAspect="1"/>
          </p:cNvPicPr>
          <p:nvPr/>
        </p:nvPicPr>
        <p:blipFill>
          <a:blip r:embed="rId2"/>
          <a:stretch>
            <a:fillRect/>
          </a:stretch>
        </p:blipFill>
        <p:spPr>
          <a:xfrm flipH="1" flipV="1">
            <a:off x="8323238" y="748464"/>
            <a:ext cx="3251200" cy="1253067"/>
          </a:xfrm>
          <a:prstGeom prst="rect">
            <a:avLst/>
          </a:prstGeom>
        </p:spPr>
      </p:pic>
    </p:spTree>
    <p:extLst>
      <p:ext uri="{BB962C8B-B14F-4D97-AF65-F5344CB8AC3E}">
        <p14:creationId xmlns:p14="http://schemas.microsoft.com/office/powerpoint/2010/main" val="3727704596"/>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43"/>
                                            </p:tgtEl>
                                            <p:attrNameLst>
                                              <p:attrName>style.visibility</p:attrName>
                                            </p:attrNameLst>
                                          </p:cBhvr>
                                          <p:to>
                                            <p:strVal val="visible"/>
                                          </p:to>
                                        </p:set>
                                        <p:anim calcmode="lin" valueType="num">
                                          <p:cBhvr additive="base">
                                            <p:cTn id="11" dur="1000" fill="hold"/>
                                            <p:tgtEl>
                                              <p:spTgt spid="43"/>
                                            </p:tgtEl>
                                            <p:attrNameLst>
                                              <p:attrName>ppt_x</p:attrName>
                                            </p:attrNameLst>
                                          </p:cBhvr>
                                          <p:tavLst>
                                            <p:tav tm="0">
                                              <p:val>
                                                <p:strVal val="#ppt_x"/>
                                              </p:val>
                                            </p:tav>
                                            <p:tav tm="100000">
                                              <p:val>
                                                <p:strVal val="#ppt_x"/>
                                              </p:val>
                                            </p:tav>
                                          </p:tavLst>
                                        </p:anim>
                                        <p:anim calcmode="lin" valueType="num">
                                          <p:cBhvr additive="base">
                                            <p:cTn id="12" dur="1000" fill="hold"/>
                                            <p:tgtEl>
                                              <p:spTgt spid="4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10" name="click.wav"/>
                                            </p:tgtEl>
                                          </p:cMediaNode>
                                        </p:audio>
                                      </p:sub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46"/>
                                            </p:tgtEl>
                                            <p:attrNameLst>
                                              <p:attrName>style.visibility</p:attrName>
                                            </p:attrNameLst>
                                          </p:cBhvr>
                                          <p:to>
                                            <p:strVal val="visible"/>
                                          </p:to>
                                        </p:set>
                                        <p:anim calcmode="lin" valueType="num">
                                          <p:cBhvr additive="base">
                                            <p:cTn id="16" dur="1000" fill="hold"/>
                                            <p:tgtEl>
                                              <p:spTgt spid="46"/>
                                            </p:tgtEl>
                                            <p:attrNameLst>
                                              <p:attrName>ppt_x</p:attrName>
                                            </p:attrNameLst>
                                          </p:cBhvr>
                                          <p:tavLst>
                                            <p:tav tm="0">
                                              <p:val>
                                                <p:strVal val="#ppt_x"/>
                                              </p:val>
                                            </p:tav>
                                            <p:tav tm="100000">
                                              <p:val>
                                                <p:strVal val="#ppt_x"/>
                                              </p:val>
                                            </p:tav>
                                          </p:tavLst>
                                        </p:anim>
                                        <p:anim calcmode="lin" valueType="num">
                                          <p:cBhvr additive="base">
                                            <p:cTn id="17" dur="1000" fill="hold"/>
                                            <p:tgtEl>
                                              <p:spTgt spid="4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10" name="click.wav"/>
                                            </p:tgtEl>
                                          </p:cMediaNode>
                                        </p:audio>
                                      </p:sub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49"/>
                                            </p:tgtEl>
                                            <p:attrNameLst>
                                              <p:attrName>style.visibility</p:attrName>
                                            </p:attrNameLst>
                                          </p:cBhvr>
                                          <p:to>
                                            <p:strVal val="visible"/>
                                          </p:to>
                                        </p:set>
                                        <p:anim calcmode="lin" valueType="num">
                                          <p:cBhvr additive="base">
                                            <p:cTn id="21" dur="1000" fill="hold"/>
                                            <p:tgtEl>
                                              <p:spTgt spid="49"/>
                                            </p:tgtEl>
                                            <p:attrNameLst>
                                              <p:attrName>ppt_x</p:attrName>
                                            </p:attrNameLst>
                                          </p:cBhvr>
                                          <p:tavLst>
                                            <p:tav tm="0">
                                              <p:val>
                                                <p:strVal val="#ppt_x"/>
                                              </p:val>
                                            </p:tav>
                                            <p:tav tm="100000">
                                              <p:val>
                                                <p:strVal val="#ppt_x"/>
                                              </p:val>
                                            </p:tav>
                                          </p:tavLst>
                                        </p:anim>
                                        <p:anim calcmode="lin" valueType="num">
                                          <p:cBhvr additive="base">
                                            <p:cTn id="22" dur="1000" fill="hold"/>
                                            <p:tgtEl>
                                              <p:spTgt spid="4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10" name="click.wav"/>
                                            </p:tgtEl>
                                          </p:cMediaNode>
                                        </p:audio>
                                      </p:subTnLst>
                                    </p:cTn>
                                  </p:par>
                                </p:childTnLst>
                              </p:cTn>
                            </p:par>
                            <p:par>
                              <p:cTn id="23" fill="hold">
                                <p:stCondLst>
                                  <p:cond delay="3500"/>
                                </p:stCondLst>
                                <p:childTnLst>
                                  <p:par>
                                    <p:cTn id="24" presetID="2" presetClass="entr" presetSubtype="4" fill="hold" nodeType="afterEffect">
                                      <p:stCondLst>
                                        <p:cond delay="0"/>
                                      </p:stCondLst>
                                      <p:childTnLst>
                                        <p:set>
                                          <p:cBhvr>
                                            <p:cTn id="25" dur="1" fill="hold">
                                              <p:stCondLst>
                                                <p:cond delay="0"/>
                                              </p:stCondLst>
                                            </p:cTn>
                                            <p:tgtEl>
                                              <p:spTgt spid="54"/>
                                            </p:tgtEl>
                                            <p:attrNameLst>
                                              <p:attrName>style.visibility</p:attrName>
                                            </p:attrNameLst>
                                          </p:cBhvr>
                                          <p:to>
                                            <p:strVal val="visible"/>
                                          </p:to>
                                        </p:set>
                                        <p:anim calcmode="lin" valueType="num">
                                          <p:cBhvr additive="base">
                                            <p:cTn id="26" dur="1000" fill="hold"/>
                                            <p:tgtEl>
                                              <p:spTgt spid="54"/>
                                            </p:tgtEl>
                                            <p:attrNameLst>
                                              <p:attrName>ppt_x</p:attrName>
                                            </p:attrNameLst>
                                          </p:cBhvr>
                                          <p:tavLst>
                                            <p:tav tm="0">
                                              <p:val>
                                                <p:strVal val="#ppt_x"/>
                                              </p:val>
                                            </p:tav>
                                            <p:tav tm="100000">
                                              <p:val>
                                                <p:strVal val="#ppt_x"/>
                                              </p:val>
                                            </p:tav>
                                          </p:tavLst>
                                        </p:anim>
                                        <p:anim calcmode="lin" valueType="num">
                                          <p:cBhvr additive="base">
                                            <p:cTn id="27" dur="1000" fill="hold"/>
                                            <p:tgtEl>
                                              <p:spTgt spid="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21">
            <a:extLst>
              <a:ext uri="{FF2B5EF4-FFF2-40B4-BE49-F238E27FC236}">
                <a16:creationId xmlns="" xmlns:a16="http://schemas.microsoft.com/office/drawing/2014/main" id="{FCB2AD22-3020-7CCA-6EB1-53AB1F892D0B}"/>
              </a:ext>
            </a:extLst>
          </p:cNvPr>
          <p:cNvSpPr/>
          <p:nvPr/>
        </p:nvSpPr>
        <p:spPr>
          <a:xfrm>
            <a:off x="330244" y="287475"/>
            <a:ext cx="11531512" cy="4886376"/>
          </a:xfrm>
          <a:prstGeom prst="roundRect">
            <a:avLst>
              <a:gd name="adj" fmla="val 11589"/>
            </a:avLst>
          </a:prstGeom>
          <a:solidFill>
            <a:schemeClr val="bg1">
              <a:alpha val="91000"/>
            </a:schemeClr>
          </a:solidFill>
          <a:ln w="76200">
            <a:solidFill>
              <a:srgbClr val="F0443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9" name="TextBox 6">
            <a:extLst>
              <a:ext uri="{FF2B5EF4-FFF2-40B4-BE49-F238E27FC236}">
                <a16:creationId xmlns="" xmlns:a16="http://schemas.microsoft.com/office/drawing/2014/main" id="{88DF7613-9123-2862-D91E-75CDE7291185}"/>
              </a:ext>
            </a:extLst>
          </p:cNvPr>
          <p:cNvSpPr txBox="1"/>
          <p:nvPr/>
        </p:nvSpPr>
        <p:spPr>
          <a:xfrm>
            <a:off x="685800" y="1684149"/>
            <a:ext cx="10660917"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mj-lt"/>
                <a:ea typeface="+mn-ea"/>
                <a:cs typeface="Calibri" panose="020F0502020204030204" pitchFamily="34" charset="0"/>
              </a:rPr>
              <a:t>bốn ngàn năm </a:t>
            </a:r>
            <a:r>
              <a:rPr kumimoji="0" lang="vi-VN" sz="4000" i="0" u="none" strike="noStrike" kern="1200" cap="none" spc="0" normalizeH="0" baseline="0" noProof="0" dirty="0">
                <a:ln>
                  <a:noFill/>
                </a:ln>
                <a:solidFill>
                  <a:srgbClr val="FF0000"/>
                </a:solidFill>
                <a:effectLst/>
                <a:uLnTx/>
                <a:uFillTx/>
                <a:latin typeface="+mj-lt"/>
                <a:ea typeface="+mn-ea"/>
                <a:cs typeface="Calibri" panose="020F0502020204030204" pitchFamily="34" charset="0"/>
              </a:rPr>
              <a:t>(nghĩa trong bài: chỉ nước ta có bề dày lịch sử, không có ý nói con số cụ thể)</a:t>
            </a:r>
            <a:endParaRPr kumimoji="0" lang="en-US" sz="4000" b="1" i="0" u="none" strike="noStrike" kern="1200" cap="none" spc="0" normalizeH="0" baseline="0" noProof="0" dirty="0">
              <a:ln>
                <a:noFill/>
              </a:ln>
              <a:solidFill>
                <a:prstClr val="black"/>
              </a:solidFill>
              <a:effectLst/>
              <a:uLnTx/>
              <a:uFillTx/>
              <a:latin typeface="+mj-lt"/>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mj-lt"/>
                <a:ea typeface="+mn-ea"/>
                <a:cs typeface="Calibri" panose="020F0502020204030204" pitchFamily="34" charset="0"/>
              </a:rPr>
              <a:t>cơ đồ </a:t>
            </a:r>
            <a:r>
              <a:rPr kumimoji="0" lang="vi-VN" sz="4000" i="0" u="none" strike="noStrike" kern="1200" cap="none" spc="0" normalizeH="0" baseline="0" noProof="0" dirty="0">
                <a:ln>
                  <a:noFill/>
                </a:ln>
                <a:solidFill>
                  <a:srgbClr val="FF0000"/>
                </a:solidFill>
                <a:effectLst/>
                <a:uLnTx/>
                <a:uFillTx/>
                <a:latin typeface="+mj-lt"/>
                <a:ea typeface="+mn-ea"/>
                <a:cs typeface="Calibri" panose="020F0502020204030204" pitchFamily="34" charset="0"/>
              </a:rPr>
              <a:t>(sự nghiệp lớn và vững chắc) </a:t>
            </a:r>
          </a:p>
        </p:txBody>
      </p:sp>
      <p:pic>
        <p:nvPicPr>
          <p:cNvPr id="3" name="Picture 2">
            <a:extLst>
              <a:ext uri="{FF2B5EF4-FFF2-40B4-BE49-F238E27FC236}">
                <a16:creationId xmlns="" xmlns:a16="http://schemas.microsoft.com/office/drawing/2014/main" id="{E99B6425-DB2B-9AAB-2DB7-E7D9B513BDEE}"/>
              </a:ext>
            </a:extLst>
          </p:cNvPr>
          <p:cNvPicPr>
            <a:picLocks noChangeAspect="1"/>
          </p:cNvPicPr>
          <p:nvPr/>
        </p:nvPicPr>
        <p:blipFill>
          <a:blip r:embed="rId2"/>
          <a:stretch>
            <a:fillRect/>
          </a:stretch>
        </p:blipFill>
        <p:spPr>
          <a:xfrm>
            <a:off x="457200" y="78931"/>
            <a:ext cx="10498222" cy="1335140"/>
          </a:xfrm>
          <a:prstGeom prst="rect">
            <a:avLst/>
          </a:prstGeom>
        </p:spPr>
      </p:pic>
    </p:spTree>
    <p:extLst>
      <p:ext uri="{BB962C8B-B14F-4D97-AF65-F5344CB8AC3E}">
        <p14:creationId xmlns:p14="http://schemas.microsoft.com/office/powerpoint/2010/main" val="1585104022"/>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Hình chữ nhật 9">
            <a:extLst>
              <a:ext uri="{FF2B5EF4-FFF2-40B4-BE49-F238E27FC236}">
                <a16:creationId xmlns="" xmlns:a16="http://schemas.microsoft.com/office/drawing/2014/main" id="{76D105CB-6ADD-D6CF-E71F-EA26B5110E14}"/>
              </a:ext>
            </a:extLst>
          </p:cNvPr>
          <p:cNvSpPr/>
          <p:nvPr/>
        </p:nvSpPr>
        <p:spPr>
          <a:xfrm>
            <a:off x="4445391" y="1533378"/>
            <a:ext cx="3390314" cy="3334044"/>
          </a:xfrm>
          <a:prstGeom prst="rect">
            <a:avLst/>
          </a:prstGeom>
          <a:solidFill>
            <a:srgbClr val="F0A0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21">
            <a:extLst>
              <a:ext uri="{FF2B5EF4-FFF2-40B4-BE49-F238E27FC236}">
                <a16:creationId xmlns="" xmlns:a16="http://schemas.microsoft.com/office/drawing/2014/main" id="{FCB2AD22-3020-7CCA-6EB1-53AB1F892D0B}"/>
              </a:ext>
            </a:extLst>
          </p:cNvPr>
          <p:cNvSpPr/>
          <p:nvPr/>
        </p:nvSpPr>
        <p:spPr>
          <a:xfrm>
            <a:off x="330244" y="287475"/>
            <a:ext cx="11531512" cy="6269508"/>
          </a:xfrm>
          <a:prstGeom prst="roundRect">
            <a:avLst>
              <a:gd name="adj" fmla="val 11589"/>
            </a:avLst>
          </a:prstGeom>
          <a:solidFill>
            <a:schemeClr val="bg1">
              <a:alpha val="91000"/>
            </a:schemeClr>
          </a:solidFill>
          <a:ln w="76200">
            <a:solidFill>
              <a:srgbClr val="F0443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 name="Picture 18">
            <a:extLst>
              <a:ext uri="{FF2B5EF4-FFF2-40B4-BE49-F238E27FC236}">
                <a16:creationId xmlns="" xmlns:a16="http://schemas.microsoft.com/office/drawing/2014/main" id="{A147B37E-2FD1-333F-5F32-9CB846E3635A}"/>
              </a:ext>
            </a:extLst>
          </p:cNvPr>
          <p:cNvPicPr>
            <a:picLocks noChangeAspect="1"/>
          </p:cNvPicPr>
          <p:nvPr/>
        </p:nvPicPr>
        <p:blipFill>
          <a:blip r:embed="rId2"/>
          <a:stretch>
            <a:fillRect/>
          </a:stretch>
        </p:blipFill>
        <p:spPr>
          <a:xfrm>
            <a:off x="9584173" y="731075"/>
            <a:ext cx="2448091" cy="943535"/>
          </a:xfrm>
          <a:prstGeom prst="rect">
            <a:avLst/>
          </a:prstGeom>
        </p:spPr>
      </p:pic>
      <p:sp>
        <p:nvSpPr>
          <p:cNvPr id="4" name="Rectangle: Rounded Corners 21">
            <a:extLst>
              <a:ext uri="{FF2B5EF4-FFF2-40B4-BE49-F238E27FC236}">
                <a16:creationId xmlns="" xmlns:a16="http://schemas.microsoft.com/office/drawing/2014/main" id="{F15CF24B-F4E1-D0DA-AAA9-5C37DE8D2FA4}"/>
              </a:ext>
            </a:extLst>
          </p:cNvPr>
          <p:cNvSpPr/>
          <p:nvPr/>
        </p:nvSpPr>
        <p:spPr>
          <a:xfrm>
            <a:off x="488497" y="1830194"/>
            <a:ext cx="2241452" cy="796835"/>
          </a:xfrm>
          <a:prstGeom prst="roundRect">
            <a:avLst>
              <a:gd name="adj" fmla="val 50000"/>
            </a:avLst>
          </a:prstGeom>
          <a:solidFill>
            <a:srgbClr val="FFFFCC"/>
          </a:solidFill>
          <a:ln w="38100">
            <a:solidFill>
              <a:srgbClr val="FF5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rPr>
              <a:t>Đoạn</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Mother" panose="02040603050506020204" pitchFamily="18" charset="0"/>
                <a:ea typeface="+mn-ea"/>
                <a:cs typeface="+mn-cs"/>
              </a:rPr>
              <a:t>1:</a:t>
            </a:r>
          </a:p>
        </p:txBody>
      </p:sp>
      <p:pic>
        <p:nvPicPr>
          <p:cNvPr id="5" name="Picture 19">
            <a:extLst>
              <a:ext uri="{FF2B5EF4-FFF2-40B4-BE49-F238E27FC236}">
                <a16:creationId xmlns="" xmlns:a16="http://schemas.microsoft.com/office/drawing/2014/main" id="{AD76865E-B1AF-E65B-2110-1FFFEB781B32}"/>
              </a:ext>
            </a:extLst>
          </p:cNvPr>
          <p:cNvPicPr>
            <a:picLocks noChangeAspect="1"/>
          </p:cNvPicPr>
          <p:nvPr/>
        </p:nvPicPr>
        <p:blipFill>
          <a:blip r:embed="rId2"/>
          <a:stretch>
            <a:fillRect/>
          </a:stretch>
        </p:blipFill>
        <p:spPr>
          <a:xfrm flipH="1" flipV="1">
            <a:off x="0" y="435051"/>
            <a:ext cx="2448095" cy="943537"/>
          </a:xfrm>
          <a:prstGeom prst="rect">
            <a:avLst/>
          </a:prstGeom>
        </p:spPr>
      </p:pic>
      <p:pic>
        <p:nvPicPr>
          <p:cNvPr id="9" name="Picture 8">
            <a:extLst>
              <a:ext uri="{FF2B5EF4-FFF2-40B4-BE49-F238E27FC236}">
                <a16:creationId xmlns="" xmlns:a16="http://schemas.microsoft.com/office/drawing/2014/main" id="{BFD6876A-0D78-48A7-E3E5-C12144D0DF28}"/>
              </a:ext>
            </a:extLst>
          </p:cNvPr>
          <p:cNvPicPr>
            <a:picLocks noChangeAspect="1"/>
          </p:cNvPicPr>
          <p:nvPr/>
        </p:nvPicPr>
        <p:blipFill>
          <a:blip r:embed="rId3"/>
          <a:stretch>
            <a:fillRect/>
          </a:stretch>
        </p:blipFill>
        <p:spPr>
          <a:xfrm>
            <a:off x="253340" y="136501"/>
            <a:ext cx="5481553" cy="724494"/>
          </a:xfrm>
          <a:prstGeom prst="rect">
            <a:avLst/>
          </a:prstGeom>
        </p:spPr>
      </p:pic>
      <p:sp>
        <p:nvSpPr>
          <p:cNvPr id="11" name="Hộp Văn bản 8">
            <a:extLst>
              <a:ext uri="{FF2B5EF4-FFF2-40B4-BE49-F238E27FC236}">
                <a16:creationId xmlns="" xmlns:a16="http://schemas.microsoft.com/office/drawing/2014/main" id="{C068E4C3-A3F0-A096-5CDD-95E5088C053F}"/>
              </a:ext>
            </a:extLst>
          </p:cNvPr>
          <p:cNvSpPr txBox="1"/>
          <p:nvPr/>
        </p:nvSpPr>
        <p:spPr>
          <a:xfrm>
            <a:off x="2857368" y="434597"/>
            <a:ext cx="9898191" cy="6555641"/>
          </a:xfrm>
          <a:prstGeom prst="rect">
            <a:avLst/>
          </a:prstGeom>
          <a:noFill/>
        </p:spPr>
        <p:txBody>
          <a:bodyPr wrap="square">
            <a:spAutoFit/>
          </a:bodyPr>
          <a:lstStyle/>
          <a:p>
            <a:pPr lvl="0"/>
            <a:r>
              <a:rPr lang="en-US" sz="2800" dirty="0">
                <a:solidFill>
                  <a:prstClr val="black"/>
                </a:solidFill>
                <a:latin typeface="Times New Roman" panose="02020603050405020304" pitchFamily="18" charset="0"/>
                <a:cs typeface="Times New Roman" panose="02020603050405020304" pitchFamily="18" charset="0"/>
              </a:rPr>
              <a:t>			</a:t>
            </a:r>
            <a:r>
              <a:rPr lang="vi-VN" sz="2800" dirty="0">
                <a:solidFill>
                  <a:prstClr val="black"/>
                </a:solidFill>
                <a:latin typeface="Times New Roman" panose="02020603050405020304" pitchFamily="18" charset="0"/>
                <a:cs typeface="Times New Roman" panose="02020603050405020304" pitchFamily="18" charset="0"/>
              </a:rPr>
              <a:t>(Trích)</a:t>
            </a:r>
          </a:p>
          <a:p>
            <a:pPr lvl="0"/>
            <a:r>
              <a:rPr lang="en-US" sz="2800" dirty="0">
                <a:solidFill>
                  <a:prstClr val="black"/>
                </a:solidFill>
                <a:latin typeface="Times New Roman" panose="02020603050405020304" pitchFamily="18" charset="0"/>
                <a:cs typeface="Times New Roman" panose="02020603050405020304" pitchFamily="18" charset="0"/>
              </a:rPr>
              <a:t>	</a:t>
            </a:r>
            <a:r>
              <a:rPr lang="vi-VN" sz="2800" dirty="0">
                <a:solidFill>
                  <a:prstClr val="black"/>
                </a:solidFill>
                <a:latin typeface="Times New Roman" panose="02020603050405020304" pitchFamily="18" charset="0"/>
                <a:cs typeface="Times New Roman" panose="02020603050405020304" pitchFamily="18" charset="0"/>
              </a:rPr>
              <a:t>Việt Nam đẹp khắp trăm miền, </a:t>
            </a:r>
            <a:endParaRPr lang="en-US" sz="2800" dirty="0">
              <a:solidFill>
                <a:prstClr val="black"/>
              </a:solidFill>
              <a:latin typeface="Times New Roman" panose="02020603050405020304" pitchFamily="18" charset="0"/>
              <a:cs typeface="Times New Roman" panose="02020603050405020304" pitchFamily="18" charset="0"/>
            </a:endParaRPr>
          </a:p>
          <a:p>
            <a:pPr lvl="0"/>
            <a:r>
              <a:rPr lang="vi-VN" sz="2800" dirty="0">
                <a:solidFill>
                  <a:prstClr val="black"/>
                </a:solidFill>
                <a:latin typeface="Times New Roman" panose="02020603050405020304" pitchFamily="18" charset="0"/>
                <a:cs typeface="Times New Roman" panose="02020603050405020304" pitchFamily="18" charset="0"/>
              </a:rPr>
              <a:t>Bốn mùa một sắc trời riêng đất này. </a:t>
            </a:r>
          </a:p>
          <a:p>
            <a:pPr lvl="0"/>
            <a:r>
              <a:rPr lang="en-US" sz="2800" dirty="0">
                <a:solidFill>
                  <a:prstClr val="black"/>
                </a:solidFill>
                <a:latin typeface="Times New Roman" panose="02020603050405020304" pitchFamily="18" charset="0"/>
                <a:cs typeface="Times New Roman" panose="02020603050405020304" pitchFamily="18" charset="0"/>
              </a:rPr>
              <a:t>	</a:t>
            </a:r>
            <a:r>
              <a:rPr lang="vi-VN" sz="2800" dirty="0">
                <a:solidFill>
                  <a:prstClr val="black"/>
                </a:solidFill>
                <a:latin typeface="Times New Roman" panose="02020603050405020304" pitchFamily="18" charset="0"/>
                <a:cs typeface="Times New Roman" panose="02020603050405020304" pitchFamily="18" charset="0"/>
              </a:rPr>
              <a:t>Xóm làng, đồng ruộng, rừng cây, </a:t>
            </a:r>
            <a:endParaRPr lang="en-US" sz="2800" dirty="0">
              <a:solidFill>
                <a:prstClr val="black"/>
              </a:solidFill>
              <a:latin typeface="Times New Roman" panose="02020603050405020304" pitchFamily="18" charset="0"/>
              <a:cs typeface="Times New Roman" panose="02020603050405020304" pitchFamily="18" charset="0"/>
            </a:endParaRPr>
          </a:p>
          <a:p>
            <a:pPr lvl="0"/>
            <a:r>
              <a:rPr lang="vi-VN" sz="2800" dirty="0">
                <a:solidFill>
                  <a:prstClr val="black"/>
                </a:solidFill>
                <a:latin typeface="Times New Roman" panose="02020603050405020304" pitchFamily="18" charset="0"/>
                <a:cs typeface="Times New Roman" panose="02020603050405020304" pitchFamily="18" charset="0"/>
              </a:rPr>
              <a:t>Non cao gió dựng, sông đầy nắng chang.</a:t>
            </a:r>
          </a:p>
          <a:p>
            <a:pPr lvl="0"/>
            <a:r>
              <a:rPr lang="en-US" sz="2800" dirty="0">
                <a:solidFill>
                  <a:prstClr val="black"/>
                </a:solidFill>
                <a:latin typeface="Times New Roman" panose="02020603050405020304" pitchFamily="18" charset="0"/>
                <a:cs typeface="Times New Roman" panose="02020603050405020304" pitchFamily="18" charset="0"/>
              </a:rPr>
              <a:t>	</a:t>
            </a:r>
            <a:r>
              <a:rPr lang="vi-VN" sz="2800" dirty="0">
                <a:solidFill>
                  <a:prstClr val="black"/>
                </a:solidFill>
                <a:latin typeface="Times New Roman" panose="02020603050405020304" pitchFamily="18" charset="0"/>
                <a:cs typeface="Times New Roman" panose="02020603050405020304" pitchFamily="18" charset="0"/>
              </a:rPr>
              <a:t>Sum sê xoài biếc, cam vàng, </a:t>
            </a:r>
            <a:endParaRPr lang="en-US" sz="2800" dirty="0">
              <a:solidFill>
                <a:prstClr val="black"/>
              </a:solidFill>
              <a:latin typeface="Times New Roman" panose="02020603050405020304" pitchFamily="18" charset="0"/>
              <a:cs typeface="Times New Roman" panose="02020603050405020304" pitchFamily="18" charset="0"/>
            </a:endParaRPr>
          </a:p>
          <a:p>
            <a:pPr lvl="0"/>
            <a:r>
              <a:rPr lang="vi-VN" sz="2800" dirty="0">
                <a:solidFill>
                  <a:prstClr val="black"/>
                </a:solidFill>
                <a:latin typeface="Times New Roman" panose="02020603050405020304" pitchFamily="18" charset="0"/>
                <a:cs typeface="Times New Roman" panose="02020603050405020304" pitchFamily="18" charset="0"/>
              </a:rPr>
              <a:t>Dừa nghiêng, cau thẳng, hàng hàng nắng soi</a:t>
            </a:r>
            <a:r>
              <a:rPr lang="vi-VN" sz="2800" dirty="0" smtClean="0">
                <a:solidFill>
                  <a:prstClr val="black"/>
                </a:solidFill>
                <a:latin typeface="Calibri" panose="020F0502020204030204" pitchFamily="34" charset="0"/>
                <a:cs typeface="Calibri" panose="020F0502020204030204" pitchFamily="34" charset="0"/>
              </a:rPr>
              <a:t>.</a:t>
            </a:r>
            <a:endParaRPr lang="en-US" sz="2800" dirty="0">
              <a:solidFill>
                <a:prstClr val="black"/>
              </a:solidFill>
              <a:latin typeface="Times New Roman" panose="02020603050405020304" pitchFamily="18" charset="0"/>
              <a:cs typeface="Times New Roman" panose="02020603050405020304" pitchFamily="18" charset="0"/>
            </a:endParaRPr>
          </a:p>
          <a:p>
            <a:pPr lvl="0"/>
            <a:r>
              <a:rPr lang="vi-VN" sz="2800" dirty="0">
                <a:solidFill>
                  <a:prstClr val="black"/>
                </a:solidFill>
                <a:latin typeface="Times New Roman" panose="02020603050405020304" pitchFamily="18" charset="0"/>
                <a:cs typeface="Times New Roman" panose="02020603050405020304" pitchFamily="18" charset="0"/>
              </a:rPr>
              <a:t>	Có nơi đâu đẹp tuyệt vời </a:t>
            </a:r>
          </a:p>
          <a:p>
            <a:pPr lvl="0"/>
            <a:r>
              <a:rPr lang="vi-VN" sz="2800" dirty="0">
                <a:solidFill>
                  <a:prstClr val="black"/>
                </a:solidFill>
                <a:latin typeface="Times New Roman" panose="02020603050405020304" pitchFamily="18" charset="0"/>
                <a:cs typeface="Times New Roman" panose="02020603050405020304" pitchFamily="18" charset="0"/>
              </a:rPr>
              <a:t>Như sông, như núi, như người Việt Nam!</a:t>
            </a:r>
          </a:p>
          <a:p>
            <a:pPr lvl="0"/>
            <a:r>
              <a:rPr lang="vi-VN" sz="2800" dirty="0">
                <a:solidFill>
                  <a:prstClr val="black"/>
                </a:solidFill>
                <a:latin typeface="Times New Roman" panose="02020603050405020304" pitchFamily="18" charset="0"/>
                <a:cs typeface="Times New Roman" panose="02020603050405020304" pitchFamily="18" charset="0"/>
              </a:rPr>
              <a:t>	Đầu trời ngất đỉnh Hà Giang, </a:t>
            </a:r>
          </a:p>
          <a:p>
            <a:pPr lvl="0"/>
            <a:r>
              <a:rPr lang="vi-VN" sz="2800" dirty="0">
                <a:solidFill>
                  <a:prstClr val="black"/>
                </a:solidFill>
                <a:latin typeface="Times New Roman" panose="02020603050405020304" pitchFamily="18" charset="0"/>
                <a:cs typeface="Times New Roman" panose="02020603050405020304" pitchFamily="18" charset="0"/>
              </a:rPr>
              <a:t>Cà Mau mũi đất mỡ màng phù sa. </a:t>
            </a:r>
          </a:p>
          <a:p>
            <a:pPr lvl="0"/>
            <a:r>
              <a:rPr lang="vi-VN" sz="2800" dirty="0">
                <a:solidFill>
                  <a:prstClr val="black"/>
                </a:solidFill>
                <a:latin typeface="Times New Roman" panose="02020603050405020304" pitchFamily="18" charset="0"/>
                <a:cs typeface="Times New Roman" panose="02020603050405020304" pitchFamily="18" charset="0"/>
              </a:rPr>
              <a:t>	Trường Sơn: chí lớn ông cha, </a:t>
            </a:r>
          </a:p>
          <a:p>
            <a:pPr lvl="0"/>
            <a:r>
              <a:rPr lang="vi-VN" sz="2800" dirty="0">
                <a:solidFill>
                  <a:prstClr val="black"/>
                </a:solidFill>
                <a:latin typeface="Times New Roman" panose="02020603050405020304" pitchFamily="18" charset="0"/>
                <a:cs typeface="Times New Roman" panose="02020603050405020304" pitchFamily="18" charset="0"/>
              </a:rPr>
              <a:t>Cửu Long: lòng mẹ bao la sóng trào.</a:t>
            </a:r>
          </a:p>
          <a:p>
            <a:pPr lvl="0"/>
            <a:endParaRPr lang="en-US" sz="2800" dirty="0">
              <a:solidFill>
                <a:prstClr val="black"/>
              </a:solidFill>
              <a:latin typeface="Calibri" panose="020F0502020204030204" pitchFamily="34" charset="0"/>
              <a:cs typeface="Calibri" panose="020F0502020204030204" pitchFamily="34" charset="0"/>
            </a:endParaRPr>
          </a:p>
          <a:p>
            <a:pPr lvl="0"/>
            <a:r>
              <a:rPr lang="vi-VN" sz="2800" dirty="0">
                <a:solidFill>
                  <a:prstClr val="black"/>
                </a:solidFill>
                <a:latin typeface="Calibri" panose="020F0502020204030204" pitchFamily="34" charset="0"/>
                <a:cs typeface="Calibri" panose="020F0502020204030204" pitchFamily="34" charset="0"/>
              </a:rPr>
              <a:t>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 xmlns:a16="http://schemas.microsoft.com/office/drawing/2014/main" id="{C8D43B66-877C-8A2E-CB6D-0253CCE8F371}"/>
              </a:ext>
            </a:extLst>
          </p:cNvPr>
          <p:cNvPicPr>
            <a:picLocks noChangeAspect="1"/>
          </p:cNvPicPr>
          <p:nvPr/>
        </p:nvPicPr>
        <p:blipFill>
          <a:blip r:embed="rId4"/>
          <a:stretch>
            <a:fillRect/>
          </a:stretch>
        </p:blipFill>
        <p:spPr>
          <a:xfrm>
            <a:off x="967488" y="635195"/>
            <a:ext cx="2961214" cy="637800"/>
          </a:xfrm>
          <a:prstGeom prst="rect">
            <a:avLst/>
          </a:prstGeom>
        </p:spPr>
      </p:pic>
      <p:cxnSp>
        <p:nvCxnSpPr>
          <p:cNvPr id="14" name="Straight Connector 2">
            <a:extLst>
              <a:ext uri="{FF2B5EF4-FFF2-40B4-BE49-F238E27FC236}">
                <a16:creationId xmlns="" xmlns:a16="http://schemas.microsoft.com/office/drawing/2014/main" id="{6C42E2B5-A6B3-280C-AA0A-97B91A811F65}"/>
              </a:ext>
            </a:extLst>
          </p:cNvPr>
          <p:cNvCxnSpPr>
            <a:cxnSpLocks/>
          </p:cNvCxnSpPr>
          <p:nvPr/>
        </p:nvCxnSpPr>
        <p:spPr>
          <a:xfrm flipH="1">
            <a:off x="3890126" y="2971800"/>
            <a:ext cx="106287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2">
            <a:extLst>
              <a:ext uri="{FF2B5EF4-FFF2-40B4-BE49-F238E27FC236}">
                <a16:creationId xmlns="" xmlns:a16="http://schemas.microsoft.com/office/drawing/2014/main" id="{613E6788-1BE0-B1CD-710E-D39A1C546CDB}"/>
              </a:ext>
            </a:extLst>
          </p:cNvPr>
          <p:cNvCxnSpPr>
            <a:cxnSpLocks/>
          </p:cNvCxnSpPr>
          <p:nvPr/>
        </p:nvCxnSpPr>
        <p:spPr>
          <a:xfrm flipH="1">
            <a:off x="5429892" y="5562600"/>
            <a:ext cx="127570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Đường nối Thẳng 16">
            <a:extLst>
              <a:ext uri="{FF2B5EF4-FFF2-40B4-BE49-F238E27FC236}">
                <a16:creationId xmlns="" xmlns:a16="http://schemas.microsoft.com/office/drawing/2014/main" id="{342591A3-3F1A-619C-42B9-02F9A2B3B422}"/>
              </a:ext>
            </a:extLst>
          </p:cNvPr>
          <p:cNvCxnSpPr/>
          <p:nvPr/>
        </p:nvCxnSpPr>
        <p:spPr>
          <a:xfrm flipH="1">
            <a:off x="5661256" y="3963531"/>
            <a:ext cx="126609" cy="53852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Đường nối Thẳng 16">
            <a:extLst>
              <a:ext uri="{FF2B5EF4-FFF2-40B4-BE49-F238E27FC236}">
                <a16:creationId xmlns="" xmlns:a16="http://schemas.microsoft.com/office/drawing/2014/main" id="{16D62362-6384-4F46-702A-A75C33513C62}"/>
              </a:ext>
            </a:extLst>
          </p:cNvPr>
          <p:cNvCxnSpPr/>
          <p:nvPr/>
        </p:nvCxnSpPr>
        <p:spPr>
          <a:xfrm flipH="1">
            <a:off x="7262500" y="3767737"/>
            <a:ext cx="126609" cy="53852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Đường nối Thẳng 16">
            <a:extLst>
              <a:ext uri="{FF2B5EF4-FFF2-40B4-BE49-F238E27FC236}">
                <a16:creationId xmlns="" xmlns:a16="http://schemas.microsoft.com/office/drawing/2014/main" id="{162EBBD4-5FD0-2650-EFB6-A73BF8B2C4EA}"/>
              </a:ext>
            </a:extLst>
          </p:cNvPr>
          <p:cNvCxnSpPr/>
          <p:nvPr/>
        </p:nvCxnSpPr>
        <p:spPr>
          <a:xfrm flipH="1">
            <a:off x="5042687" y="4289867"/>
            <a:ext cx="126609" cy="53852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Đường nối Thẳng 16">
            <a:extLst>
              <a:ext uri="{FF2B5EF4-FFF2-40B4-BE49-F238E27FC236}">
                <a16:creationId xmlns="" xmlns:a16="http://schemas.microsoft.com/office/drawing/2014/main" id="{F27F4757-E66C-9AE2-0E31-F086FD63B181}"/>
              </a:ext>
            </a:extLst>
          </p:cNvPr>
          <p:cNvCxnSpPr/>
          <p:nvPr/>
        </p:nvCxnSpPr>
        <p:spPr>
          <a:xfrm flipH="1">
            <a:off x="8124303" y="4289867"/>
            <a:ext cx="126609" cy="53852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Đường nối Thẳng 16">
            <a:extLst>
              <a:ext uri="{FF2B5EF4-FFF2-40B4-BE49-F238E27FC236}">
                <a16:creationId xmlns="" xmlns:a16="http://schemas.microsoft.com/office/drawing/2014/main" id="{746C5A58-AE65-FF55-4798-CB4C3A01F3C3}"/>
              </a:ext>
            </a:extLst>
          </p:cNvPr>
          <p:cNvCxnSpPr/>
          <p:nvPr/>
        </p:nvCxnSpPr>
        <p:spPr>
          <a:xfrm flipH="1">
            <a:off x="8244978" y="4289867"/>
            <a:ext cx="126609" cy="53852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Đường nối Thẳng 16">
            <a:extLst>
              <a:ext uri="{FF2B5EF4-FFF2-40B4-BE49-F238E27FC236}">
                <a16:creationId xmlns="" xmlns:a16="http://schemas.microsoft.com/office/drawing/2014/main" id="{6EE9B6A2-03B3-0677-CF34-FE165032803B}"/>
              </a:ext>
            </a:extLst>
          </p:cNvPr>
          <p:cNvCxnSpPr/>
          <p:nvPr/>
        </p:nvCxnSpPr>
        <p:spPr>
          <a:xfrm flipH="1">
            <a:off x="5233006" y="4789355"/>
            <a:ext cx="126609" cy="53852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Đường nối Thẳng 16">
            <a:extLst>
              <a:ext uri="{FF2B5EF4-FFF2-40B4-BE49-F238E27FC236}">
                <a16:creationId xmlns="" xmlns:a16="http://schemas.microsoft.com/office/drawing/2014/main" id="{C3C9B36B-33C9-4513-2C82-E21A6B10DF3A}"/>
              </a:ext>
            </a:extLst>
          </p:cNvPr>
          <p:cNvCxnSpPr/>
          <p:nvPr/>
        </p:nvCxnSpPr>
        <p:spPr>
          <a:xfrm flipH="1">
            <a:off x="5695227" y="5227174"/>
            <a:ext cx="126609" cy="53852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Đường nối Thẳng 16">
            <a:extLst>
              <a:ext uri="{FF2B5EF4-FFF2-40B4-BE49-F238E27FC236}">
                <a16:creationId xmlns="" xmlns:a16="http://schemas.microsoft.com/office/drawing/2014/main" id="{7A0851FC-277D-BC42-86C8-9F7E3F34D343}"/>
              </a:ext>
            </a:extLst>
          </p:cNvPr>
          <p:cNvCxnSpPr/>
          <p:nvPr/>
        </p:nvCxnSpPr>
        <p:spPr>
          <a:xfrm flipH="1">
            <a:off x="8131417" y="5084088"/>
            <a:ext cx="126609" cy="53852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Đường nối Thẳng 16">
            <a:extLst>
              <a:ext uri="{FF2B5EF4-FFF2-40B4-BE49-F238E27FC236}">
                <a16:creationId xmlns="" xmlns:a16="http://schemas.microsoft.com/office/drawing/2014/main" id="{99AD5EFB-BEDD-4C25-2139-637C8D849E15}"/>
              </a:ext>
            </a:extLst>
          </p:cNvPr>
          <p:cNvCxnSpPr/>
          <p:nvPr/>
        </p:nvCxnSpPr>
        <p:spPr>
          <a:xfrm flipH="1">
            <a:off x="8241816" y="5115611"/>
            <a:ext cx="126609" cy="53852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Đường nối Thẳng 16">
            <a:extLst>
              <a:ext uri="{FF2B5EF4-FFF2-40B4-BE49-F238E27FC236}">
                <a16:creationId xmlns="" xmlns:a16="http://schemas.microsoft.com/office/drawing/2014/main" id="{5F8DF839-6BA2-FE9F-565E-E4CF496D9784}"/>
              </a:ext>
            </a:extLst>
          </p:cNvPr>
          <p:cNvCxnSpPr/>
          <p:nvPr/>
        </p:nvCxnSpPr>
        <p:spPr>
          <a:xfrm flipH="1">
            <a:off x="8068112" y="5496435"/>
            <a:ext cx="126609" cy="53852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Đường nối Thẳng 16">
            <a:extLst>
              <a:ext uri="{FF2B5EF4-FFF2-40B4-BE49-F238E27FC236}">
                <a16:creationId xmlns="" xmlns:a16="http://schemas.microsoft.com/office/drawing/2014/main" id="{3D3F0562-01F8-50A2-80DA-045EA5287AC8}"/>
              </a:ext>
            </a:extLst>
          </p:cNvPr>
          <p:cNvCxnSpPr/>
          <p:nvPr/>
        </p:nvCxnSpPr>
        <p:spPr>
          <a:xfrm flipH="1">
            <a:off x="5692475" y="5562600"/>
            <a:ext cx="126609" cy="53852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Đường nối Thẳng 16">
            <a:extLst>
              <a:ext uri="{FF2B5EF4-FFF2-40B4-BE49-F238E27FC236}">
                <a16:creationId xmlns="" xmlns:a16="http://schemas.microsoft.com/office/drawing/2014/main" id="{114EAA3D-10CF-C278-25A2-61ED58F4C94C}"/>
              </a:ext>
            </a:extLst>
          </p:cNvPr>
          <p:cNvCxnSpPr/>
          <p:nvPr/>
        </p:nvCxnSpPr>
        <p:spPr>
          <a:xfrm flipH="1">
            <a:off x="8189915" y="5545347"/>
            <a:ext cx="126609" cy="53852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1146709"/>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down)">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down)">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down)">
                                          <p:cBhvr>
                                            <p:cTn id="38" dur="500"/>
                                            <p:tgtEl>
                                              <p:spTgt spid="22"/>
                                            </p:tgtEl>
                                          </p:cBhvr>
                                        </p:animEffect>
                                      </p:childTnLst>
                                    </p:cTn>
                                  </p:par>
                                  <p:par>
                                    <p:cTn id="39" presetID="22" presetClass="entr" presetSubtype="4" fill="hold" nodeType="with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wipe(down)">
                                          <p:cBhvr>
                                            <p:cTn id="41" dur="5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wipe(down)">
                                          <p:cBhvr>
                                            <p:cTn id="46" dur="500"/>
                                            <p:tgtEl>
                                              <p:spTgt spid="2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wipe(down)">
                                          <p:cBhvr>
                                            <p:cTn id="51" dur="500"/>
                                            <p:tgtEl>
                                              <p:spTgt spid="26"/>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wipe(down)">
                                          <p:cBhvr>
                                            <p:cTn id="56" dur="500"/>
                                            <p:tgtEl>
                                              <p:spTgt spid="27"/>
                                            </p:tgtEl>
                                          </p:cBhvr>
                                        </p:animEffect>
                                      </p:childTnLst>
                                    </p:cTn>
                                  </p:par>
                                  <p:par>
                                    <p:cTn id="57" presetID="22" presetClass="entr" presetSubtype="4" fill="hold" nodeType="with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wipe(down)">
                                          <p:cBhvr>
                                            <p:cTn id="59" dur="500"/>
                                            <p:tgtEl>
                                              <p:spTgt spid="28"/>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nodeType="clickEffect">
                                      <p:stCondLst>
                                        <p:cond delay="0"/>
                                      </p:stCondLst>
                                      <p:childTnLst>
                                        <p:set>
                                          <p:cBhvr>
                                            <p:cTn id="63" dur="1" fill="hold">
                                              <p:stCondLst>
                                                <p:cond delay="0"/>
                                              </p:stCondLst>
                                            </p:cTn>
                                            <p:tgtEl>
                                              <p:spTgt spid="35"/>
                                            </p:tgtEl>
                                            <p:attrNameLst>
                                              <p:attrName>style.visibility</p:attrName>
                                            </p:attrNameLst>
                                          </p:cBhvr>
                                          <p:to>
                                            <p:strVal val="visible"/>
                                          </p:to>
                                        </p:set>
                                        <p:animEffect transition="in" filter="wipe(down)">
                                          <p:cBhvr>
                                            <p:cTn id="64" dur="500"/>
                                            <p:tgtEl>
                                              <p:spTgt spid="35"/>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nodeType="clickEffect">
                                      <p:stCondLst>
                                        <p:cond delay="0"/>
                                      </p:stCondLst>
                                      <p:childTnLst>
                                        <p:set>
                                          <p:cBhvr>
                                            <p:cTn id="68" dur="1" fill="hold">
                                              <p:stCondLst>
                                                <p:cond delay="0"/>
                                              </p:stCondLst>
                                            </p:cTn>
                                            <p:tgtEl>
                                              <p:spTgt spid="40"/>
                                            </p:tgtEl>
                                            <p:attrNameLst>
                                              <p:attrName>style.visibility</p:attrName>
                                            </p:attrNameLst>
                                          </p:cBhvr>
                                          <p:to>
                                            <p:strVal val="visible"/>
                                          </p:to>
                                        </p:set>
                                        <p:animEffect transition="in" filter="wipe(down)">
                                          <p:cBhvr>
                                            <p:cTn id="69" dur="500"/>
                                            <p:tgtEl>
                                              <p:spTgt spid="40"/>
                                            </p:tgtEl>
                                          </p:cBhvr>
                                        </p:animEffect>
                                      </p:childTnLst>
                                    </p:cTn>
                                  </p:par>
                                  <p:par>
                                    <p:cTn id="70" presetID="22" presetClass="entr" presetSubtype="4" fill="hold" nodeType="withEffect">
                                      <p:stCondLst>
                                        <p:cond delay="0"/>
                                      </p:stCondLst>
                                      <p:childTnLst>
                                        <p:set>
                                          <p:cBhvr>
                                            <p:cTn id="71" dur="1" fill="hold">
                                              <p:stCondLst>
                                                <p:cond delay="0"/>
                                              </p:stCondLst>
                                            </p:cTn>
                                            <p:tgtEl>
                                              <p:spTgt spid="42"/>
                                            </p:tgtEl>
                                            <p:attrNameLst>
                                              <p:attrName>style.visibility</p:attrName>
                                            </p:attrNameLst>
                                          </p:cBhvr>
                                          <p:to>
                                            <p:strVal val="visible"/>
                                          </p:to>
                                        </p:set>
                                        <p:animEffect transition="in" filter="wipe(down)">
                                          <p:cBhvr>
                                            <p:cTn id="7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down)">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down)">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down)">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down)">
                                          <p:cBhvr>
                                            <p:cTn id="43" dur="500"/>
                                            <p:tgtEl>
                                              <p:spTgt spid="22"/>
                                            </p:tgtEl>
                                          </p:cBhvr>
                                        </p:animEffect>
                                      </p:childTnLst>
                                    </p:cTn>
                                  </p:par>
                                  <p:par>
                                    <p:cTn id="44" presetID="22" presetClass="entr" presetSubtype="4" fill="hold"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wipe(down)">
                                          <p:cBhvr>
                                            <p:cTn id="46" dur="5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wipe(down)">
                                          <p:cBhvr>
                                            <p:cTn id="51" dur="500"/>
                                            <p:tgtEl>
                                              <p:spTgt spid="24"/>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wipe(down)">
                                          <p:cBhvr>
                                            <p:cTn id="56" dur="500"/>
                                            <p:tgtEl>
                                              <p:spTgt spid="25"/>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wipe(down)">
                                          <p:cBhvr>
                                            <p:cTn id="61" dur="500"/>
                                            <p:tgtEl>
                                              <p:spTgt spid="26"/>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wipe(down)">
                                          <p:cBhvr>
                                            <p:cTn id="66" dur="500"/>
                                            <p:tgtEl>
                                              <p:spTgt spid="27"/>
                                            </p:tgtEl>
                                          </p:cBhvr>
                                        </p:animEffect>
                                      </p:childTnLst>
                                    </p:cTn>
                                  </p:par>
                                  <p:par>
                                    <p:cTn id="67" presetID="22" presetClass="entr" presetSubtype="4" fill="hold" nodeType="withEffect">
                                      <p:stCondLst>
                                        <p:cond delay="0"/>
                                      </p:stCondLst>
                                      <p:childTnLst>
                                        <p:set>
                                          <p:cBhvr>
                                            <p:cTn id="68" dur="1" fill="hold">
                                              <p:stCondLst>
                                                <p:cond delay="0"/>
                                              </p:stCondLst>
                                            </p:cTn>
                                            <p:tgtEl>
                                              <p:spTgt spid="28"/>
                                            </p:tgtEl>
                                            <p:attrNameLst>
                                              <p:attrName>style.visibility</p:attrName>
                                            </p:attrNameLst>
                                          </p:cBhvr>
                                          <p:to>
                                            <p:strVal val="visible"/>
                                          </p:to>
                                        </p:set>
                                        <p:animEffect transition="in" filter="wipe(down)">
                                          <p:cBhvr>
                                            <p:cTn id="69" dur="500"/>
                                            <p:tgtEl>
                                              <p:spTgt spid="28"/>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nodeType="clickEffect">
                                      <p:stCondLst>
                                        <p:cond delay="0"/>
                                      </p:stCondLst>
                                      <p:childTnLst>
                                        <p:set>
                                          <p:cBhvr>
                                            <p:cTn id="73" dur="1" fill="hold">
                                              <p:stCondLst>
                                                <p:cond delay="0"/>
                                              </p:stCondLst>
                                            </p:cTn>
                                            <p:tgtEl>
                                              <p:spTgt spid="33"/>
                                            </p:tgtEl>
                                            <p:attrNameLst>
                                              <p:attrName>style.visibility</p:attrName>
                                            </p:attrNameLst>
                                          </p:cBhvr>
                                          <p:to>
                                            <p:strVal val="visible"/>
                                          </p:to>
                                        </p:set>
                                        <p:animEffect transition="in" filter="wipe(down)">
                                          <p:cBhvr>
                                            <p:cTn id="74" dur="500"/>
                                            <p:tgtEl>
                                              <p:spTgt spid="33"/>
                                            </p:tgtEl>
                                          </p:cBhvr>
                                        </p:animEffect>
                                      </p:childTnLst>
                                    </p:cTn>
                                  </p:par>
                                  <p:par>
                                    <p:cTn id="75" presetID="22" presetClass="entr" presetSubtype="4" fill="hold" nodeType="withEffect">
                                      <p:stCondLst>
                                        <p:cond delay="0"/>
                                      </p:stCondLst>
                                      <p:childTnLst>
                                        <p:set>
                                          <p:cBhvr>
                                            <p:cTn id="76" dur="1" fill="hold">
                                              <p:stCondLst>
                                                <p:cond delay="0"/>
                                              </p:stCondLst>
                                            </p:cTn>
                                            <p:tgtEl>
                                              <p:spTgt spid="34"/>
                                            </p:tgtEl>
                                            <p:attrNameLst>
                                              <p:attrName>style.visibility</p:attrName>
                                            </p:attrNameLst>
                                          </p:cBhvr>
                                          <p:to>
                                            <p:strVal val="visible"/>
                                          </p:to>
                                        </p:set>
                                        <p:animEffect transition="in" filter="wipe(down)">
                                          <p:cBhvr>
                                            <p:cTn id="77" dur="500"/>
                                            <p:tgtEl>
                                              <p:spTgt spid="34"/>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nodeType="clickEffect">
                                      <p:stCondLst>
                                        <p:cond delay="0"/>
                                      </p:stCondLst>
                                      <p:childTnLst>
                                        <p:set>
                                          <p:cBhvr>
                                            <p:cTn id="81" dur="1" fill="hold">
                                              <p:stCondLst>
                                                <p:cond delay="0"/>
                                              </p:stCondLst>
                                            </p:cTn>
                                            <p:tgtEl>
                                              <p:spTgt spid="35"/>
                                            </p:tgtEl>
                                            <p:attrNameLst>
                                              <p:attrName>style.visibility</p:attrName>
                                            </p:attrNameLst>
                                          </p:cBhvr>
                                          <p:to>
                                            <p:strVal val="visible"/>
                                          </p:to>
                                        </p:set>
                                        <p:animEffect transition="in" filter="wipe(down)">
                                          <p:cBhvr>
                                            <p:cTn id="82" dur="500"/>
                                            <p:tgtEl>
                                              <p:spTgt spid="35"/>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nodeType="clickEffect">
                                      <p:stCondLst>
                                        <p:cond delay="0"/>
                                      </p:stCondLst>
                                      <p:childTnLst>
                                        <p:set>
                                          <p:cBhvr>
                                            <p:cTn id="86" dur="1" fill="hold">
                                              <p:stCondLst>
                                                <p:cond delay="0"/>
                                              </p:stCondLst>
                                            </p:cTn>
                                            <p:tgtEl>
                                              <p:spTgt spid="37"/>
                                            </p:tgtEl>
                                            <p:attrNameLst>
                                              <p:attrName>style.visibility</p:attrName>
                                            </p:attrNameLst>
                                          </p:cBhvr>
                                          <p:to>
                                            <p:strVal val="visible"/>
                                          </p:to>
                                        </p:set>
                                        <p:animEffect transition="in" filter="wipe(down)">
                                          <p:cBhvr>
                                            <p:cTn id="87" dur="500"/>
                                            <p:tgtEl>
                                              <p:spTgt spid="37"/>
                                            </p:tgtEl>
                                          </p:cBhvr>
                                        </p:animEffect>
                                      </p:childTnLst>
                                    </p:cTn>
                                  </p:par>
                                  <p:par>
                                    <p:cTn id="88" presetID="22" presetClass="entr" presetSubtype="4" fill="hold" nodeType="withEffect">
                                      <p:stCondLst>
                                        <p:cond delay="0"/>
                                      </p:stCondLst>
                                      <p:childTnLst>
                                        <p:set>
                                          <p:cBhvr>
                                            <p:cTn id="89" dur="1" fill="hold">
                                              <p:stCondLst>
                                                <p:cond delay="0"/>
                                              </p:stCondLst>
                                            </p:cTn>
                                            <p:tgtEl>
                                              <p:spTgt spid="38"/>
                                            </p:tgtEl>
                                            <p:attrNameLst>
                                              <p:attrName>style.visibility</p:attrName>
                                            </p:attrNameLst>
                                          </p:cBhvr>
                                          <p:to>
                                            <p:strVal val="visible"/>
                                          </p:to>
                                        </p:set>
                                        <p:animEffect transition="in" filter="wipe(down)">
                                          <p:cBhvr>
                                            <p:cTn id="90" dur="500"/>
                                            <p:tgtEl>
                                              <p:spTgt spid="38"/>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4" fill="hold" nodeType="clickEffect">
                                      <p:stCondLst>
                                        <p:cond delay="0"/>
                                      </p:stCondLst>
                                      <p:childTnLst>
                                        <p:set>
                                          <p:cBhvr>
                                            <p:cTn id="94" dur="1" fill="hold">
                                              <p:stCondLst>
                                                <p:cond delay="0"/>
                                              </p:stCondLst>
                                            </p:cTn>
                                            <p:tgtEl>
                                              <p:spTgt spid="40"/>
                                            </p:tgtEl>
                                            <p:attrNameLst>
                                              <p:attrName>style.visibility</p:attrName>
                                            </p:attrNameLst>
                                          </p:cBhvr>
                                          <p:to>
                                            <p:strVal val="visible"/>
                                          </p:to>
                                        </p:set>
                                        <p:animEffect transition="in" filter="wipe(down)">
                                          <p:cBhvr>
                                            <p:cTn id="95" dur="500"/>
                                            <p:tgtEl>
                                              <p:spTgt spid="40"/>
                                            </p:tgtEl>
                                          </p:cBhvr>
                                        </p:animEffect>
                                      </p:childTnLst>
                                    </p:cTn>
                                  </p:par>
                                  <p:par>
                                    <p:cTn id="96" presetID="22" presetClass="entr" presetSubtype="4" fill="hold" nodeType="withEffect">
                                      <p:stCondLst>
                                        <p:cond delay="0"/>
                                      </p:stCondLst>
                                      <p:childTnLst>
                                        <p:set>
                                          <p:cBhvr>
                                            <p:cTn id="97" dur="1" fill="hold">
                                              <p:stCondLst>
                                                <p:cond delay="0"/>
                                              </p:stCondLst>
                                            </p:cTn>
                                            <p:tgtEl>
                                              <p:spTgt spid="42"/>
                                            </p:tgtEl>
                                            <p:attrNameLst>
                                              <p:attrName>style.visibility</p:attrName>
                                            </p:attrNameLst>
                                          </p:cBhvr>
                                          <p:to>
                                            <p:strVal val="visible"/>
                                          </p:to>
                                        </p:set>
                                        <p:animEffect transition="in" filter="wipe(down)">
                                          <p:cBhvr>
                                            <p:cTn id="98"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Hình chữ nhật 9">
            <a:extLst>
              <a:ext uri="{FF2B5EF4-FFF2-40B4-BE49-F238E27FC236}">
                <a16:creationId xmlns="" xmlns:a16="http://schemas.microsoft.com/office/drawing/2014/main" id="{76D105CB-6ADD-D6CF-E71F-EA26B5110E14}"/>
              </a:ext>
            </a:extLst>
          </p:cNvPr>
          <p:cNvSpPr/>
          <p:nvPr/>
        </p:nvSpPr>
        <p:spPr>
          <a:xfrm>
            <a:off x="4445391" y="1533378"/>
            <a:ext cx="3390314" cy="3334044"/>
          </a:xfrm>
          <a:prstGeom prst="rect">
            <a:avLst/>
          </a:prstGeom>
          <a:solidFill>
            <a:srgbClr val="F0A0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21">
            <a:extLst>
              <a:ext uri="{FF2B5EF4-FFF2-40B4-BE49-F238E27FC236}">
                <a16:creationId xmlns="" xmlns:a16="http://schemas.microsoft.com/office/drawing/2014/main" id="{FCB2AD22-3020-7CCA-6EB1-53AB1F892D0B}"/>
              </a:ext>
            </a:extLst>
          </p:cNvPr>
          <p:cNvSpPr/>
          <p:nvPr/>
        </p:nvSpPr>
        <p:spPr>
          <a:xfrm>
            <a:off x="330244" y="504967"/>
            <a:ext cx="11531512" cy="5759356"/>
          </a:xfrm>
          <a:prstGeom prst="roundRect">
            <a:avLst>
              <a:gd name="adj" fmla="val 11589"/>
            </a:avLst>
          </a:prstGeom>
          <a:solidFill>
            <a:schemeClr val="bg1">
              <a:alpha val="91000"/>
            </a:schemeClr>
          </a:solidFill>
          <a:ln w="76200">
            <a:solidFill>
              <a:srgbClr val="F0443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9" name="Group 20">
            <a:extLst>
              <a:ext uri="{FF2B5EF4-FFF2-40B4-BE49-F238E27FC236}">
                <a16:creationId xmlns="" xmlns:a16="http://schemas.microsoft.com/office/drawing/2014/main" id="{CFD2A380-7861-C17D-5064-739EEFA9D6B9}"/>
              </a:ext>
            </a:extLst>
          </p:cNvPr>
          <p:cNvGrpSpPr/>
          <p:nvPr/>
        </p:nvGrpSpPr>
        <p:grpSpPr>
          <a:xfrm>
            <a:off x="535562" y="1095637"/>
            <a:ext cx="10141868" cy="919401"/>
            <a:chOff x="1446879" y="926145"/>
            <a:chExt cx="8662213" cy="919401"/>
          </a:xfrm>
        </p:grpSpPr>
        <p:sp>
          <p:nvSpPr>
            <p:cNvPr id="11" name="TextBox 2">
              <a:extLst>
                <a:ext uri="{FF2B5EF4-FFF2-40B4-BE49-F238E27FC236}">
                  <a16:creationId xmlns="" xmlns:a16="http://schemas.microsoft.com/office/drawing/2014/main" id="{4BF23257-E053-57AB-EE7C-32879B505312}"/>
                </a:ext>
              </a:extLst>
            </p:cNvPr>
            <p:cNvSpPr txBox="1"/>
            <p:nvPr/>
          </p:nvSpPr>
          <p:spPr>
            <a:xfrm>
              <a:off x="1861905" y="926145"/>
              <a:ext cx="8247187" cy="919401"/>
            </a:xfrm>
            <a:prstGeom prst="roundRect">
              <a:avLst/>
            </a:prstGeom>
            <a:solidFill>
              <a:srgbClr val="FFCCFF"/>
            </a:solidFill>
            <a:ln w="38100">
              <a:solidFill>
                <a:srgbClr val="F04437"/>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Bài</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thơ</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được</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chia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làm</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mấy</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đoạn</a:t>
              </a:r>
              <a:r>
                <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a:t>
              </a:r>
            </a:p>
          </p:txBody>
        </p:sp>
        <p:pic>
          <p:nvPicPr>
            <p:cNvPr id="18" name="Picture 19">
              <a:extLst>
                <a:ext uri="{FF2B5EF4-FFF2-40B4-BE49-F238E27FC236}">
                  <a16:creationId xmlns="" xmlns:a16="http://schemas.microsoft.com/office/drawing/2014/main" id="{A7AF6F45-22A5-0BA5-E992-D60C76ED4DA0}"/>
                </a:ext>
              </a:extLst>
            </p:cNvPr>
            <p:cNvPicPr>
              <a:picLocks noChangeAspect="1"/>
            </p:cNvPicPr>
            <p:nvPr/>
          </p:nvPicPr>
          <p:blipFill>
            <a:blip r:embed="rId4"/>
            <a:stretch>
              <a:fillRect/>
            </a:stretch>
          </p:blipFill>
          <p:spPr>
            <a:xfrm>
              <a:off x="1446879" y="984525"/>
              <a:ext cx="703924" cy="802640"/>
            </a:xfrm>
            <a:prstGeom prst="rect">
              <a:avLst/>
            </a:prstGeom>
          </p:spPr>
        </p:pic>
      </p:grpSp>
      <p:sp>
        <p:nvSpPr>
          <p:cNvPr id="19" name="TextBox 30">
            <a:extLst>
              <a:ext uri="{FF2B5EF4-FFF2-40B4-BE49-F238E27FC236}">
                <a16:creationId xmlns="" xmlns:a16="http://schemas.microsoft.com/office/drawing/2014/main" id="{31AC0D93-EA80-FDA0-CCF9-E2B8BEE60D6B}"/>
              </a:ext>
            </a:extLst>
          </p:cNvPr>
          <p:cNvSpPr txBox="1"/>
          <p:nvPr/>
        </p:nvSpPr>
        <p:spPr>
          <a:xfrm>
            <a:off x="1359728" y="2426070"/>
            <a:ext cx="5498271" cy="715089"/>
          </a:xfrm>
          <a:prstGeom prst="roundRect">
            <a:avLst/>
          </a:prstGeom>
          <a:solidFill>
            <a:srgbClr val="FFFF99"/>
          </a:solidFill>
          <a:ln w="38100">
            <a:solidFill>
              <a:srgbClr val="FFC00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Đoạn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1: Hai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khổ</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thơ</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đầu</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sp>
        <p:nvSpPr>
          <p:cNvPr id="21" name="TextBox 35">
            <a:extLst>
              <a:ext uri="{FF2B5EF4-FFF2-40B4-BE49-F238E27FC236}">
                <a16:creationId xmlns="" xmlns:a16="http://schemas.microsoft.com/office/drawing/2014/main" id="{C4D13707-E8BF-0621-BB3C-869838103250}"/>
              </a:ext>
            </a:extLst>
          </p:cNvPr>
          <p:cNvSpPr txBox="1"/>
          <p:nvPr/>
        </p:nvSpPr>
        <p:spPr>
          <a:xfrm>
            <a:off x="3495604" y="4068973"/>
            <a:ext cx="5498271" cy="715089"/>
          </a:xfrm>
          <a:prstGeom prst="roundRect">
            <a:avLst/>
          </a:prstGeom>
          <a:solidFill>
            <a:srgbClr val="FFFF99"/>
          </a:solidFill>
          <a:ln w="38100">
            <a:solidFill>
              <a:srgbClr val="FFC00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Đoạn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2: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Khổ</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thơ</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cuối</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grpSp>
        <p:nvGrpSpPr>
          <p:cNvPr id="22" name="Nhóm 21">
            <a:extLst>
              <a:ext uri="{FF2B5EF4-FFF2-40B4-BE49-F238E27FC236}">
                <a16:creationId xmlns="" xmlns:a16="http://schemas.microsoft.com/office/drawing/2014/main" id="{06CBBAF5-4C11-2211-E04D-1D68FDBAC69C}"/>
              </a:ext>
            </a:extLst>
          </p:cNvPr>
          <p:cNvGrpSpPr/>
          <p:nvPr/>
        </p:nvGrpSpPr>
        <p:grpSpPr>
          <a:xfrm>
            <a:off x="8993875" y="3429000"/>
            <a:ext cx="4248188" cy="3467149"/>
            <a:chOff x="1287462" y="1498599"/>
            <a:chExt cx="3625259" cy="2892425"/>
          </a:xfrm>
        </p:grpSpPr>
        <p:sp>
          <p:nvSpPr>
            <p:cNvPr id="23" name="Hình Bầu dục 22">
              <a:extLst>
                <a:ext uri="{FF2B5EF4-FFF2-40B4-BE49-F238E27FC236}">
                  <a16:creationId xmlns="" xmlns:a16="http://schemas.microsoft.com/office/drawing/2014/main" id="{73B59CB7-C6A0-5E75-61B2-EFE8EF5DED09}"/>
                </a:ext>
              </a:extLst>
            </p:cNvPr>
            <p:cNvSpPr/>
            <p:nvPr/>
          </p:nvSpPr>
          <p:spPr>
            <a:xfrm>
              <a:off x="2750820" y="2956560"/>
              <a:ext cx="495300" cy="685800"/>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Hình chữ nhật: Góc Tròn 23">
              <a:extLst>
                <a:ext uri="{FF2B5EF4-FFF2-40B4-BE49-F238E27FC236}">
                  <a16:creationId xmlns="" xmlns:a16="http://schemas.microsoft.com/office/drawing/2014/main" id="{CC8B939D-7A30-0718-27C6-B82060253CF9}"/>
                </a:ext>
              </a:extLst>
            </p:cNvPr>
            <p:cNvSpPr/>
            <p:nvPr/>
          </p:nvSpPr>
          <p:spPr>
            <a:xfrm>
              <a:off x="2547937" y="3535680"/>
              <a:ext cx="176213" cy="685800"/>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Hình ảnh 24" descr="Ảnh có chứa phim hoạt hình, Hoạt hình, Phim hoạt hình, hư cấu&#10;&#10;Mô tả được tạo tự động">
              <a:extLst>
                <a:ext uri="{FF2B5EF4-FFF2-40B4-BE49-F238E27FC236}">
                  <a16:creationId xmlns="" xmlns:a16="http://schemas.microsoft.com/office/drawing/2014/main" id="{2459C18A-A981-C433-404D-A3316BDEA3C2}"/>
                </a:ext>
              </a:extLst>
            </p:cNvPr>
            <p:cNvPicPr>
              <a:picLocks noChangeAspect="1"/>
            </p:cNvPicPr>
            <p:nvPr/>
          </p:nvPicPr>
          <p:blipFill>
            <a:blip r:embed="rId5"/>
            <a:stretch>
              <a:fillRect/>
            </a:stretch>
          </p:blipFill>
          <p:spPr>
            <a:xfrm>
              <a:off x="1287462" y="1498599"/>
              <a:ext cx="3625259" cy="2892425"/>
            </a:xfrm>
            <a:prstGeom prst="rect">
              <a:avLst/>
            </a:prstGeom>
          </p:spPr>
        </p:pic>
      </p:grpSp>
    </p:spTree>
    <p:extLst>
      <p:ext uri="{BB962C8B-B14F-4D97-AF65-F5344CB8AC3E}">
        <p14:creationId xmlns:p14="http://schemas.microsoft.com/office/powerpoint/2010/main" val="30700879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ppt_x</p:attrName>
                                        </p:attrNameLst>
                                      </p:cBhvr>
                                      <p:tavLst>
                                        <p:tav tm="0">
                                          <p:val>
                                            <p:strVal val="#ppt_x-#ppt_w*1.125000"/>
                                          </p:val>
                                        </p:tav>
                                        <p:tav tm="100000">
                                          <p:val>
                                            <p:strVal val="#ppt_x"/>
                                          </p:val>
                                        </p:tav>
                                      </p:tavLst>
                                    </p:anim>
                                    <p:animEffect transition="in" filter="wipe(right)">
                                      <p:cBhvr>
                                        <p:cTn id="8"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37"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900" decel="100000" fill="hold"/>
                                        <p:tgtEl>
                                          <p:spTgt spid="19"/>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lick.wav"/>
                                        </p:tgtEl>
                                      </p:cMediaNode>
                                    </p:audio>
                                  </p:sub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900" decel="100000" fill="hold"/>
                                        <p:tgtEl>
                                          <p:spTgt spid="21"/>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85DD2ABC-2791-15F7-BC27-2D3C23DF1389}"/>
              </a:ext>
            </a:extLst>
          </p:cNvPr>
          <p:cNvPicPr>
            <a:picLocks noChangeAspect="1"/>
          </p:cNvPicPr>
          <p:nvPr/>
        </p:nvPicPr>
        <p:blipFill>
          <a:blip r:embed="rId2"/>
          <a:stretch>
            <a:fillRect/>
          </a:stretch>
        </p:blipFill>
        <p:spPr>
          <a:xfrm>
            <a:off x="66532" y="1140190"/>
            <a:ext cx="12058933" cy="2334970"/>
          </a:xfrm>
          <a:prstGeom prst="rect">
            <a:avLst/>
          </a:prstGeom>
        </p:spPr>
      </p:pic>
    </p:spTree>
    <p:extLst>
      <p:ext uri="{BB962C8B-B14F-4D97-AF65-F5344CB8AC3E}">
        <p14:creationId xmlns:p14="http://schemas.microsoft.com/office/powerpoint/2010/main" val="3299685025"/>
      </p:ext>
    </p:extLst>
  </p:cSld>
  <p:clrMapOvr>
    <a:masterClrMapping/>
  </p:clrMapOvr>
  <p:transition>
    <p:fade/>
  </p:transition>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105</TotalTime>
  <Words>643</Words>
  <Application>Microsoft Office PowerPoint</Application>
  <PresentationFormat>Widescreen</PresentationFormat>
  <Paragraphs>92</Paragraphs>
  <Slides>28</Slides>
  <Notes>0</Notes>
  <HiddenSlides>0</HiddenSlides>
  <MMClips>0</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28</vt:i4>
      </vt:variant>
    </vt:vector>
  </HeadingPairs>
  <TitlesOfParts>
    <vt:vector size="48" baseType="lpstr">
      <vt:lpstr>Aptos</vt:lpstr>
      <vt:lpstr>Aptos Display</vt:lpstr>
      <vt:lpstr>Arial</vt:lpstr>
      <vt:lpstr>Calibri</vt:lpstr>
      <vt:lpstr>Calibri Light</vt:lpstr>
      <vt:lpstr>Coiny</vt:lpstr>
      <vt:lpstr>等线</vt:lpstr>
      <vt:lpstr>iCiel Pony</vt:lpstr>
      <vt:lpstr>LNTH-LuoLuoNotangYuanTi 1</vt:lpstr>
      <vt:lpstr>Roboto</vt:lpstr>
      <vt:lpstr>SVN-Gretoon</vt:lpstr>
      <vt:lpstr>Times New Roman</vt:lpstr>
      <vt:lpstr>UTM Duepuntozero</vt:lpstr>
      <vt:lpstr>UTM Edwardian</vt:lpstr>
      <vt:lpstr>UTM Futura Extra</vt:lpstr>
      <vt:lpstr>UTM Mother</vt:lpstr>
      <vt:lpstr>字魂65号-时光手札体</vt:lpstr>
      <vt:lpstr>1_Office Theme</vt:lpstr>
      <vt:lpstr>1_Chủ đề Office</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cp:keywords>9Slide</cp:keywords>
  <dc:description>9Slide.vn</dc:description>
  <cp:lastModifiedBy>Le Tien Duat</cp:lastModifiedBy>
  <cp:revision>38</cp:revision>
  <dcterms:created xsi:type="dcterms:W3CDTF">2024-09-10T14:52:20Z</dcterms:created>
  <dcterms:modified xsi:type="dcterms:W3CDTF">2025-03-13T05:55:34Z</dcterms:modified>
  <cp:category>9Slide.vn</cp:category>
  <cp:contentStatus>9Slide</cp:contentStatus>
</cp:coreProperties>
</file>